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6"/>
  </p:sldMasterIdLst>
  <p:notesMasterIdLst>
    <p:notesMasterId r:id="rId15"/>
  </p:notesMasterIdLst>
  <p:sldIdLst>
    <p:sldId id="283" r:id="rId7"/>
    <p:sldId id="281" r:id="rId8"/>
    <p:sldId id="260" r:id="rId9"/>
    <p:sldId id="279" r:id="rId10"/>
    <p:sldId id="258" r:id="rId11"/>
    <p:sldId id="280" r:id="rId12"/>
    <p:sldId id="282" r:id="rId13"/>
    <p:sldId id="264" r:id="rId14"/>
  </p:sldIdLst>
  <p:sldSz cx="12192000" cy="6858000"/>
  <p:notesSz cx="6858000" cy="9144000"/>
  <p:embeddedFontLst>
    <p:embeddedFont>
      <p:font typeface="Kanit Black" pitchFamily="2" charset="-34"/>
      <p:bold r:id="rId16"/>
    </p:embeddedFont>
    <p:embeddedFont>
      <p:font typeface="Myriad Pro" panose="020B0503030403020204" pitchFamily="34" charset="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F98750A-22ED-2F41-22E1-2C3D96F8725F}" name="Kate Lehane" initials="KL" userId="837e11e8f8b159b3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2B7A"/>
    <a:srgbClr val="FDB018"/>
    <a:srgbClr val="EBA500"/>
    <a:srgbClr val="6B3267"/>
    <a:srgbClr val="E05C16"/>
    <a:srgbClr val="87BC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155E5F-07F3-4405-8FA0-72DF50373CCE}" v="2" dt="2025-01-22T13:43:55.9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91"/>
    <p:restoredTop sz="94707"/>
  </p:normalViewPr>
  <p:slideViewPr>
    <p:cSldViewPr snapToGrid="0">
      <p:cViewPr>
        <p:scale>
          <a:sx n="150" d="100"/>
          <a:sy n="150" d="100"/>
        </p:scale>
        <p:origin x="-3317" y="-19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font" Target="fonts/font2.fntdata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microsoft.com/office/2018/10/relationships/authors" Target="authors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rianne Otten" userId="4564cd5e-4b2d-4c86-8295-3dbd0613d800" providerId="ADAL" clId="{F6669543-6A0D-4DFD-B1F4-4C26B1CF657F}"/>
    <pc:docChg chg="undo custSel modSld">
      <pc:chgData name="Corianne Otten" userId="4564cd5e-4b2d-4c86-8295-3dbd0613d800" providerId="ADAL" clId="{F6669543-6A0D-4DFD-B1F4-4C26B1CF657F}" dt="2024-09-23T08:32:36.069" v="19" actId="164"/>
      <pc:docMkLst>
        <pc:docMk/>
      </pc:docMkLst>
      <pc:sldChg chg="addSp modSp mod">
        <pc:chgData name="Corianne Otten" userId="4564cd5e-4b2d-4c86-8295-3dbd0613d800" providerId="ADAL" clId="{F6669543-6A0D-4DFD-B1F4-4C26B1CF657F}" dt="2024-09-23T08:32:36.069" v="19" actId="164"/>
        <pc:sldMkLst>
          <pc:docMk/>
          <pc:sldMk cId="3817485715" sldId="264"/>
        </pc:sldMkLst>
      </pc:sldChg>
    </pc:docChg>
  </pc:docChgLst>
  <pc:docChgLst>
    <pc:chgData name="Corianne Otten" userId="4564cd5e-4b2d-4c86-8295-3dbd0613d800" providerId="ADAL" clId="{F4155E5F-07F3-4405-8FA0-72DF50373CCE}"/>
    <pc:docChg chg="modSld">
      <pc:chgData name="Corianne Otten" userId="4564cd5e-4b2d-4c86-8295-3dbd0613d800" providerId="ADAL" clId="{F4155E5F-07F3-4405-8FA0-72DF50373CCE}" dt="2025-01-22T14:06:48.192" v="40" actId="171"/>
      <pc:docMkLst>
        <pc:docMk/>
      </pc:docMkLst>
      <pc:sldChg chg="modSp mod">
        <pc:chgData name="Corianne Otten" userId="4564cd5e-4b2d-4c86-8295-3dbd0613d800" providerId="ADAL" clId="{F4155E5F-07F3-4405-8FA0-72DF50373CCE}" dt="2025-01-22T14:01:51.797" v="11" actId="20577"/>
        <pc:sldMkLst>
          <pc:docMk/>
          <pc:sldMk cId="1521619722" sldId="258"/>
        </pc:sldMkLst>
        <pc:spChg chg="mod">
          <ac:chgData name="Corianne Otten" userId="4564cd5e-4b2d-4c86-8295-3dbd0613d800" providerId="ADAL" clId="{F4155E5F-07F3-4405-8FA0-72DF50373CCE}" dt="2025-01-22T14:01:51.797" v="11" actId="20577"/>
          <ac:spMkLst>
            <pc:docMk/>
            <pc:sldMk cId="1521619722" sldId="258"/>
            <ac:spMk id="3" creationId="{E216353E-A29D-1F1D-24D1-AD32EB5960EC}"/>
          </ac:spMkLst>
        </pc:spChg>
      </pc:sldChg>
      <pc:sldChg chg="addSp modSp mod">
        <pc:chgData name="Corianne Otten" userId="4564cd5e-4b2d-4c86-8295-3dbd0613d800" providerId="ADAL" clId="{F4155E5F-07F3-4405-8FA0-72DF50373CCE}" dt="2025-01-22T14:06:48.192" v="40" actId="171"/>
        <pc:sldMkLst>
          <pc:docMk/>
          <pc:sldMk cId="3817485715" sldId="264"/>
        </pc:sldMkLst>
        <pc:spChg chg="mod ord">
          <ac:chgData name="Corianne Otten" userId="4564cd5e-4b2d-4c86-8295-3dbd0613d800" providerId="ADAL" clId="{F4155E5F-07F3-4405-8FA0-72DF50373CCE}" dt="2025-01-22T14:06:41.709" v="38" actId="171"/>
          <ac:spMkLst>
            <pc:docMk/>
            <pc:sldMk cId="3817485715" sldId="264"/>
            <ac:spMk id="17" creationId="{C79F8D13-B610-E9FD-5692-F9ABC2C0B9ED}"/>
          </ac:spMkLst>
        </pc:spChg>
        <pc:cxnChg chg="add mod ord">
          <ac:chgData name="Corianne Otten" userId="4564cd5e-4b2d-4c86-8295-3dbd0613d800" providerId="ADAL" clId="{F4155E5F-07F3-4405-8FA0-72DF50373CCE}" dt="2025-01-22T14:06:48.192" v="40" actId="171"/>
          <ac:cxnSpMkLst>
            <pc:docMk/>
            <pc:sldMk cId="3817485715" sldId="264"/>
            <ac:cxnSpMk id="3" creationId="{C475D588-F706-9298-5A6F-75EC21F653B3}"/>
          </ac:cxnSpMkLst>
        </pc:cxnChg>
      </pc:sldChg>
      <pc:sldChg chg="modSp mod">
        <pc:chgData name="Corianne Otten" userId="4564cd5e-4b2d-4c86-8295-3dbd0613d800" providerId="ADAL" clId="{F4155E5F-07F3-4405-8FA0-72DF50373CCE}" dt="2025-01-22T13:44:21.317" v="10" actId="20577"/>
        <pc:sldMkLst>
          <pc:docMk/>
          <pc:sldMk cId="4044957818" sldId="280"/>
        </pc:sldMkLst>
        <pc:spChg chg="mod">
          <ac:chgData name="Corianne Otten" userId="4564cd5e-4b2d-4c86-8295-3dbd0613d800" providerId="ADAL" clId="{F4155E5F-07F3-4405-8FA0-72DF50373CCE}" dt="2025-01-22T13:44:21.317" v="10" actId="20577"/>
          <ac:spMkLst>
            <pc:docMk/>
            <pc:sldMk cId="4044957818" sldId="280"/>
            <ac:spMk id="4" creationId="{50F571D6-D0FA-B0F4-BDB0-4AC17A86F1E6}"/>
          </ac:spMkLst>
        </pc:spChg>
        <pc:picChg chg="mod">
          <ac:chgData name="Corianne Otten" userId="4564cd5e-4b2d-4c86-8295-3dbd0613d800" providerId="ADAL" clId="{F4155E5F-07F3-4405-8FA0-72DF50373CCE}" dt="2025-01-22T13:43:55.913" v="1" actId="14826"/>
          <ac:picMkLst>
            <pc:docMk/>
            <pc:sldMk cId="4044957818" sldId="280"/>
            <ac:picMk id="1026" creationId="{EE9F2CFF-B26B-184D-F8E2-C6C9302E9ACB}"/>
          </ac:picMkLst>
        </pc:picChg>
      </pc:sldChg>
      <pc:sldChg chg="modSp mod">
        <pc:chgData name="Corianne Otten" userId="4564cd5e-4b2d-4c86-8295-3dbd0613d800" providerId="ADAL" clId="{F4155E5F-07F3-4405-8FA0-72DF50373CCE}" dt="2025-01-22T14:04:37.699" v="31" actId="20577"/>
        <pc:sldMkLst>
          <pc:docMk/>
          <pc:sldMk cId="169643186" sldId="282"/>
        </pc:sldMkLst>
        <pc:spChg chg="mod">
          <ac:chgData name="Corianne Otten" userId="4564cd5e-4b2d-4c86-8295-3dbd0613d800" providerId="ADAL" clId="{F4155E5F-07F3-4405-8FA0-72DF50373CCE}" dt="2025-01-22T14:04:37.699" v="31" actId="20577"/>
          <ac:spMkLst>
            <pc:docMk/>
            <pc:sldMk cId="169643186" sldId="282"/>
            <ac:spMk id="2" creationId="{98E10952-E21E-845E-22A0-E84178C904A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CC8ABB-0C80-BE4F-87FC-22D126DA27D2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95D9EB-CD25-5D41-816A-E0E7EA98573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450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95D9EB-CD25-5D41-816A-E0E7EA98573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278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FFFD2D-E339-48D0-8E51-8C7BC4E3C46A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4846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Video te zien via: https://youtu.be/xo9AvJUhHhM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FFFD2D-E339-48D0-8E51-8C7BC4E3C46A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0528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Link </a:t>
            </a:r>
            <a:r>
              <a:rPr lang="en-US" dirty="0" err="1"/>
              <a:t>naar</a:t>
            </a:r>
            <a:r>
              <a:rPr lang="en-US" dirty="0"/>
              <a:t> de video van Barnabas: https://youtu.be/zY0CDJLXAYY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95D9EB-CD25-5D41-816A-E0E7EA98573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7866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FFFD2D-E339-48D0-8E51-8C7BC4E3C46A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21335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1DAB4-E19F-5E7C-4DCA-9230CD147C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8FCE6B-E2B4-B77A-9240-906A2041A5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B0E4BA-7614-FA15-7F0E-FCEF69954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98C4-15DD-1048-965E-B174B07CF36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132B29-F508-D529-E242-2153085C4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18E7A4-006D-E712-CE91-93850FCD0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741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23A737-FD4E-066A-74A7-E8348B34F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824A13-BAA8-358F-E1B3-B135495B71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8A271-D0B2-A97C-86A5-03D4249C2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98C4-15DD-1048-965E-B174B07CF36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5DA587-8E37-715F-9983-A96B30674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35070B-9DAD-4391-4502-273C86F7D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246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BAE081-73FF-CE69-1012-2E1EAECAB8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964AF7-01E6-E316-28C3-72F88D6692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BB97DA-8BD5-0A7E-2B54-056B77107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98C4-15DD-1048-965E-B174B07CF36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B40C64-D185-D736-150B-983ED8613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87B23A-5B7C-C25F-C56D-DE665EDAC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7517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[Titel, tekst en grafieken (4) met bijschrift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***Title 1">
            <a:extLst>
              <a:ext uri="{FF2B5EF4-FFF2-40B4-BE49-F238E27FC236}">
                <a16:creationId xmlns:a16="http://schemas.microsoft.com/office/drawing/2014/main" id="{410BA4A0-D938-D05B-6EFD-45BDBEF6C392}"/>
              </a:ext>
            </a:extLst>
          </p:cNvPr>
          <p:cNvSpPr>
            <a:spLocks noGrp="1" noSelect="1"/>
          </p:cNvSpPr>
          <p:nvPr>
            <p:ph type="title" hasCustomPrompt="1"/>
          </p:nvPr>
        </p:nvSpPr>
        <p:spPr>
          <a:xfrm>
            <a:off x="756212" y="918195"/>
            <a:ext cx="5220382" cy="10800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[Titel]</a:t>
            </a:r>
          </a:p>
        </p:txBody>
      </p:sp>
      <p:sp>
        <p:nvSpPr>
          <p:cNvPr id="8" name="Tekst 2 [PHJU] (JU-Free)">
            <a:extLst>
              <a:ext uri="{FF2B5EF4-FFF2-40B4-BE49-F238E27FC236}">
                <a16:creationId xmlns:a16="http://schemas.microsoft.com/office/drawing/2014/main" id="{56B12FC4-DE2A-330F-1AF8-42D3BB97AC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54062" y="2343600"/>
            <a:ext cx="5220000" cy="342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/>
              <a:t>[Tekst]</a:t>
            </a:r>
          </a:p>
          <a:p>
            <a:pPr lvl="0"/>
            <a:r>
              <a:rPr lang="nl-NL"/>
              <a:t>JU-LEVEL1=Opsomming 1e niveau</a:t>
            </a:r>
          </a:p>
          <a:p>
            <a:pPr lvl="1"/>
            <a:r>
              <a:rPr lang="nl-NL"/>
              <a:t>JU-LEVEL2=Opsomming 2e niveau</a:t>
            </a:r>
          </a:p>
          <a:p>
            <a:pPr lvl="2"/>
            <a:r>
              <a:rPr lang="nl-NL"/>
              <a:t>JU-LEVEL3=Opsomming 3e niveau</a:t>
            </a:r>
          </a:p>
          <a:p>
            <a:pPr lvl="3"/>
            <a:r>
              <a:rPr lang="nl-NL"/>
              <a:t>JU-LEVEL4=Kop</a:t>
            </a:r>
          </a:p>
          <a:p>
            <a:pPr lvl="4"/>
            <a:r>
              <a:rPr lang="nl-NL"/>
              <a:t>JU-LEVEL5=Basistekst</a:t>
            </a:r>
          </a:p>
          <a:p>
            <a:pPr lvl="5"/>
            <a:r>
              <a:rPr lang="nl-NL"/>
              <a:t>JU-LEVEL6=Zwevend 1e niveau</a:t>
            </a:r>
          </a:p>
          <a:p>
            <a:pPr lvl="6"/>
            <a:r>
              <a:rPr lang="nl-NL"/>
              <a:t>JU-LEVEL7=Zwevend 2e niveau</a:t>
            </a:r>
          </a:p>
          <a:p>
            <a:pPr lvl="7"/>
            <a:r>
              <a:rPr lang="nl-NL"/>
              <a:t>JU-LEVEL8=Zwevend 3e niveau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B61E29-4998-7EFC-21EA-7BEF441DB35C}"/>
              </a:ext>
            </a:extLst>
          </p:cNvPr>
          <p:cNvSpPr>
            <a:spLocks noGrp="1" noSelect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powerpoint template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6BFD2A-E6D3-07E3-513C-10B6A4F72D6A}"/>
              </a:ext>
            </a:extLst>
          </p:cNvPr>
          <p:cNvSpPr>
            <a:spLocks noGrp="1" noSelect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2" name="Grafiek LB 5 [PHJU]">
            <a:extLst>
              <a:ext uri="{FF2B5EF4-FFF2-40B4-BE49-F238E27FC236}">
                <a16:creationId xmlns:a16="http://schemas.microsoft.com/office/drawing/2014/main" id="{E19AE80F-9E48-01FA-F45C-ACDEDAE7100B}"/>
              </a:ext>
            </a:extLst>
          </p:cNvPr>
          <p:cNvSpPr>
            <a:spLocks noGrp="1" noSelect="1"/>
          </p:cNvSpPr>
          <p:nvPr>
            <p:ph type="chart" sz="quarter" idx="18" hasCustomPrompt="1"/>
          </p:nvPr>
        </p:nvSpPr>
        <p:spPr>
          <a:xfrm>
            <a:off x="6429375" y="849313"/>
            <a:ext cx="2736000" cy="1800000"/>
          </a:xfr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nl-NL"/>
              <a:t>[Grafiek]</a:t>
            </a:r>
          </a:p>
        </p:txBody>
      </p:sp>
      <p:sp>
        <p:nvSpPr>
          <p:cNvPr id="10" name="Bijschrift LB 6 [PHJU] (JU-Free)">
            <a:extLst>
              <a:ext uri="{FF2B5EF4-FFF2-40B4-BE49-F238E27FC236}">
                <a16:creationId xmlns:a16="http://schemas.microsoft.com/office/drawing/2014/main" id="{250A733B-A8FA-9B28-42A4-37773BBE4D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96075" y="2733675"/>
            <a:ext cx="2486025" cy="40005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000"/>
            </a:lvl1pPr>
            <a:lvl2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2pPr>
            <a:lvl3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3pPr>
            <a:lvl4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4pPr>
            <a:lvl5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5pPr>
            <a:lvl6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6pPr>
            <a:lvl7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7pPr>
            <a:lvl8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8pPr>
            <a:lvl9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9pPr>
          </a:lstStyle>
          <a:p>
            <a:pPr lvl="0"/>
            <a:r>
              <a:rPr lang="nl-NL"/>
              <a:t>[Bijschrift]</a:t>
            </a:r>
          </a:p>
          <a:p>
            <a:pPr lvl="0"/>
            <a:r>
              <a:rPr lang="nl-NL"/>
              <a:t>JU-LEVEL1=Bijschrift</a:t>
            </a:r>
          </a:p>
        </p:txBody>
      </p:sp>
      <p:sp>
        <p:nvSpPr>
          <p:cNvPr id="13" name="Grafiek RB 7 [PHJU]">
            <a:extLst>
              <a:ext uri="{FF2B5EF4-FFF2-40B4-BE49-F238E27FC236}">
                <a16:creationId xmlns:a16="http://schemas.microsoft.com/office/drawing/2014/main" id="{99BDA26E-19BF-1509-24DC-BAFFBAB8275A}"/>
              </a:ext>
            </a:extLst>
          </p:cNvPr>
          <p:cNvSpPr>
            <a:spLocks noGrp="1" noSelect="1"/>
          </p:cNvSpPr>
          <p:nvPr>
            <p:ph type="chart" sz="quarter" idx="19" hasCustomPrompt="1"/>
          </p:nvPr>
        </p:nvSpPr>
        <p:spPr>
          <a:xfrm>
            <a:off x="9248266" y="849313"/>
            <a:ext cx="2664000" cy="1800000"/>
          </a:xfr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nl-NL"/>
              <a:t>[Grafiek]</a:t>
            </a:r>
          </a:p>
        </p:txBody>
      </p:sp>
      <p:sp>
        <p:nvSpPr>
          <p:cNvPr id="3" name="Bijschrift RB 8 [PHJU] (JU-Free)">
            <a:extLst>
              <a:ext uri="{FF2B5EF4-FFF2-40B4-BE49-F238E27FC236}">
                <a16:creationId xmlns:a16="http://schemas.microsoft.com/office/drawing/2014/main" id="{0627F5AA-839B-9772-A40B-9E4A077689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478553" y="2733675"/>
            <a:ext cx="2486025" cy="40005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000"/>
            </a:lvl1pPr>
            <a:lvl2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2pPr>
            <a:lvl3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3pPr>
            <a:lvl4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4pPr>
            <a:lvl5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5pPr>
            <a:lvl6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6pPr>
            <a:lvl7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7pPr>
            <a:lvl8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8pPr>
            <a:lvl9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9pPr>
          </a:lstStyle>
          <a:p>
            <a:pPr lvl="0"/>
            <a:r>
              <a:rPr lang="nl-NL"/>
              <a:t>[Bijschrift]</a:t>
            </a:r>
          </a:p>
          <a:p>
            <a:pPr lvl="0"/>
            <a:r>
              <a:rPr lang="nl-NL"/>
              <a:t>JU-LEVEL1=Bijschrift</a:t>
            </a:r>
          </a:p>
        </p:txBody>
      </p:sp>
      <p:sp>
        <p:nvSpPr>
          <p:cNvPr id="14" name="Grafiek LO 9 [PHJU]">
            <a:extLst>
              <a:ext uri="{FF2B5EF4-FFF2-40B4-BE49-F238E27FC236}">
                <a16:creationId xmlns:a16="http://schemas.microsoft.com/office/drawing/2014/main" id="{45BD8A67-8131-7583-40FD-29ABDB1B7D31}"/>
              </a:ext>
            </a:extLst>
          </p:cNvPr>
          <p:cNvSpPr>
            <a:spLocks noGrp="1" noSelect="1"/>
          </p:cNvSpPr>
          <p:nvPr>
            <p:ph type="chart" sz="quarter" idx="20" hasCustomPrompt="1"/>
          </p:nvPr>
        </p:nvSpPr>
        <p:spPr>
          <a:xfrm>
            <a:off x="6986230" y="3320516"/>
            <a:ext cx="1620000" cy="1620000"/>
          </a:xfr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nl-NL"/>
              <a:t>[Grafiek]</a:t>
            </a:r>
          </a:p>
        </p:txBody>
      </p:sp>
      <p:sp>
        <p:nvSpPr>
          <p:cNvPr id="7" name="Bijschrift LO 10 [PHJU] (JU-Free)">
            <a:extLst>
              <a:ext uri="{FF2B5EF4-FFF2-40B4-BE49-F238E27FC236}">
                <a16:creationId xmlns:a16="http://schemas.microsoft.com/office/drawing/2014/main" id="{576FC285-6BF2-CA30-5BBD-D5BFE1C022B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96075" y="5016532"/>
            <a:ext cx="2486025" cy="40005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000"/>
            </a:lvl1pPr>
            <a:lvl2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2pPr>
            <a:lvl3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3pPr>
            <a:lvl4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4pPr>
            <a:lvl5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5pPr>
            <a:lvl6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6pPr>
            <a:lvl7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7pPr>
            <a:lvl8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8pPr>
            <a:lvl9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9pPr>
          </a:lstStyle>
          <a:p>
            <a:pPr lvl="0"/>
            <a:r>
              <a:rPr lang="nl-NL"/>
              <a:t>[Bijschrift]</a:t>
            </a:r>
          </a:p>
          <a:p>
            <a:pPr lvl="0"/>
            <a:r>
              <a:rPr lang="nl-NL"/>
              <a:t>JU-LEVEL1=Bijschrift</a:t>
            </a:r>
          </a:p>
        </p:txBody>
      </p:sp>
      <p:sp>
        <p:nvSpPr>
          <p:cNvPr id="15" name="Grafiek RO 11 [PHJU]">
            <a:extLst>
              <a:ext uri="{FF2B5EF4-FFF2-40B4-BE49-F238E27FC236}">
                <a16:creationId xmlns:a16="http://schemas.microsoft.com/office/drawing/2014/main" id="{76483FBB-BF1C-2264-17F5-32432286FCC5}"/>
              </a:ext>
            </a:extLst>
          </p:cNvPr>
          <p:cNvSpPr>
            <a:spLocks noGrp="1" noSelect="1"/>
          </p:cNvSpPr>
          <p:nvPr>
            <p:ph type="chart" sz="quarter" idx="21" hasCustomPrompt="1"/>
          </p:nvPr>
        </p:nvSpPr>
        <p:spPr>
          <a:xfrm>
            <a:off x="9778133" y="3320516"/>
            <a:ext cx="1620000" cy="1620000"/>
          </a:xfr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nl-NL"/>
              <a:t>[Grafiek]</a:t>
            </a:r>
          </a:p>
        </p:txBody>
      </p:sp>
      <p:sp>
        <p:nvSpPr>
          <p:cNvPr id="9" name="Bijschrift RO 12 [PHJU] (JU-Free)">
            <a:extLst>
              <a:ext uri="{FF2B5EF4-FFF2-40B4-BE49-F238E27FC236}">
                <a16:creationId xmlns:a16="http://schemas.microsoft.com/office/drawing/2014/main" id="{1FE27610-5668-415A-5E9D-C8FD48C97E3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478553" y="5016532"/>
            <a:ext cx="2486025" cy="40005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000"/>
            </a:lvl1pPr>
            <a:lvl2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2pPr>
            <a:lvl3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3pPr>
            <a:lvl4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4pPr>
            <a:lvl5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5pPr>
            <a:lvl6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6pPr>
            <a:lvl7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7pPr>
            <a:lvl8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8pPr>
            <a:lvl9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000" b="0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9pPr>
          </a:lstStyle>
          <a:p>
            <a:pPr lvl="0"/>
            <a:r>
              <a:rPr lang="nl-NL"/>
              <a:t>[Bijschrift]</a:t>
            </a:r>
          </a:p>
          <a:p>
            <a:pPr lvl="0"/>
            <a:r>
              <a:rPr lang="nl-NL"/>
              <a:t>JU-LEVEL1=Bijschrift</a:t>
            </a:r>
          </a:p>
        </p:txBody>
      </p:sp>
      <p:sp>
        <p:nvSpPr>
          <p:cNvPr id="18" name="Frame 13">
            <a:extLst>
              <a:ext uri="{FF2B5EF4-FFF2-40B4-BE49-F238E27FC236}">
                <a16:creationId xmlns:a16="http://schemas.microsoft.com/office/drawing/2014/main" id="{29F913CA-9D6B-B5B2-5A1E-5EBE1F8F9D68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10520280" y="6561000"/>
            <a:ext cx="1158840" cy="189000"/>
          </a:xfrm>
          <a:custGeom>
            <a:avLst/>
            <a:gdLst>
              <a:gd name="T0" fmla="*/ 1483 w 7901"/>
              <a:gd name="T1" fmla="*/ 204 h 1294"/>
              <a:gd name="T2" fmla="*/ 1109 w 7901"/>
              <a:gd name="T3" fmla="*/ 0 h 1294"/>
              <a:gd name="T4" fmla="*/ 608 w 7901"/>
              <a:gd name="T5" fmla="*/ 193 h 1294"/>
              <a:gd name="T6" fmla="*/ 182 w 7901"/>
              <a:gd name="T7" fmla="*/ 424 h 1294"/>
              <a:gd name="T8" fmla="*/ 31 w 7901"/>
              <a:gd name="T9" fmla="*/ 839 h 1294"/>
              <a:gd name="T10" fmla="*/ 261 w 7901"/>
              <a:gd name="T11" fmla="*/ 1109 h 1294"/>
              <a:gd name="T12" fmla="*/ 558 w 7901"/>
              <a:gd name="T13" fmla="*/ 1205 h 1294"/>
              <a:gd name="T14" fmla="*/ 1081 w 7901"/>
              <a:gd name="T15" fmla="*/ 1230 h 1294"/>
              <a:gd name="T16" fmla="*/ 1530 w 7901"/>
              <a:gd name="T17" fmla="*/ 1077 h 1294"/>
              <a:gd name="T18" fmla="*/ 1700 w 7901"/>
              <a:gd name="T19" fmla="*/ 842 h 1294"/>
              <a:gd name="T20" fmla="*/ 1677 w 7901"/>
              <a:gd name="T21" fmla="*/ 436 h 1294"/>
              <a:gd name="T22" fmla="*/ 1078 w 7901"/>
              <a:gd name="T23" fmla="*/ 613 h 1294"/>
              <a:gd name="T24" fmla="*/ 1011 w 7901"/>
              <a:gd name="T25" fmla="*/ 573 h 1294"/>
              <a:gd name="T26" fmla="*/ 1108 w 7901"/>
              <a:gd name="T27" fmla="*/ 389 h 1294"/>
              <a:gd name="T28" fmla="*/ 1077 w 7901"/>
              <a:gd name="T29" fmla="*/ 327 h 1294"/>
              <a:gd name="T30" fmla="*/ 794 w 7901"/>
              <a:gd name="T31" fmla="*/ 472 h 1294"/>
              <a:gd name="T32" fmla="*/ 1057 w 7901"/>
              <a:gd name="T33" fmla="*/ 783 h 1294"/>
              <a:gd name="T34" fmla="*/ 727 w 7901"/>
              <a:gd name="T35" fmla="*/ 757 h 1294"/>
              <a:gd name="T36" fmla="*/ 1057 w 7901"/>
              <a:gd name="T37" fmla="*/ 783 h 1294"/>
              <a:gd name="T38" fmla="*/ 1518 w 7901"/>
              <a:gd name="T39" fmla="*/ 763 h 1294"/>
              <a:gd name="T40" fmla="*/ 2079 w 7901"/>
              <a:gd name="T41" fmla="*/ 555 h 1294"/>
              <a:gd name="T42" fmla="*/ 2720 w 7901"/>
              <a:gd name="T43" fmla="*/ 543 h 1294"/>
              <a:gd name="T44" fmla="*/ 2278 w 7901"/>
              <a:gd name="T45" fmla="*/ 563 h 1294"/>
              <a:gd name="T46" fmla="*/ 3185 w 7901"/>
              <a:gd name="T47" fmla="*/ 363 h 1294"/>
              <a:gd name="T48" fmla="*/ 2858 w 7901"/>
              <a:gd name="T49" fmla="*/ 525 h 1294"/>
              <a:gd name="T50" fmla="*/ 3189 w 7901"/>
              <a:gd name="T51" fmla="*/ 1054 h 1294"/>
              <a:gd name="T52" fmla="*/ 3194 w 7901"/>
              <a:gd name="T53" fmla="*/ 715 h 1294"/>
              <a:gd name="T54" fmla="*/ 3118 w 7901"/>
              <a:gd name="T55" fmla="*/ 473 h 1294"/>
              <a:gd name="T56" fmla="*/ 3480 w 7901"/>
              <a:gd name="T57" fmla="*/ 694 h 1294"/>
              <a:gd name="T58" fmla="*/ 3837 w 7901"/>
              <a:gd name="T59" fmla="*/ 806 h 1294"/>
              <a:gd name="T60" fmla="*/ 4021 w 7901"/>
              <a:gd name="T61" fmla="*/ 728 h 1294"/>
              <a:gd name="T62" fmla="*/ 3669 w 7901"/>
              <a:gd name="T63" fmla="*/ 625 h 1294"/>
              <a:gd name="T64" fmla="*/ 3835 w 7901"/>
              <a:gd name="T65" fmla="*/ 625 h 1294"/>
              <a:gd name="T66" fmla="*/ 4461 w 7901"/>
              <a:gd name="T67" fmla="*/ 588 h 1294"/>
              <a:gd name="T68" fmla="*/ 4135 w 7901"/>
              <a:gd name="T69" fmla="*/ 1039 h 1294"/>
              <a:gd name="T70" fmla="*/ 4321 w 7901"/>
              <a:gd name="T71" fmla="*/ 447 h 1294"/>
              <a:gd name="T72" fmla="*/ 5018 w 7901"/>
              <a:gd name="T73" fmla="*/ 93 h 1294"/>
              <a:gd name="T74" fmla="*/ 5458 w 7901"/>
              <a:gd name="T75" fmla="*/ 873 h 1294"/>
              <a:gd name="T76" fmla="*/ 5347 w 7901"/>
              <a:gd name="T77" fmla="*/ 567 h 1294"/>
              <a:gd name="T78" fmla="*/ 5189 w 7901"/>
              <a:gd name="T79" fmla="*/ 233 h 1294"/>
              <a:gd name="T80" fmla="*/ 5958 w 7901"/>
              <a:gd name="T81" fmla="*/ 363 h 1294"/>
              <a:gd name="T82" fmla="*/ 5872 w 7901"/>
              <a:gd name="T83" fmla="*/ 1053 h 1294"/>
              <a:gd name="T84" fmla="*/ 5958 w 7901"/>
              <a:gd name="T85" fmla="*/ 363 h 1294"/>
              <a:gd name="T86" fmla="*/ 5806 w 7901"/>
              <a:gd name="T87" fmla="*/ 861 h 1294"/>
              <a:gd name="T88" fmla="*/ 6018 w 7901"/>
              <a:gd name="T89" fmla="*/ 555 h 1294"/>
              <a:gd name="T90" fmla="*/ 6303 w 7901"/>
              <a:gd name="T91" fmla="*/ 670 h 1294"/>
              <a:gd name="T92" fmla="*/ 6833 w 7901"/>
              <a:gd name="T93" fmla="*/ 744 h 1294"/>
              <a:gd name="T94" fmla="*/ 6611 w 7901"/>
              <a:gd name="T95" fmla="*/ 866 h 1294"/>
              <a:gd name="T96" fmla="*/ 6524 w 7901"/>
              <a:gd name="T97" fmla="*/ 550 h 1294"/>
              <a:gd name="T98" fmla="*/ 7358 w 7901"/>
              <a:gd name="T99" fmla="*/ 541 h 1294"/>
              <a:gd name="T100" fmla="*/ 6894 w 7901"/>
              <a:gd name="T101" fmla="*/ 1039 h 1294"/>
              <a:gd name="T102" fmla="*/ 7191 w 7901"/>
              <a:gd name="T103" fmla="*/ 475 h 1294"/>
              <a:gd name="T104" fmla="*/ 7722 w 7901"/>
              <a:gd name="T105" fmla="*/ 570 h 1294"/>
              <a:gd name="T106" fmla="*/ 7731 w 7901"/>
              <a:gd name="T107" fmla="*/ 668 h 1294"/>
              <a:gd name="T108" fmla="*/ 7350 w 7901"/>
              <a:gd name="T109" fmla="*/ 828 h 1294"/>
              <a:gd name="T110" fmla="*/ 7667 w 7901"/>
              <a:gd name="T111" fmla="*/ 863 h 1294"/>
              <a:gd name="T112" fmla="*/ 7901 w 7901"/>
              <a:gd name="T113" fmla="*/ 520 h 1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901" h="1294">
                <a:moveTo>
                  <a:pt x="1677" y="436"/>
                </a:moveTo>
                <a:cubicBezTo>
                  <a:pt x="1665" y="403"/>
                  <a:pt x="1665" y="403"/>
                  <a:pt x="1665" y="403"/>
                </a:cubicBezTo>
                <a:cubicBezTo>
                  <a:pt x="1645" y="306"/>
                  <a:pt x="1576" y="212"/>
                  <a:pt x="1576" y="212"/>
                </a:cubicBezTo>
                <a:cubicBezTo>
                  <a:pt x="1483" y="204"/>
                  <a:pt x="1483" y="204"/>
                  <a:pt x="1483" y="204"/>
                </a:cubicBezTo>
                <a:cubicBezTo>
                  <a:pt x="1426" y="199"/>
                  <a:pt x="1364" y="182"/>
                  <a:pt x="1328" y="155"/>
                </a:cubicBezTo>
                <a:cubicBezTo>
                  <a:pt x="1336" y="160"/>
                  <a:pt x="1238" y="83"/>
                  <a:pt x="1238" y="83"/>
                </a:cubicBezTo>
                <a:cubicBezTo>
                  <a:pt x="1230" y="74"/>
                  <a:pt x="1169" y="40"/>
                  <a:pt x="1169" y="40"/>
                </a:cubicBezTo>
                <a:cubicBezTo>
                  <a:pt x="1143" y="8"/>
                  <a:pt x="1109" y="0"/>
                  <a:pt x="1109" y="0"/>
                </a:cubicBezTo>
                <a:cubicBezTo>
                  <a:pt x="1121" y="4"/>
                  <a:pt x="1015" y="24"/>
                  <a:pt x="1015" y="24"/>
                </a:cubicBezTo>
                <a:cubicBezTo>
                  <a:pt x="976" y="16"/>
                  <a:pt x="920" y="12"/>
                  <a:pt x="920" y="12"/>
                </a:cubicBezTo>
                <a:cubicBezTo>
                  <a:pt x="840" y="30"/>
                  <a:pt x="713" y="110"/>
                  <a:pt x="713" y="110"/>
                </a:cubicBezTo>
                <a:cubicBezTo>
                  <a:pt x="659" y="135"/>
                  <a:pt x="608" y="193"/>
                  <a:pt x="608" y="193"/>
                </a:cubicBezTo>
                <a:cubicBezTo>
                  <a:pt x="550" y="212"/>
                  <a:pt x="550" y="212"/>
                  <a:pt x="550" y="212"/>
                </a:cubicBezTo>
                <a:cubicBezTo>
                  <a:pt x="493" y="275"/>
                  <a:pt x="493" y="275"/>
                  <a:pt x="493" y="275"/>
                </a:cubicBezTo>
                <a:cubicBezTo>
                  <a:pt x="420" y="287"/>
                  <a:pt x="325" y="331"/>
                  <a:pt x="325" y="331"/>
                </a:cubicBezTo>
                <a:cubicBezTo>
                  <a:pt x="276" y="354"/>
                  <a:pt x="182" y="424"/>
                  <a:pt x="182" y="424"/>
                </a:cubicBezTo>
                <a:cubicBezTo>
                  <a:pt x="165" y="515"/>
                  <a:pt x="165" y="515"/>
                  <a:pt x="165" y="515"/>
                </a:cubicBezTo>
                <a:cubicBezTo>
                  <a:pt x="109" y="571"/>
                  <a:pt x="109" y="571"/>
                  <a:pt x="109" y="571"/>
                </a:cubicBezTo>
                <a:cubicBezTo>
                  <a:pt x="16" y="724"/>
                  <a:pt x="16" y="724"/>
                  <a:pt x="16" y="724"/>
                </a:cubicBezTo>
                <a:cubicBezTo>
                  <a:pt x="0" y="757"/>
                  <a:pt x="31" y="839"/>
                  <a:pt x="31" y="839"/>
                </a:cubicBezTo>
                <a:cubicBezTo>
                  <a:pt x="45" y="898"/>
                  <a:pt x="88" y="946"/>
                  <a:pt x="88" y="946"/>
                </a:cubicBezTo>
                <a:cubicBezTo>
                  <a:pt x="135" y="978"/>
                  <a:pt x="135" y="978"/>
                  <a:pt x="135" y="978"/>
                </a:cubicBezTo>
                <a:cubicBezTo>
                  <a:pt x="231" y="1069"/>
                  <a:pt x="231" y="1069"/>
                  <a:pt x="231" y="1069"/>
                </a:cubicBezTo>
                <a:cubicBezTo>
                  <a:pt x="274" y="1115"/>
                  <a:pt x="261" y="1109"/>
                  <a:pt x="261" y="1109"/>
                </a:cubicBezTo>
                <a:cubicBezTo>
                  <a:pt x="278" y="1115"/>
                  <a:pt x="278" y="1115"/>
                  <a:pt x="278" y="1115"/>
                </a:cubicBezTo>
                <a:cubicBezTo>
                  <a:pt x="434" y="1122"/>
                  <a:pt x="434" y="1122"/>
                  <a:pt x="434" y="1122"/>
                </a:cubicBezTo>
                <a:cubicBezTo>
                  <a:pt x="454" y="1144"/>
                  <a:pt x="447" y="1160"/>
                  <a:pt x="447" y="1160"/>
                </a:cubicBezTo>
                <a:cubicBezTo>
                  <a:pt x="558" y="1205"/>
                  <a:pt x="558" y="1205"/>
                  <a:pt x="558" y="1205"/>
                </a:cubicBezTo>
                <a:cubicBezTo>
                  <a:pt x="731" y="1240"/>
                  <a:pt x="731" y="1240"/>
                  <a:pt x="731" y="1240"/>
                </a:cubicBezTo>
                <a:cubicBezTo>
                  <a:pt x="794" y="1287"/>
                  <a:pt x="794" y="1287"/>
                  <a:pt x="794" y="1287"/>
                </a:cubicBezTo>
                <a:cubicBezTo>
                  <a:pt x="859" y="1294"/>
                  <a:pt x="957" y="1269"/>
                  <a:pt x="957" y="1269"/>
                </a:cubicBezTo>
                <a:cubicBezTo>
                  <a:pt x="1081" y="1230"/>
                  <a:pt x="1081" y="1230"/>
                  <a:pt x="1081" y="1230"/>
                </a:cubicBezTo>
                <a:cubicBezTo>
                  <a:pt x="1173" y="1186"/>
                  <a:pt x="1173" y="1186"/>
                  <a:pt x="1173" y="1186"/>
                </a:cubicBezTo>
                <a:cubicBezTo>
                  <a:pt x="1251" y="1168"/>
                  <a:pt x="1323" y="1135"/>
                  <a:pt x="1323" y="1135"/>
                </a:cubicBezTo>
                <a:cubicBezTo>
                  <a:pt x="1342" y="1120"/>
                  <a:pt x="1466" y="1093"/>
                  <a:pt x="1466" y="1093"/>
                </a:cubicBezTo>
                <a:cubicBezTo>
                  <a:pt x="1466" y="1093"/>
                  <a:pt x="1491" y="1089"/>
                  <a:pt x="1530" y="1077"/>
                </a:cubicBezTo>
                <a:cubicBezTo>
                  <a:pt x="1533" y="1076"/>
                  <a:pt x="1535" y="1075"/>
                  <a:pt x="1538" y="1074"/>
                </a:cubicBezTo>
                <a:cubicBezTo>
                  <a:pt x="1571" y="1062"/>
                  <a:pt x="1587" y="1041"/>
                  <a:pt x="1587" y="1041"/>
                </a:cubicBezTo>
                <a:cubicBezTo>
                  <a:pt x="1630" y="954"/>
                  <a:pt x="1630" y="954"/>
                  <a:pt x="1630" y="954"/>
                </a:cubicBezTo>
                <a:cubicBezTo>
                  <a:pt x="1700" y="842"/>
                  <a:pt x="1700" y="842"/>
                  <a:pt x="1700" y="842"/>
                </a:cubicBezTo>
                <a:cubicBezTo>
                  <a:pt x="1710" y="834"/>
                  <a:pt x="1710" y="834"/>
                  <a:pt x="1710" y="834"/>
                </a:cubicBezTo>
                <a:cubicBezTo>
                  <a:pt x="1740" y="814"/>
                  <a:pt x="1740" y="814"/>
                  <a:pt x="1740" y="814"/>
                </a:cubicBezTo>
                <a:cubicBezTo>
                  <a:pt x="1745" y="698"/>
                  <a:pt x="1711" y="495"/>
                  <a:pt x="1711" y="495"/>
                </a:cubicBezTo>
                <a:cubicBezTo>
                  <a:pt x="1704" y="469"/>
                  <a:pt x="1677" y="436"/>
                  <a:pt x="1677" y="436"/>
                </a:cubicBezTo>
                <a:close/>
                <a:moveTo>
                  <a:pt x="1188" y="504"/>
                </a:moveTo>
                <a:cubicBezTo>
                  <a:pt x="1243" y="509"/>
                  <a:pt x="1243" y="509"/>
                  <a:pt x="1243" y="509"/>
                </a:cubicBezTo>
                <a:cubicBezTo>
                  <a:pt x="1114" y="634"/>
                  <a:pt x="1114" y="634"/>
                  <a:pt x="1114" y="634"/>
                </a:cubicBezTo>
                <a:cubicBezTo>
                  <a:pt x="1078" y="613"/>
                  <a:pt x="1078" y="613"/>
                  <a:pt x="1078" y="613"/>
                </a:cubicBezTo>
                <a:lnTo>
                  <a:pt x="1188" y="504"/>
                </a:lnTo>
                <a:close/>
                <a:moveTo>
                  <a:pt x="1150" y="476"/>
                </a:moveTo>
                <a:cubicBezTo>
                  <a:pt x="1047" y="591"/>
                  <a:pt x="1047" y="591"/>
                  <a:pt x="1047" y="591"/>
                </a:cubicBezTo>
                <a:cubicBezTo>
                  <a:pt x="1011" y="573"/>
                  <a:pt x="1011" y="573"/>
                  <a:pt x="1011" y="573"/>
                </a:cubicBezTo>
                <a:cubicBezTo>
                  <a:pt x="1108" y="452"/>
                  <a:pt x="1108" y="452"/>
                  <a:pt x="1108" y="452"/>
                </a:cubicBezTo>
                <a:lnTo>
                  <a:pt x="1150" y="476"/>
                </a:lnTo>
                <a:close/>
                <a:moveTo>
                  <a:pt x="1077" y="327"/>
                </a:moveTo>
                <a:cubicBezTo>
                  <a:pt x="1108" y="389"/>
                  <a:pt x="1108" y="389"/>
                  <a:pt x="1108" y="389"/>
                </a:cubicBezTo>
                <a:cubicBezTo>
                  <a:pt x="1054" y="481"/>
                  <a:pt x="917" y="613"/>
                  <a:pt x="917" y="613"/>
                </a:cubicBezTo>
                <a:cubicBezTo>
                  <a:pt x="848" y="618"/>
                  <a:pt x="848" y="618"/>
                  <a:pt x="848" y="618"/>
                </a:cubicBezTo>
                <a:cubicBezTo>
                  <a:pt x="852" y="611"/>
                  <a:pt x="852" y="611"/>
                  <a:pt x="852" y="611"/>
                </a:cubicBezTo>
                <a:cubicBezTo>
                  <a:pt x="946" y="532"/>
                  <a:pt x="1077" y="327"/>
                  <a:pt x="1077" y="327"/>
                </a:cubicBezTo>
                <a:close/>
                <a:moveTo>
                  <a:pt x="714" y="395"/>
                </a:moveTo>
                <a:cubicBezTo>
                  <a:pt x="797" y="386"/>
                  <a:pt x="898" y="419"/>
                  <a:pt x="958" y="441"/>
                </a:cubicBezTo>
                <a:cubicBezTo>
                  <a:pt x="910" y="497"/>
                  <a:pt x="910" y="497"/>
                  <a:pt x="910" y="497"/>
                </a:cubicBezTo>
                <a:cubicBezTo>
                  <a:pt x="847" y="476"/>
                  <a:pt x="794" y="472"/>
                  <a:pt x="794" y="472"/>
                </a:cubicBezTo>
                <a:cubicBezTo>
                  <a:pt x="584" y="459"/>
                  <a:pt x="413" y="581"/>
                  <a:pt x="413" y="581"/>
                </a:cubicBezTo>
                <a:cubicBezTo>
                  <a:pt x="360" y="536"/>
                  <a:pt x="360" y="536"/>
                  <a:pt x="360" y="536"/>
                </a:cubicBezTo>
                <a:cubicBezTo>
                  <a:pt x="509" y="408"/>
                  <a:pt x="714" y="395"/>
                  <a:pt x="714" y="395"/>
                </a:cubicBezTo>
                <a:close/>
                <a:moveTo>
                  <a:pt x="1057" y="783"/>
                </a:moveTo>
                <a:cubicBezTo>
                  <a:pt x="1057" y="783"/>
                  <a:pt x="873" y="863"/>
                  <a:pt x="721" y="844"/>
                </a:cubicBezTo>
                <a:cubicBezTo>
                  <a:pt x="721" y="844"/>
                  <a:pt x="453" y="807"/>
                  <a:pt x="342" y="668"/>
                </a:cubicBezTo>
                <a:cubicBezTo>
                  <a:pt x="409" y="631"/>
                  <a:pt x="409" y="631"/>
                  <a:pt x="409" y="631"/>
                </a:cubicBezTo>
                <a:cubicBezTo>
                  <a:pt x="409" y="631"/>
                  <a:pt x="577" y="752"/>
                  <a:pt x="727" y="757"/>
                </a:cubicBezTo>
                <a:cubicBezTo>
                  <a:pt x="727" y="757"/>
                  <a:pt x="908" y="771"/>
                  <a:pt x="1034" y="707"/>
                </a:cubicBezTo>
                <a:cubicBezTo>
                  <a:pt x="1034" y="707"/>
                  <a:pt x="1238" y="623"/>
                  <a:pt x="1403" y="391"/>
                </a:cubicBezTo>
                <a:cubicBezTo>
                  <a:pt x="1460" y="434"/>
                  <a:pt x="1460" y="434"/>
                  <a:pt x="1460" y="434"/>
                </a:cubicBezTo>
                <a:cubicBezTo>
                  <a:pt x="1460" y="434"/>
                  <a:pt x="1235" y="734"/>
                  <a:pt x="1057" y="783"/>
                </a:cubicBezTo>
                <a:close/>
                <a:moveTo>
                  <a:pt x="1453" y="816"/>
                </a:moveTo>
                <a:cubicBezTo>
                  <a:pt x="1272" y="702"/>
                  <a:pt x="1272" y="702"/>
                  <a:pt x="1272" y="702"/>
                </a:cubicBezTo>
                <a:cubicBezTo>
                  <a:pt x="1326" y="646"/>
                  <a:pt x="1326" y="646"/>
                  <a:pt x="1326" y="646"/>
                </a:cubicBezTo>
                <a:cubicBezTo>
                  <a:pt x="1518" y="763"/>
                  <a:pt x="1518" y="763"/>
                  <a:pt x="1518" y="763"/>
                </a:cubicBezTo>
                <a:lnTo>
                  <a:pt x="1453" y="816"/>
                </a:lnTo>
                <a:close/>
                <a:moveTo>
                  <a:pt x="2400" y="81"/>
                </a:moveTo>
                <a:cubicBezTo>
                  <a:pt x="2280" y="81"/>
                  <a:pt x="2191" y="120"/>
                  <a:pt x="2145" y="190"/>
                </a:cubicBezTo>
                <a:cubicBezTo>
                  <a:pt x="2091" y="270"/>
                  <a:pt x="2079" y="388"/>
                  <a:pt x="2079" y="555"/>
                </a:cubicBezTo>
                <a:cubicBezTo>
                  <a:pt x="2079" y="773"/>
                  <a:pt x="2099" y="911"/>
                  <a:pt x="2188" y="989"/>
                </a:cubicBezTo>
                <a:cubicBezTo>
                  <a:pt x="2230" y="1025"/>
                  <a:pt x="2308" y="1053"/>
                  <a:pt x="2401" y="1053"/>
                </a:cubicBezTo>
                <a:cubicBezTo>
                  <a:pt x="2517" y="1053"/>
                  <a:pt x="2607" y="1011"/>
                  <a:pt x="2653" y="943"/>
                </a:cubicBezTo>
                <a:cubicBezTo>
                  <a:pt x="2714" y="852"/>
                  <a:pt x="2720" y="725"/>
                  <a:pt x="2720" y="543"/>
                </a:cubicBezTo>
                <a:cubicBezTo>
                  <a:pt x="2720" y="349"/>
                  <a:pt x="2702" y="223"/>
                  <a:pt x="2617" y="148"/>
                </a:cubicBezTo>
                <a:cubicBezTo>
                  <a:pt x="2571" y="107"/>
                  <a:pt x="2495" y="81"/>
                  <a:pt x="2400" y="81"/>
                </a:cubicBezTo>
                <a:close/>
                <a:moveTo>
                  <a:pt x="2399" y="906"/>
                </a:moveTo>
                <a:cubicBezTo>
                  <a:pt x="2292" y="906"/>
                  <a:pt x="2278" y="797"/>
                  <a:pt x="2278" y="563"/>
                </a:cubicBezTo>
                <a:cubicBezTo>
                  <a:pt x="2278" y="329"/>
                  <a:pt x="2293" y="228"/>
                  <a:pt x="2401" y="228"/>
                </a:cubicBezTo>
                <a:cubicBezTo>
                  <a:pt x="2506" y="228"/>
                  <a:pt x="2522" y="328"/>
                  <a:pt x="2522" y="554"/>
                </a:cubicBezTo>
                <a:cubicBezTo>
                  <a:pt x="2522" y="796"/>
                  <a:pt x="2512" y="906"/>
                  <a:pt x="2399" y="906"/>
                </a:cubicBezTo>
                <a:close/>
                <a:moveTo>
                  <a:pt x="3185" y="363"/>
                </a:moveTo>
                <a:cubicBezTo>
                  <a:pt x="3118" y="363"/>
                  <a:pt x="3066" y="392"/>
                  <a:pt x="3040" y="442"/>
                </a:cubicBezTo>
                <a:cubicBezTo>
                  <a:pt x="3033" y="379"/>
                  <a:pt x="3033" y="379"/>
                  <a:pt x="3033" y="379"/>
                </a:cubicBezTo>
                <a:cubicBezTo>
                  <a:pt x="2852" y="379"/>
                  <a:pt x="2852" y="379"/>
                  <a:pt x="2852" y="379"/>
                </a:cubicBezTo>
                <a:cubicBezTo>
                  <a:pt x="2856" y="433"/>
                  <a:pt x="2858" y="480"/>
                  <a:pt x="2858" y="525"/>
                </a:cubicBezTo>
                <a:cubicBezTo>
                  <a:pt x="2858" y="1288"/>
                  <a:pt x="2858" y="1288"/>
                  <a:pt x="2858" y="1288"/>
                </a:cubicBezTo>
                <a:cubicBezTo>
                  <a:pt x="3041" y="1288"/>
                  <a:pt x="3041" y="1288"/>
                  <a:pt x="3041" y="1288"/>
                </a:cubicBezTo>
                <a:cubicBezTo>
                  <a:pt x="3041" y="983"/>
                  <a:pt x="3041" y="983"/>
                  <a:pt x="3041" y="983"/>
                </a:cubicBezTo>
                <a:cubicBezTo>
                  <a:pt x="3079" y="1032"/>
                  <a:pt x="3128" y="1054"/>
                  <a:pt x="3189" y="1054"/>
                </a:cubicBezTo>
                <a:cubicBezTo>
                  <a:pt x="3335" y="1054"/>
                  <a:pt x="3377" y="945"/>
                  <a:pt x="3377" y="719"/>
                </a:cubicBezTo>
                <a:cubicBezTo>
                  <a:pt x="3377" y="571"/>
                  <a:pt x="3372" y="473"/>
                  <a:pt x="3316" y="414"/>
                </a:cubicBezTo>
                <a:cubicBezTo>
                  <a:pt x="3287" y="384"/>
                  <a:pt x="3239" y="363"/>
                  <a:pt x="3185" y="363"/>
                </a:cubicBezTo>
                <a:close/>
                <a:moveTo>
                  <a:pt x="3194" y="715"/>
                </a:moveTo>
                <a:cubicBezTo>
                  <a:pt x="3194" y="861"/>
                  <a:pt x="3187" y="936"/>
                  <a:pt x="3117" y="936"/>
                </a:cubicBezTo>
                <a:cubicBezTo>
                  <a:pt x="3065" y="936"/>
                  <a:pt x="3040" y="886"/>
                  <a:pt x="3040" y="785"/>
                </a:cubicBezTo>
                <a:cubicBezTo>
                  <a:pt x="3040" y="642"/>
                  <a:pt x="3040" y="642"/>
                  <a:pt x="3040" y="642"/>
                </a:cubicBezTo>
                <a:cubicBezTo>
                  <a:pt x="3040" y="526"/>
                  <a:pt x="3051" y="473"/>
                  <a:pt x="3118" y="473"/>
                </a:cubicBezTo>
                <a:cubicBezTo>
                  <a:pt x="3192" y="473"/>
                  <a:pt x="3194" y="545"/>
                  <a:pt x="3194" y="700"/>
                </a:cubicBezTo>
                <a:lnTo>
                  <a:pt x="3194" y="715"/>
                </a:lnTo>
                <a:close/>
                <a:moveTo>
                  <a:pt x="3753" y="363"/>
                </a:moveTo>
                <a:cubicBezTo>
                  <a:pt x="3552" y="363"/>
                  <a:pt x="3480" y="464"/>
                  <a:pt x="3480" y="694"/>
                </a:cubicBezTo>
                <a:cubicBezTo>
                  <a:pt x="3480" y="951"/>
                  <a:pt x="3535" y="1053"/>
                  <a:pt x="3753" y="1053"/>
                </a:cubicBezTo>
                <a:cubicBezTo>
                  <a:pt x="3933" y="1053"/>
                  <a:pt x="4021" y="966"/>
                  <a:pt x="4021" y="794"/>
                </a:cubicBezTo>
                <a:cubicBezTo>
                  <a:pt x="3837" y="794"/>
                  <a:pt x="3837" y="794"/>
                  <a:pt x="3837" y="794"/>
                </a:cubicBezTo>
                <a:cubicBezTo>
                  <a:pt x="3837" y="806"/>
                  <a:pt x="3837" y="806"/>
                  <a:pt x="3837" y="806"/>
                </a:cubicBezTo>
                <a:cubicBezTo>
                  <a:pt x="3837" y="894"/>
                  <a:pt x="3807" y="939"/>
                  <a:pt x="3752" y="939"/>
                </a:cubicBezTo>
                <a:cubicBezTo>
                  <a:pt x="3693" y="939"/>
                  <a:pt x="3669" y="894"/>
                  <a:pt x="3669" y="797"/>
                </a:cubicBezTo>
                <a:cubicBezTo>
                  <a:pt x="3669" y="728"/>
                  <a:pt x="3669" y="728"/>
                  <a:pt x="3669" y="728"/>
                </a:cubicBezTo>
                <a:cubicBezTo>
                  <a:pt x="4021" y="728"/>
                  <a:pt x="4021" y="728"/>
                  <a:pt x="4021" y="728"/>
                </a:cubicBezTo>
                <a:cubicBezTo>
                  <a:pt x="4021" y="629"/>
                  <a:pt x="4021" y="629"/>
                  <a:pt x="4021" y="629"/>
                </a:cubicBezTo>
                <a:cubicBezTo>
                  <a:pt x="4021" y="450"/>
                  <a:pt x="3934" y="363"/>
                  <a:pt x="3753" y="363"/>
                </a:cubicBezTo>
                <a:close/>
                <a:moveTo>
                  <a:pt x="3835" y="625"/>
                </a:moveTo>
                <a:cubicBezTo>
                  <a:pt x="3669" y="625"/>
                  <a:pt x="3669" y="625"/>
                  <a:pt x="3669" y="625"/>
                </a:cubicBezTo>
                <a:cubicBezTo>
                  <a:pt x="3669" y="602"/>
                  <a:pt x="3669" y="602"/>
                  <a:pt x="3669" y="602"/>
                </a:cubicBezTo>
                <a:cubicBezTo>
                  <a:pt x="3669" y="514"/>
                  <a:pt x="3698" y="471"/>
                  <a:pt x="3753" y="471"/>
                </a:cubicBezTo>
                <a:cubicBezTo>
                  <a:pt x="3804" y="471"/>
                  <a:pt x="3835" y="506"/>
                  <a:pt x="3835" y="570"/>
                </a:cubicBezTo>
                <a:lnTo>
                  <a:pt x="3835" y="625"/>
                </a:lnTo>
                <a:close/>
                <a:moveTo>
                  <a:pt x="4646" y="537"/>
                </a:moveTo>
                <a:cubicBezTo>
                  <a:pt x="4646" y="1039"/>
                  <a:pt x="4646" y="1039"/>
                  <a:pt x="4646" y="1039"/>
                </a:cubicBezTo>
                <a:cubicBezTo>
                  <a:pt x="4461" y="1039"/>
                  <a:pt x="4461" y="1039"/>
                  <a:pt x="4461" y="1039"/>
                </a:cubicBezTo>
                <a:cubicBezTo>
                  <a:pt x="4461" y="588"/>
                  <a:pt x="4461" y="588"/>
                  <a:pt x="4461" y="588"/>
                </a:cubicBezTo>
                <a:cubicBezTo>
                  <a:pt x="4461" y="514"/>
                  <a:pt x="4451" y="476"/>
                  <a:pt x="4399" y="476"/>
                </a:cubicBezTo>
                <a:cubicBezTo>
                  <a:pt x="4352" y="476"/>
                  <a:pt x="4321" y="512"/>
                  <a:pt x="4321" y="570"/>
                </a:cubicBezTo>
                <a:cubicBezTo>
                  <a:pt x="4321" y="1039"/>
                  <a:pt x="4321" y="1039"/>
                  <a:pt x="4321" y="1039"/>
                </a:cubicBezTo>
                <a:cubicBezTo>
                  <a:pt x="4135" y="1039"/>
                  <a:pt x="4135" y="1039"/>
                  <a:pt x="4135" y="1039"/>
                </a:cubicBezTo>
                <a:cubicBezTo>
                  <a:pt x="4135" y="497"/>
                  <a:pt x="4135" y="497"/>
                  <a:pt x="4135" y="497"/>
                </a:cubicBezTo>
                <a:cubicBezTo>
                  <a:pt x="4135" y="462"/>
                  <a:pt x="4135" y="422"/>
                  <a:pt x="4129" y="379"/>
                </a:cubicBezTo>
                <a:cubicBezTo>
                  <a:pt x="4315" y="379"/>
                  <a:pt x="4315" y="379"/>
                  <a:pt x="4315" y="379"/>
                </a:cubicBezTo>
                <a:cubicBezTo>
                  <a:pt x="4321" y="447"/>
                  <a:pt x="4321" y="447"/>
                  <a:pt x="4321" y="447"/>
                </a:cubicBezTo>
                <a:cubicBezTo>
                  <a:pt x="4351" y="392"/>
                  <a:pt x="4402" y="363"/>
                  <a:pt x="4468" y="363"/>
                </a:cubicBezTo>
                <a:cubicBezTo>
                  <a:pt x="4583" y="363"/>
                  <a:pt x="4646" y="424"/>
                  <a:pt x="4646" y="537"/>
                </a:cubicBezTo>
                <a:close/>
                <a:moveTo>
                  <a:pt x="5274" y="93"/>
                </a:moveTo>
                <a:cubicBezTo>
                  <a:pt x="5018" y="93"/>
                  <a:pt x="5018" y="93"/>
                  <a:pt x="5018" y="93"/>
                </a:cubicBezTo>
                <a:cubicBezTo>
                  <a:pt x="4817" y="1039"/>
                  <a:pt x="4817" y="1039"/>
                  <a:pt x="4817" y="1039"/>
                </a:cubicBezTo>
                <a:cubicBezTo>
                  <a:pt x="5090" y="1039"/>
                  <a:pt x="5090" y="1039"/>
                  <a:pt x="5090" y="1039"/>
                </a:cubicBezTo>
                <a:cubicBezTo>
                  <a:pt x="5169" y="1039"/>
                  <a:pt x="5243" y="1039"/>
                  <a:pt x="5314" y="1011"/>
                </a:cubicBezTo>
                <a:cubicBezTo>
                  <a:pt x="5376" y="987"/>
                  <a:pt x="5420" y="943"/>
                  <a:pt x="5458" y="873"/>
                </a:cubicBezTo>
                <a:cubicBezTo>
                  <a:pt x="5490" y="817"/>
                  <a:pt x="5522" y="702"/>
                  <a:pt x="5554" y="530"/>
                </a:cubicBezTo>
                <a:cubicBezTo>
                  <a:pt x="5565" y="472"/>
                  <a:pt x="5570" y="418"/>
                  <a:pt x="5570" y="366"/>
                </a:cubicBezTo>
                <a:cubicBezTo>
                  <a:pt x="5570" y="162"/>
                  <a:pt x="5485" y="93"/>
                  <a:pt x="5274" y="93"/>
                </a:cubicBezTo>
                <a:close/>
                <a:moveTo>
                  <a:pt x="5347" y="567"/>
                </a:moveTo>
                <a:cubicBezTo>
                  <a:pt x="5324" y="676"/>
                  <a:pt x="5299" y="751"/>
                  <a:pt x="5281" y="789"/>
                </a:cubicBezTo>
                <a:cubicBezTo>
                  <a:pt x="5242" y="870"/>
                  <a:pt x="5197" y="894"/>
                  <a:pt x="5093" y="894"/>
                </a:cubicBezTo>
                <a:cubicBezTo>
                  <a:pt x="5080" y="894"/>
                  <a:pt x="5064" y="894"/>
                  <a:pt x="5048" y="893"/>
                </a:cubicBezTo>
                <a:cubicBezTo>
                  <a:pt x="5189" y="233"/>
                  <a:pt x="5189" y="233"/>
                  <a:pt x="5189" y="233"/>
                </a:cubicBezTo>
                <a:cubicBezTo>
                  <a:pt x="5202" y="232"/>
                  <a:pt x="5215" y="232"/>
                  <a:pt x="5227" y="232"/>
                </a:cubicBezTo>
                <a:cubicBezTo>
                  <a:pt x="5332" y="232"/>
                  <a:pt x="5369" y="274"/>
                  <a:pt x="5369" y="384"/>
                </a:cubicBezTo>
                <a:cubicBezTo>
                  <a:pt x="5369" y="432"/>
                  <a:pt x="5362" y="493"/>
                  <a:pt x="5347" y="567"/>
                </a:cubicBezTo>
                <a:close/>
                <a:moveTo>
                  <a:pt x="5958" y="363"/>
                </a:moveTo>
                <a:cubicBezTo>
                  <a:pt x="5842" y="363"/>
                  <a:pt x="5770" y="397"/>
                  <a:pt x="5716" y="483"/>
                </a:cubicBezTo>
                <a:cubicBezTo>
                  <a:pt x="5695" y="516"/>
                  <a:pt x="5670" y="580"/>
                  <a:pt x="5650" y="670"/>
                </a:cubicBezTo>
                <a:cubicBezTo>
                  <a:pt x="5636" y="736"/>
                  <a:pt x="5628" y="793"/>
                  <a:pt x="5628" y="835"/>
                </a:cubicBezTo>
                <a:cubicBezTo>
                  <a:pt x="5628" y="977"/>
                  <a:pt x="5712" y="1053"/>
                  <a:pt x="5872" y="1053"/>
                </a:cubicBezTo>
                <a:cubicBezTo>
                  <a:pt x="5988" y="1053"/>
                  <a:pt x="6060" y="1017"/>
                  <a:pt x="6113" y="933"/>
                </a:cubicBezTo>
                <a:cubicBezTo>
                  <a:pt x="6136" y="894"/>
                  <a:pt x="6160" y="831"/>
                  <a:pt x="6180" y="744"/>
                </a:cubicBezTo>
                <a:cubicBezTo>
                  <a:pt x="6194" y="679"/>
                  <a:pt x="6201" y="626"/>
                  <a:pt x="6201" y="584"/>
                </a:cubicBezTo>
                <a:cubicBezTo>
                  <a:pt x="6201" y="441"/>
                  <a:pt x="6117" y="363"/>
                  <a:pt x="5958" y="363"/>
                </a:cubicBezTo>
                <a:close/>
                <a:moveTo>
                  <a:pt x="5997" y="706"/>
                </a:moveTo>
                <a:cubicBezTo>
                  <a:pt x="5980" y="790"/>
                  <a:pt x="5966" y="844"/>
                  <a:pt x="5958" y="866"/>
                </a:cubicBezTo>
                <a:cubicBezTo>
                  <a:pt x="5939" y="916"/>
                  <a:pt x="5914" y="941"/>
                  <a:pt x="5872" y="941"/>
                </a:cubicBezTo>
                <a:cubicBezTo>
                  <a:pt x="5829" y="941"/>
                  <a:pt x="5806" y="914"/>
                  <a:pt x="5806" y="861"/>
                </a:cubicBezTo>
                <a:cubicBezTo>
                  <a:pt x="5806" y="826"/>
                  <a:pt x="5824" y="755"/>
                  <a:pt x="5847" y="645"/>
                </a:cubicBezTo>
                <a:cubicBezTo>
                  <a:pt x="5858" y="592"/>
                  <a:pt x="5867" y="560"/>
                  <a:pt x="5871" y="550"/>
                </a:cubicBezTo>
                <a:cubicBezTo>
                  <a:pt x="5888" y="501"/>
                  <a:pt x="5912" y="478"/>
                  <a:pt x="5954" y="478"/>
                </a:cubicBezTo>
                <a:cubicBezTo>
                  <a:pt x="5997" y="478"/>
                  <a:pt x="6018" y="504"/>
                  <a:pt x="6018" y="555"/>
                </a:cubicBezTo>
                <a:cubicBezTo>
                  <a:pt x="6018" y="585"/>
                  <a:pt x="6011" y="637"/>
                  <a:pt x="5997" y="706"/>
                </a:cubicBezTo>
                <a:close/>
                <a:moveTo>
                  <a:pt x="6611" y="363"/>
                </a:moveTo>
                <a:cubicBezTo>
                  <a:pt x="6495" y="363"/>
                  <a:pt x="6423" y="397"/>
                  <a:pt x="6369" y="483"/>
                </a:cubicBezTo>
                <a:cubicBezTo>
                  <a:pt x="6348" y="516"/>
                  <a:pt x="6323" y="580"/>
                  <a:pt x="6303" y="670"/>
                </a:cubicBezTo>
                <a:cubicBezTo>
                  <a:pt x="6289" y="736"/>
                  <a:pt x="6281" y="793"/>
                  <a:pt x="6281" y="835"/>
                </a:cubicBezTo>
                <a:cubicBezTo>
                  <a:pt x="6281" y="977"/>
                  <a:pt x="6365" y="1053"/>
                  <a:pt x="6525" y="1053"/>
                </a:cubicBezTo>
                <a:cubicBezTo>
                  <a:pt x="6641" y="1053"/>
                  <a:pt x="6713" y="1017"/>
                  <a:pt x="6766" y="933"/>
                </a:cubicBezTo>
                <a:cubicBezTo>
                  <a:pt x="6789" y="894"/>
                  <a:pt x="6813" y="831"/>
                  <a:pt x="6833" y="744"/>
                </a:cubicBezTo>
                <a:cubicBezTo>
                  <a:pt x="6847" y="679"/>
                  <a:pt x="6854" y="626"/>
                  <a:pt x="6854" y="584"/>
                </a:cubicBezTo>
                <a:cubicBezTo>
                  <a:pt x="6854" y="441"/>
                  <a:pt x="6769" y="363"/>
                  <a:pt x="6611" y="363"/>
                </a:cubicBezTo>
                <a:close/>
                <a:moveTo>
                  <a:pt x="6650" y="706"/>
                </a:moveTo>
                <a:cubicBezTo>
                  <a:pt x="6633" y="790"/>
                  <a:pt x="6619" y="844"/>
                  <a:pt x="6611" y="866"/>
                </a:cubicBezTo>
                <a:cubicBezTo>
                  <a:pt x="6592" y="916"/>
                  <a:pt x="6567" y="941"/>
                  <a:pt x="6525" y="941"/>
                </a:cubicBezTo>
                <a:cubicBezTo>
                  <a:pt x="6482" y="941"/>
                  <a:pt x="6459" y="914"/>
                  <a:pt x="6459" y="861"/>
                </a:cubicBezTo>
                <a:cubicBezTo>
                  <a:pt x="6459" y="826"/>
                  <a:pt x="6476" y="755"/>
                  <a:pt x="6500" y="645"/>
                </a:cubicBezTo>
                <a:cubicBezTo>
                  <a:pt x="6511" y="592"/>
                  <a:pt x="6520" y="560"/>
                  <a:pt x="6524" y="550"/>
                </a:cubicBezTo>
                <a:cubicBezTo>
                  <a:pt x="6541" y="501"/>
                  <a:pt x="6565" y="478"/>
                  <a:pt x="6607" y="478"/>
                </a:cubicBezTo>
                <a:cubicBezTo>
                  <a:pt x="6650" y="478"/>
                  <a:pt x="6671" y="504"/>
                  <a:pt x="6671" y="555"/>
                </a:cubicBezTo>
                <a:cubicBezTo>
                  <a:pt x="6671" y="585"/>
                  <a:pt x="6664" y="637"/>
                  <a:pt x="6650" y="706"/>
                </a:cubicBezTo>
                <a:close/>
                <a:moveTo>
                  <a:pt x="7358" y="541"/>
                </a:moveTo>
                <a:cubicBezTo>
                  <a:pt x="7340" y="538"/>
                  <a:pt x="7323" y="536"/>
                  <a:pt x="7308" y="536"/>
                </a:cubicBezTo>
                <a:cubicBezTo>
                  <a:pt x="7215" y="536"/>
                  <a:pt x="7175" y="589"/>
                  <a:pt x="7152" y="704"/>
                </a:cubicBezTo>
                <a:cubicBezTo>
                  <a:pt x="7081" y="1039"/>
                  <a:pt x="7081" y="1039"/>
                  <a:pt x="7081" y="1039"/>
                </a:cubicBezTo>
                <a:cubicBezTo>
                  <a:pt x="6894" y="1039"/>
                  <a:pt x="6894" y="1039"/>
                  <a:pt x="6894" y="1039"/>
                </a:cubicBezTo>
                <a:cubicBezTo>
                  <a:pt x="7003" y="525"/>
                  <a:pt x="7003" y="525"/>
                  <a:pt x="7003" y="525"/>
                </a:cubicBezTo>
                <a:cubicBezTo>
                  <a:pt x="7014" y="475"/>
                  <a:pt x="7022" y="426"/>
                  <a:pt x="7027" y="379"/>
                </a:cubicBezTo>
                <a:cubicBezTo>
                  <a:pt x="7207" y="379"/>
                  <a:pt x="7207" y="379"/>
                  <a:pt x="7207" y="379"/>
                </a:cubicBezTo>
                <a:cubicBezTo>
                  <a:pt x="7191" y="475"/>
                  <a:pt x="7191" y="475"/>
                  <a:pt x="7191" y="475"/>
                </a:cubicBezTo>
                <a:cubicBezTo>
                  <a:pt x="7234" y="407"/>
                  <a:pt x="7289" y="375"/>
                  <a:pt x="7365" y="375"/>
                </a:cubicBezTo>
                <a:cubicBezTo>
                  <a:pt x="7374" y="375"/>
                  <a:pt x="7383" y="375"/>
                  <a:pt x="7392" y="376"/>
                </a:cubicBezTo>
                <a:lnTo>
                  <a:pt x="7358" y="541"/>
                </a:lnTo>
                <a:close/>
                <a:moveTo>
                  <a:pt x="7722" y="570"/>
                </a:moveTo>
                <a:cubicBezTo>
                  <a:pt x="7725" y="558"/>
                  <a:pt x="7726" y="546"/>
                  <a:pt x="7726" y="537"/>
                </a:cubicBezTo>
                <a:cubicBezTo>
                  <a:pt x="7726" y="493"/>
                  <a:pt x="7705" y="472"/>
                  <a:pt x="7663" y="472"/>
                </a:cubicBezTo>
                <a:cubicBezTo>
                  <a:pt x="7626" y="472"/>
                  <a:pt x="7601" y="497"/>
                  <a:pt x="7601" y="535"/>
                </a:cubicBezTo>
                <a:cubicBezTo>
                  <a:pt x="7601" y="588"/>
                  <a:pt x="7648" y="614"/>
                  <a:pt x="7731" y="668"/>
                </a:cubicBezTo>
                <a:cubicBezTo>
                  <a:pt x="7805" y="717"/>
                  <a:pt x="7853" y="747"/>
                  <a:pt x="7853" y="844"/>
                </a:cubicBezTo>
                <a:cubicBezTo>
                  <a:pt x="7853" y="981"/>
                  <a:pt x="7761" y="1054"/>
                  <a:pt x="7584" y="1054"/>
                </a:cubicBezTo>
                <a:cubicBezTo>
                  <a:pt x="7426" y="1054"/>
                  <a:pt x="7346" y="995"/>
                  <a:pt x="7346" y="881"/>
                </a:cubicBezTo>
                <a:cubicBezTo>
                  <a:pt x="7346" y="867"/>
                  <a:pt x="7347" y="849"/>
                  <a:pt x="7350" y="828"/>
                </a:cubicBezTo>
                <a:cubicBezTo>
                  <a:pt x="7531" y="828"/>
                  <a:pt x="7531" y="828"/>
                  <a:pt x="7531" y="828"/>
                </a:cubicBezTo>
                <a:cubicBezTo>
                  <a:pt x="7529" y="844"/>
                  <a:pt x="7527" y="857"/>
                  <a:pt x="7527" y="869"/>
                </a:cubicBezTo>
                <a:cubicBezTo>
                  <a:pt x="7527" y="919"/>
                  <a:pt x="7548" y="941"/>
                  <a:pt x="7596" y="941"/>
                </a:cubicBezTo>
                <a:cubicBezTo>
                  <a:pt x="7637" y="941"/>
                  <a:pt x="7667" y="911"/>
                  <a:pt x="7667" y="863"/>
                </a:cubicBezTo>
                <a:cubicBezTo>
                  <a:pt x="7667" y="803"/>
                  <a:pt x="7616" y="782"/>
                  <a:pt x="7531" y="719"/>
                </a:cubicBezTo>
                <a:cubicBezTo>
                  <a:pt x="7463" y="668"/>
                  <a:pt x="7420" y="630"/>
                  <a:pt x="7420" y="555"/>
                </a:cubicBezTo>
                <a:cubicBezTo>
                  <a:pt x="7420" y="438"/>
                  <a:pt x="7508" y="363"/>
                  <a:pt x="7671" y="363"/>
                </a:cubicBezTo>
                <a:cubicBezTo>
                  <a:pt x="7822" y="363"/>
                  <a:pt x="7901" y="419"/>
                  <a:pt x="7901" y="520"/>
                </a:cubicBezTo>
                <a:cubicBezTo>
                  <a:pt x="7901" y="535"/>
                  <a:pt x="7899" y="552"/>
                  <a:pt x="7895" y="570"/>
                </a:cubicBezTo>
                <a:lnTo>
                  <a:pt x="7722" y="570"/>
                </a:lnTo>
                <a:close/>
              </a:path>
            </a:pathLst>
          </a:custGeom>
          <a:solidFill>
            <a:srgbClr val="692B7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74954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[Hoofdstuk (paarse rand)]">
    <p:bg>
      <p:bgPr>
        <a:solidFill>
          <a:srgbClr val="692B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ame 1">
            <a:extLst>
              <a:ext uri="{FF2B5EF4-FFF2-40B4-BE49-F238E27FC236}">
                <a16:creationId xmlns:a16="http://schemas.microsoft.com/office/drawing/2014/main" id="{658EA5A1-82B0-B38B-8634-B8B7EB69ABDE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388938" y="373063"/>
            <a:ext cx="11803063" cy="6107113"/>
          </a:xfrm>
          <a:custGeom>
            <a:avLst/>
            <a:gdLst>
              <a:gd name="T0" fmla="*/ 35964 w 37182"/>
              <a:gd name="T1" fmla="*/ 12775 h 19237"/>
              <a:gd name="T2" fmla="*/ 35900 w 37182"/>
              <a:gd name="T3" fmla="*/ 11184 h 19237"/>
              <a:gd name="T4" fmla="*/ 35905 w 37182"/>
              <a:gd name="T5" fmla="*/ 8831 h 19237"/>
              <a:gd name="T6" fmla="*/ 35899 w 37182"/>
              <a:gd name="T7" fmla="*/ 5510 h 19237"/>
              <a:gd name="T8" fmla="*/ 35901 w 37182"/>
              <a:gd name="T9" fmla="*/ 3348 h 19237"/>
              <a:gd name="T10" fmla="*/ 35867 w 37182"/>
              <a:gd name="T11" fmla="*/ 2188 h 19237"/>
              <a:gd name="T12" fmla="*/ 35974 w 37182"/>
              <a:gd name="T13" fmla="*/ 80 h 19237"/>
              <a:gd name="T14" fmla="*/ 33359 w 37182"/>
              <a:gd name="T15" fmla="*/ 161 h 19237"/>
              <a:gd name="T16" fmla="*/ 31059 w 37182"/>
              <a:gd name="T17" fmla="*/ 73 h 19237"/>
              <a:gd name="T18" fmla="*/ 26486 w 37182"/>
              <a:gd name="T19" fmla="*/ 214 h 19237"/>
              <a:gd name="T20" fmla="*/ 25012 w 37182"/>
              <a:gd name="T21" fmla="*/ 205 h 19237"/>
              <a:gd name="T22" fmla="*/ 20285 w 37182"/>
              <a:gd name="T23" fmla="*/ 172 h 19237"/>
              <a:gd name="T24" fmla="*/ 18235 w 37182"/>
              <a:gd name="T25" fmla="*/ 162 h 19237"/>
              <a:gd name="T26" fmla="*/ 16332 w 37182"/>
              <a:gd name="T27" fmla="*/ 73 h 19237"/>
              <a:gd name="T28" fmla="*/ 15268 w 37182"/>
              <a:gd name="T29" fmla="*/ 164 h 19237"/>
              <a:gd name="T30" fmla="*/ 13452 w 37182"/>
              <a:gd name="T31" fmla="*/ 161 h 19237"/>
              <a:gd name="T32" fmla="*/ 9459 w 37182"/>
              <a:gd name="T33" fmla="*/ 106 h 19237"/>
              <a:gd name="T34" fmla="*/ 3876 w 37182"/>
              <a:gd name="T35" fmla="*/ 103 h 19237"/>
              <a:gd name="T36" fmla="*/ 1822 w 37182"/>
              <a:gd name="T37" fmla="*/ 73 h 19237"/>
              <a:gd name="T38" fmla="*/ 207 w 37182"/>
              <a:gd name="T39" fmla="*/ 172 h 19237"/>
              <a:gd name="T40" fmla="*/ 218 w 37182"/>
              <a:gd name="T41" fmla="*/ 689 h 19237"/>
              <a:gd name="T42" fmla="*/ 172 w 37182"/>
              <a:gd name="T43" fmla="*/ 2127 h 19237"/>
              <a:gd name="T44" fmla="*/ 178 w 37182"/>
              <a:gd name="T45" fmla="*/ 2864 h 19237"/>
              <a:gd name="T46" fmla="*/ 133 w 37182"/>
              <a:gd name="T47" fmla="*/ 3849 h 19237"/>
              <a:gd name="T48" fmla="*/ 43 w 37182"/>
              <a:gd name="T49" fmla="*/ 5231 h 19237"/>
              <a:gd name="T50" fmla="*/ 43 w 37182"/>
              <a:gd name="T51" fmla="*/ 6551 h 19237"/>
              <a:gd name="T52" fmla="*/ 110 w 37182"/>
              <a:gd name="T53" fmla="*/ 7321 h 19237"/>
              <a:gd name="T54" fmla="*/ 132 w 37182"/>
              <a:gd name="T55" fmla="*/ 9318 h 19237"/>
              <a:gd name="T56" fmla="*/ 80 w 37182"/>
              <a:gd name="T57" fmla="*/ 10978 h 19237"/>
              <a:gd name="T58" fmla="*/ 133 w 37182"/>
              <a:gd name="T59" fmla="*/ 13475 h 19237"/>
              <a:gd name="T60" fmla="*/ 80 w 37182"/>
              <a:gd name="T61" fmla="*/ 15187 h 19237"/>
              <a:gd name="T62" fmla="*/ 109 w 37182"/>
              <a:gd name="T63" fmla="*/ 17041 h 19237"/>
              <a:gd name="T64" fmla="*/ 217 w 37182"/>
              <a:gd name="T65" fmla="*/ 18453 h 19237"/>
              <a:gd name="T66" fmla="*/ 761 w 37182"/>
              <a:gd name="T67" fmla="*/ 19163 h 19237"/>
              <a:gd name="T68" fmla="*/ 2291 w 37182"/>
              <a:gd name="T69" fmla="*/ 19218 h 19237"/>
              <a:gd name="T70" fmla="*/ 5345 w 37182"/>
              <a:gd name="T71" fmla="*/ 19112 h 19237"/>
              <a:gd name="T72" fmla="*/ 8253 w 37182"/>
              <a:gd name="T73" fmla="*/ 19040 h 19237"/>
              <a:gd name="T74" fmla="*/ 9390 w 37182"/>
              <a:gd name="T75" fmla="*/ 19039 h 19237"/>
              <a:gd name="T76" fmla="*/ 10889 w 37182"/>
              <a:gd name="T77" fmla="*/ 19108 h 19237"/>
              <a:gd name="T78" fmla="*/ 12987 w 37182"/>
              <a:gd name="T79" fmla="*/ 19218 h 19237"/>
              <a:gd name="T80" fmla="*/ 14957 w 37182"/>
              <a:gd name="T81" fmla="*/ 19163 h 19237"/>
              <a:gd name="T82" fmla="*/ 17360 w 37182"/>
              <a:gd name="T83" fmla="*/ 19040 h 19237"/>
              <a:gd name="T84" fmla="*/ 21473 w 37182"/>
              <a:gd name="T85" fmla="*/ 19109 h 19237"/>
              <a:gd name="T86" fmla="*/ 26545 w 37182"/>
              <a:gd name="T87" fmla="*/ 19040 h 19237"/>
              <a:gd name="T88" fmla="*/ 31426 w 37182"/>
              <a:gd name="T89" fmla="*/ 19122 h 19237"/>
              <a:gd name="T90" fmla="*/ 33882 w 37182"/>
              <a:gd name="T91" fmla="*/ 19110 h 19237"/>
              <a:gd name="T92" fmla="*/ 36052 w 37182"/>
              <a:gd name="T93" fmla="*/ 19163 h 19237"/>
              <a:gd name="T94" fmla="*/ 37071 w 37182"/>
              <a:gd name="T95" fmla="*/ 19120 h 19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7182" h="19237">
                <a:moveTo>
                  <a:pt x="36889" y="13752"/>
                </a:moveTo>
                <a:cubicBezTo>
                  <a:pt x="36750" y="13724"/>
                  <a:pt x="36592" y="13737"/>
                  <a:pt x="36449" y="13743"/>
                </a:cubicBezTo>
                <a:cubicBezTo>
                  <a:pt x="36293" y="13749"/>
                  <a:pt x="36120" y="13839"/>
                  <a:pt x="35959" y="13776"/>
                </a:cubicBezTo>
                <a:cubicBezTo>
                  <a:pt x="36047" y="13688"/>
                  <a:pt x="35981" y="12899"/>
                  <a:pt x="35964" y="12775"/>
                </a:cubicBezTo>
                <a:cubicBezTo>
                  <a:pt x="35952" y="12696"/>
                  <a:pt x="35955" y="12617"/>
                  <a:pt x="35955" y="12535"/>
                </a:cubicBezTo>
                <a:cubicBezTo>
                  <a:pt x="35955" y="12408"/>
                  <a:pt x="35977" y="12345"/>
                  <a:pt x="35995" y="12229"/>
                </a:cubicBezTo>
                <a:cubicBezTo>
                  <a:pt x="36024" y="12040"/>
                  <a:pt x="35982" y="11840"/>
                  <a:pt x="35953" y="11667"/>
                </a:cubicBezTo>
                <a:cubicBezTo>
                  <a:pt x="35927" y="11507"/>
                  <a:pt x="35939" y="11338"/>
                  <a:pt x="35900" y="11184"/>
                </a:cubicBezTo>
                <a:cubicBezTo>
                  <a:pt x="35878" y="11099"/>
                  <a:pt x="35916" y="10749"/>
                  <a:pt x="35924" y="10681"/>
                </a:cubicBezTo>
                <a:cubicBezTo>
                  <a:pt x="35945" y="10508"/>
                  <a:pt x="35930" y="10315"/>
                  <a:pt x="35931" y="10137"/>
                </a:cubicBezTo>
                <a:cubicBezTo>
                  <a:pt x="35932" y="10014"/>
                  <a:pt x="35916" y="10008"/>
                  <a:pt x="35878" y="9915"/>
                </a:cubicBezTo>
                <a:cubicBezTo>
                  <a:pt x="35833" y="9805"/>
                  <a:pt x="35948" y="8911"/>
                  <a:pt x="35905" y="8831"/>
                </a:cubicBezTo>
                <a:cubicBezTo>
                  <a:pt x="36007" y="8717"/>
                  <a:pt x="35918" y="8609"/>
                  <a:pt x="35898" y="8487"/>
                </a:cubicBezTo>
                <a:cubicBezTo>
                  <a:pt x="35869" y="8314"/>
                  <a:pt x="35973" y="8147"/>
                  <a:pt x="35932" y="7966"/>
                </a:cubicBezTo>
                <a:cubicBezTo>
                  <a:pt x="35902" y="7830"/>
                  <a:pt x="35875" y="6318"/>
                  <a:pt x="35871" y="6021"/>
                </a:cubicBezTo>
                <a:cubicBezTo>
                  <a:pt x="35869" y="5842"/>
                  <a:pt x="35870" y="5682"/>
                  <a:pt x="35899" y="5510"/>
                </a:cubicBezTo>
                <a:cubicBezTo>
                  <a:pt x="35940" y="5266"/>
                  <a:pt x="35923" y="5081"/>
                  <a:pt x="35893" y="4838"/>
                </a:cubicBezTo>
                <a:cubicBezTo>
                  <a:pt x="35871" y="4661"/>
                  <a:pt x="35849" y="4455"/>
                  <a:pt x="35868" y="4269"/>
                </a:cubicBezTo>
                <a:cubicBezTo>
                  <a:pt x="35885" y="4097"/>
                  <a:pt x="35973" y="3941"/>
                  <a:pt x="35956" y="3762"/>
                </a:cubicBezTo>
                <a:cubicBezTo>
                  <a:pt x="35942" y="3623"/>
                  <a:pt x="35915" y="3489"/>
                  <a:pt x="35901" y="3348"/>
                </a:cubicBezTo>
                <a:cubicBezTo>
                  <a:pt x="35894" y="3269"/>
                  <a:pt x="35852" y="3221"/>
                  <a:pt x="35867" y="3128"/>
                </a:cubicBezTo>
                <a:cubicBezTo>
                  <a:pt x="35881" y="3042"/>
                  <a:pt x="35922" y="2992"/>
                  <a:pt x="35932" y="2900"/>
                </a:cubicBezTo>
                <a:cubicBezTo>
                  <a:pt x="35947" y="2753"/>
                  <a:pt x="35954" y="2506"/>
                  <a:pt x="35932" y="2361"/>
                </a:cubicBezTo>
                <a:cubicBezTo>
                  <a:pt x="35925" y="2309"/>
                  <a:pt x="35874" y="2245"/>
                  <a:pt x="35867" y="2188"/>
                </a:cubicBezTo>
                <a:cubicBezTo>
                  <a:pt x="35857" y="2110"/>
                  <a:pt x="35869" y="2014"/>
                  <a:pt x="35869" y="1933"/>
                </a:cubicBezTo>
                <a:cubicBezTo>
                  <a:pt x="35869" y="1609"/>
                  <a:pt x="35908" y="1311"/>
                  <a:pt x="35900" y="978"/>
                </a:cubicBezTo>
                <a:cubicBezTo>
                  <a:pt x="35895" y="780"/>
                  <a:pt x="35838" y="574"/>
                  <a:pt x="35868" y="359"/>
                </a:cubicBezTo>
                <a:cubicBezTo>
                  <a:pt x="35881" y="268"/>
                  <a:pt x="35923" y="169"/>
                  <a:pt x="35974" y="80"/>
                </a:cubicBezTo>
                <a:cubicBezTo>
                  <a:pt x="35801" y="90"/>
                  <a:pt x="35632" y="106"/>
                  <a:pt x="35446" y="106"/>
                </a:cubicBezTo>
                <a:cubicBezTo>
                  <a:pt x="35252" y="106"/>
                  <a:pt x="35154" y="162"/>
                  <a:pt x="34961" y="161"/>
                </a:cubicBezTo>
                <a:cubicBezTo>
                  <a:pt x="34766" y="160"/>
                  <a:pt x="34574" y="164"/>
                  <a:pt x="34381" y="172"/>
                </a:cubicBezTo>
                <a:cubicBezTo>
                  <a:pt x="34042" y="186"/>
                  <a:pt x="33697" y="168"/>
                  <a:pt x="33359" y="161"/>
                </a:cubicBezTo>
                <a:cubicBezTo>
                  <a:pt x="33163" y="157"/>
                  <a:pt x="33025" y="109"/>
                  <a:pt x="32833" y="106"/>
                </a:cubicBezTo>
                <a:cubicBezTo>
                  <a:pt x="32727" y="104"/>
                  <a:pt x="32656" y="82"/>
                  <a:pt x="32556" y="72"/>
                </a:cubicBezTo>
                <a:cubicBezTo>
                  <a:pt x="32447" y="62"/>
                  <a:pt x="32322" y="73"/>
                  <a:pt x="32212" y="73"/>
                </a:cubicBezTo>
                <a:cubicBezTo>
                  <a:pt x="31059" y="73"/>
                  <a:pt x="31059" y="73"/>
                  <a:pt x="31059" y="73"/>
                </a:cubicBezTo>
                <a:cubicBezTo>
                  <a:pt x="30891" y="73"/>
                  <a:pt x="30722" y="70"/>
                  <a:pt x="30554" y="73"/>
                </a:cubicBezTo>
                <a:cubicBezTo>
                  <a:pt x="30312" y="78"/>
                  <a:pt x="30120" y="163"/>
                  <a:pt x="29882" y="161"/>
                </a:cubicBezTo>
                <a:cubicBezTo>
                  <a:pt x="29149" y="154"/>
                  <a:pt x="28453" y="205"/>
                  <a:pt x="27728" y="205"/>
                </a:cubicBezTo>
                <a:cubicBezTo>
                  <a:pt x="27339" y="205"/>
                  <a:pt x="26863" y="152"/>
                  <a:pt x="26486" y="214"/>
                </a:cubicBezTo>
                <a:cubicBezTo>
                  <a:pt x="26394" y="230"/>
                  <a:pt x="26329" y="249"/>
                  <a:pt x="26220" y="248"/>
                </a:cubicBezTo>
                <a:cubicBezTo>
                  <a:pt x="26133" y="248"/>
                  <a:pt x="26046" y="248"/>
                  <a:pt x="25960" y="248"/>
                </a:cubicBezTo>
                <a:cubicBezTo>
                  <a:pt x="25762" y="248"/>
                  <a:pt x="25543" y="270"/>
                  <a:pt x="25348" y="249"/>
                </a:cubicBezTo>
                <a:cubicBezTo>
                  <a:pt x="25226" y="237"/>
                  <a:pt x="25143" y="203"/>
                  <a:pt x="25012" y="205"/>
                </a:cubicBezTo>
                <a:cubicBezTo>
                  <a:pt x="24902" y="206"/>
                  <a:pt x="24793" y="208"/>
                  <a:pt x="24685" y="197"/>
                </a:cubicBezTo>
                <a:cubicBezTo>
                  <a:pt x="24453" y="174"/>
                  <a:pt x="24194" y="162"/>
                  <a:pt x="23948" y="161"/>
                </a:cubicBezTo>
                <a:cubicBezTo>
                  <a:pt x="23552" y="159"/>
                  <a:pt x="23156" y="161"/>
                  <a:pt x="22760" y="161"/>
                </a:cubicBezTo>
                <a:cubicBezTo>
                  <a:pt x="21935" y="161"/>
                  <a:pt x="21109" y="172"/>
                  <a:pt x="20285" y="172"/>
                </a:cubicBezTo>
                <a:cubicBezTo>
                  <a:pt x="19938" y="172"/>
                  <a:pt x="19646" y="203"/>
                  <a:pt x="19295" y="205"/>
                </a:cubicBezTo>
                <a:cubicBezTo>
                  <a:pt x="19100" y="206"/>
                  <a:pt x="18923" y="173"/>
                  <a:pt x="18724" y="172"/>
                </a:cubicBezTo>
                <a:cubicBezTo>
                  <a:pt x="18612" y="171"/>
                  <a:pt x="18501" y="163"/>
                  <a:pt x="18389" y="160"/>
                </a:cubicBezTo>
                <a:cubicBezTo>
                  <a:pt x="18342" y="160"/>
                  <a:pt x="18281" y="168"/>
                  <a:pt x="18235" y="162"/>
                </a:cubicBezTo>
                <a:cubicBezTo>
                  <a:pt x="18148" y="151"/>
                  <a:pt x="18081" y="114"/>
                  <a:pt x="17989" y="103"/>
                </a:cubicBezTo>
                <a:cubicBezTo>
                  <a:pt x="17870" y="89"/>
                  <a:pt x="17735" y="92"/>
                  <a:pt x="17618" y="80"/>
                </a:cubicBezTo>
                <a:cubicBezTo>
                  <a:pt x="17468" y="65"/>
                  <a:pt x="17312" y="73"/>
                  <a:pt x="17159" y="73"/>
                </a:cubicBezTo>
                <a:cubicBezTo>
                  <a:pt x="16332" y="73"/>
                  <a:pt x="16332" y="73"/>
                  <a:pt x="16332" y="73"/>
                </a:cubicBezTo>
                <a:cubicBezTo>
                  <a:pt x="16136" y="73"/>
                  <a:pt x="15906" y="49"/>
                  <a:pt x="15712" y="72"/>
                </a:cubicBezTo>
                <a:cubicBezTo>
                  <a:pt x="15632" y="82"/>
                  <a:pt x="15579" y="104"/>
                  <a:pt x="15490" y="106"/>
                </a:cubicBezTo>
                <a:cubicBezTo>
                  <a:pt x="15468" y="106"/>
                  <a:pt x="15419" y="101"/>
                  <a:pt x="15396" y="105"/>
                </a:cubicBezTo>
                <a:cubicBezTo>
                  <a:pt x="15330" y="116"/>
                  <a:pt x="15324" y="153"/>
                  <a:pt x="15268" y="164"/>
                </a:cubicBezTo>
                <a:cubicBezTo>
                  <a:pt x="15141" y="187"/>
                  <a:pt x="14948" y="161"/>
                  <a:pt x="14816" y="161"/>
                </a:cubicBezTo>
                <a:cubicBezTo>
                  <a:pt x="14292" y="161"/>
                  <a:pt x="14292" y="161"/>
                  <a:pt x="14292" y="161"/>
                </a:cubicBezTo>
                <a:cubicBezTo>
                  <a:pt x="13716" y="161"/>
                  <a:pt x="13716" y="161"/>
                  <a:pt x="13716" y="161"/>
                </a:cubicBezTo>
                <a:cubicBezTo>
                  <a:pt x="13628" y="161"/>
                  <a:pt x="13539" y="164"/>
                  <a:pt x="13452" y="161"/>
                </a:cubicBezTo>
                <a:cubicBezTo>
                  <a:pt x="13324" y="156"/>
                  <a:pt x="13256" y="124"/>
                  <a:pt x="13135" y="105"/>
                </a:cubicBezTo>
                <a:cubicBezTo>
                  <a:pt x="12473" y="0"/>
                  <a:pt x="11773" y="106"/>
                  <a:pt x="11109" y="106"/>
                </a:cubicBezTo>
                <a:cubicBezTo>
                  <a:pt x="9947" y="106"/>
                  <a:pt x="9947" y="106"/>
                  <a:pt x="9947" y="106"/>
                </a:cubicBezTo>
                <a:cubicBezTo>
                  <a:pt x="9784" y="106"/>
                  <a:pt x="9622" y="107"/>
                  <a:pt x="9459" y="106"/>
                </a:cubicBezTo>
                <a:cubicBezTo>
                  <a:pt x="9272" y="105"/>
                  <a:pt x="9163" y="161"/>
                  <a:pt x="8975" y="161"/>
                </a:cubicBezTo>
                <a:cubicBezTo>
                  <a:pt x="7476" y="156"/>
                  <a:pt x="5974" y="184"/>
                  <a:pt x="4473" y="172"/>
                </a:cubicBezTo>
                <a:cubicBezTo>
                  <a:pt x="4326" y="170"/>
                  <a:pt x="4108" y="189"/>
                  <a:pt x="3969" y="164"/>
                </a:cubicBezTo>
                <a:cubicBezTo>
                  <a:pt x="3932" y="157"/>
                  <a:pt x="3922" y="112"/>
                  <a:pt x="3876" y="103"/>
                </a:cubicBezTo>
                <a:cubicBezTo>
                  <a:pt x="3835" y="96"/>
                  <a:pt x="3785" y="111"/>
                  <a:pt x="3743" y="107"/>
                </a:cubicBezTo>
                <a:cubicBezTo>
                  <a:pt x="3652" y="97"/>
                  <a:pt x="3581" y="75"/>
                  <a:pt x="3482" y="73"/>
                </a:cubicBezTo>
                <a:cubicBezTo>
                  <a:pt x="3098" y="64"/>
                  <a:pt x="2711" y="73"/>
                  <a:pt x="2326" y="73"/>
                </a:cubicBezTo>
                <a:cubicBezTo>
                  <a:pt x="2158" y="73"/>
                  <a:pt x="1990" y="73"/>
                  <a:pt x="1822" y="73"/>
                </a:cubicBezTo>
                <a:cubicBezTo>
                  <a:pt x="1618" y="73"/>
                  <a:pt x="1459" y="106"/>
                  <a:pt x="1247" y="106"/>
                </a:cubicBezTo>
                <a:cubicBezTo>
                  <a:pt x="1184" y="106"/>
                  <a:pt x="1100" y="96"/>
                  <a:pt x="1038" y="105"/>
                </a:cubicBezTo>
                <a:cubicBezTo>
                  <a:pt x="919" y="122"/>
                  <a:pt x="843" y="153"/>
                  <a:pt x="714" y="160"/>
                </a:cubicBezTo>
                <a:cubicBezTo>
                  <a:pt x="546" y="170"/>
                  <a:pt x="377" y="172"/>
                  <a:pt x="207" y="172"/>
                </a:cubicBezTo>
                <a:cubicBezTo>
                  <a:pt x="203" y="185"/>
                  <a:pt x="199" y="198"/>
                  <a:pt x="195" y="214"/>
                </a:cubicBezTo>
                <a:cubicBezTo>
                  <a:pt x="177" y="276"/>
                  <a:pt x="172" y="333"/>
                  <a:pt x="170" y="407"/>
                </a:cubicBezTo>
                <a:cubicBezTo>
                  <a:pt x="168" y="460"/>
                  <a:pt x="162" y="532"/>
                  <a:pt x="172" y="583"/>
                </a:cubicBezTo>
                <a:cubicBezTo>
                  <a:pt x="182" y="637"/>
                  <a:pt x="200" y="645"/>
                  <a:pt x="218" y="689"/>
                </a:cubicBezTo>
                <a:cubicBezTo>
                  <a:pt x="253" y="776"/>
                  <a:pt x="265" y="887"/>
                  <a:pt x="268" y="989"/>
                </a:cubicBezTo>
                <a:cubicBezTo>
                  <a:pt x="271" y="1128"/>
                  <a:pt x="286" y="1257"/>
                  <a:pt x="290" y="1390"/>
                </a:cubicBezTo>
                <a:cubicBezTo>
                  <a:pt x="294" y="1545"/>
                  <a:pt x="255" y="1633"/>
                  <a:pt x="227" y="1772"/>
                </a:cubicBezTo>
                <a:cubicBezTo>
                  <a:pt x="204" y="1886"/>
                  <a:pt x="206" y="2013"/>
                  <a:pt x="172" y="2127"/>
                </a:cubicBezTo>
                <a:cubicBezTo>
                  <a:pt x="151" y="2196"/>
                  <a:pt x="132" y="2189"/>
                  <a:pt x="133" y="2280"/>
                </a:cubicBezTo>
                <a:cubicBezTo>
                  <a:pt x="134" y="2358"/>
                  <a:pt x="120" y="2452"/>
                  <a:pt x="132" y="2527"/>
                </a:cubicBezTo>
                <a:cubicBezTo>
                  <a:pt x="141" y="2586"/>
                  <a:pt x="165" y="2627"/>
                  <a:pt x="176" y="2687"/>
                </a:cubicBezTo>
                <a:cubicBezTo>
                  <a:pt x="185" y="2741"/>
                  <a:pt x="178" y="2808"/>
                  <a:pt x="178" y="2864"/>
                </a:cubicBezTo>
                <a:cubicBezTo>
                  <a:pt x="178" y="3000"/>
                  <a:pt x="178" y="3135"/>
                  <a:pt x="178" y="3271"/>
                </a:cubicBezTo>
                <a:cubicBezTo>
                  <a:pt x="178" y="3340"/>
                  <a:pt x="178" y="3410"/>
                  <a:pt x="176" y="3479"/>
                </a:cubicBezTo>
                <a:cubicBezTo>
                  <a:pt x="174" y="3562"/>
                  <a:pt x="142" y="3576"/>
                  <a:pt x="131" y="3638"/>
                </a:cubicBezTo>
                <a:cubicBezTo>
                  <a:pt x="120" y="3703"/>
                  <a:pt x="139" y="3782"/>
                  <a:pt x="133" y="3849"/>
                </a:cubicBezTo>
                <a:cubicBezTo>
                  <a:pt x="127" y="3920"/>
                  <a:pt x="117" y="3988"/>
                  <a:pt x="111" y="4064"/>
                </a:cubicBezTo>
                <a:cubicBezTo>
                  <a:pt x="89" y="4323"/>
                  <a:pt x="77" y="4590"/>
                  <a:pt x="80" y="4862"/>
                </a:cubicBezTo>
                <a:cubicBezTo>
                  <a:pt x="81" y="4950"/>
                  <a:pt x="55" y="4970"/>
                  <a:pt x="41" y="5046"/>
                </a:cubicBezTo>
                <a:cubicBezTo>
                  <a:pt x="32" y="5098"/>
                  <a:pt x="43" y="5177"/>
                  <a:pt x="43" y="5231"/>
                </a:cubicBezTo>
                <a:cubicBezTo>
                  <a:pt x="43" y="5367"/>
                  <a:pt x="26" y="5526"/>
                  <a:pt x="42" y="5660"/>
                </a:cubicBezTo>
                <a:cubicBezTo>
                  <a:pt x="51" y="5738"/>
                  <a:pt x="80" y="5794"/>
                  <a:pt x="80" y="5876"/>
                </a:cubicBezTo>
                <a:cubicBezTo>
                  <a:pt x="80" y="5958"/>
                  <a:pt x="54" y="6013"/>
                  <a:pt x="37" y="6091"/>
                </a:cubicBezTo>
                <a:cubicBezTo>
                  <a:pt x="0" y="6260"/>
                  <a:pt x="44" y="6388"/>
                  <a:pt x="43" y="6551"/>
                </a:cubicBezTo>
                <a:cubicBezTo>
                  <a:pt x="42" y="6623"/>
                  <a:pt x="43" y="6695"/>
                  <a:pt x="43" y="6767"/>
                </a:cubicBezTo>
                <a:cubicBezTo>
                  <a:pt x="43" y="6794"/>
                  <a:pt x="38" y="6835"/>
                  <a:pt x="42" y="6860"/>
                </a:cubicBezTo>
                <a:cubicBezTo>
                  <a:pt x="48" y="6897"/>
                  <a:pt x="67" y="6906"/>
                  <a:pt x="72" y="6928"/>
                </a:cubicBezTo>
                <a:cubicBezTo>
                  <a:pt x="103" y="7060"/>
                  <a:pt x="110" y="7178"/>
                  <a:pt x="110" y="7321"/>
                </a:cubicBezTo>
                <a:cubicBezTo>
                  <a:pt x="110" y="7607"/>
                  <a:pt x="165" y="7896"/>
                  <a:pt x="110" y="8180"/>
                </a:cubicBezTo>
                <a:cubicBezTo>
                  <a:pt x="79" y="8339"/>
                  <a:pt x="88" y="8514"/>
                  <a:pt x="88" y="8680"/>
                </a:cubicBezTo>
                <a:cubicBezTo>
                  <a:pt x="88" y="8833"/>
                  <a:pt x="74" y="8996"/>
                  <a:pt x="105" y="9141"/>
                </a:cubicBezTo>
                <a:cubicBezTo>
                  <a:pt x="117" y="9201"/>
                  <a:pt x="118" y="9263"/>
                  <a:pt x="132" y="9318"/>
                </a:cubicBezTo>
                <a:cubicBezTo>
                  <a:pt x="147" y="9381"/>
                  <a:pt x="165" y="9433"/>
                  <a:pt x="175" y="9501"/>
                </a:cubicBezTo>
                <a:cubicBezTo>
                  <a:pt x="201" y="9668"/>
                  <a:pt x="177" y="9817"/>
                  <a:pt x="178" y="9994"/>
                </a:cubicBezTo>
                <a:cubicBezTo>
                  <a:pt x="178" y="10179"/>
                  <a:pt x="137" y="10313"/>
                  <a:pt x="104" y="10485"/>
                </a:cubicBezTo>
                <a:cubicBezTo>
                  <a:pt x="73" y="10646"/>
                  <a:pt x="81" y="10811"/>
                  <a:pt x="80" y="10978"/>
                </a:cubicBezTo>
                <a:cubicBezTo>
                  <a:pt x="80" y="11292"/>
                  <a:pt x="95" y="11608"/>
                  <a:pt x="88" y="11923"/>
                </a:cubicBezTo>
                <a:cubicBezTo>
                  <a:pt x="85" y="12056"/>
                  <a:pt x="77" y="12189"/>
                  <a:pt x="82" y="12323"/>
                </a:cubicBezTo>
                <a:cubicBezTo>
                  <a:pt x="88" y="12475"/>
                  <a:pt x="111" y="12613"/>
                  <a:pt x="110" y="12766"/>
                </a:cubicBezTo>
                <a:cubicBezTo>
                  <a:pt x="110" y="13005"/>
                  <a:pt x="133" y="13235"/>
                  <a:pt x="133" y="13475"/>
                </a:cubicBezTo>
                <a:cubicBezTo>
                  <a:pt x="133" y="13610"/>
                  <a:pt x="141" y="13750"/>
                  <a:pt x="128" y="13884"/>
                </a:cubicBezTo>
                <a:cubicBezTo>
                  <a:pt x="115" y="14019"/>
                  <a:pt x="130" y="14124"/>
                  <a:pt x="133" y="14259"/>
                </a:cubicBezTo>
                <a:cubicBezTo>
                  <a:pt x="136" y="14404"/>
                  <a:pt x="144" y="14560"/>
                  <a:pt x="110" y="14696"/>
                </a:cubicBezTo>
                <a:cubicBezTo>
                  <a:pt x="72" y="14850"/>
                  <a:pt x="80" y="15023"/>
                  <a:pt x="80" y="15187"/>
                </a:cubicBezTo>
                <a:cubicBezTo>
                  <a:pt x="81" y="15349"/>
                  <a:pt x="43" y="15459"/>
                  <a:pt x="43" y="15618"/>
                </a:cubicBezTo>
                <a:cubicBezTo>
                  <a:pt x="43" y="15775"/>
                  <a:pt x="41" y="15931"/>
                  <a:pt x="43" y="16087"/>
                </a:cubicBezTo>
                <a:cubicBezTo>
                  <a:pt x="45" y="16267"/>
                  <a:pt x="95" y="16445"/>
                  <a:pt x="111" y="16626"/>
                </a:cubicBezTo>
                <a:cubicBezTo>
                  <a:pt x="124" y="16760"/>
                  <a:pt x="92" y="16907"/>
                  <a:pt x="109" y="17041"/>
                </a:cubicBezTo>
                <a:cubicBezTo>
                  <a:pt x="119" y="17116"/>
                  <a:pt x="130" y="17173"/>
                  <a:pt x="133" y="17255"/>
                </a:cubicBezTo>
                <a:cubicBezTo>
                  <a:pt x="136" y="17348"/>
                  <a:pt x="161" y="17404"/>
                  <a:pt x="173" y="17495"/>
                </a:cubicBezTo>
                <a:cubicBezTo>
                  <a:pt x="191" y="17628"/>
                  <a:pt x="170" y="17766"/>
                  <a:pt x="170" y="17900"/>
                </a:cubicBezTo>
                <a:cubicBezTo>
                  <a:pt x="171" y="18095"/>
                  <a:pt x="193" y="18262"/>
                  <a:pt x="217" y="18453"/>
                </a:cubicBezTo>
                <a:cubicBezTo>
                  <a:pt x="241" y="18631"/>
                  <a:pt x="140" y="18788"/>
                  <a:pt x="74" y="18929"/>
                </a:cubicBezTo>
                <a:cubicBezTo>
                  <a:pt x="29" y="19025"/>
                  <a:pt x="32" y="19198"/>
                  <a:pt x="39" y="19236"/>
                </a:cubicBezTo>
                <a:cubicBezTo>
                  <a:pt x="49" y="19237"/>
                  <a:pt x="309" y="19159"/>
                  <a:pt x="309" y="19159"/>
                </a:cubicBezTo>
                <a:cubicBezTo>
                  <a:pt x="309" y="19159"/>
                  <a:pt x="596" y="19164"/>
                  <a:pt x="761" y="19163"/>
                </a:cubicBezTo>
                <a:cubicBezTo>
                  <a:pt x="945" y="19163"/>
                  <a:pt x="1129" y="19163"/>
                  <a:pt x="1313" y="19163"/>
                </a:cubicBezTo>
                <a:cubicBezTo>
                  <a:pt x="1451" y="19163"/>
                  <a:pt x="1598" y="19149"/>
                  <a:pt x="1730" y="19175"/>
                </a:cubicBezTo>
                <a:cubicBezTo>
                  <a:pt x="1830" y="19195"/>
                  <a:pt x="1892" y="19219"/>
                  <a:pt x="2002" y="19218"/>
                </a:cubicBezTo>
                <a:cubicBezTo>
                  <a:pt x="2098" y="19217"/>
                  <a:pt x="2195" y="19217"/>
                  <a:pt x="2291" y="19218"/>
                </a:cubicBezTo>
                <a:cubicBezTo>
                  <a:pt x="2457" y="19219"/>
                  <a:pt x="2576" y="19162"/>
                  <a:pt x="2740" y="19163"/>
                </a:cubicBezTo>
                <a:cubicBezTo>
                  <a:pt x="3049" y="19166"/>
                  <a:pt x="3358" y="19163"/>
                  <a:pt x="3667" y="19163"/>
                </a:cubicBezTo>
                <a:cubicBezTo>
                  <a:pt x="3943" y="19163"/>
                  <a:pt x="4219" y="19163"/>
                  <a:pt x="4496" y="19163"/>
                </a:cubicBezTo>
                <a:cubicBezTo>
                  <a:pt x="4783" y="19163"/>
                  <a:pt x="5059" y="19126"/>
                  <a:pt x="5345" y="19112"/>
                </a:cubicBezTo>
                <a:cubicBezTo>
                  <a:pt x="5725" y="19093"/>
                  <a:pt x="6109" y="19109"/>
                  <a:pt x="6490" y="19109"/>
                </a:cubicBezTo>
                <a:cubicBezTo>
                  <a:pt x="6596" y="19109"/>
                  <a:pt x="6702" y="19108"/>
                  <a:pt x="6808" y="19109"/>
                </a:cubicBezTo>
                <a:cubicBezTo>
                  <a:pt x="6973" y="19110"/>
                  <a:pt x="7056" y="19066"/>
                  <a:pt x="7212" y="19037"/>
                </a:cubicBezTo>
                <a:cubicBezTo>
                  <a:pt x="7529" y="18978"/>
                  <a:pt x="7929" y="19042"/>
                  <a:pt x="8253" y="19040"/>
                </a:cubicBezTo>
                <a:cubicBezTo>
                  <a:pt x="8472" y="19039"/>
                  <a:pt x="8637" y="19108"/>
                  <a:pt x="8855" y="19109"/>
                </a:cubicBezTo>
                <a:cubicBezTo>
                  <a:pt x="8937" y="19109"/>
                  <a:pt x="9019" y="19108"/>
                  <a:pt x="9101" y="19109"/>
                </a:cubicBezTo>
                <a:cubicBezTo>
                  <a:pt x="9150" y="19109"/>
                  <a:pt x="9218" y="19123"/>
                  <a:pt x="9264" y="19112"/>
                </a:cubicBezTo>
                <a:cubicBezTo>
                  <a:pt x="9324" y="19098"/>
                  <a:pt x="9327" y="19052"/>
                  <a:pt x="9390" y="19039"/>
                </a:cubicBezTo>
                <a:cubicBezTo>
                  <a:pt x="9516" y="19012"/>
                  <a:pt x="9684" y="19040"/>
                  <a:pt x="9814" y="19040"/>
                </a:cubicBezTo>
                <a:cubicBezTo>
                  <a:pt x="10017" y="19040"/>
                  <a:pt x="10265" y="19004"/>
                  <a:pt x="10464" y="19037"/>
                </a:cubicBezTo>
                <a:cubicBezTo>
                  <a:pt x="10541" y="19049"/>
                  <a:pt x="10600" y="19099"/>
                  <a:pt x="10676" y="19112"/>
                </a:cubicBezTo>
                <a:cubicBezTo>
                  <a:pt x="10741" y="19123"/>
                  <a:pt x="10822" y="19106"/>
                  <a:pt x="10889" y="19108"/>
                </a:cubicBezTo>
                <a:cubicBezTo>
                  <a:pt x="11010" y="19113"/>
                  <a:pt x="11130" y="19117"/>
                  <a:pt x="11251" y="19121"/>
                </a:cubicBezTo>
                <a:cubicBezTo>
                  <a:pt x="11387" y="19126"/>
                  <a:pt x="11514" y="19161"/>
                  <a:pt x="11651" y="19163"/>
                </a:cubicBezTo>
                <a:cubicBezTo>
                  <a:pt x="11823" y="19166"/>
                  <a:pt x="11996" y="19163"/>
                  <a:pt x="12168" y="19163"/>
                </a:cubicBezTo>
                <a:cubicBezTo>
                  <a:pt x="12454" y="19163"/>
                  <a:pt x="12705" y="19218"/>
                  <a:pt x="12987" y="19218"/>
                </a:cubicBezTo>
                <a:cubicBezTo>
                  <a:pt x="13266" y="19218"/>
                  <a:pt x="13545" y="19217"/>
                  <a:pt x="13823" y="19218"/>
                </a:cubicBezTo>
                <a:cubicBezTo>
                  <a:pt x="13971" y="19219"/>
                  <a:pt x="14053" y="19183"/>
                  <a:pt x="14188" y="19161"/>
                </a:cubicBezTo>
                <a:cubicBezTo>
                  <a:pt x="14305" y="19140"/>
                  <a:pt x="14449" y="19163"/>
                  <a:pt x="14568" y="19163"/>
                </a:cubicBezTo>
                <a:cubicBezTo>
                  <a:pt x="14698" y="19163"/>
                  <a:pt x="14828" y="19163"/>
                  <a:pt x="14957" y="19163"/>
                </a:cubicBezTo>
                <a:cubicBezTo>
                  <a:pt x="15088" y="19163"/>
                  <a:pt x="15172" y="19136"/>
                  <a:pt x="15289" y="19120"/>
                </a:cubicBezTo>
                <a:cubicBezTo>
                  <a:pt x="15614" y="19077"/>
                  <a:pt x="15988" y="19107"/>
                  <a:pt x="16317" y="19109"/>
                </a:cubicBezTo>
                <a:cubicBezTo>
                  <a:pt x="16520" y="19110"/>
                  <a:pt x="16673" y="19040"/>
                  <a:pt x="16875" y="19040"/>
                </a:cubicBezTo>
                <a:cubicBezTo>
                  <a:pt x="17037" y="19041"/>
                  <a:pt x="17198" y="19040"/>
                  <a:pt x="17360" y="19040"/>
                </a:cubicBezTo>
                <a:cubicBezTo>
                  <a:pt x="17537" y="19040"/>
                  <a:pt x="17715" y="19040"/>
                  <a:pt x="17892" y="19040"/>
                </a:cubicBezTo>
                <a:cubicBezTo>
                  <a:pt x="18092" y="19040"/>
                  <a:pt x="18220" y="19101"/>
                  <a:pt x="18415" y="19109"/>
                </a:cubicBezTo>
                <a:cubicBezTo>
                  <a:pt x="19077" y="19133"/>
                  <a:pt x="19771" y="19109"/>
                  <a:pt x="20447" y="19109"/>
                </a:cubicBezTo>
                <a:cubicBezTo>
                  <a:pt x="21473" y="19109"/>
                  <a:pt x="21473" y="19109"/>
                  <a:pt x="21473" y="19109"/>
                </a:cubicBezTo>
                <a:cubicBezTo>
                  <a:pt x="21629" y="19109"/>
                  <a:pt x="21785" y="19109"/>
                  <a:pt x="21940" y="19109"/>
                </a:cubicBezTo>
                <a:cubicBezTo>
                  <a:pt x="22174" y="19108"/>
                  <a:pt x="22354" y="19039"/>
                  <a:pt x="22583" y="19040"/>
                </a:cubicBezTo>
                <a:cubicBezTo>
                  <a:pt x="23264" y="19044"/>
                  <a:pt x="23944" y="19040"/>
                  <a:pt x="24624" y="19040"/>
                </a:cubicBezTo>
                <a:cubicBezTo>
                  <a:pt x="26545" y="19040"/>
                  <a:pt x="26545" y="19040"/>
                  <a:pt x="26545" y="19040"/>
                </a:cubicBezTo>
                <a:cubicBezTo>
                  <a:pt x="27150" y="19040"/>
                  <a:pt x="27775" y="19085"/>
                  <a:pt x="28378" y="19037"/>
                </a:cubicBezTo>
                <a:cubicBezTo>
                  <a:pt x="28411" y="19169"/>
                  <a:pt x="29179" y="19123"/>
                  <a:pt x="29333" y="19122"/>
                </a:cubicBezTo>
                <a:cubicBezTo>
                  <a:pt x="29716" y="19122"/>
                  <a:pt x="30100" y="19122"/>
                  <a:pt x="30483" y="19122"/>
                </a:cubicBezTo>
                <a:cubicBezTo>
                  <a:pt x="31426" y="19122"/>
                  <a:pt x="31426" y="19122"/>
                  <a:pt x="31426" y="19122"/>
                </a:cubicBezTo>
                <a:cubicBezTo>
                  <a:pt x="31741" y="19122"/>
                  <a:pt x="32029" y="19163"/>
                  <a:pt x="32338" y="19163"/>
                </a:cubicBezTo>
                <a:cubicBezTo>
                  <a:pt x="32677" y="19163"/>
                  <a:pt x="33002" y="19157"/>
                  <a:pt x="33332" y="19123"/>
                </a:cubicBezTo>
                <a:cubicBezTo>
                  <a:pt x="33472" y="19109"/>
                  <a:pt x="33525" y="19014"/>
                  <a:pt x="33688" y="19041"/>
                </a:cubicBezTo>
                <a:cubicBezTo>
                  <a:pt x="33779" y="19055"/>
                  <a:pt x="33806" y="19091"/>
                  <a:pt x="33882" y="19110"/>
                </a:cubicBezTo>
                <a:cubicBezTo>
                  <a:pt x="33971" y="19132"/>
                  <a:pt x="34107" y="19109"/>
                  <a:pt x="34200" y="19109"/>
                </a:cubicBezTo>
                <a:cubicBezTo>
                  <a:pt x="34339" y="19109"/>
                  <a:pt x="34478" y="19103"/>
                  <a:pt x="34617" y="19109"/>
                </a:cubicBezTo>
                <a:cubicBezTo>
                  <a:pt x="34773" y="19115"/>
                  <a:pt x="34905" y="19159"/>
                  <a:pt x="35059" y="19163"/>
                </a:cubicBezTo>
                <a:cubicBezTo>
                  <a:pt x="35390" y="19173"/>
                  <a:pt x="35722" y="19163"/>
                  <a:pt x="36052" y="19163"/>
                </a:cubicBezTo>
                <a:cubicBezTo>
                  <a:pt x="36357" y="19163"/>
                  <a:pt x="36357" y="19163"/>
                  <a:pt x="36357" y="19163"/>
                </a:cubicBezTo>
                <a:cubicBezTo>
                  <a:pt x="36428" y="19163"/>
                  <a:pt x="36498" y="19164"/>
                  <a:pt x="36568" y="19163"/>
                </a:cubicBezTo>
                <a:cubicBezTo>
                  <a:pt x="36651" y="19162"/>
                  <a:pt x="36713" y="19196"/>
                  <a:pt x="36769" y="19206"/>
                </a:cubicBezTo>
                <a:cubicBezTo>
                  <a:pt x="36898" y="19228"/>
                  <a:pt x="36953" y="19140"/>
                  <a:pt x="37071" y="19120"/>
                </a:cubicBezTo>
                <a:cubicBezTo>
                  <a:pt x="37109" y="19114"/>
                  <a:pt x="37146" y="19114"/>
                  <a:pt x="37182" y="19119"/>
                </a:cubicBezTo>
                <a:cubicBezTo>
                  <a:pt x="37182" y="13797"/>
                  <a:pt x="37182" y="13797"/>
                  <a:pt x="37182" y="13797"/>
                </a:cubicBezTo>
                <a:cubicBezTo>
                  <a:pt x="37084" y="13809"/>
                  <a:pt x="36953" y="13765"/>
                  <a:pt x="36889" y="13752"/>
                </a:cubicBez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7" name="Frame 2">
            <a:extLst>
              <a:ext uri="{FF2B5EF4-FFF2-40B4-BE49-F238E27FC236}">
                <a16:creationId xmlns:a16="http://schemas.microsoft.com/office/drawing/2014/main" id="{18A9A4C9-5144-13DF-8A25-AB3755B8349D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10520280" y="6561000"/>
            <a:ext cx="1158840" cy="189000"/>
          </a:xfrm>
          <a:custGeom>
            <a:avLst/>
            <a:gdLst>
              <a:gd name="T0" fmla="*/ 1483 w 7901"/>
              <a:gd name="T1" fmla="*/ 204 h 1294"/>
              <a:gd name="T2" fmla="*/ 1109 w 7901"/>
              <a:gd name="T3" fmla="*/ 0 h 1294"/>
              <a:gd name="T4" fmla="*/ 608 w 7901"/>
              <a:gd name="T5" fmla="*/ 193 h 1294"/>
              <a:gd name="T6" fmla="*/ 182 w 7901"/>
              <a:gd name="T7" fmla="*/ 424 h 1294"/>
              <a:gd name="T8" fmla="*/ 31 w 7901"/>
              <a:gd name="T9" fmla="*/ 839 h 1294"/>
              <a:gd name="T10" fmla="*/ 261 w 7901"/>
              <a:gd name="T11" fmla="*/ 1109 h 1294"/>
              <a:gd name="T12" fmla="*/ 558 w 7901"/>
              <a:gd name="T13" fmla="*/ 1205 h 1294"/>
              <a:gd name="T14" fmla="*/ 1081 w 7901"/>
              <a:gd name="T15" fmla="*/ 1230 h 1294"/>
              <a:gd name="T16" fmla="*/ 1530 w 7901"/>
              <a:gd name="T17" fmla="*/ 1077 h 1294"/>
              <a:gd name="T18" fmla="*/ 1700 w 7901"/>
              <a:gd name="T19" fmla="*/ 842 h 1294"/>
              <a:gd name="T20" fmla="*/ 1677 w 7901"/>
              <a:gd name="T21" fmla="*/ 436 h 1294"/>
              <a:gd name="T22" fmla="*/ 1078 w 7901"/>
              <a:gd name="T23" fmla="*/ 613 h 1294"/>
              <a:gd name="T24" fmla="*/ 1011 w 7901"/>
              <a:gd name="T25" fmla="*/ 573 h 1294"/>
              <a:gd name="T26" fmla="*/ 1108 w 7901"/>
              <a:gd name="T27" fmla="*/ 389 h 1294"/>
              <a:gd name="T28" fmla="*/ 1077 w 7901"/>
              <a:gd name="T29" fmla="*/ 327 h 1294"/>
              <a:gd name="T30" fmla="*/ 794 w 7901"/>
              <a:gd name="T31" fmla="*/ 472 h 1294"/>
              <a:gd name="T32" fmla="*/ 1057 w 7901"/>
              <a:gd name="T33" fmla="*/ 783 h 1294"/>
              <a:gd name="T34" fmla="*/ 727 w 7901"/>
              <a:gd name="T35" fmla="*/ 757 h 1294"/>
              <a:gd name="T36" fmla="*/ 1057 w 7901"/>
              <a:gd name="T37" fmla="*/ 783 h 1294"/>
              <a:gd name="T38" fmla="*/ 1518 w 7901"/>
              <a:gd name="T39" fmla="*/ 763 h 1294"/>
              <a:gd name="T40" fmla="*/ 2079 w 7901"/>
              <a:gd name="T41" fmla="*/ 555 h 1294"/>
              <a:gd name="T42" fmla="*/ 2720 w 7901"/>
              <a:gd name="T43" fmla="*/ 543 h 1294"/>
              <a:gd name="T44" fmla="*/ 2278 w 7901"/>
              <a:gd name="T45" fmla="*/ 563 h 1294"/>
              <a:gd name="T46" fmla="*/ 3185 w 7901"/>
              <a:gd name="T47" fmla="*/ 363 h 1294"/>
              <a:gd name="T48" fmla="*/ 2858 w 7901"/>
              <a:gd name="T49" fmla="*/ 525 h 1294"/>
              <a:gd name="T50" fmla="*/ 3189 w 7901"/>
              <a:gd name="T51" fmla="*/ 1054 h 1294"/>
              <a:gd name="T52" fmla="*/ 3194 w 7901"/>
              <a:gd name="T53" fmla="*/ 715 h 1294"/>
              <a:gd name="T54" fmla="*/ 3118 w 7901"/>
              <a:gd name="T55" fmla="*/ 473 h 1294"/>
              <a:gd name="T56" fmla="*/ 3480 w 7901"/>
              <a:gd name="T57" fmla="*/ 694 h 1294"/>
              <a:gd name="T58" fmla="*/ 3837 w 7901"/>
              <a:gd name="T59" fmla="*/ 806 h 1294"/>
              <a:gd name="T60" fmla="*/ 4021 w 7901"/>
              <a:gd name="T61" fmla="*/ 728 h 1294"/>
              <a:gd name="T62" fmla="*/ 3669 w 7901"/>
              <a:gd name="T63" fmla="*/ 625 h 1294"/>
              <a:gd name="T64" fmla="*/ 3835 w 7901"/>
              <a:gd name="T65" fmla="*/ 625 h 1294"/>
              <a:gd name="T66" fmla="*/ 4461 w 7901"/>
              <a:gd name="T67" fmla="*/ 588 h 1294"/>
              <a:gd name="T68" fmla="*/ 4135 w 7901"/>
              <a:gd name="T69" fmla="*/ 1039 h 1294"/>
              <a:gd name="T70" fmla="*/ 4321 w 7901"/>
              <a:gd name="T71" fmla="*/ 447 h 1294"/>
              <a:gd name="T72" fmla="*/ 5018 w 7901"/>
              <a:gd name="T73" fmla="*/ 93 h 1294"/>
              <a:gd name="T74" fmla="*/ 5458 w 7901"/>
              <a:gd name="T75" fmla="*/ 873 h 1294"/>
              <a:gd name="T76" fmla="*/ 5347 w 7901"/>
              <a:gd name="T77" fmla="*/ 567 h 1294"/>
              <a:gd name="T78" fmla="*/ 5189 w 7901"/>
              <a:gd name="T79" fmla="*/ 233 h 1294"/>
              <a:gd name="T80" fmla="*/ 5958 w 7901"/>
              <a:gd name="T81" fmla="*/ 363 h 1294"/>
              <a:gd name="T82" fmla="*/ 5872 w 7901"/>
              <a:gd name="T83" fmla="*/ 1053 h 1294"/>
              <a:gd name="T84" fmla="*/ 5958 w 7901"/>
              <a:gd name="T85" fmla="*/ 363 h 1294"/>
              <a:gd name="T86" fmla="*/ 5806 w 7901"/>
              <a:gd name="T87" fmla="*/ 861 h 1294"/>
              <a:gd name="T88" fmla="*/ 6018 w 7901"/>
              <a:gd name="T89" fmla="*/ 555 h 1294"/>
              <a:gd name="T90" fmla="*/ 6303 w 7901"/>
              <a:gd name="T91" fmla="*/ 670 h 1294"/>
              <a:gd name="T92" fmla="*/ 6833 w 7901"/>
              <a:gd name="T93" fmla="*/ 744 h 1294"/>
              <a:gd name="T94" fmla="*/ 6611 w 7901"/>
              <a:gd name="T95" fmla="*/ 866 h 1294"/>
              <a:gd name="T96" fmla="*/ 6524 w 7901"/>
              <a:gd name="T97" fmla="*/ 550 h 1294"/>
              <a:gd name="T98" fmla="*/ 7358 w 7901"/>
              <a:gd name="T99" fmla="*/ 541 h 1294"/>
              <a:gd name="T100" fmla="*/ 6894 w 7901"/>
              <a:gd name="T101" fmla="*/ 1039 h 1294"/>
              <a:gd name="T102" fmla="*/ 7191 w 7901"/>
              <a:gd name="T103" fmla="*/ 475 h 1294"/>
              <a:gd name="T104" fmla="*/ 7722 w 7901"/>
              <a:gd name="T105" fmla="*/ 570 h 1294"/>
              <a:gd name="T106" fmla="*/ 7731 w 7901"/>
              <a:gd name="T107" fmla="*/ 668 h 1294"/>
              <a:gd name="T108" fmla="*/ 7350 w 7901"/>
              <a:gd name="T109" fmla="*/ 828 h 1294"/>
              <a:gd name="T110" fmla="*/ 7667 w 7901"/>
              <a:gd name="T111" fmla="*/ 863 h 1294"/>
              <a:gd name="T112" fmla="*/ 7901 w 7901"/>
              <a:gd name="T113" fmla="*/ 520 h 1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901" h="1294">
                <a:moveTo>
                  <a:pt x="1677" y="436"/>
                </a:moveTo>
                <a:cubicBezTo>
                  <a:pt x="1665" y="403"/>
                  <a:pt x="1665" y="403"/>
                  <a:pt x="1665" y="403"/>
                </a:cubicBezTo>
                <a:cubicBezTo>
                  <a:pt x="1645" y="306"/>
                  <a:pt x="1576" y="212"/>
                  <a:pt x="1576" y="212"/>
                </a:cubicBezTo>
                <a:cubicBezTo>
                  <a:pt x="1483" y="204"/>
                  <a:pt x="1483" y="204"/>
                  <a:pt x="1483" y="204"/>
                </a:cubicBezTo>
                <a:cubicBezTo>
                  <a:pt x="1426" y="199"/>
                  <a:pt x="1364" y="182"/>
                  <a:pt x="1328" y="155"/>
                </a:cubicBezTo>
                <a:cubicBezTo>
                  <a:pt x="1336" y="160"/>
                  <a:pt x="1238" y="83"/>
                  <a:pt x="1238" y="83"/>
                </a:cubicBezTo>
                <a:cubicBezTo>
                  <a:pt x="1230" y="74"/>
                  <a:pt x="1169" y="40"/>
                  <a:pt x="1169" y="40"/>
                </a:cubicBezTo>
                <a:cubicBezTo>
                  <a:pt x="1143" y="8"/>
                  <a:pt x="1109" y="0"/>
                  <a:pt x="1109" y="0"/>
                </a:cubicBezTo>
                <a:cubicBezTo>
                  <a:pt x="1121" y="4"/>
                  <a:pt x="1015" y="24"/>
                  <a:pt x="1015" y="24"/>
                </a:cubicBezTo>
                <a:cubicBezTo>
                  <a:pt x="976" y="16"/>
                  <a:pt x="920" y="12"/>
                  <a:pt x="920" y="12"/>
                </a:cubicBezTo>
                <a:cubicBezTo>
                  <a:pt x="840" y="30"/>
                  <a:pt x="713" y="110"/>
                  <a:pt x="713" y="110"/>
                </a:cubicBezTo>
                <a:cubicBezTo>
                  <a:pt x="659" y="135"/>
                  <a:pt x="608" y="193"/>
                  <a:pt x="608" y="193"/>
                </a:cubicBezTo>
                <a:cubicBezTo>
                  <a:pt x="550" y="212"/>
                  <a:pt x="550" y="212"/>
                  <a:pt x="550" y="212"/>
                </a:cubicBezTo>
                <a:cubicBezTo>
                  <a:pt x="493" y="275"/>
                  <a:pt x="493" y="275"/>
                  <a:pt x="493" y="275"/>
                </a:cubicBezTo>
                <a:cubicBezTo>
                  <a:pt x="420" y="287"/>
                  <a:pt x="325" y="331"/>
                  <a:pt x="325" y="331"/>
                </a:cubicBezTo>
                <a:cubicBezTo>
                  <a:pt x="276" y="354"/>
                  <a:pt x="182" y="424"/>
                  <a:pt x="182" y="424"/>
                </a:cubicBezTo>
                <a:cubicBezTo>
                  <a:pt x="165" y="515"/>
                  <a:pt x="165" y="515"/>
                  <a:pt x="165" y="515"/>
                </a:cubicBezTo>
                <a:cubicBezTo>
                  <a:pt x="109" y="571"/>
                  <a:pt x="109" y="571"/>
                  <a:pt x="109" y="571"/>
                </a:cubicBezTo>
                <a:cubicBezTo>
                  <a:pt x="16" y="724"/>
                  <a:pt x="16" y="724"/>
                  <a:pt x="16" y="724"/>
                </a:cubicBezTo>
                <a:cubicBezTo>
                  <a:pt x="0" y="757"/>
                  <a:pt x="31" y="839"/>
                  <a:pt x="31" y="839"/>
                </a:cubicBezTo>
                <a:cubicBezTo>
                  <a:pt x="45" y="898"/>
                  <a:pt x="88" y="946"/>
                  <a:pt x="88" y="946"/>
                </a:cubicBezTo>
                <a:cubicBezTo>
                  <a:pt x="135" y="978"/>
                  <a:pt x="135" y="978"/>
                  <a:pt x="135" y="978"/>
                </a:cubicBezTo>
                <a:cubicBezTo>
                  <a:pt x="231" y="1069"/>
                  <a:pt x="231" y="1069"/>
                  <a:pt x="231" y="1069"/>
                </a:cubicBezTo>
                <a:cubicBezTo>
                  <a:pt x="274" y="1115"/>
                  <a:pt x="261" y="1109"/>
                  <a:pt x="261" y="1109"/>
                </a:cubicBezTo>
                <a:cubicBezTo>
                  <a:pt x="278" y="1115"/>
                  <a:pt x="278" y="1115"/>
                  <a:pt x="278" y="1115"/>
                </a:cubicBezTo>
                <a:cubicBezTo>
                  <a:pt x="434" y="1122"/>
                  <a:pt x="434" y="1122"/>
                  <a:pt x="434" y="1122"/>
                </a:cubicBezTo>
                <a:cubicBezTo>
                  <a:pt x="454" y="1144"/>
                  <a:pt x="447" y="1160"/>
                  <a:pt x="447" y="1160"/>
                </a:cubicBezTo>
                <a:cubicBezTo>
                  <a:pt x="558" y="1205"/>
                  <a:pt x="558" y="1205"/>
                  <a:pt x="558" y="1205"/>
                </a:cubicBezTo>
                <a:cubicBezTo>
                  <a:pt x="731" y="1240"/>
                  <a:pt x="731" y="1240"/>
                  <a:pt x="731" y="1240"/>
                </a:cubicBezTo>
                <a:cubicBezTo>
                  <a:pt x="794" y="1287"/>
                  <a:pt x="794" y="1287"/>
                  <a:pt x="794" y="1287"/>
                </a:cubicBezTo>
                <a:cubicBezTo>
                  <a:pt x="859" y="1294"/>
                  <a:pt x="957" y="1269"/>
                  <a:pt x="957" y="1269"/>
                </a:cubicBezTo>
                <a:cubicBezTo>
                  <a:pt x="1081" y="1230"/>
                  <a:pt x="1081" y="1230"/>
                  <a:pt x="1081" y="1230"/>
                </a:cubicBezTo>
                <a:cubicBezTo>
                  <a:pt x="1173" y="1186"/>
                  <a:pt x="1173" y="1186"/>
                  <a:pt x="1173" y="1186"/>
                </a:cubicBezTo>
                <a:cubicBezTo>
                  <a:pt x="1251" y="1168"/>
                  <a:pt x="1323" y="1135"/>
                  <a:pt x="1323" y="1135"/>
                </a:cubicBezTo>
                <a:cubicBezTo>
                  <a:pt x="1342" y="1120"/>
                  <a:pt x="1466" y="1093"/>
                  <a:pt x="1466" y="1093"/>
                </a:cubicBezTo>
                <a:cubicBezTo>
                  <a:pt x="1466" y="1093"/>
                  <a:pt x="1491" y="1089"/>
                  <a:pt x="1530" y="1077"/>
                </a:cubicBezTo>
                <a:cubicBezTo>
                  <a:pt x="1533" y="1076"/>
                  <a:pt x="1535" y="1075"/>
                  <a:pt x="1538" y="1074"/>
                </a:cubicBezTo>
                <a:cubicBezTo>
                  <a:pt x="1571" y="1062"/>
                  <a:pt x="1587" y="1041"/>
                  <a:pt x="1587" y="1041"/>
                </a:cubicBezTo>
                <a:cubicBezTo>
                  <a:pt x="1630" y="954"/>
                  <a:pt x="1630" y="954"/>
                  <a:pt x="1630" y="954"/>
                </a:cubicBezTo>
                <a:cubicBezTo>
                  <a:pt x="1700" y="842"/>
                  <a:pt x="1700" y="842"/>
                  <a:pt x="1700" y="842"/>
                </a:cubicBezTo>
                <a:cubicBezTo>
                  <a:pt x="1710" y="834"/>
                  <a:pt x="1710" y="834"/>
                  <a:pt x="1710" y="834"/>
                </a:cubicBezTo>
                <a:cubicBezTo>
                  <a:pt x="1740" y="814"/>
                  <a:pt x="1740" y="814"/>
                  <a:pt x="1740" y="814"/>
                </a:cubicBezTo>
                <a:cubicBezTo>
                  <a:pt x="1745" y="698"/>
                  <a:pt x="1711" y="495"/>
                  <a:pt x="1711" y="495"/>
                </a:cubicBezTo>
                <a:cubicBezTo>
                  <a:pt x="1704" y="469"/>
                  <a:pt x="1677" y="436"/>
                  <a:pt x="1677" y="436"/>
                </a:cubicBezTo>
                <a:close/>
                <a:moveTo>
                  <a:pt x="1188" y="504"/>
                </a:moveTo>
                <a:cubicBezTo>
                  <a:pt x="1243" y="509"/>
                  <a:pt x="1243" y="509"/>
                  <a:pt x="1243" y="509"/>
                </a:cubicBezTo>
                <a:cubicBezTo>
                  <a:pt x="1114" y="634"/>
                  <a:pt x="1114" y="634"/>
                  <a:pt x="1114" y="634"/>
                </a:cubicBezTo>
                <a:cubicBezTo>
                  <a:pt x="1078" y="613"/>
                  <a:pt x="1078" y="613"/>
                  <a:pt x="1078" y="613"/>
                </a:cubicBezTo>
                <a:lnTo>
                  <a:pt x="1188" y="504"/>
                </a:lnTo>
                <a:close/>
                <a:moveTo>
                  <a:pt x="1150" y="476"/>
                </a:moveTo>
                <a:cubicBezTo>
                  <a:pt x="1047" y="591"/>
                  <a:pt x="1047" y="591"/>
                  <a:pt x="1047" y="591"/>
                </a:cubicBezTo>
                <a:cubicBezTo>
                  <a:pt x="1011" y="573"/>
                  <a:pt x="1011" y="573"/>
                  <a:pt x="1011" y="573"/>
                </a:cubicBezTo>
                <a:cubicBezTo>
                  <a:pt x="1108" y="452"/>
                  <a:pt x="1108" y="452"/>
                  <a:pt x="1108" y="452"/>
                </a:cubicBezTo>
                <a:lnTo>
                  <a:pt x="1150" y="476"/>
                </a:lnTo>
                <a:close/>
                <a:moveTo>
                  <a:pt x="1077" y="327"/>
                </a:moveTo>
                <a:cubicBezTo>
                  <a:pt x="1108" y="389"/>
                  <a:pt x="1108" y="389"/>
                  <a:pt x="1108" y="389"/>
                </a:cubicBezTo>
                <a:cubicBezTo>
                  <a:pt x="1054" y="481"/>
                  <a:pt x="917" y="613"/>
                  <a:pt x="917" y="613"/>
                </a:cubicBezTo>
                <a:cubicBezTo>
                  <a:pt x="848" y="618"/>
                  <a:pt x="848" y="618"/>
                  <a:pt x="848" y="618"/>
                </a:cubicBezTo>
                <a:cubicBezTo>
                  <a:pt x="852" y="611"/>
                  <a:pt x="852" y="611"/>
                  <a:pt x="852" y="611"/>
                </a:cubicBezTo>
                <a:cubicBezTo>
                  <a:pt x="946" y="532"/>
                  <a:pt x="1077" y="327"/>
                  <a:pt x="1077" y="327"/>
                </a:cubicBezTo>
                <a:close/>
                <a:moveTo>
                  <a:pt x="714" y="395"/>
                </a:moveTo>
                <a:cubicBezTo>
                  <a:pt x="797" y="386"/>
                  <a:pt x="898" y="419"/>
                  <a:pt x="958" y="441"/>
                </a:cubicBezTo>
                <a:cubicBezTo>
                  <a:pt x="910" y="497"/>
                  <a:pt x="910" y="497"/>
                  <a:pt x="910" y="497"/>
                </a:cubicBezTo>
                <a:cubicBezTo>
                  <a:pt x="847" y="476"/>
                  <a:pt x="794" y="472"/>
                  <a:pt x="794" y="472"/>
                </a:cubicBezTo>
                <a:cubicBezTo>
                  <a:pt x="584" y="459"/>
                  <a:pt x="413" y="581"/>
                  <a:pt x="413" y="581"/>
                </a:cubicBezTo>
                <a:cubicBezTo>
                  <a:pt x="360" y="536"/>
                  <a:pt x="360" y="536"/>
                  <a:pt x="360" y="536"/>
                </a:cubicBezTo>
                <a:cubicBezTo>
                  <a:pt x="509" y="408"/>
                  <a:pt x="714" y="395"/>
                  <a:pt x="714" y="395"/>
                </a:cubicBezTo>
                <a:close/>
                <a:moveTo>
                  <a:pt x="1057" y="783"/>
                </a:moveTo>
                <a:cubicBezTo>
                  <a:pt x="1057" y="783"/>
                  <a:pt x="873" y="863"/>
                  <a:pt x="721" y="844"/>
                </a:cubicBezTo>
                <a:cubicBezTo>
                  <a:pt x="721" y="844"/>
                  <a:pt x="453" y="807"/>
                  <a:pt x="342" y="668"/>
                </a:cubicBezTo>
                <a:cubicBezTo>
                  <a:pt x="409" y="631"/>
                  <a:pt x="409" y="631"/>
                  <a:pt x="409" y="631"/>
                </a:cubicBezTo>
                <a:cubicBezTo>
                  <a:pt x="409" y="631"/>
                  <a:pt x="577" y="752"/>
                  <a:pt x="727" y="757"/>
                </a:cubicBezTo>
                <a:cubicBezTo>
                  <a:pt x="727" y="757"/>
                  <a:pt x="908" y="771"/>
                  <a:pt x="1034" y="707"/>
                </a:cubicBezTo>
                <a:cubicBezTo>
                  <a:pt x="1034" y="707"/>
                  <a:pt x="1238" y="623"/>
                  <a:pt x="1403" y="391"/>
                </a:cubicBezTo>
                <a:cubicBezTo>
                  <a:pt x="1460" y="434"/>
                  <a:pt x="1460" y="434"/>
                  <a:pt x="1460" y="434"/>
                </a:cubicBezTo>
                <a:cubicBezTo>
                  <a:pt x="1460" y="434"/>
                  <a:pt x="1235" y="734"/>
                  <a:pt x="1057" y="783"/>
                </a:cubicBezTo>
                <a:close/>
                <a:moveTo>
                  <a:pt x="1453" y="816"/>
                </a:moveTo>
                <a:cubicBezTo>
                  <a:pt x="1272" y="702"/>
                  <a:pt x="1272" y="702"/>
                  <a:pt x="1272" y="702"/>
                </a:cubicBezTo>
                <a:cubicBezTo>
                  <a:pt x="1326" y="646"/>
                  <a:pt x="1326" y="646"/>
                  <a:pt x="1326" y="646"/>
                </a:cubicBezTo>
                <a:cubicBezTo>
                  <a:pt x="1518" y="763"/>
                  <a:pt x="1518" y="763"/>
                  <a:pt x="1518" y="763"/>
                </a:cubicBezTo>
                <a:lnTo>
                  <a:pt x="1453" y="816"/>
                </a:lnTo>
                <a:close/>
                <a:moveTo>
                  <a:pt x="2400" y="81"/>
                </a:moveTo>
                <a:cubicBezTo>
                  <a:pt x="2280" y="81"/>
                  <a:pt x="2191" y="120"/>
                  <a:pt x="2145" y="190"/>
                </a:cubicBezTo>
                <a:cubicBezTo>
                  <a:pt x="2091" y="270"/>
                  <a:pt x="2079" y="388"/>
                  <a:pt x="2079" y="555"/>
                </a:cubicBezTo>
                <a:cubicBezTo>
                  <a:pt x="2079" y="773"/>
                  <a:pt x="2099" y="911"/>
                  <a:pt x="2188" y="989"/>
                </a:cubicBezTo>
                <a:cubicBezTo>
                  <a:pt x="2230" y="1025"/>
                  <a:pt x="2308" y="1053"/>
                  <a:pt x="2401" y="1053"/>
                </a:cubicBezTo>
                <a:cubicBezTo>
                  <a:pt x="2517" y="1053"/>
                  <a:pt x="2607" y="1011"/>
                  <a:pt x="2653" y="943"/>
                </a:cubicBezTo>
                <a:cubicBezTo>
                  <a:pt x="2714" y="852"/>
                  <a:pt x="2720" y="725"/>
                  <a:pt x="2720" y="543"/>
                </a:cubicBezTo>
                <a:cubicBezTo>
                  <a:pt x="2720" y="349"/>
                  <a:pt x="2702" y="223"/>
                  <a:pt x="2617" y="148"/>
                </a:cubicBezTo>
                <a:cubicBezTo>
                  <a:pt x="2571" y="107"/>
                  <a:pt x="2495" y="81"/>
                  <a:pt x="2400" y="81"/>
                </a:cubicBezTo>
                <a:close/>
                <a:moveTo>
                  <a:pt x="2399" y="906"/>
                </a:moveTo>
                <a:cubicBezTo>
                  <a:pt x="2292" y="906"/>
                  <a:pt x="2278" y="797"/>
                  <a:pt x="2278" y="563"/>
                </a:cubicBezTo>
                <a:cubicBezTo>
                  <a:pt x="2278" y="329"/>
                  <a:pt x="2293" y="228"/>
                  <a:pt x="2401" y="228"/>
                </a:cubicBezTo>
                <a:cubicBezTo>
                  <a:pt x="2506" y="228"/>
                  <a:pt x="2522" y="328"/>
                  <a:pt x="2522" y="554"/>
                </a:cubicBezTo>
                <a:cubicBezTo>
                  <a:pt x="2522" y="796"/>
                  <a:pt x="2512" y="906"/>
                  <a:pt x="2399" y="906"/>
                </a:cubicBezTo>
                <a:close/>
                <a:moveTo>
                  <a:pt x="3185" y="363"/>
                </a:moveTo>
                <a:cubicBezTo>
                  <a:pt x="3118" y="363"/>
                  <a:pt x="3066" y="392"/>
                  <a:pt x="3040" y="442"/>
                </a:cubicBezTo>
                <a:cubicBezTo>
                  <a:pt x="3033" y="379"/>
                  <a:pt x="3033" y="379"/>
                  <a:pt x="3033" y="379"/>
                </a:cubicBezTo>
                <a:cubicBezTo>
                  <a:pt x="2852" y="379"/>
                  <a:pt x="2852" y="379"/>
                  <a:pt x="2852" y="379"/>
                </a:cubicBezTo>
                <a:cubicBezTo>
                  <a:pt x="2856" y="433"/>
                  <a:pt x="2858" y="480"/>
                  <a:pt x="2858" y="525"/>
                </a:cubicBezTo>
                <a:cubicBezTo>
                  <a:pt x="2858" y="1288"/>
                  <a:pt x="2858" y="1288"/>
                  <a:pt x="2858" y="1288"/>
                </a:cubicBezTo>
                <a:cubicBezTo>
                  <a:pt x="3041" y="1288"/>
                  <a:pt x="3041" y="1288"/>
                  <a:pt x="3041" y="1288"/>
                </a:cubicBezTo>
                <a:cubicBezTo>
                  <a:pt x="3041" y="983"/>
                  <a:pt x="3041" y="983"/>
                  <a:pt x="3041" y="983"/>
                </a:cubicBezTo>
                <a:cubicBezTo>
                  <a:pt x="3079" y="1032"/>
                  <a:pt x="3128" y="1054"/>
                  <a:pt x="3189" y="1054"/>
                </a:cubicBezTo>
                <a:cubicBezTo>
                  <a:pt x="3335" y="1054"/>
                  <a:pt x="3377" y="945"/>
                  <a:pt x="3377" y="719"/>
                </a:cubicBezTo>
                <a:cubicBezTo>
                  <a:pt x="3377" y="571"/>
                  <a:pt x="3372" y="473"/>
                  <a:pt x="3316" y="414"/>
                </a:cubicBezTo>
                <a:cubicBezTo>
                  <a:pt x="3287" y="384"/>
                  <a:pt x="3239" y="363"/>
                  <a:pt x="3185" y="363"/>
                </a:cubicBezTo>
                <a:close/>
                <a:moveTo>
                  <a:pt x="3194" y="715"/>
                </a:moveTo>
                <a:cubicBezTo>
                  <a:pt x="3194" y="861"/>
                  <a:pt x="3187" y="936"/>
                  <a:pt x="3117" y="936"/>
                </a:cubicBezTo>
                <a:cubicBezTo>
                  <a:pt x="3065" y="936"/>
                  <a:pt x="3040" y="886"/>
                  <a:pt x="3040" y="785"/>
                </a:cubicBezTo>
                <a:cubicBezTo>
                  <a:pt x="3040" y="642"/>
                  <a:pt x="3040" y="642"/>
                  <a:pt x="3040" y="642"/>
                </a:cubicBezTo>
                <a:cubicBezTo>
                  <a:pt x="3040" y="526"/>
                  <a:pt x="3051" y="473"/>
                  <a:pt x="3118" y="473"/>
                </a:cubicBezTo>
                <a:cubicBezTo>
                  <a:pt x="3192" y="473"/>
                  <a:pt x="3194" y="545"/>
                  <a:pt x="3194" y="700"/>
                </a:cubicBezTo>
                <a:lnTo>
                  <a:pt x="3194" y="715"/>
                </a:lnTo>
                <a:close/>
                <a:moveTo>
                  <a:pt x="3753" y="363"/>
                </a:moveTo>
                <a:cubicBezTo>
                  <a:pt x="3552" y="363"/>
                  <a:pt x="3480" y="464"/>
                  <a:pt x="3480" y="694"/>
                </a:cubicBezTo>
                <a:cubicBezTo>
                  <a:pt x="3480" y="951"/>
                  <a:pt x="3535" y="1053"/>
                  <a:pt x="3753" y="1053"/>
                </a:cubicBezTo>
                <a:cubicBezTo>
                  <a:pt x="3933" y="1053"/>
                  <a:pt x="4021" y="966"/>
                  <a:pt x="4021" y="794"/>
                </a:cubicBezTo>
                <a:cubicBezTo>
                  <a:pt x="3837" y="794"/>
                  <a:pt x="3837" y="794"/>
                  <a:pt x="3837" y="794"/>
                </a:cubicBezTo>
                <a:cubicBezTo>
                  <a:pt x="3837" y="806"/>
                  <a:pt x="3837" y="806"/>
                  <a:pt x="3837" y="806"/>
                </a:cubicBezTo>
                <a:cubicBezTo>
                  <a:pt x="3837" y="894"/>
                  <a:pt x="3807" y="939"/>
                  <a:pt x="3752" y="939"/>
                </a:cubicBezTo>
                <a:cubicBezTo>
                  <a:pt x="3693" y="939"/>
                  <a:pt x="3669" y="894"/>
                  <a:pt x="3669" y="797"/>
                </a:cubicBezTo>
                <a:cubicBezTo>
                  <a:pt x="3669" y="728"/>
                  <a:pt x="3669" y="728"/>
                  <a:pt x="3669" y="728"/>
                </a:cubicBezTo>
                <a:cubicBezTo>
                  <a:pt x="4021" y="728"/>
                  <a:pt x="4021" y="728"/>
                  <a:pt x="4021" y="728"/>
                </a:cubicBezTo>
                <a:cubicBezTo>
                  <a:pt x="4021" y="629"/>
                  <a:pt x="4021" y="629"/>
                  <a:pt x="4021" y="629"/>
                </a:cubicBezTo>
                <a:cubicBezTo>
                  <a:pt x="4021" y="450"/>
                  <a:pt x="3934" y="363"/>
                  <a:pt x="3753" y="363"/>
                </a:cubicBezTo>
                <a:close/>
                <a:moveTo>
                  <a:pt x="3835" y="625"/>
                </a:moveTo>
                <a:cubicBezTo>
                  <a:pt x="3669" y="625"/>
                  <a:pt x="3669" y="625"/>
                  <a:pt x="3669" y="625"/>
                </a:cubicBezTo>
                <a:cubicBezTo>
                  <a:pt x="3669" y="602"/>
                  <a:pt x="3669" y="602"/>
                  <a:pt x="3669" y="602"/>
                </a:cubicBezTo>
                <a:cubicBezTo>
                  <a:pt x="3669" y="514"/>
                  <a:pt x="3698" y="471"/>
                  <a:pt x="3753" y="471"/>
                </a:cubicBezTo>
                <a:cubicBezTo>
                  <a:pt x="3804" y="471"/>
                  <a:pt x="3835" y="506"/>
                  <a:pt x="3835" y="570"/>
                </a:cubicBezTo>
                <a:lnTo>
                  <a:pt x="3835" y="625"/>
                </a:lnTo>
                <a:close/>
                <a:moveTo>
                  <a:pt x="4646" y="537"/>
                </a:moveTo>
                <a:cubicBezTo>
                  <a:pt x="4646" y="1039"/>
                  <a:pt x="4646" y="1039"/>
                  <a:pt x="4646" y="1039"/>
                </a:cubicBezTo>
                <a:cubicBezTo>
                  <a:pt x="4461" y="1039"/>
                  <a:pt x="4461" y="1039"/>
                  <a:pt x="4461" y="1039"/>
                </a:cubicBezTo>
                <a:cubicBezTo>
                  <a:pt x="4461" y="588"/>
                  <a:pt x="4461" y="588"/>
                  <a:pt x="4461" y="588"/>
                </a:cubicBezTo>
                <a:cubicBezTo>
                  <a:pt x="4461" y="514"/>
                  <a:pt x="4451" y="476"/>
                  <a:pt x="4399" y="476"/>
                </a:cubicBezTo>
                <a:cubicBezTo>
                  <a:pt x="4352" y="476"/>
                  <a:pt x="4321" y="512"/>
                  <a:pt x="4321" y="570"/>
                </a:cubicBezTo>
                <a:cubicBezTo>
                  <a:pt x="4321" y="1039"/>
                  <a:pt x="4321" y="1039"/>
                  <a:pt x="4321" y="1039"/>
                </a:cubicBezTo>
                <a:cubicBezTo>
                  <a:pt x="4135" y="1039"/>
                  <a:pt x="4135" y="1039"/>
                  <a:pt x="4135" y="1039"/>
                </a:cubicBezTo>
                <a:cubicBezTo>
                  <a:pt x="4135" y="497"/>
                  <a:pt x="4135" y="497"/>
                  <a:pt x="4135" y="497"/>
                </a:cubicBezTo>
                <a:cubicBezTo>
                  <a:pt x="4135" y="462"/>
                  <a:pt x="4135" y="422"/>
                  <a:pt x="4129" y="379"/>
                </a:cubicBezTo>
                <a:cubicBezTo>
                  <a:pt x="4315" y="379"/>
                  <a:pt x="4315" y="379"/>
                  <a:pt x="4315" y="379"/>
                </a:cubicBezTo>
                <a:cubicBezTo>
                  <a:pt x="4321" y="447"/>
                  <a:pt x="4321" y="447"/>
                  <a:pt x="4321" y="447"/>
                </a:cubicBezTo>
                <a:cubicBezTo>
                  <a:pt x="4351" y="392"/>
                  <a:pt x="4402" y="363"/>
                  <a:pt x="4468" y="363"/>
                </a:cubicBezTo>
                <a:cubicBezTo>
                  <a:pt x="4583" y="363"/>
                  <a:pt x="4646" y="424"/>
                  <a:pt x="4646" y="537"/>
                </a:cubicBezTo>
                <a:close/>
                <a:moveTo>
                  <a:pt x="5274" y="93"/>
                </a:moveTo>
                <a:cubicBezTo>
                  <a:pt x="5018" y="93"/>
                  <a:pt x="5018" y="93"/>
                  <a:pt x="5018" y="93"/>
                </a:cubicBezTo>
                <a:cubicBezTo>
                  <a:pt x="4817" y="1039"/>
                  <a:pt x="4817" y="1039"/>
                  <a:pt x="4817" y="1039"/>
                </a:cubicBezTo>
                <a:cubicBezTo>
                  <a:pt x="5090" y="1039"/>
                  <a:pt x="5090" y="1039"/>
                  <a:pt x="5090" y="1039"/>
                </a:cubicBezTo>
                <a:cubicBezTo>
                  <a:pt x="5169" y="1039"/>
                  <a:pt x="5243" y="1039"/>
                  <a:pt x="5314" y="1011"/>
                </a:cubicBezTo>
                <a:cubicBezTo>
                  <a:pt x="5376" y="987"/>
                  <a:pt x="5420" y="943"/>
                  <a:pt x="5458" y="873"/>
                </a:cubicBezTo>
                <a:cubicBezTo>
                  <a:pt x="5490" y="817"/>
                  <a:pt x="5522" y="702"/>
                  <a:pt x="5554" y="530"/>
                </a:cubicBezTo>
                <a:cubicBezTo>
                  <a:pt x="5565" y="472"/>
                  <a:pt x="5570" y="418"/>
                  <a:pt x="5570" y="366"/>
                </a:cubicBezTo>
                <a:cubicBezTo>
                  <a:pt x="5570" y="162"/>
                  <a:pt x="5485" y="93"/>
                  <a:pt x="5274" y="93"/>
                </a:cubicBezTo>
                <a:close/>
                <a:moveTo>
                  <a:pt x="5347" y="567"/>
                </a:moveTo>
                <a:cubicBezTo>
                  <a:pt x="5324" y="676"/>
                  <a:pt x="5299" y="751"/>
                  <a:pt x="5281" y="789"/>
                </a:cubicBezTo>
                <a:cubicBezTo>
                  <a:pt x="5242" y="870"/>
                  <a:pt x="5197" y="894"/>
                  <a:pt x="5093" y="894"/>
                </a:cubicBezTo>
                <a:cubicBezTo>
                  <a:pt x="5080" y="894"/>
                  <a:pt x="5064" y="894"/>
                  <a:pt x="5048" y="893"/>
                </a:cubicBezTo>
                <a:cubicBezTo>
                  <a:pt x="5189" y="233"/>
                  <a:pt x="5189" y="233"/>
                  <a:pt x="5189" y="233"/>
                </a:cubicBezTo>
                <a:cubicBezTo>
                  <a:pt x="5202" y="232"/>
                  <a:pt x="5215" y="232"/>
                  <a:pt x="5227" y="232"/>
                </a:cubicBezTo>
                <a:cubicBezTo>
                  <a:pt x="5332" y="232"/>
                  <a:pt x="5369" y="274"/>
                  <a:pt x="5369" y="384"/>
                </a:cubicBezTo>
                <a:cubicBezTo>
                  <a:pt x="5369" y="432"/>
                  <a:pt x="5362" y="493"/>
                  <a:pt x="5347" y="567"/>
                </a:cubicBezTo>
                <a:close/>
                <a:moveTo>
                  <a:pt x="5958" y="363"/>
                </a:moveTo>
                <a:cubicBezTo>
                  <a:pt x="5842" y="363"/>
                  <a:pt x="5770" y="397"/>
                  <a:pt x="5716" y="483"/>
                </a:cubicBezTo>
                <a:cubicBezTo>
                  <a:pt x="5695" y="516"/>
                  <a:pt x="5670" y="580"/>
                  <a:pt x="5650" y="670"/>
                </a:cubicBezTo>
                <a:cubicBezTo>
                  <a:pt x="5636" y="736"/>
                  <a:pt x="5628" y="793"/>
                  <a:pt x="5628" y="835"/>
                </a:cubicBezTo>
                <a:cubicBezTo>
                  <a:pt x="5628" y="977"/>
                  <a:pt x="5712" y="1053"/>
                  <a:pt x="5872" y="1053"/>
                </a:cubicBezTo>
                <a:cubicBezTo>
                  <a:pt x="5988" y="1053"/>
                  <a:pt x="6060" y="1017"/>
                  <a:pt x="6113" y="933"/>
                </a:cubicBezTo>
                <a:cubicBezTo>
                  <a:pt x="6136" y="894"/>
                  <a:pt x="6160" y="831"/>
                  <a:pt x="6180" y="744"/>
                </a:cubicBezTo>
                <a:cubicBezTo>
                  <a:pt x="6194" y="679"/>
                  <a:pt x="6201" y="626"/>
                  <a:pt x="6201" y="584"/>
                </a:cubicBezTo>
                <a:cubicBezTo>
                  <a:pt x="6201" y="441"/>
                  <a:pt x="6117" y="363"/>
                  <a:pt x="5958" y="363"/>
                </a:cubicBezTo>
                <a:close/>
                <a:moveTo>
                  <a:pt x="5997" y="706"/>
                </a:moveTo>
                <a:cubicBezTo>
                  <a:pt x="5980" y="790"/>
                  <a:pt x="5966" y="844"/>
                  <a:pt x="5958" y="866"/>
                </a:cubicBezTo>
                <a:cubicBezTo>
                  <a:pt x="5939" y="916"/>
                  <a:pt x="5914" y="941"/>
                  <a:pt x="5872" y="941"/>
                </a:cubicBezTo>
                <a:cubicBezTo>
                  <a:pt x="5829" y="941"/>
                  <a:pt x="5806" y="914"/>
                  <a:pt x="5806" y="861"/>
                </a:cubicBezTo>
                <a:cubicBezTo>
                  <a:pt x="5806" y="826"/>
                  <a:pt x="5824" y="755"/>
                  <a:pt x="5847" y="645"/>
                </a:cubicBezTo>
                <a:cubicBezTo>
                  <a:pt x="5858" y="592"/>
                  <a:pt x="5867" y="560"/>
                  <a:pt x="5871" y="550"/>
                </a:cubicBezTo>
                <a:cubicBezTo>
                  <a:pt x="5888" y="501"/>
                  <a:pt x="5912" y="478"/>
                  <a:pt x="5954" y="478"/>
                </a:cubicBezTo>
                <a:cubicBezTo>
                  <a:pt x="5997" y="478"/>
                  <a:pt x="6018" y="504"/>
                  <a:pt x="6018" y="555"/>
                </a:cubicBezTo>
                <a:cubicBezTo>
                  <a:pt x="6018" y="585"/>
                  <a:pt x="6011" y="637"/>
                  <a:pt x="5997" y="706"/>
                </a:cubicBezTo>
                <a:close/>
                <a:moveTo>
                  <a:pt x="6611" y="363"/>
                </a:moveTo>
                <a:cubicBezTo>
                  <a:pt x="6495" y="363"/>
                  <a:pt x="6423" y="397"/>
                  <a:pt x="6369" y="483"/>
                </a:cubicBezTo>
                <a:cubicBezTo>
                  <a:pt x="6348" y="516"/>
                  <a:pt x="6323" y="580"/>
                  <a:pt x="6303" y="670"/>
                </a:cubicBezTo>
                <a:cubicBezTo>
                  <a:pt x="6289" y="736"/>
                  <a:pt x="6281" y="793"/>
                  <a:pt x="6281" y="835"/>
                </a:cubicBezTo>
                <a:cubicBezTo>
                  <a:pt x="6281" y="977"/>
                  <a:pt x="6365" y="1053"/>
                  <a:pt x="6525" y="1053"/>
                </a:cubicBezTo>
                <a:cubicBezTo>
                  <a:pt x="6641" y="1053"/>
                  <a:pt x="6713" y="1017"/>
                  <a:pt x="6766" y="933"/>
                </a:cubicBezTo>
                <a:cubicBezTo>
                  <a:pt x="6789" y="894"/>
                  <a:pt x="6813" y="831"/>
                  <a:pt x="6833" y="744"/>
                </a:cubicBezTo>
                <a:cubicBezTo>
                  <a:pt x="6847" y="679"/>
                  <a:pt x="6854" y="626"/>
                  <a:pt x="6854" y="584"/>
                </a:cubicBezTo>
                <a:cubicBezTo>
                  <a:pt x="6854" y="441"/>
                  <a:pt x="6769" y="363"/>
                  <a:pt x="6611" y="363"/>
                </a:cubicBezTo>
                <a:close/>
                <a:moveTo>
                  <a:pt x="6650" y="706"/>
                </a:moveTo>
                <a:cubicBezTo>
                  <a:pt x="6633" y="790"/>
                  <a:pt x="6619" y="844"/>
                  <a:pt x="6611" y="866"/>
                </a:cubicBezTo>
                <a:cubicBezTo>
                  <a:pt x="6592" y="916"/>
                  <a:pt x="6567" y="941"/>
                  <a:pt x="6525" y="941"/>
                </a:cubicBezTo>
                <a:cubicBezTo>
                  <a:pt x="6482" y="941"/>
                  <a:pt x="6459" y="914"/>
                  <a:pt x="6459" y="861"/>
                </a:cubicBezTo>
                <a:cubicBezTo>
                  <a:pt x="6459" y="826"/>
                  <a:pt x="6476" y="755"/>
                  <a:pt x="6500" y="645"/>
                </a:cubicBezTo>
                <a:cubicBezTo>
                  <a:pt x="6511" y="592"/>
                  <a:pt x="6520" y="560"/>
                  <a:pt x="6524" y="550"/>
                </a:cubicBezTo>
                <a:cubicBezTo>
                  <a:pt x="6541" y="501"/>
                  <a:pt x="6565" y="478"/>
                  <a:pt x="6607" y="478"/>
                </a:cubicBezTo>
                <a:cubicBezTo>
                  <a:pt x="6650" y="478"/>
                  <a:pt x="6671" y="504"/>
                  <a:pt x="6671" y="555"/>
                </a:cubicBezTo>
                <a:cubicBezTo>
                  <a:pt x="6671" y="585"/>
                  <a:pt x="6664" y="637"/>
                  <a:pt x="6650" y="706"/>
                </a:cubicBezTo>
                <a:close/>
                <a:moveTo>
                  <a:pt x="7358" y="541"/>
                </a:moveTo>
                <a:cubicBezTo>
                  <a:pt x="7340" y="538"/>
                  <a:pt x="7323" y="536"/>
                  <a:pt x="7308" y="536"/>
                </a:cubicBezTo>
                <a:cubicBezTo>
                  <a:pt x="7215" y="536"/>
                  <a:pt x="7175" y="589"/>
                  <a:pt x="7152" y="704"/>
                </a:cubicBezTo>
                <a:cubicBezTo>
                  <a:pt x="7081" y="1039"/>
                  <a:pt x="7081" y="1039"/>
                  <a:pt x="7081" y="1039"/>
                </a:cubicBezTo>
                <a:cubicBezTo>
                  <a:pt x="6894" y="1039"/>
                  <a:pt x="6894" y="1039"/>
                  <a:pt x="6894" y="1039"/>
                </a:cubicBezTo>
                <a:cubicBezTo>
                  <a:pt x="7003" y="525"/>
                  <a:pt x="7003" y="525"/>
                  <a:pt x="7003" y="525"/>
                </a:cubicBezTo>
                <a:cubicBezTo>
                  <a:pt x="7014" y="475"/>
                  <a:pt x="7022" y="426"/>
                  <a:pt x="7027" y="379"/>
                </a:cubicBezTo>
                <a:cubicBezTo>
                  <a:pt x="7207" y="379"/>
                  <a:pt x="7207" y="379"/>
                  <a:pt x="7207" y="379"/>
                </a:cubicBezTo>
                <a:cubicBezTo>
                  <a:pt x="7191" y="475"/>
                  <a:pt x="7191" y="475"/>
                  <a:pt x="7191" y="475"/>
                </a:cubicBezTo>
                <a:cubicBezTo>
                  <a:pt x="7234" y="407"/>
                  <a:pt x="7289" y="375"/>
                  <a:pt x="7365" y="375"/>
                </a:cubicBezTo>
                <a:cubicBezTo>
                  <a:pt x="7374" y="375"/>
                  <a:pt x="7383" y="375"/>
                  <a:pt x="7392" y="376"/>
                </a:cubicBezTo>
                <a:lnTo>
                  <a:pt x="7358" y="541"/>
                </a:lnTo>
                <a:close/>
                <a:moveTo>
                  <a:pt x="7722" y="570"/>
                </a:moveTo>
                <a:cubicBezTo>
                  <a:pt x="7725" y="558"/>
                  <a:pt x="7726" y="546"/>
                  <a:pt x="7726" y="537"/>
                </a:cubicBezTo>
                <a:cubicBezTo>
                  <a:pt x="7726" y="493"/>
                  <a:pt x="7705" y="472"/>
                  <a:pt x="7663" y="472"/>
                </a:cubicBezTo>
                <a:cubicBezTo>
                  <a:pt x="7626" y="472"/>
                  <a:pt x="7601" y="497"/>
                  <a:pt x="7601" y="535"/>
                </a:cubicBezTo>
                <a:cubicBezTo>
                  <a:pt x="7601" y="588"/>
                  <a:pt x="7648" y="614"/>
                  <a:pt x="7731" y="668"/>
                </a:cubicBezTo>
                <a:cubicBezTo>
                  <a:pt x="7805" y="717"/>
                  <a:pt x="7853" y="747"/>
                  <a:pt x="7853" y="844"/>
                </a:cubicBezTo>
                <a:cubicBezTo>
                  <a:pt x="7853" y="981"/>
                  <a:pt x="7761" y="1054"/>
                  <a:pt x="7584" y="1054"/>
                </a:cubicBezTo>
                <a:cubicBezTo>
                  <a:pt x="7426" y="1054"/>
                  <a:pt x="7346" y="995"/>
                  <a:pt x="7346" y="881"/>
                </a:cubicBezTo>
                <a:cubicBezTo>
                  <a:pt x="7346" y="867"/>
                  <a:pt x="7347" y="849"/>
                  <a:pt x="7350" y="828"/>
                </a:cubicBezTo>
                <a:cubicBezTo>
                  <a:pt x="7531" y="828"/>
                  <a:pt x="7531" y="828"/>
                  <a:pt x="7531" y="828"/>
                </a:cubicBezTo>
                <a:cubicBezTo>
                  <a:pt x="7529" y="844"/>
                  <a:pt x="7527" y="857"/>
                  <a:pt x="7527" y="869"/>
                </a:cubicBezTo>
                <a:cubicBezTo>
                  <a:pt x="7527" y="919"/>
                  <a:pt x="7548" y="941"/>
                  <a:pt x="7596" y="941"/>
                </a:cubicBezTo>
                <a:cubicBezTo>
                  <a:pt x="7637" y="941"/>
                  <a:pt x="7667" y="911"/>
                  <a:pt x="7667" y="863"/>
                </a:cubicBezTo>
                <a:cubicBezTo>
                  <a:pt x="7667" y="803"/>
                  <a:pt x="7616" y="782"/>
                  <a:pt x="7531" y="719"/>
                </a:cubicBezTo>
                <a:cubicBezTo>
                  <a:pt x="7463" y="668"/>
                  <a:pt x="7420" y="630"/>
                  <a:pt x="7420" y="555"/>
                </a:cubicBezTo>
                <a:cubicBezTo>
                  <a:pt x="7420" y="438"/>
                  <a:pt x="7508" y="363"/>
                  <a:pt x="7671" y="363"/>
                </a:cubicBezTo>
                <a:cubicBezTo>
                  <a:pt x="7822" y="363"/>
                  <a:pt x="7901" y="419"/>
                  <a:pt x="7901" y="520"/>
                </a:cubicBezTo>
                <a:cubicBezTo>
                  <a:pt x="7901" y="535"/>
                  <a:pt x="7899" y="552"/>
                  <a:pt x="7895" y="570"/>
                </a:cubicBezTo>
                <a:lnTo>
                  <a:pt x="7722" y="57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4" name="Picture placeholder JU 10">
            <a:extLst>
              <a:ext uri="{FF2B5EF4-FFF2-40B4-BE49-F238E27FC236}">
                <a16:creationId xmlns:a16="http://schemas.microsoft.com/office/drawing/2014/main" id="{779D7199-0786-33EE-718B-E76152C10F91}"/>
              </a:ext>
            </a:extLst>
          </p:cNvPr>
          <p:cNvSpPr>
            <a:spLocks noGrp="1" noSelect="1"/>
          </p:cNvSpPr>
          <p:nvPr>
            <p:ph type="pic" idx="1000" hasCustomPrompt="1"/>
            <p:custDataLst>
              <p:custData r:id="rId1"/>
            </p:custDataLst>
          </p:nvPr>
        </p:nvSpPr>
        <p:spPr bwMode="auto">
          <a:xfrm>
            <a:off x="395836" y="391560"/>
            <a:ext cx="11795924" cy="6088126"/>
          </a:xfrm>
          <a:custGeom>
            <a:avLst/>
            <a:gdLst>
              <a:gd name="connsiteX0" fmla="*/ 4003003 w 11795924"/>
              <a:gd name="connsiteY0" fmla="*/ 721 h 6088126"/>
              <a:gd name="connsiteX1" fmla="*/ 4162505 w 11795924"/>
              <a:gd name="connsiteY1" fmla="*/ 14734 h 6088126"/>
              <a:gd name="connsiteX2" fmla="*/ 4263134 w 11795924"/>
              <a:gd name="connsiteY2" fmla="*/ 32512 h 6088126"/>
              <a:gd name="connsiteX3" fmla="*/ 4346937 w 11795924"/>
              <a:gd name="connsiteY3" fmla="*/ 32512 h 6088126"/>
              <a:gd name="connsiteX4" fmla="*/ 4529781 w 11795924"/>
              <a:gd name="connsiteY4" fmla="*/ 32512 h 6088126"/>
              <a:gd name="connsiteX5" fmla="*/ 4696118 w 11795924"/>
              <a:gd name="connsiteY5" fmla="*/ 32512 h 6088126"/>
              <a:gd name="connsiteX6" fmla="*/ 4839600 w 11795924"/>
              <a:gd name="connsiteY6" fmla="*/ 33464 h 6088126"/>
              <a:gd name="connsiteX7" fmla="*/ 4880232 w 11795924"/>
              <a:gd name="connsiteY7" fmla="*/ 14734 h 6088126"/>
              <a:gd name="connsiteX8" fmla="*/ 4910071 w 11795924"/>
              <a:gd name="connsiteY8" fmla="*/ 15051 h 6088126"/>
              <a:gd name="connsiteX9" fmla="*/ 4980542 w 11795924"/>
              <a:gd name="connsiteY9" fmla="*/ 4258 h 6088126"/>
              <a:gd name="connsiteX10" fmla="*/ 5177353 w 11795924"/>
              <a:gd name="connsiteY10" fmla="*/ 4575 h 6088126"/>
              <a:gd name="connsiteX11" fmla="*/ 5439874 w 11795924"/>
              <a:gd name="connsiteY11" fmla="*/ 4575 h 6088126"/>
              <a:gd name="connsiteX12" fmla="*/ 5585578 w 11795924"/>
              <a:gd name="connsiteY12" fmla="*/ 6797 h 6088126"/>
              <a:gd name="connsiteX13" fmla="*/ 5703347 w 11795924"/>
              <a:gd name="connsiteY13" fmla="*/ 14099 h 6088126"/>
              <a:gd name="connsiteX14" fmla="*/ 5781437 w 11795924"/>
              <a:gd name="connsiteY14" fmla="*/ 32829 h 6088126"/>
              <a:gd name="connsiteX15" fmla="*/ 5830322 w 11795924"/>
              <a:gd name="connsiteY15" fmla="*/ 32194 h 6088126"/>
              <a:gd name="connsiteX16" fmla="*/ 5936663 w 11795924"/>
              <a:gd name="connsiteY16" fmla="*/ 36004 h 6088126"/>
              <a:gd name="connsiteX17" fmla="*/ 6117920 w 11795924"/>
              <a:gd name="connsiteY17" fmla="*/ 46480 h 6088126"/>
              <a:gd name="connsiteX18" fmla="*/ 6432183 w 11795924"/>
              <a:gd name="connsiteY18" fmla="*/ 36004 h 6088126"/>
              <a:gd name="connsiteX19" fmla="*/ 7217841 w 11795924"/>
              <a:gd name="connsiteY19" fmla="*/ 32512 h 6088126"/>
              <a:gd name="connsiteX20" fmla="*/ 7594957 w 11795924"/>
              <a:gd name="connsiteY20" fmla="*/ 32512 h 6088126"/>
              <a:gd name="connsiteX21" fmla="*/ 7828908 w 11795924"/>
              <a:gd name="connsiteY21" fmla="*/ 43940 h 6088126"/>
              <a:gd name="connsiteX22" fmla="*/ 7932710 w 11795924"/>
              <a:gd name="connsiteY22" fmla="*/ 46480 h 6088126"/>
              <a:gd name="connsiteX23" fmla="*/ 8039369 w 11795924"/>
              <a:gd name="connsiteY23" fmla="*/ 60449 h 6088126"/>
              <a:gd name="connsiteX24" fmla="*/ 8233640 w 11795924"/>
              <a:gd name="connsiteY24" fmla="*/ 60131 h 6088126"/>
              <a:gd name="connsiteX25" fmla="*/ 8316174 w 11795924"/>
              <a:gd name="connsiteY25" fmla="*/ 60131 h 6088126"/>
              <a:gd name="connsiteX26" fmla="*/ 8400613 w 11795924"/>
              <a:gd name="connsiteY26" fmla="*/ 49337 h 6088126"/>
              <a:gd name="connsiteX27" fmla="*/ 8794870 w 11795924"/>
              <a:gd name="connsiteY27" fmla="*/ 46480 h 6088126"/>
              <a:gd name="connsiteX28" fmla="*/ 9478630 w 11795924"/>
              <a:gd name="connsiteY28" fmla="*/ 32512 h 6088126"/>
              <a:gd name="connsiteX29" fmla="*/ 9691948 w 11795924"/>
              <a:gd name="connsiteY29" fmla="*/ 4575 h 6088126"/>
              <a:gd name="connsiteX30" fmla="*/ 9852254 w 11795924"/>
              <a:gd name="connsiteY30" fmla="*/ 4575 h 6088126"/>
              <a:gd name="connsiteX31" fmla="*/ 10218260 w 11795924"/>
              <a:gd name="connsiteY31" fmla="*/ 4575 h 6088126"/>
              <a:gd name="connsiteX32" fmla="*/ 10327458 w 11795924"/>
              <a:gd name="connsiteY32" fmla="*/ 4258 h 6088126"/>
              <a:gd name="connsiteX33" fmla="*/ 10415388 w 11795924"/>
              <a:gd name="connsiteY33" fmla="*/ 15051 h 6088126"/>
              <a:gd name="connsiteX34" fmla="*/ 10582361 w 11795924"/>
              <a:gd name="connsiteY34" fmla="*/ 32512 h 6088126"/>
              <a:gd name="connsiteX35" fmla="*/ 10906782 w 11795924"/>
              <a:gd name="connsiteY35" fmla="*/ 36004 h 6088126"/>
              <a:gd name="connsiteX36" fmla="*/ 11090895 w 11795924"/>
              <a:gd name="connsiteY36" fmla="*/ 32512 h 6088126"/>
              <a:gd name="connsiteX37" fmla="*/ 11244853 w 11795924"/>
              <a:gd name="connsiteY37" fmla="*/ 15051 h 6088126"/>
              <a:gd name="connsiteX38" fmla="*/ 11412460 w 11795924"/>
              <a:gd name="connsiteY38" fmla="*/ 6797 h 6088126"/>
              <a:gd name="connsiteX39" fmla="*/ 11378811 w 11795924"/>
              <a:gd name="connsiteY39" fmla="*/ 95370 h 6088126"/>
              <a:gd name="connsiteX40" fmla="*/ 11388969 w 11795924"/>
              <a:gd name="connsiteY40" fmla="*/ 291879 h 6088126"/>
              <a:gd name="connsiteX41" fmla="*/ 11379129 w 11795924"/>
              <a:gd name="connsiteY41" fmla="*/ 595057 h 6088126"/>
              <a:gd name="connsiteX42" fmla="*/ 11378494 w 11795924"/>
              <a:gd name="connsiteY42" fmla="*/ 676010 h 6088126"/>
              <a:gd name="connsiteX43" fmla="*/ 11399127 w 11795924"/>
              <a:gd name="connsiteY43" fmla="*/ 730931 h 6088126"/>
              <a:gd name="connsiteX44" fmla="*/ 11399127 w 11795924"/>
              <a:gd name="connsiteY44" fmla="*/ 902043 h 6088126"/>
              <a:gd name="connsiteX45" fmla="*/ 11378494 w 11795924"/>
              <a:gd name="connsiteY45" fmla="*/ 974425 h 6088126"/>
              <a:gd name="connsiteX46" fmla="*/ 11389287 w 11795924"/>
              <a:gd name="connsiteY46" fmla="*/ 1044267 h 6088126"/>
              <a:gd name="connsiteX47" fmla="*/ 11406746 w 11795924"/>
              <a:gd name="connsiteY47" fmla="*/ 1175697 h 6088126"/>
              <a:gd name="connsiteX48" fmla="*/ 11378811 w 11795924"/>
              <a:gd name="connsiteY48" fmla="*/ 1336651 h 6088126"/>
              <a:gd name="connsiteX49" fmla="*/ 11386747 w 11795924"/>
              <a:gd name="connsiteY49" fmla="*/ 1517287 h 6088126"/>
              <a:gd name="connsiteX50" fmla="*/ 11388652 w 11795924"/>
              <a:gd name="connsiteY50" fmla="*/ 1730623 h 6088126"/>
              <a:gd name="connsiteX51" fmla="*/ 11379763 w 11795924"/>
              <a:gd name="connsiteY51" fmla="*/ 1892846 h 6088126"/>
              <a:gd name="connsiteX52" fmla="*/ 11399127 w 11795924"/>
              <a:gd name="connsiteY52" fmla="*/ 2510312 h 6088126"/>
              <a:gd name="connsiteX53" fmla="*/ 11388334 w 11795924"/>
              <a:gd name="connsiteY53" fmla="*/ 2675711 h 6088126"/>
              <a:gd name="connsiteX54" fmla="*/ 11390556 w 11795924"/>
              <a:gd name="connsiteY54" fmla="*/ 2784918 h 6088126"/>
              <a:gd name="connsiteX55" fmla="*/ 11381986 w 11795924"/>
              <a:gd name="connsiteY55" fmla="*/ 3129048 h 6088126"/>
              <a:gd name="connsiteX56" fmla="*/ 11398810 w 11795924"/>
              <a:gd name="connsiteY56" fmla="*/ 3199525 h 6088126"/>
              <a:gd name="connsiteX57" fmla="*/ 11396588 w 11795924"/>
              <a:gd name="connsiteY57" fmla="*/ 3372225 h 6088126"/>
              <a:gd name="connsiteX58" fmla="*/ 11388969 w 11795924"/>
              <a:gd name="connsiteY58" fmla="*/ 3531909 h 6088126"/>
              <a:gd name="connsiteX59" fmla="*/ 11405793 w 11795924"/>
              <a:gd name="connsiteY59" fmla="*/ 3685244 h 6088126"/>
              <a:gd name="connsiteX60" fmla="*/ 11419126 w 11795924"/>
              <a:gd name="connsiteY60" fmla="*/ 3863658 h 6088126"/>
              <a:gd name="connsiteX61" fmla="*/ 11406428 w 11795924"/>
              <a:gd name="connsiteY61" fmla="*/ 3960802 h 6088126"/>
              <a:gd name="connsiteX62" fmla="*/ 11409285 w 11795924"/>
              <a:gd name="connsiteY62" fmla="*/ 4036993 h 6088126"/>
              <a:gd name="connsiteX63" fmla="*/ 11407698 w 11795924"/>
              <a:gd name="connsiteY63" fmla="*/ 4354774 h 6088126"/>
              <a:gd name="connsiteX64" fmla="*/ 11563242 w 11795924"/>
              <a:gd name="connsiteY64" fmla="*/ 4344297 h 6088126"/>
              <a:gd name="connsiteX65" fmla="*/ 11702915 w 11795924"/>
              <a:gd name="connsiteY65" fmla="*/ 4347154 h 6088126"/>
              <a:gd name="connsiteX66" fmla="*/ 11795924 w 11795924"/>
              <a:gd name="connsiteY66" fmla="*/ 4361440 h 6088126"/>
              <a:gd name="connsiteX67" fmla="*/ 11795924 w 11795924"/>
              <a:gd name="connsiteY67" fmla="*/ 6050980 h 6088126"/>
              <a:gd name="connsiteX68" fmla="*/ 11760688 w 11795924"/>
              <a:gd name="connsiteY68" fmla="*/ 6051297 h 6088126"/>
              <a:gd name="connsiteX69" fmla="*/ 11664822 w 11795924"/>
              <a:gd name="connsiteY69" fmla="*/ 6078599 h 6088126"/>
              <a:gd name="connsiteX70" fmla="*/ 11601017 w 11795924"/>
              <a:gd name="connsiteY70" fmla="*/ 6064948 h 6088126"/>
              <a:gd name="connsiteX71" fmla="*/ 11534038 w 11795924"/>
              <a:gd name="connsiteY71" fmla="*/ 6064948 h 6088126"/>
              <a:gd name="connsiteX72" fmla="*/ 11437220 w 11795924"/>
              <a:gd name="connsiteY72" fmla="*/ 6064948 h 6088126"/>
              <a:gd name="connsiteX73" fmla="*/ 11122004 w 11795924"/>
              <a:gd name="connsiteY73" fmla="*/ 6064948 h 6088126"/>
              <a:gd name="connsiteX74" fmla="*/ 10981697 w 11795924"/>
              <a:gd name="connsiteY74" fmla="*/ 6047805 h 6088126"/>
              <a:gd name="connsiteX75" fmla="*/ 10849325 w 11795924"/>
              <a:gd name="connsiteY75" fmla="*/ 6047805 h 6088126"/>
              <a:gd name="connsiteX76" fmla="*/ 10748380 w 11795924"/>
              <a:gd name="connsiteY76" fmla="*/ 6048122 h 6088126"/>
              <a:gd name="connsiteX77" fmla="*/ 10686797 w 11795924"/>
              <a:gd name="connsiteY77" fmla="*/ 6026217 h 6088126"/>
              <a:gd name="connsiteX78" fmla="*/ 10573790 w 11795924"/>
              <a:gd name="connsiteY78" fmla="*/ 6052249 h 6088126"/>
              <a:gd name="connsiteX79" fmla="*/ 10258257 w 11795924"/>
              <a:gd name="connsiteY79" fmla="*/ 6064948 h 6088126"/>
              <a:gd name="connsiteX80" fmla="*/ 9968754 w 11795924"/>
              <a:gd name="connsiteY80" fmla="*/ 6051932 h 6088126"/>
              <a:gd name="connsiteX81" fmla="*/ 9669410 w 11795924"/>
              <a:gd name="connsiteY81" fmla="*/ 6051932 h 6088126"/>
              <a:gd name="connsiteX82" fmla="*/ 9304357 w 11795924"/>
              <a:gd name="connsiteY82" fmla="*/ 6051932 h 6088126"/>
              <a:gd name="connsiteX83" fmla="*/ 9001205 w 11795924"/>
              <a:gd name="connsiteY83" fmla="*/ 6024948 h 6088126"/>
              <a:gd name="connsiteX84" fmla="*/ 8419342 w 11795924"/>
              <a:gd name="connsiteY84" fmla="*/ 6025900 h 6088126"/>
              <a:gd name="connsiteX85" fmla="*/ 7809545 w 11795924"/>
              <a:gd name="connsiteY85" fmla="*/ 6025900 h 6088126"/>
              <a:gd name="connsiteX86" fmla="*/ 7161655 w 11795924"/>
              <a:gd name="connsiteY86" fmla="*/ 6025900 h 6088126"/>
              <a:gd name="connsiteX87" fmla="*/ 6957542 w 11795924"/>
              <a:gd name="connsiteY87" fmla="*/ 6047805 h 6088126"/>
              <a:gd name="connsiteX88" fmla="*/ 6809299 w 11795924"/>
              <a:gd name="connsiteY88" fmla="*/ 6047805 h 6088126"/>
              <a:gd name="connsiteX89" fmla="*/ 6483608 w 11795924"/>
              <a:gd name="connsiteY89" fmla="*/ 6047805 h 6088126"/>
              <a:gd name="connsiteX90" fmla="*/ 5838575 w 11795924"/>
              <a:gd name="connsiteY90" fmla="*/ 6047805 h 6088126"/>
              <a:gd name="connsiteX91" fmla="*/ 5672555 w 11795924"/>
              <a:gd name="connsiteY91" fmla="*/ 6025900 h 6088126"/>
              <a:gd name="connsiteX92" fmla="*/ 5503679 w 11795924"/>
              <a:gd name="connsiteY92" fmla="*/ 6025900 h 6088126"/>
              <a:gd name="connsiteX93" fmla="*/ 5349722 w 11795924"/>
              <a:gd name="connsiteY93" fmla="*/ 6025900 h 6088126"/>
              <a:gd name="connsiteX94" fmla="*/ 5172591 w 11795924"/>
              <a:gd name="connsiteY94" fmla="*/ 6047805 h 6088126"/>
              <a:gd name="connsiteX95" fmla="*/ 4846266 w 11795924"/>
              <a:gd name="connsiteY95" fmla="*/ 6051297 h 6088126"/>
              <a:gd name="connsiteX96" fmla="*/ 4740876 w 11795924"/>
              <a:gd name="connsiteY96" fmla="*/ 6064948 h 6088126"/>
              <a:gd name="connsiteX97" fmla="*/ 4617393 w 11795924"/>
              <a:gd name="connsiteY97" fmla="*/ 6064948 h 6088126"/>
              <a:gd name="connsiteX98" fmla="*/ 4496767 w 11795924"/>
              <a:gd name="connsiteY98" fmla="*/ 6064313 h 6088126"/>
              <a:gd name="connsiteX99" fmla="*/ 4380902 w 11795924"/>
              <a:gd name="connsiteY99" fmla="*/ 6082408 h 6088126"/>
              <a:gd name="connsiteX100" fmla="*/ 4115525 w 11795924"/>
              <a:gd name="connsiteY100" fmla="*/ 6082408 h 6088126"/>
              <a:gd name="connsiteX101" fmla="*/ 3855543 w 11795924"/>
              <a:gd name="connsiteY101" fmla="*/ 6064948 h 6088126"/>
              <a:gd name="connsiteX102" fmla="*/ 3691429 w 11795924"/>
              <a:gd name="connsiteY102" fmla="*/ 6064948 h 6088126"/>
              <a:gd name="connsiteX103" fmla="*/ 3564453 w 11795924"/>
              <a:gd name="connsiteY103" fmla="*/ 6051615 h 6088126"/>
              <a:gd name="connsiteX104" fmla="*/ 3449541 w 11795924"/>
              <a:gd name="connsiteY104" fmla="*/ 6047487 h 6088126"/>
              <a:gd name="connsiteX105" fmla="*/ 3381927 w 11795924"/>
              <a:gd name="connsiteY105" fmla="*/ 6048757 h 6088126"/>
              <a:gd name="connsiteX106" fmla="*/ 3314630 w 11795924"/>
              <a:gd name="connsiteY106" fmla="*/ 6024948 h 6088126"/>
              <a:gd name="connsiteX107" fmla="*/ 3108296 w 11795924"/>
              <a:gd name="connsiteY107" fmla="*/ 6025900 h 6088126"/>
              <a:gd name="connsiteX108" fmla="*/ 2973702 w 11795924"/>
              <a:gd name="connsiteY108" fmla="*/ 6025583 h 6088126"/>
              <a:gd name="connsiteX109" fmla="*/ 2933705 w 11795924"/>
              <a:gd name="connsiteY109" fmla="*/ 6048757 h 6088126"/>
              <a:gd name="connsiteX110" fmla="*/ 2881963 w 11795924"/>
              <a:gd name="connsiteY110" fmla="*/ 6047805 h 6088126"/>
              <a:gd name="connsiteX111" fmla="*/ 2803873 w 11795924"/>
              <a:gd name="connsiteY111" fmla="*/ 6047805 h 6088126"/>
              <a:gd name="connsiteX112" fmla="*/ 2612776 w 11795924"/>
              <a:gd name="connsiteY112" fmla="*/ 6025900 h 6088126"/>
              <a:gd name="connsiteX113" fmla="*/ 2282324 w 11795924"/>
              <a:gd name="connsiteY113" fmla="*/ 6024948 h 6088126"/>
              <a:gd name="connsiteX114" fmla="*/ 2154079 w 11795924"/>
              <a:gd name="connsiteY114" fmla="*/ 6047805 h 6088126"/>
              <a:gd name="connsiteX115" fmla="*/ 2053134 w 11795924"/>
              <a:gd name="connsiteY115" fmla="*/ 6047805 h 6088126"/>
              <a:gd name="connsiteX116" fmla="*/ 1689668 w 11795924"/>
              <a:gd name="connsiteY116" fmla="*/ 6048757 h 6088126"/>
              <a:gd name="connsiteX117" fmla="*/ 1420163 w 11795924"/>
              <a:gd name="connsiteY117" fmla="*/ 6064948 h 6088126"/>
              <a:gd name="connsiteX118" fmla="*/ 1157008 w 11795924"/>
              <a:gd name="connsiteY118" fmla="*/ 6064948 h 6088126"/>
              <a:gd name="connsiteX119" fmla="*/ 862743 w 11795924"/>
              <a:gd name="connsiteY119" fmla="*/ 6064948 h 6088126"/>
              <a:gd name="connsiteX120" fmla="*/ 720214 w 11795924"/>
              <a:gd name="connsiteY120" fmla="*/ 6082408 h 6088126"/>
              <a:gd name="connsiteX121" fmla="*/ 628474 w 11795924"/>
              <a:gd name="connsiteY121" fmla="*/ 6082408 h 6088126"/>
              <a:gd name="connsiteX122" fmla="*/ 542131 w 11795924"/>
              <a:gd name="connsiteY122" fmla="*/ 6068758 h 6088126"/>
              <a:gd name="connsiteX123" fmla="*/ 409760 w 11795924"/>
              <a:gd name="connsiteY123" fmla="*/ 6064948 h 6088126"/>
              <a:gd name="connsiteX124" fmla="*/ 234534 w 11795924"/>
              <a:gd name="connsiteY124" fmla="*/ 6064948 h 6088126"/>
              <a:gd name="connsiteX125" fmla="*/ 91053 w 11795924"/>
              <a:gd name="connsiteY125" fmla="*/ 6063678 h 6088126"/>
              <a:gd name="connsiteX126" fmla="*/ 5344 w 11795924"/>
              <a:gd name="connsiteY126" fmla="*/ 6088123 h 6088126"/>
              <a:gd name="connsiteX127" fmla="*/ 16455 w 11795924"/>
              <a:gd name="connsiteY127" fmla="*/ 5990662 h 6088126"/>
              <a:gd name="connsiteX128" fmla="*/ 61848 w 11795924"/>
              <a:gd name="connsiteY128" fmla="*/ 5839549 h 6088126"/>
              <a:gd name="connsiteX129" fmla="*/ 46929 w 11795924"/>
              <a:gd name="connsiteY129" fmla="*/ 5663992 h 6088126"/>
              <a:gd name="connsiteX130" fmla="*/ 47881 w 11795924"/>
              <a:gd name="connsiteY130" fmla="*/ 5535419 h 6088126"/>
              <a:gd name="connsiteX131" fmla="*/ 35183 w 11795924"/>
              <a:gd name="connsiteY131" fmla="*/ 5459228 h 6088126"/>
              <a:gd name="connsiteX132" fmla="*/ 27565 w 11795924"/>
              <a:gd name="connsiteY132" fmla="*/ 5391291 h 6088126"/>
              <a:gd name="connsiteX133" fmla="*/ 28200 w 11795924"/>
              <a:gd name="connsiteY133" fmla="*/ 5259544 h 6088126"/>
              <a:gd name="connsiteX134" fmla="*/ 6614 w 11795924"/>
              <a:gd name="connsiteY134" fmla="*/ 5088431 h 6088126"/>
              <a:gd name="connsiteX135" fmla="*/ 6614 w 11795924"/>
              <a:gd name="connsiteY135" fmla="*/ 4939541 h 6088126"/>
              <a:gd name="connsiteX136" fmla="*/ 18359 w 11795924"/>
              <a:gd name="connsiteY136" fmla="*/ 4802714 h 6088126"/>
              <a:gd name="connsiteX137" fmla="*/ 27882 w 11795924"/>
              <a:gd name="connsiteY137" fmla="*/ 4646840 h 6088126"/>
              <a:gd name="connsiteX138" fmla="*/ 35183 w 11795924"/>
              <a:gd name="connsiteY138" fmla="*/ 4508108 h 6088126"/>
              <a:gd name="connsiteX139" fmla="*/ 33596 w 11795924"/>
              <a:gd name="connsiteY139" fmla="*/ 4389060 h 6088126"/>
              <a:gd name="connsiteX140" fmla="*/ 35183 w 11795924"/>
              <a:gd name="connsiteY140" fmla="*/ 4259217 h 6088126"/>
              <a:gd name="connsiteX141" fmla="*/ 27882 w 11795924"/>
              <a:gd name="connsiteY141" fmla="*/ 4034136 h 6088126"/>
              <a:gd name="connsiteX142" fmla="*/ 18994 w 11795924"/>
              <a:gd name="connsiteY142" fmla="*/ 3893499 h 6088126"/>
              <a:gd name="connsiteX143" fmla="*/ 20899 w 11795924"/>
              <a:gd name="connsiteY143" fmla="*/ 3766514 h 6088126"/>
              <a:gd name="connsiteX144" fmla="*/ 18359 w 11795924"/>
              <a:gd name="connsiteY144" fmla="*/ 3466511 h 6088126"/>
              <a:gd name="connsiteX145" fmla="*/ 25978 w 11795924"/>
              <a:gd name="connsiteY145" fmla="*/ 3310002 h 6088126"/>
              <a:gd name="connsiteX146" fmla="*/ 49468 w 11795924"/>
              <a:gd name="connsiteY146" fmla="*/ 3154128 h 6088126"/>
              <a:gd name="connsiteX147" fmla="*/ 48516 w 11795924"/>
              <a:gd name="connsiteY147" fmla="*/ 2997618 h 6088126"/>
              <a:gd name="connsiteX148" fmla="*/ 34866 w 11795924"/>
              <a:gd name="connsiteY148" fmla="*/ 2939523 h 6088126"/>
              <a:gd name="connsiteX149" fmla="*/ 26295 w 11795924"/>
              <a:gd name="connsiteY149" fmla="*/ 2883332 h 6088126"/>
              <a:gd name="connsiteX150" fmla="*/ 20899 w 11795924"/>
              <a:gd name="connsiteY150" fmla="*/ 2736981 h 6088126"/>
              <a:gd name="connsiteX151" fmla="*/ 27882 w 11795924"/>
              <a:gd name="connsiteY151" fmla="*/ 2578249 h 6088126"/>
              <a:gd name="connsiteX152" fmla="*/ 27882 w 11795924"/>
              <a:gd name="connsiteY152" fmla="*/ 2305548 h 6088126"/>
              <a:gd name="connsiteX153" fmla="*/ 15820 w 11795924"/>
              <a:gd name="connsiteY153" fmla="*/ 2180785 h 6088126"/>
              <a:gd name="connsiteX154" fmla="*/ 6297 w 11795924"/>
              <a:gd name="connsiteY154" fmla="*/ 2159198 h 6088126"/>
              <a:gd name="connsiteX155" fmla="*/ 6614 w 11795924"/>
              <a:gd name="connsiteY155" fmla="*/ 2129674 h 6088126"/>
              <a:gd name="connsiteX156" fmla="*/ 6614 w 11795924"/>
              <a:gd name="connsiteY156" fmla="*/ 2061102 h 6088126"/>
              <a:gd name="connsiteX157" fmla="*/ 4709 w 11795924"/>
              <a:gd name="connsiteY157" fmla="*/ 1915069 h 6088126"/>
              <a:gd name="connsiteX158" fmla="*/ 18359 w 11795924"/>
              <a:gd name="connsiteY158" fmla="*/ 1846814 h 6088126"/>
              <a:gd name="connsiteX159" fmla="*/ 6297 w 11795924"/>
              <a:gd name="connsiteY159" fmla="*/ 1778242 h 6088126"/>
              <a:gd name="connsiteX160" fmla="*/ 6614 w 11795924"/>
              <a:gd name="connsiteY160" fmla="*/ 1642050 h 6088126"/>
              <a:gd name="connsiteX161" fmla="*/ 5979 w 11795924"/>
              <a:gd name="connsiteY161" fmla="*/ 1583320 h 6088126"/>
              <a:gd name="connsiteX162" fmla="*/ 18359 w 11795924"/>
              <a:gd name="connsiteY162" fmla="*/ 1524906 h 6088126"/>
              <a:gd name="connsiteX163" fmla="*/ 28200 w 11795924"/>
              <a:gd name="connsiteY163" fmla="*/ 1271571 h 6088126"/>
              <a:gd name="connsiteX164" fmla="*/ 35183 w 11795924"/>
              <a:gd name="connsiteY164" fmla="*/ 1203316 h 6088126"/>
              <a:gd name="connsiteX165" fmla="*/ 34549 w 11795924"/>
              <a:gd name="connsiteY165" fmla="*/ 1136331 h 6088126"/>
              <a:gd name="connsiteX166" fmla="*/ 48833 w 11795924"/>
              <a:gd name="connsiteY166" fmla="*/ 1085855 h 6088126"/>
              <a:gd name="connsiteX167" fmla="*/ 49468 w 11795924"/>
              <a:gd name="connsiteY167" fmla="*/ 1019822 h 6088126"/>
              <a:gd name="connsiteX168" fmla="*/ 49468 w 11795924"/>
              <a:gd name="connsiteY168" fmla="*/ 890615 h 6088126"/>
              <a:gd name="connsiteX169" fmla="*/ 48833 w 11795924"/>
              <a:gd name="connsiteY169" fmla="*/ 834424 h 6088126"/>
              <a:gd name="connsiteX170" fmla="*/ 34866 w 11795924"/>
              <a:gd name="connsiteY170" fmla="*/ 783630 h 6088126"/>
              <a:gd name="connsiteX171" fmla="*/ 35183 w 11795924"/>
              <a:gd name="connsiteY171" fmla="*/ 705216 h 6088126"/>
              <a:gd name="connsiteX172" fmla="*/ 47564 w 11795924"/>
              <a:gd name="connsiteY172" fmla="*/ 656644 h 6088126"/>
              <a:gd name="connsiteX173" fmla="*/ 65023 w 11795924"/>
              <a:gd name="connsiteY173" fmla="*/ 543945 h 6088126"/>
              <a:gd name="connsiteX174" fmla="*/ 85021 w 11795924"/>
              <a:gd name="connsiteY174" fmla="*/ 422674 h 6088126"/>
              <a:gd name="connsiteX175" fmla="*/ 78038 w 11795924"/>
              <a:gd name="connsiteY175" fmla="*/ 295371 h 6088126"/>
              <a:gd name="connsiteX176" fmla="*/ 62166 w 11795924"/>
              <a:gd name="connsiteY176" fmla="*/ 200132 h 6088126"/>
              <a:gd name="connsiteX177" fmla="*/ 47564 w 11795924"/>
              <a:gd name="connsiteY177" fmla="*/ 166481 h 6088126"/>
              <a:gd name="connsiteX178" fmla="*/ 46929 w 11795924"/>
              <a:gd name="connsiteY178" fmla="*/ 110608 h 6088126"/>
              <a:gd name="connsiteX179" fmla="*/ 54865 w 11795924"/>
              <a:gd name="connsiteY179" fmla="*/ 49337 h 6088126"/>
              <a:gd name="connsiteX180" fmla="*/ 58674 w 11795924"/>
              <a:gd name="connsiteY180" fmla="*/ 36004 h 6088126"/>
              <a:gd name="connsiteX181" fmla="*/ 219615 w 11795924"/>
              <a:gd name="connsiteY181" fmla="*/ 32194 h 6088126"/>
              <a:gd name="connsiteX182" fmla="*/ 322465 w 11795924"/>
              <a:gd name="connsiteY182" fmla="*/ 14734 h 6088126"/>
              <a:gd name="connsiteX183" fmla="*/ 388809 w 11795924"/>
              <a:gd name="connsiteY183" fmla="*/ 15051 h 6088126"/>
              <a:gd name="connsiteX184" fmla="*/ 571335 w 11795924"/>
              <a:gd name="connsiteY184" fmla="*/ 4575 h 6088126"/>
              <a:gd name="connsiteX185" fmla="*/ 731324 w 11795924"/>
              <a:gd name="connsiteY185" fmla="*/ 4575 h 6088126"/>
              <a:gd name="connsiteX186" fmla="*/ 1098282 w 11795924"/>
              <a:gd name="connsiteY186" fmla="*/ 4575 h 6088126"/>
              <a:gd name="connsiteX187" fmla="*/ 1181133 w 11795924"/>
              <a:gd name="connsiteY187" fmla="*/ 15369 h 6088126"/>
              <a:gd name="connsiteX188" fmla="*/ 1223352 w 11795924"/>
              <a:gd name="connsiteY188" fmla="*/ 14099 h 6088126"/>
              <a:gd name="connsiteX189" fmla="*/ 1252874 w 11795924"/>
              <a:gd name="connsiteY189" fmla="*/ 33464 h 6088126"/>
              <a:gd name="connsiteX190" fmla="*/ 1412862 w 11795924"/>
              <a:gd name="connsiteY190" fmla="*/ 36004 h 6088126"/>
              <a:gd name="connsiteX191" fmla="*/ 2841966 w 11795924"/>
              <a:gd name="connsiteY191" fmla="*/ 32512 h 6088126"/>
              <a:gd name="connsiteX192" fmla="*/ 2995606 w 11795924"/>
              <a:gd name="connsiteY192" fmla="*/ 15051 h 6088126"/>
              <a:gd name="connsiteX193" fmla="*/ 3150515 w 11795924"/>
              <a:gd name="connsiteY193" fmla="*/ 15051 h 6088126"/>
              <a:gd name="connsiteX194" fmla="*/ 3519377 w 11795924"/>
              <a:gd name="connsiteY194" fmla="*/ 15051 h 6088126"/>
              <a:gd name="connsiteX195" fmla="*/ 4003003 w 11795924"/>
              <a:gd name="connsiteY195" fmla="*/ 721 h 6088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</a:cxnLst>
            <a:rect l="l" t="t" r="r" b="b"/>
            <a:pathLst>
              <a:path w="11795924" h="6088126">
                <a:moveTo>
                  <a:pt x="4003003" y="721"/>
                </a:moveTo>
                <a:cubicBezTo>
                  <a:pt x="4056680" y="2254"/>
                  <a:pt x="4109969" y="6400"/>
                  <a:pt x="4162505" y="14734"/>
                </a:cubicBezTo>
                <a:cubicBezTo>
                  <a:pt x="4200915" y="20766"/>
                  <a:pt x="4222501" y="30924"/>
                  <a:pt x="4263134" y="32512"/>
                </a:cubicBezTo>
                <a:cubicBezTo>
                  <a:pt x="4290750" y="33464"/>
                  <a:pt x="4319003" y="32512"/>
                  <a:pt x="4346937" y="32512"/>
                </a:cubicBezTo>
                <a:cubicBezTo>
                  <a:pt x="4346937" y="32512"/>
                  <a:pt x="4346937" y="32512"/>
                  <a:pt x="4529781" y="32512"/>
                </a:cubicBezTo>
                <a:cubicBezTo>
                  <a:pt x="4529781" y="32512"/>
                  <a:pt x="4529781" y="32512"/>
                  <a:pt x="4696118" y="32512"/>
                </a:cubicBezTo>
                <a:cubicBezTo>
                  <a:pt x="4738020" y="32512"/>
                  <a:pt x="4799285" y="40766"/>
                  <a:pt x="4839600" y="33464"/>
                </a:cubicBezTo>
                <a:cubicBezTo>
                  <a:pt x="4857377" y="29972"/>
                  <a:pt x="4859282" y="18226"/>
                  <a:pt x="4880232" y="14734"/>
                </a:cubicBezTo>
                <a:cubicBezTo>
                  <a:pt x="4887533" y="13464"/>
                  <a:pt x="4903087" y="15051"/>
                  <a:pt x="4910071" y="15051"/>
                </a:cubicBezTo>
                <a:cubicBezTo>
                  <a:pt x="4938323" y="14416"/>
                  <a:pt x="4955147" y="7432"/>
                  <a:pt x="4980542" y="4258"/>
                </a:cubicBezTo>
                <a:cubicBezTo>
                  <a:pt x="5042125" y="-3044"/>
                  <a:pt x="5115135" y="4575"/>
                  <a:pt x="5177353" y="4575"/>
                </a:cubicBezTo>
                <a:cubicBezTo>
                  <a:pt x="5177353" y="4575"/>
                  <a:pt x="5177353" y="4575"/>
                  <a:pt x="5439874" y="4575"/>
                </a:cubicBezTo>
                <a:cubicBezTo>
                  <a:pt x="5488442" y="4575"/>
                  <a:pt x="5537962" y="2035"/>
                  <a:pt x="5585578" y="6797"/>
                </a:cubicBezTo>
                <a:cubicBezTo>
                  <a:pt x="5622718" y="10607"/>
                  <a:pt x="5665572" y="9654"/>
                  <a:pt x="5703347" y="14099"/>
                </a:cubicBezTo>
                <a:cubicBezTo>
                  <a:pt x="5732551" y="17591"/>
                  <a:pt x="5753819" y="29337"/>
                  <a:pt x="5781437" y="32829"/>
                </a:cubicBezTo>
                <a:cubicBezTo>
                  <a:pt x="5796039" y="34734"/>
                  <a:pt x="5815402" y="32194"/>
                  <a:pt x="5830322" y="32194"/>
                </a:cubicBezTo>
                <a:cubicBezTo>
                  <a:pt x="5865875" y="33147"/>
                  <a:pt x="5901110" y="35686"/>
                  <a:pt x="5936663" y="36004"/>
                </a:cubicBezTo>
                <a:cubicBezTo>
                  <a:pt x="5999833" y="36321"/>
                  <a:pt x="6056020" y="46798"/>
                  <a:pt x="6117920" y="46480"/>
                </a:cubicBezTo>
                <a:cubicBezTo>
                  <a:pt x="6229341" y="45845"/>
                  <a:pt x="6322033" y="36004"/>
                  <a:pt x="6432183" y="36004"/>
                </a:cubicBezTo>
                <a:cubicBezTo>
                  <a:pt x="6693752" y="36004"/>
                  <a:pt x="6955955" y="32512"/>
                  <a:pt x="7217841" y="32512"/>
                </a:cubicBezTo>
                <a:cubicBezTo>
                  <a:pt x="7343546" y="32512"/>
                  <a:pt x="7469252" y="31877"/>
                  <a:pt x="7594957" y="32512"/>
                </a:cubicBezTo>
                <a:cubicBezTo>
                  <a:pt x="7673046" y="32829"/>
                  <a:pt x="7755263" y="36639"/>
                  <a:pt x="7828908" y="43940"/>
                </a:cubicBezTo>
                <a:cubicBezTo>
                  <a:pt x="7863191" y="47433"/>
                  <a:pt x="7897792" y="46798"/>
                  <a:pt x="7932710" y="46480"/>
                </a:cubicBezTo>
                <a:cubicBezTo>
                  <a:pt x="7974295" y="45845"/>
                  <a:pt x="8000642" y="56639"/>
                  <a:pt x="8039369" y="60449"/>
                </a:cubicBezTo>
                <a:cubicBezTo>
                  <a:pt x="8101270" y="67115"/>
                  <a:pt x="8170788" y="60131"/>
                  <a:pt x="8233640" y="60131"/>
                </a:cubicBezTo>
                <a:cubicBezTo>
                  <a:pt x="8260940" y="60131"/>
                  <a:pt x="8288558" y="60131"/>
                  <a:pt x="8316174" y="60131"/>
                </a:cubicBezTo>
                <a:cubicBezTo>
                  <a:pt x="8350775" y="60449"/>
                  <a:pt x="8371408" y="54417"/>
                  <a:pt x="8400613" y="49337"/>
                </a:cubicBezTo>
                <a:cubicBezTo>
                  <a:pt x="8520287" y="29655"/>
                  <a:pt x="8671387" y="46480"/>
                  <a:pt x="8794870" y="46480"/>
                </a:cubicBezTo>
                <a:cubicBezTo>
                  <a:pt x="9025012" y="46480"/>
                  <a:pt x="9245949" y="30290"/>
                  <a:pt x="9478630" y="32512"/>
                </a:cubicBezTo>
                <a:cubicBezTo>
                  <a:pt x="9554181" y="33147"/>
                  <a:pt x="9615129" y="6162"/>
                  <a:pt x="9691948" y="4575"/>
                </a:cubicBezTo>
                <a:cubicBezTo>
                  <a:pt x="9745278" y="3623"/>
                  <a:pt x="9798925" y="4575"/>
                  <a:pt x="9852254" y="4575"/>
                </a:cubicBezTo>
                <a:cubicBezTo>
                  <a:pt x="9852254" y="4575"/>
                  <a:pt x="9852254" y="4575"/>
                  <a:pt x="10218260" y="4575"/>
                </a:cubicBezTo>
                <a:cubicBezTo>
                  <a:pt x="10253178" y="4575"/>
                  <a:pt x="10292858" y="1083"/>
                  <a:pt x="10327458" y="4258"/>
                </a:cubicBezTo>
                <a:cubicBezTo>
                  <a:pt x="10359202" y="7432"/>
                  <a:pt x="10381740" y="14416"/>
                  <a:pt x="10415388" y="15051"/>
                </a:cubicBezTo>
                <a:cubicBezTo>
                  <a:pt x="10476336" y="16004"/>
                  <a:pt x="10520143" y="31242"/>
                  <a:pt x="10582361" y="32512"/>
                </a:cubicBezTo>
                <a:cubicBezTo>
                  <a:pt x="10689654" y="34734"/>
                  <a:pt x="10799170" y="40448"/>
                  <a:pt x="10906782" y="36004"/>
                </a:cubicBezTo>
                <a:cubicBezTo>
                  <a:pt x="10968047" y="33464"/>
                  <a:pt x="11028995" y="32194"/>
                  <a:pt x="11090895" y="32512"/>
                </a:cubicBezTo>
                <a:cubicBezTo>
                  <a:pt x="11152161" y="32829"/>
                  <a:pt x="11183270" y="15051"/>
                  <a:pt x="11244853" y="15051"/>
                </a:cubicBezTo>
                <a:cubicBezTo>
                  <a:pt x="11303896" y="15051"/>
                  <a:pt x="11357543" y="9972"/>
                  <a:pt x="11412460" y="6797"/>
                </a:cubicBezTo>
                <a:cubicBezTo>
                  <a:pt x="11396270" y="35051"/>
                  <a:pt x="11382938" y="66480"/>
                  <a:pt x="11378811" y="95370"/>
                </a:cubicBezTo>
                <a:cubicBezTo>
                  <a:pt x="11369288" y="163624"/>
                  <a:pt x="11387382" y="229021"/>
                  <a:pt x="11388969" y="291879"/>
                </a:cubicBezTo>
                <a:cubicBezTo>
                  <a:pt x="11391509" y="397595"/>
                  <a:pt x="11379129" y="492199"/>
                  <a:pt x="11379129" y="595057"/>
                </a:cubicBezTo>
                <a:cubicBezTo>
                  <a:pt x="11379129" y="620771"/>
                  <a:pt x="11375319" y="651248"/>
                  <a:pt x="11378494" y="676010"/>
                </a:cubicBezTo>
                <a:cubicBezTo>
                  <a:pt x="11380716" y="694105"/>
                  <a:pt x="11396905" y="714423"/>
                  <a:pt x="11399127" y="730931"/>
                </a:cubicBezTo>
                <a:cubicBezTo>
                  <a:pt x="11406111" y="776963"/>
                  <a:pt x="11403889" y="855377"/>
                  <a:pt x="11399127" y="902043"/>
                </a:cubicBezTo>
                <a:cubicBezTo>
                  <a:pt x="11395953" y="931250"/>
                  <a:pt x="11382938" y="947123"/>
                  <a:pt x="11378494" y="974425"/>
                </a:cubicBezTo>
                <a:cubicBezTo>
                  <a:pt x="11373732" y="1003949"/>
                  <a:pt x="11387065" y="1019188"/>
                  <a:pt x="11389287" y="1044267"/>
                </a:cubicBezTo>
                <a:cubicBezTo>
                  <a:pt x="11393731" y="1089029"/>
                  <a:pt x="11402302" y="1131570"/>
                  <a:pt x="11406746" y="1175697"/>
                </a:cubicBezTo>
                <a:cubicBezTo>
                  <a:pt x="11412142" y="1232523"/>
                  <a:pt x="11384208" y="1282047"/>
                  <a:pt x="11378811" y="1336651"/>
                </a:cubicBezTo>
                <a:cubicBezTo>
                  <a:pt x="11372780" y="1395699"/>
                  <a:pt x="11379763" y="1461096"/>
                  <a:pt x="11386747" y="1517287"/>
                </a:cubicBezTo>
                <a:cubicBezTo>
                  <a:pt x="11396270" y="1594431"/>
                  <a:pt x="11401667" y="1653162"/>
                  <a:pt x="11388652" y="1730623"/>
                </a:cubicBezTo>
                <a:cubicBezTo>
                  <a:pt x="11379446" y="1785226"/>
                  <a:pt x="11379129" y="1836020"/>
                  <a:pt x="11379763" y="1892846"/>
                </a:cubicBezTo>
                <a:cubicBezTo>
                  <a:pt x="11381033" y="1987133"/>
                  <a:pt x="11389604" y="2467137"/>
                  <a:pt x="11399127" y="2510312"/>
                </a:cubicBezTo>
                <a:cubicBezTo>
                  <a:pt x="11412142" y="2567773"/>
                  <a:pt x="11379129" y="2620789"/>
                  <a:pt x="11388334" y="2675711"/>
                </a:cubicBezTo>
                <a:cubicBezTo>
                  <a:pt x="11394683" y="2714441"/>
                  <a:pt x="11422935" y="2748727"/>
                  <a:pt x="11390556" y="2784918"/>
                </a:cubicBezTo>
                <a:cubicBezTo>
                  <a:pt x="11404206" y="2810315"/>
                  <a:pt x="11367701" y="3094127"/>
                  <a:pt x="11381986" y="3129048"/>
                </a:cubicBezTo>
                <a:cubicBezTo>
                  <a:pt x="11394048" y="3158572"/>
                  <a:pt x="11399127" y="3160477"/>
                  <a:pt x="11398810" y="3199525"/>
                </a:cubicBezTo>
                <a:cubicBezTo>
                  <a:pt x="11398492" y="3256033"/>
                  <a:pt x="11403254" y="3317304"/>
                  <a:pt x="11396588" y="3372225"/>
                </a:cubicBezTo>
                <a:cubicBezTo>
                  <a:pt x="11394048" y="3393812"/>
                  <a:pt x="11381986" y="3504924"/>
                  <a:pt x="11388969" y="3531909"/>
                </a:cubicBezTo>
                <a:cubicBezTo>
                  <a:pt x="11401349" y="3580798"/>
                  <a:pt x="11397540" y="3634449"/>
                  <a:pt x="11405793" y="3685244"/>
                </a:cubicBezTo>
                <a:cubicBezTo>
                  <a:pt x="11414999" y="3740165"/>
                  <a:pt x="11428331" y="3803657"/>
                  <a:pt x="11419126" y="3863658"/>
                </a:cubicBezTo>
                <a:cubicBezTo>
                  <a:pt x="11413412" y="3900484"/>
                  <a:pt x="11406428" y="3920484"/>
                  <a:pt x="11406428" y="3960802"/>
                </a:cubicBezTo>
                <a:cubicBezTo>
                  <a:pt x="11406428" y="3986834"/>
                  <a:pt x="11405476" y="4011913"/>
                  <a:pt x="11409285" y="4036993"/>
                </a:cubicBezTo>
                <a:cubicBezTo>
                  <a:pt x="11414682" y="4076358"/>
                  <a:pt x="11435632" y="4326837"/>
                  <a:pt x="11407698" y="4354774"/>
                </a:cubicBezTo>
                <a:cubicBezTo>
                  <a:pt x="11458805" y="4374774"/>
                  <a:pt x="11513722" y="4346202"/>
                  <a:pt x="11563242" y="4344297"/>
                </a:cubicBezTo>
                <a:cubicBezTo>
                  <a:pt x="11608636" y="4342393"/>
                  <a:pt x="11658791" y="4338266"/>
                  <a:pt x="11702915" y="4347154"/>
                </a:cubicBezTo>
                <a:cubicBezTo>
                  <a:pt x="11723231" y="4351281"/>
                  <a:pt x="11764815" y="4365250"/>
                  <a:pt x="11795924" y="4361440"/>
                </a:cubicBezTo>
                <a:cubicBezTo>
                  <a:pt x="11795924" y="4361440"/>
                  <a:pt x="11795924" y="4361440"/>
                  <a:pt x="11795924" y="6050980"/>
                </a:cubicBezTo>
                <a:cubicBezTo>
                  <a:pt x="11784496" y="6049392"/>
                  <a:pt x="11772751" y="6049392"/>
                  <a:pt x="11760688" y="6051297"/>
                </a:cubicBezTo>
                <a:cubicBezTo>
                  <a:pt x="11723231" y="6057646"/>
                  <a:pt x="11705772" y="6085583"/>
                  <a:pt x="11664822" y="6078599"/>
                </a:cubicBezTo>
                <a:cubicBezTo>
                  <a:pt x="11647046" y="6075424"/>
                  <a:pt x="11627365" y="6064631"/>
                  <a:pt x="11601017" y="6064948"/>
                </a:cubicBezTo>
                <a:cubicBezTo>
                  <a:pt x="11578797" y="6065265"/>
                  <a:pt x="11556576" y="6064948"/>
                  <a:pt x="11534038" y="6064948"/>
                </a:cubicBezTo>
                <a:cubicBezTo>
                  <a:pt x="11534038" y="6064948"/>
                  <a:pt x="11534038" y="6064948"/>
                  <a:pt x="11437220" y="6064948"/>
                </a:cubicBezTo>
                <a:cubicBezTo>
                  <a:pt x="11332465" y="6064948"/>
                  <a:pt x="11227076" y="6068123"/>
                  <a:pt x="11122004" y="6064948"/>
                </a:cubicBezTo>
                <a:cubicBezTo>
                  <a:pt x="11073119" y="6063678"/>
                  <a:pt x="11031217" y="6049710"/>
                  <a:pt x="10981697" y="6047805"/>
                </a:cubicBezTo>
                <a:cubicBezTo>
                  <a:pt x="10937573" y="6045900"/>
                  <a:pt x="10893449" y="6047805"/>
                  <a:pt x="10849325" y="6047805"/>
                </a:cubicBezTo>
                <a:cubicBezTo>
                  <a:pt x="10819804" y="6047805"/>
                  <a:pt x="10776632" y="6055107"/>
                  <a:pt x="10748380" y="6048122"/>
                </a:cubicBezTo>
                <a:cubicBezTo>
                  <a:pt x="10724255" y="6042091"/>
                  <a:pt x="10715684" y="6030662"/>
                  <a:pt x="10686797" y="6026217"/>
                </a:cubicBezTo>
                <a:cubicBezTo>
                  <a:pt x="10635055" y="6017646"/>
                  <a:pt x="10618231" y="6047805"/>
                  <a:pt x="10573790" y="6052249"/>
                </a:cubicBezTo>
                <a:cubicBezTo>
                  <a:pt x="10469035" y="6063043"/>
                  <a:pt x="10365868" y="6064948"/>
                  <a:pt x="10258257" y="6064948"/>
                </a:cubicBezTo>
                <a:cubicBezTo>
                  <a:pt x="10160169" y="6064948"/>
                  <a:pt x="10068747" y="6051932"/>
                  <a:pt x="9968754" y="6051932"/>
                </a:cubicBezTo>
                <a:cubicBezTo>
                  <a:pt x="9968754" y="6051932"/>
                  <a:pt x="9968754" y="6051932"/>
                  <a:pt x="9669410" y="6051932"/>
                </a:cubicBezTo>
                <a:cubicBezTo>
                  <a:pt x="9547832" y="6051932"/>
                  <a:pt x="9425936" y="6051932"/>
                  <a:pt x="9304357" y="6051932"/>
                </a:cubicBezTo>
                <a:cubicBezTo>
                  <a:pt x="9255472" y="6052249"/>
                  <a:pt x="9011680" y="6066853"/>
                  <a:pt x="9001205" y="6024948"/>
                </a:cubicBezTo>
                <a:cubicBezTo>
                  <a:pt x="8809790" y="6040186"/>
                  <a:pt x="8611391" y="6025900"/>
                  <a:pt x="8419342" y="6025900"/>
                </a:cubicBezTo>
                <a:cubicBezTo>
                  <a:pt x="8419342" y="6025900"/>
                  <a:pt x="8419342" y="6025900"/>
                  <a:pt x="7809545" y="6025900"/>
                </a:cubicBezTo>
                <a:cubicBezTo>
                  <a:pt x="7593687" y="6025900"/>
                  <a:pt x="7377830" y="6027170"/>
                  <a:pt x="7161655" y="6025900"/>
                </a:cubicBezTo>
                <a:cubicBezTo>
                  <a:pt x="7088961" y="6025583"/>
                  <a:pt x="7031823" y="6047487"/>
                  <a:pt x="6957542" y="6047805"/>
                </a:cubicBezTo>
                <a:cubicBezTo>
                  <a:pt x="6908340" y="6047805"/>
                  <a:pt x="6858819" y="6047805"/>
                  <a:pt x="6809299" y="6047805"/>
                </a:cubicBezTo>
                <a:cubicBezTo>
                  <a:pt x="6809299" y="6047805"/>
                  <a:pt x="6809299" y="6047805"/>
                  <a:pt x="6483608" y="6047805"/>
                </a:cubicBezTo>
                <a:cubicBezTo>
                  <a:pt x="6269020" y="6047805"/>
                  <a:pt x="6048719" y="6055424"/>
                  <a:pt x="5838575" y="6047805"/>
                </a:cubicBezTo>
                <a:cubicBezTo>
                  <a:pt x="5776675" y="6045265"/>
                  <a:pt x="5736043" y="6025900"/>
                  <a:pt x="5672555" y="6025900"/>
                </a:cubicBezTo>
                <a:cubicBezTo>
                  <a:pt x="5616369" y="6025900"/>
                  <a:pt x="5559866" y="6025900"/>
                  <a:pt x="5503679" y="6025900"/>
                </a:cubicBezTo>
                <a:cubicBezTo>
                  <a:pt x="5452254" y="6025900"/>
                  <a:pt x="5401147" y="6026217"/>
                  <a:pt x="5349722" y="6025900"/>
                </a:cubicBezTo>
                <a:cubicBezTo>
                  <a:pt x="5285599" y="6025900"/>
                  <a:pt x="5237031" y="6048122"/>
                  <a:pt x="5172591" y="6047805"/>
                </a:cubicBezTo>
                <a:cubicBezTo>
                  <a:pt x="5068155" y="6047170"/>
                  <a:pt x="4949433" y="6037646"/>
                  <a:pt x="4846266" y="6051297"/>
                </a:cubicBezTo>
                <a:cubicBezTo>
                  <a:pt x="4809126" y="6056376"/>
                  <a:pt x="4782461" y="6064948"/>
                  <a:pt x="4740876" y="6064948"/>
                </a:cubicBezTo>
                <a:cubicBezTo>
                  <a:pt x="4699927" y="6064948"/>
                  <a:pt x="4658660" y="6064948"/>
                  <a:pt x="4617393" y="6064948"/>
                </a:cubicBezTo>
                <a:cubicBezTo>
                  <a:pt x="4579618" y="6064948"/>
                  <a:pt x="4533908" y="6057646"/>
                  <a:pt x="4496767" y="6064313"/>
                </a:cubicBezTo>
                <a:cubicBezTo>
                  <a:pt x="4453913" y="6071297"/>
                  <a:pt x="4427883" y="6082726"/>
                  <a:pt x="4380902" y="6082408"/>
                </a:cubicBezTo>
                <a:cubicBezTo>
                  <a:pt x="4292655" y="6082091"/>
                  <a:pt x="4204090" y="6082408"/>
                  <a:pt x="4115525" y="6082408"/>
                </a:cubicBezTo>
                <a:cubicBezTo>
                  <a:pt x="4026007" y="6082408"/>
                  <a:pt x="3946330" y="6064948"/>
                  <a:pt x="3855543" y="6064948"/>
                </a:cubicBezTo>
                <a:cubicBezTo>
                  <a:pt x="3800944" y="6064948"/>
                  <a:pt x="3746028" y="6065900"/>
                  <a:pt x="3691429" y="6064948"/>
                </a:cubicBezTo>
                <a:cubicBezTo>
                  <a:pt x="3647940" y="6064313"/>
                  <a:pt x="3607625" y="6053202"/>
                  <a:pt x="3564453" y="6051615"/>
                </a:cubicBezTo>
                <a:cubicBezTo>
                  <a:pt x="3526044" y="6050345"/>
                  <a:pt x="3487951" y="6049075"/>
                  <a:pt x="3449541" y="6047487"/>
                </a:cubicBezTo>
                <a:cubicBezTo>
                  <a:pt x="3428273" y="6046853"/>
                  <a:pt x="3402560" y="6052249"/>
                  <a:pt x="3381927" y="6048757"/>
                </a:cubicBezTo>
                <a:cubicBezTo>
                  <a:pt x="3357802" y="6044630"/>
                  <a:pt x="3339073" y="6028757"/>
                  <a:pt x="3314630" y="6024948"/>
                </a:cubicBezTo>
                <a:cubicBezTo>
                  <a:pt x="3251460" y="6014471"/>
                  <a:pt x="3172736" y="6025900"/>
                  <a:pt x="3108296" y="6025900"/>
                </a:cubicBezTo>
                <a:cubicBezTo>
                  <a:pt x="3067029" y="6025900"/>
                  <a:pt x="3013700" y="6017011"/>
                  <a:pt x="2973702" y="6025583"/>
                </a:cubicBezTo>
                <a:cubicBezTo>
                  <a:pt x="2953704" y="6029710"/>
                  <a:pt x="2952752" y="6044313"/>
                  <a:pt x="2933705" y="6048757"/>
                </a:cubicBezTo>
                <a:cubicBezTo>
                  <a:pt x="2919103" y="6052249"/>
                  <a:pt x="2897517" y="6047805"/>
                  <a:pt x="2881963" y="6047805"/>
                </a:cubicBezTo>
                <a:cubicBezTo>
                  <a:pt x="2855933" y="6047487"/>
                  <a:pt x="2829903" y="6047805"/>
                  <a:pt x="2803873" y="6047805"/>
                </a:cubicBezTo>
                <a:cubicBezTo>
                  <a:pt x="2734672" y="6047487"/>
                  <a:pt x="2682295" y="6025583"/>
                  <a:pt x="2612776" y="6025900"/>
                </a:cubicBezTo>
                <a:cubicBezTo>
                  <a:pt x="2509926" y="6026535"/>
                  <a:pt x="2382951" y="6006217"/>
                  <a:pt x="2282324" y="6024948"/>
                </a:cubicBezTo>
                <a:cubicBezTo>
                  <a:pt x="2232803" y="6034154"/>
                  <a:pt x="2206456" y="6048122"/>
                  <a:pt x="2154079" y="6047805"/>
                </a:cubicBezTo>
                <a:cubicBezTo>
                  <a:pt x="2120430" y="6047487"/>
                  <a:pt x="2086782" y="6047805"/>
                  <a:pt x="2053134" y="6047805"/>
                </a:cubicBezTo>
                <a:cubicBezTo>
                  <a:pt x="1932190" y="6047805"/>
                  <a:pt x="1810294" y="6042726"/>
                  <a:pt x="1689668" y="6048757"/>
                </a:cubicBezTo>
                <a:cubicBezTo>
                  <a:pt x="1598881" y="6053202"/>
                  <a:pt x="1511268" y="6064948"/>
                  <a:pt x="1420163" y="6064948"/>
                </a:cubicBezTo>
                <a:cubicBezTo>
                  <a:pt x="1332233" y="6064948"/>
                  <a:pt x="1244620" y="6064948"/>
                  <a:pt x="1157008" y="6064948"/>
                </a:cubicBezTo>
                <a:cubicBezTo>
                  <a:pt x="1058919" y="6064948"/>
                  <a:pt x="960831" y="6065900"/>
                  <a:pt x="862743" y="6064948"/>
                </a:cubicBezTo>
                <a:cubicBezTo>
                  <a:pt x="810683" y="6064631"/>
                  <a:pt x="772908" y="6082726"/>
                  <a:pt x="720214" y="6082408"/>
                </a:cubicBezTo>
                <a:cubicBezTo>
                  <a:pt x="689740" y="6082091"/>
                  <a:pt x="658948" y="6082091"/>
                  <a:pt x="628474" y="6082408"/>
                </a:cubicBezTo>
                <a:cubicBezTo>
                  <a:pt x="593556" y="6082726"/>
                  <a:pt x="573875" y="6075107"/>
                  <a:pt x="542131" y="6068758"/>
                </a:cubicBezTo>
                <a:cubicBezTo>
                  <a:pt x="500229" y="6060503"/>
                  <a:pt x="453566" y="6064948"/>
                  <a:pt x="409760" y="6064948"/>
                </a:cubicBezTo>
                <a:cubicBezTo>
                  <a:pt x="351351" y="6064948"/>
                  <a:pt x="292943" y="6064948"/>
                  <a:pt x="234534" y="6064948"/>
                </a:cubicBezTo>
                <a:cubicBezTo>
                  <a:pt x="182157" y="6065265"/>
                  <a:pt x="91053" y="6063678"/>
                  <a:pt x="91053" y="6063678"/>
                </a:cubicBezTo>
                <a:cubicBezTo>
                  <a:pt x="91053" y="6063678"/>
                  <a:pt x="8519" y="6088440"/>
                  <a:pt x="5344" y="6088123"/>
                </a:cubicBezTo>
                <a:cubicBezTo>
                  <a:pt x="3122" y="6076059"/>
                  <a:pt x="2170" y="6021138"/>
                  <a:pt x="16455" y="5990662"/>
                </a:cubicBezTo>
                <a:cubicBezTo>
                  <a:pt x="37406" y="5945899"/>
                  <a:pt x="69467" y="5896058"/>
                  <a:pt x="61848" y="5839549"/>
                </a:cubicBezTo>
                <a:cubicBezTo>
                  <a:pt x="54230" y="5778914"/>
                  <a:pt x="47246" y="5725897"/>
                  <a:pt x="46929" y="5663992"/>
                </a:cubicBezTo>
                <a:cubicBezTo>
                  <a:pt x="46929" y="5621452"/>
                  <a:pt x="53595" y="5577642"/>
                  <a:pt x="47881" y="5535419"/>
                </a:cubicBezTo>
                <a:cubicBezTo>
                  <a:pt x="44072" y="5506530"/>
                  <a:pt x="36136" y="5488752"/>
                  <a:pt x="35183" y="5459228"/>
                </a:cubicBezTo>
                <a:cubicBezTo>
                  <a:pt x="34231" y="5433196"/>
                  <a:pt x="30739" y="5415101"/>
                  <a:pt x="27565" y="5391291"/>
                </a:cubicBezTo>
                <a:cubicBezTo>
                  <a:pt x="22169" y="5348751"/>
                  <a:pt x="32327" y="5302084"/>
                  <a:pt x="28200" y="5259544"/>
                </a:cubicBezTo>
                <a:cubicBezTo>
                  <a:pt x="23121" y="5202083"/>
                  <a:pt x="7249" y="5145574"/>
                  <a:pt x="6614" y="5088431"/>
                </a:cubicBezTo>
                <a:cubicBezTo>
                  <a:pt x="5979" y="5038907"/>
                  <a:pt x="6614" y="4989383"/>
                  <a:pt x="6614" y="4939541"/>
                </a:cubicBezTo>
                <a:cubicBezTo>
                  <a:pt x="6614" y="4889064"/>
                  <a:pt x="18677" y="4854143"/>
                  <a:pt x="18359" y="4802714"/>
                </a:cubicBezTo>
                <a:cubicBezTo>
                  <a:pt x="18359" y="4750650"/>
                  <a:pt x="15820" y="4695729"/>
                  <a:pt x="27882" y="4646840"/>
                </a:cubicBezTo>
                <a:cubicBezTo>
                  <a:pt x="38675" y="4603665"/>
                  <a:pt x="36136" y="4554140"/>
                  <a:pt x="35183" y="4508108"/>
                </a:cubicBezTo>
                <a:cubicBezTo>
                  <a:pt x="34231" y="4465251"/>
                  <a:pt x="29470" y="4431917"/>
                  <a:pt x="33596" y="4389060"/>
                </a:cubicBezTo>
                <a:cubicBezTo>
                  <a:pt x="37723" y="4346520"/>
                  <a:pt x="35183" y="4302075"/>
                  <a:pt x="35183" y="4259217"/>
                </a:cubicBezTo>
                <a:cubicBezTo>
                  <a:pt x="35183" y="4183026"/>
                  <a:pt x="27882" y="4110009"/>
                  <a:pt x="27882" y="4034136"/>
                </a:cubicBezTo>
                <a:cubicBezTo>
                  <a:pt x="28200" y="3985564"/>
                  <a:pt x="20899" y="3941754"/>
                  <a:pt x="18994" y="3893499"/>
                </a:cubicBezTo>
                <a:cubicBezTo>
                  <a:pt x="17407" y="3850959"/>
                  <a:pt x="19947" y="3808737"/>
                  <a:pt x="20899" y="3766514"/>
                </a:cubicBezTo>
                <a:cubicBezTo>
                  <a:pt x="23121" y="3666513"/>
                  <a:pt x="18359" y="3566195"/>
                  <a:pt x="18359" y="3466511"/>
                </a:cubicBezTo>
                <a:cubicBezTo>
                  <a:pt x="18677" y="3413495"/>
                  <a:pt x="16137" y="3361114"/>
                  <a:pt x="25978" y="3310002"/>
                </a:cubicBezTo>
                <a:cubicBezTo>
                  <a:pt x="36453" y="3255398"/>
                  <a:pt x="49468" y="3212858"/>
                  <a:pt x="49468" y="3154128"/>
                </a:cubicBezTo>
                <a:cubicBezTo>
                  <a:pt x="49151" y="3097937"/>
                  <a:pt x="56769" y="3050635"/>
                  <a:pt x="48516" y="2997618"/>
                </a:cubicBezTo>
                <a:cubicBezTo>
                  <a:pt x="45342" y="2976031"/>
                  <a:pt x="39628" y="2959523"/>
                  <a:pt x="34866" y="2939523"/>
                </a:cubicBezTo>
                <a:cubicBezTo>
                  <a:pt x="30422" y="2922062"/>
                  <a:pt x="30104" y="2902379"/>
                  <a:pt x="26295" y="2883332"/>
                </a:cubicBezTo>
                <a:cubicBezTo>
                  <a:pt x="16455" y="2837299"/>
                  <a:pt x="20899" y="2785553"/>
                  <a:pt x="20899" y="2736981"/>
                </a:cubicBezTo>
                <a:cubicBezTo>
                  <a:pt x="20899" y="2684282"/>
                  <a:pt x="18042" y="2628726"/>
                  <a:pt x="27882" y="2578249"/>
                </a:cubicBezTo>
                <a:cubicBezTo>
                  <a:pt x="45342" y="2488090"/>
                  <a:pt x="27882" y="2396343"/>
                  <a:pt x="27882" y="2305548"/>
                </a:cubicBezTo>
                <a:cubicBezTo>
                  <a:pt x="27882" y="2260151"/>
                  <a:pt x="25660" y="2222691"/>
                  <a:pt x="15820" y="2180785"/>
                </a:cubicBezTo>
                <a:cubicBezTo>
                  <a:pt x="14233" y="2173801"/>
                  <a:pt x="8202" y="2170944"/>
                  <a:pt x="6297" y="2159198"/>
                </a:cubicBezTo>
                <a:cubicBezTo>
                  <a:pt x="5027" y="2151261"/>
                  <a:pt x="6614" y="2138245"/>
                  <a:pt x="6614" y="2129674"/>
                </a:cubicBezTo>
                <a:cubicBezTo>
                  <a:pt x="6614" y="2106817"/>
                  <a:pt x="6297" y="2083959"/>
                  <a:pt x="6614" y="2061102"/>
                </a:cubicBezTo>
                <a:cubicBezTo>
                  <a:pt x="6932" y="2009355"/>
                  <a:pt x="-7036" y="1968720"/>
                  <a:pt x="4709" y="1915069"/>
                </a:cubicBezTo>
                <a:cubicBezTo>
                  <a:pt x="10106" y="1890307"/>
                  <a:pt x="18359" y="1872846"/>
                  <a:pt x="18359" y="1846814"/>
                </a:cubicBezTo>
                <a:cubicBezTo>
                  <a:pt x="18359" y="1820782"/>
                  <a:pt x="9154" y="1803004"/>
                  <a:pt x="6297" y="1778242"/>
                </a:cubicBezTo>
                <a:cubicBezTo>
                  <a:pt x="1218" y="1735702"/>
                  <a:pt x="6614" y="1685225"/>
                  <a:pt x="6614" y="1642050"/>
                </a:cubicBezTo>
                <a:cubicBezTo>
                  <a:pt x="6614" y="1624907"/>
                  <a:pt x="3122" y="1599828"/>
                  <a:pt x="5979" y="1583320"/>
                </a:cubicBezTo>
                <a:cubicBezTo>
                  <a:pt x="10423" y="1559192"/>
                  <a:pt x="18677" y="1552843"/>
                  <a:pt x="18359" y="1524906"/>
                </a:cubicBezTo>
                <a:cubicBezTo>
                  <a:pt x="17407" y="1438557"/>
                  <a:pt x="21216" y="1353794"/>
                  <a:pt x="28200" y="1271571"/>
                </a:cubicBezTo>
                <a:cubicBezTo>
                  <a:pt x="30104" y="1247444"/>
                  <a:pt x="33279" y="1225856"/>
                  <a:pt x="35183" y="1203316"/>
                </a:cubicBezTo>
                <a:cubicBezTo>
                  <a:pt x="37088" y="1182046"/>
                  <a:pt x="31057" y="1156967"/>
                  <a:pt x="34549" y="1136331"/>
                </a:cubicBezTo>
                <a:cubicBezTo>
                  <a:pt x="38040" y="1116649"/>
                  <a:pt x="48198" y="1112204"/>
                  <a:pt x="48833" y="1085855"/>
                </a:cubicBezTo>
                <a:cubicBezTo>
                  <a:pt x="49468" y="1063950"/>
                  <a:pt x="49468" y="1041727"/>
                  <a:pt x="49468" y="1019822"/>
                </a:cubicBezTo>
                <a:cubicBezTo>
                  <a:pt x="49468" y="976647"/>
                  <a:pt x="49468" y="933790"/>
                  <a:pt x="49468" y="890615"/>
                </a:cubicBezTo>
                <a:cubicBezTo>
                  <a:pt x="49468" y="872837"/>
                  <a:pt x="51690" y="851567"/>
                  <a:pt x="48833" y="834424"/>
                </a:cubicBezTo>
                <a:cubicBezTo>
                  <a:pt x="45342" y="815376"/>
                  <a:pt x="37723" y="802360"/>
                  <a:pt x="34866" y="783630"/>
                </a:cubicBezTo>
                <a:cubicBezTo>
                  <a:pt x="31057" y="759820"/>
                  <a:pt x="35501" y="729979"/>
                  <a:pt x="35183" y="705216"/>
                </a:cubicBezTo>
                <a:cubicBezTo>
                  <a:pt x="34866" y="676327"/>
                  <a:pt x="40897" y="678549"/>
                  <a:pt x="47564" y="656644"/>
                </a:cubicBezTo>
                <a:cubicBezTo>
                  <a:pt x="58357" y="620454"/>
                  <a:pt x="57722" y="580136"/>
                  <a:pt x="65023" y="543945"/>
                </a:cubicBezTo>
                <a:cubicBezTo>
                  <a:pt x="73911" y="499818"/>
                  <a:pt x="86291" y="471881"/>
                  <a:pt x="85021" y="422674"/>
                </a:cubicBezTo>
                <a:cubicBezTo>
                  <a:pt x="83751" y="380451"/>
                  <a:pt x="78990" y="339499"/>
                  <a:pt x="78038" y="295371"/>
                </a:cubicBezTo>
                <a:cubicBezTo>
                  <a:pt x="77085" y="262990"/>
                  <a:pt x="73276" y="227752"/>
                  <a:pt x="62166" y="200132"/>
                </a:cubicBezTo>
                <a:cubicBezTo>
                  <a:pt x="56452" y="186164"/>
                  <a:pt x="50738" y="183624"/>
                  <a:pt x="47564" y="166481"/>
                </a:cubicBezTo>
                <a:cubicBezTo>
                  <a:pt x="44389" y="150291"/>
                  <a:pt x="46294" y="127433"/>
                  <a:pt x="46929" y="110608"/>
                </a:cubicBezTo>
                <a:cubicBezTo>
                  <a:pt x="47564" y="87115"/>
                  <a:pt x="49151" y="69020"/>
                  <a:pt x="54865" y="49337"/>
                </a:cubicBezTo>
                <a:cubicBezTo>
                  <a:pt x="56134" y="44258"/>
                  <a:pt x="57404" y="40131"/>
                  <a:pt x="58674" y="36004"/>
                </a:cubicBezTo>
                <a:cubicBezTo>
                  <a:pt x="112638" y="36004"/>
                  <a:pt x="166285" y="35369"/>
                  <a:pt x="219615" y="32194"/>
                </a:cubicBezTo>
                <a:cubicBezTo>
                  <a:pt x="260564" y="29972"/>
                  <a:pt x="284689" y="20131"/>
                  <a:pt x="322465" y="14734"/>
                </a:cubicBezTo>
                <a:cubicBezTo>
                  <a:pt x="342146" y="11877"/>
                  <a:pt x="368811" y="15051"/>
                  <a:pt x="388809" y="15051"/>
                </a:cubicBezTo>
                <a:cubicBezTo>
                  <a:pt x="456106" y="15051"/>
                  <a:pt x="506578" y="4575"/>
                  <a:pt x="571335" y="4575"/>
                </a:cubicBezTo>
                <a:cubicBezTo>
                  <a:pt x="624665" y="4575"/>
                  <a:pt x="677994" y="4575"/>
                  <a:pt x="731324" y="4575"/>
                </a:cubicBezTo>
                <a:cubicBezTo>
                  <a:pt x="853538" y="4575"/>
                  <a:pt x="976386" y="1718"/>
                  <a:pt x="1098282" y="4575"/>
                </a:cubicBezTo>
                <a:cubicBezTo>
                  <a:pt x="1129708" y="5210"/>
                  <a:pt x="1152246" y="12194"/>
                  <a:pt x="1181133" y="15369"/>
                </a:cubicBezTo>
                <a:cubicBezTo>
                  <a:pt x="1194465" y="16639"/>
                  <a:pt x="1210337" y="11877"/>
                  <a:pt x="1223352" y="14099"/>
                </a:cubicBezTo>
                <a:cubicBezTo>
                  <a:pt x="1237954" y="16956"/>
                  <a:pt x="1241129" y="31242"/>
                  <a:pt x="1252874" y="33464"/>
                </a:cubicBezTo>
                <a:cubicBezTo>
                  <a:pt x="1296997" y="41401"/>
                  <a:pt x="1366199" y="35369"/>
                  <a:pt x="1412862" y="36004"/>
                </a:cubicBezTo>
                <a:cubicBezTo>
                  <a:pt x="1889336" y="39813"/>
                  <a:pt x="2366127" y="30924"/>
                  <a:pt x="2841966" y="32512"/>
                </a:cubicBezTo>
                <a:cubicBezTo>
                  <a:pt x="2901644" y="32512"/>
                  <a:pt x="2936245" y="14734"/>
                  <a:pt x="2995606" y="15051"/>
                </a:cubicBezTo>
                <a:cubicBezTo>
                  <a:pt x="3047348" y="15369"/>
                  <a:pt x="3098773" y="15051"/>
                  <a:pt x="3150515" y="15051"/>
                </a:cubicBezTo>
                <a:cubicBezTo>
                  <a:pt x="3150515" y="15051"/>
                  <a:pt x="3150515" y="15051"/>
                  <a:pt x="3519377" y="15051"/>
                </a:cubicBezTo>
                <a:cubicBezTo>
                  <a:pt x="3677461" y="15051"/>
                  <a:pt x="3841973" y="-3877"/>
                  <a:pt x="4003003" y="721"/>
                </a:cubicBezTo>
                <a:close/>
              </a:path>
            </a:pathLst>
          </a:cu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latinLnBrk="0" hangingPunct="1">
              <a:lnSpc>
                <a:spcPct val="119000"/>
              </a:lnSpc>
              <a:spcBef>
                <a:spcPts val="0"/>
              </a:spcBef>
              <a:buFontTx/>
              <a:buNone/>
              <a:defRPr/>
            </a:lvl1pPr>
          </a:lstStyle>
          <a:p>
            <a:r>
              <a:rPr lang="nl-NL"/>
              <a:t>[Afbeelding]</a:t>
            </a:r>
          </a:p>
        </p:txBody>
      </p:sp>
      <p:sp>
        <p:nvSpPr>
          <p:cNvPr id="2" name="***Title 4 [PHJU]"/>
          <p:cNvSpPr>
            <a:spLocks noGrp="1" noSelect="1"/>
          </p:cNvSpPr>
          <p:nvPr>
            <p:ph type="ctrTitle" hasCustomPrompt="1"/>
          </p:nvPr>
        </p:nvSpPr>
        <p:spPr>
          <a:xfrm>
            <a:off x="983271" y="907467"/>
            <a:ext cx="10426536" cy="1224000"/>
          </a:xfrm>
        </p:spPr>
        <p:txBody>
          <a:bodyPr anchor="t"/>
          <a:lstStyle>
            <a:lvl1pPr algn="l">
              <a:lnSpc>
                <a:spcPct val="83000"/>
              </a:lnSpc>
              <a:defRPr sz="5300">
                <a:solidFill>
                  <a:schemeClr val="accent1"/>
                </a:solidFill>
              </a:defRPr>
            </a:lvl1pPr>
          </a:lstStyle>
          <a:p>
            <a:r>
              <a:rPr lang="nl-NL"/>
              <a:t>[Titel]</a:t>
            </a:r>
          </a:p>
        </p:txBody>
      </p:sp>
      <p:sp>
        <p:nvSpPr>
          <p:cNvPr id="3" name="Subtitle 5 [PHJU]"/>
          <p:cNvSpPr>
            <a:spLocks noGrp="1" noSelect="1"/>
          </p:cNvSpPr>
          <p:nvPr>
            <p:ph type="subTitle" idx="1" hasCustomPrompt="1"/>
          </p:nvPr>
        </p:nvSpPr>
        <p:spPr>
          <a:xfrm>
            <a:off x="983271" y="2368800"/>
            <a:ext cx="10426536" cy="719856"/>
          </a:xfrm>
        </p:spPr>
        <p:txBody>
          <a:bodyPr/>
          <a:lstStyle>
            <a:lvl1pPr marL="0" indent="0" algn="l">
              <a:buNone/>
              <a:defRPr sz="26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[Subtitel]</a:t>
            </a:r>
          </a:p>
        </p:txBody>
      </p:sp>
      <p:sp>
        <p:nvSpPr>
          <p:cNvPr id="8" name="Tijdelijke aanduiding voor dia 6 [PHJU] (JU-Free)">
            <a:extLst>
              <a:ext uri="{FF2B5EF4-FFF2-40B4-BE49-F238E27FC236}">
                <a16:creationId xmlns:a16="http://schemas.microsoft.com/office/drawing/2014/main" id="{FE10E76F-9E40-A482-5ECC-2A94488E9AF2}"/>
              </a:ext>
            </a:extLst>
          </p:cNvPr>
          <p:cNvSpPr>
            <a:spLocks noGrp="1"/>
          </p:cNvSpPr>
          <p:nvPr>
            <p:ph type="body" sz="quarter" idx="1002" hasCustomPrompt="1"/>
          </p:nvPr>
        </p:nvSpPr>
        <p:spPr>
          <a:xfrm>
            <a:off x="982800" y="3268800"/>
            <a:ext cx="5113200" cy="283527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</a:lstStyle>
          <a:p>
            <a:pPr lvl="0"/>
            <a:r>
              <a:rPr lang="nl-NL"/>
              <a:t>[Tekst]</a:t>
            </a:r>
          </a:p>
          <a:p>
            <a:pPr lvl="0"/>
            <a:r>
              <a:rPr lang="nl-NL"/>
              <a:t>JU-LEVEL1=Opsomming 1e niveau</a:t>
            </a:r>
          </a:p>
          <a:p>
            <a:pPr lvl="1"/>
            <a:r>
              <a:rPr lang="nl-NL"/>
              <a:t>JU-LEVEL2=Opsomming 2e niveau</a:t>
            </a:r>
          </a:p>
          <a:p>
            <a:pPr lvl="2"/>
            <a:r>
              <a:rPr lang="nl-NL"/>
              <a:t>JU-LEVEL3=Opsomming 3e niveau</a:t>
            </a:r>
          </a:p>
          <a:p>
            <a:pPr lvl="3"/>
            <a:r>
              <a:rPr lang="nl-NL"/>
              <a:t>JU-LEVEL4=Kop</a:t>
            </a:r>
          </a:p>
          <a:p>
            <a:pPr lvl="4"/>
            <a:r>
              <a:rPr lang="nl-NL"/>
              <a:t>JU-LEVEL5=Basistekst</a:t>
            </a:r>
          </a:p>
          <a:p>
            <a:pPr lvl="5"/>
            <a:r>
              <a:rPr lang="nl-NL"/>
              <a:t>JU-LEVEL6=Zwevend 1e niveau</a:t>
            </a:r>
          </a:p>
          <a:p>
            <a:pPr lvl="6"/>
            <a:r>
              <a:rPr lang="nl-NL"/>
              <a:t>JU-LEVEL7=Zwevend 2e niveau</a:t>
            </a:r>
          </a:p>
          <a:p>
            <a:pPr lvl="7"/>
            <a:r>
              <a:rPr lang="nl-NL"/>
              <a:t>JU-LEVEL8=Zwevend 3e niveau</a:t>
            </a:r>
          </a:p>
        </p:txBody>
      </p:sp>
      <p:sp>
        <p:nvSpPr>
          <p:cNvPr id="12" name="***Frame footer 7">
            <a:extLst>
              <a:ext uri="{FF2B5EF4-FFF2-40B4-BE49-F238E27FC236}">
                <a16:creationId xmlns:a16="http://schemas.microsoft.com/office/drawing/2014/main" id="{55340698-AAE2-479B-0B32-3BCD7F8D9373}"/>
              </a:ext>
            </a:extLst>
          </p:cNvPr>
          <p:cNvSpPr>
            <a:spLocks noGrp="1" noSelect="1"/>
          </p:cNvSpPr>
          <p:nvPr>
            <p:ph type="ftr" sz="quarter" idx="100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powerpoint template</a:t>
            </a:r>
          </a:p>
        </p:txBody>
      </p:sp>
      <p:sp>
        <p:nvSpPr>
          <p:cNvPr id="13" name="Slide Number Placeholder 8">
            <a:extLst>
              <a:ext uri="{FF2B5EF4-FFF2-40B4-BE49-F238E27FC236}">
                <a16:creationId xmlns:a16="http://schemas.microsoft.com/office/drawing/2014/main" id="{CCCA2363-174E-A867-8C77-59B834EC0C41}"/>
              </a:ext>
            </a:extLst>
          </p:cNvPr>
          <p:cNvSpPr>
            <a:spLocks noGrp="1" noSelect="1"/>
          </p:cNvSpPr>
          <p:nvPr>
            <p:ph type="sldNum" sz="quarter" idx="1005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1" name="Instructie algemeen 9">
            <a:extLst>
              <a:ext uri="{FF2B5EF4-FFF2-40B4-BE49-F238E27FC236}">
                <a16:creationId xmlns:a16="http://schemas.microsoft.com/office/drawing/2014/main" id="{993B4ADA-9349-10CE-2546-3CFE438296C0}"/>
              </a:ext>
            </a:extLst>
          </p:cNvPr>
          <p:cNvSpPr>
            <a:spLocks noGrp="1" noSelect="1"/>
          </p:cNvSpPr>
          <p:nvPr>
            <p:ph type="body" sz="quarter" idx="14" hasCustomPrompt="1"/>
          </p:nvPr>
        </p:nvSpPr>
        <p:spPr>
          <a:xfrm>
            <a:off x="-2113544" y="-3"/>
            <a:ext cx="2052000" cy="4420963"/>
          </a:xfr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36000" tIns="36000" rIns="36000" bIns="36000"/>
          <a:lstStyle>
            <a:lvl1pPr marL="127" indent="0">
              <a:lnSpc>
                <a:spcPct val="99000"/>
              </a:lnSpc>
              <a:spcBef>
                <a:spcPts val="1"/>
              </a:spcBef>
              <a:spcAft>
                <a:spcPts val="1"/>
              </a:spcAft>
              <a:buNone/>
              <a:defRPr sz="1050" b="0"/>
            </a:lvl1pPr>
            <a:lvl2pPr marL="0" indent="0">
              <a:buNone/>
              <a:defRPr sz="1100" b="0"/>
            </a:lvl2pPr>
            <a:lvl3pPr marL="0" indent="0">
              <a:buNone/>
              <a:defRPr sz="1100" b="0"/>
            </a:lvl3pPr>
            <a:lvl4pPr marL="0" indent="0">
              <a:buFont typeface="Arial" panose="020B0604020202020204" pitchFamily="34" charset="0"/>
              <a:buNone/>
              <a:defRPr sz="1100" b="0"/>
            </a:lvl4pPr>
            <a:lvl5pPr marL="127" indent="0">
              <a:lnSpc>
                <a:spcPct val="99000"/>
              </a:lnSpc>
              <a:spcBef>
                <a:spcPts val="1"/>
              </a:spcBef>
              <a:spcAft>
                <a:spcPts val="1"/>
              </a:spcAft>
              <a:buFont typeface="Arial" panose="020B0604020202020204" pitchFamily="34" charset="0"/>
              <a:buNone/>
              <a:defRPr sz="1050" b="0"/>
            </a:lvl5pPr>
          </a:lstStyle>
          <a:p>
            <a:pPr lvl="0"/>
            <a:r>
              <a:rPr lang="nl-NL"/>
              <a:t>Voeg je een foto in dan komt deze automatisch achter het kader.</a:t>
            </a:r>
            <a:br>
              <a:rPr lang="nl-NL"/>
            </a:br>
            <a:r>
              <a:rPr lang="nl-NL"/>
              <a:t>Wil je later de foto wijzigen, verwijder dan eerst de foto en klik dan in het lint hierboven op Start | Opnieuw instellen. Voeg daarna een nieuwe foto in. Zo komt de foto automatisch weer achter de vorm. </a:t>
            </a:r>
            <a:br>
              <a:rPr lang="nl-NL"/>
            </a:br>
            <a:r>
              <a:rPr lang="nl-NL"/>
              <a:t>Kies niet voor de optie Afbeelding wijzigen, want dan zal PowerPoint de foto in een ander formaat en op een andere positie plaatsen. Opnieuw instellen zal het beeld vervormen.</a:t>
            </a:r>
            <a:br>
              <a:rPr lang="nl-NL"/>
            </a:br>
            <a:br>
              <a:rPr lang="nl-NL"/>
            </a:br>
            <a:br>
              <a:rPr lang="nl-NL"/>
            </a:br>
            <a:br>
              <a:rPr lang="nl-NL"/>
            </a:br>
            <a:br>
              <a:rPr lang="nl-NL"/>
            </a:br>
            <a:br>
              <a:rPr lang="nl-NL"/>
            </a:br>
            <a:br>
              <a:rPr lang="nl-NL"/>
            </a:br>
            <a:r>
              <a:rPr lang="nl-NL"/>
              <a:t>Deze uitleg wordt niet geprint of getoond in de presentatie. Om deze uitleg te verwijderen: klik op de rand van het frame en de rand van de afbeelding, en kies delete.</a:t>
            </a:r>
          </a:p>
          <a:p>
            <a:pPr lvl="4"/>
            <a:endParaRPr lang="nl-NL"/>
          </a:p>
        </p:txBody>
      </p:sp>
      <p:sp>
        <p:nvSpPr>
          <p:cNvPr id="15" name="Instructie Picture 10 {PHJU}">
            <a:extLst>
              <a:ext uri="{FF2B5EF4-FFF2-40B4-BE49-F238E27FC236}">
                <a16:creationId xmlns:a16="http://schemas.microsoft.com/office/drawing/2014/main" id="{FF3431EA-001A-44AD-78E0-BE080C09F865}"/>
              </a:ext>
            </a:extLst>
          </p:cNvPr>
          <p:cNvSpPr>
            <a:spLocks noGrp="1" noSelect="1" noChangeAspect="1"/>
          </p:cNvSpPr>
          <p:nvPr>
            <p:ph type="body" sz="quarter" idx="15" hasCustomPrompt="1"/>
          </p:nvPr>
        </p:nvSpPr>
        <p:spPr>
          <a:xfrm>
            <a:off x="-2040766" y="2673000"/>
            <a:ext cx="1465333" cy="7560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lnSpc>
                <a:spcPct val="99000"/>
              </a:lnSpc>
              <a:buNone/>
              <a:defRPr sz="330" b="0">
                <a:latin typeface="Arial" panose="020B0604020202020204" pitchFamily="34" charset="0"/>
              </a:defRPr>
            </a:lvl1pPr>
            <a:lvl2pPr marL="0" indent="0">
              <a:lnSpc>
                <a:spcPct val="99000"/>
              </a:lnSpc>
              <a:buNone/>
              <a:defRPr sz="1000" b="0"/>
            </a:lvl2pPr>
            <a:lvl3pPr marL="0" indent="0">
              <a:lnSpc>
                <a:spcPct val="99000"/>
              </a:lnSpc>
              <a:buNone/>
              <a:defRPr sz="1000" b="0"/>
            </a:lvl3pPr>
            <a:lvl4pPr marL="0" indent="0">
              <a:lnSpc>
                <a:spcPct val="99000"/>
              </a:lnSpc>
              <a:buFont typeface="Arial" panose="020B0604020202020204" pitchFamily="34" charset="0"/>
              <a:buNone/>
              <a:defRPr sz="1000" b="0"/>
            </a:lvl4pPr>
            <a:lvl5pPr marL="0" indent="0">
              <a:lnSpc>
                <a:spcPct val="99000"/>
              </a:lnSpc>
              <a:buFont typeface="Arial" panose="020B0604020202020204" pitchFamily="34" charset="0"/>
              <a:buNone/>
              <a:defRPr sz="1000" b="0"/>
            </a:lvl5pPr>
            <a:lvl6pPr marL="0" indent="0">
              <a:lnSpc>
                <a:spcPct val="99000"/>
              </a:lnSpc>
              <a:buFont typeface="Arial" panose="020B0604020202020204" pitchFamily="34" charset="0"/>
              <a:buNone/>
              <a:defRPr sz="1000" b="0"/>
            </a:lvl6pPr>
            <a:lvl7pPr marL="0" indent="0">
              <a:lnSpc>
                <a:spcPct val="99000"/>
              </a:lnSpc>
              <a:buFont typeface="Arial" panose="020B0604020202020204" pitchFamily="34" charset="0"/>
              <a:buNone/>
              <a:defRPr sz="1000" b="0"/>
            </a:lvl7pPr>
            <a:lvl8pPr marL="0" indent="0">
              <a:lnSpc>
                <a:spcPct val="99000"/>
              </a:lnSpc>
              <a:buFont typeface="Arial" panose="020B0604020202020204" pitchFamily="34" charset="0"/>
              <a:buNone/>
              <a:defRPr sz="1000" b="0"/>
            </a:lvl8pPr>
            <a:lvl9pPr marL="0" indent="0">
              <a:lnSpc>
                <a:spcPct val="99000"/>
              </a:lnSpc>
              <a:buFont typeface="Arial" panose="020B0604020202020204" pitchFamily="34" charset="0"/>
              <a:buNone/>
              <a:defRPr sz="1000" b="0"/>
            </a:lvl9pPr>
          </a:lstStyle>
          <a:p>
            <a:pPr lvl="0"/>
            <a:r>
              <a:rPr lang="nl-NL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87426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[Inhoud van twee (paars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1">
            <a:extLst>
              <a:ext uri="{FF2B5EF4-FFF2-40B4-BE49-F238E27FC236}">
                <a16:creationId xmlns:a16="http://schemas.microsoft.com/office/drawing/2014/main" id="{5DF0413B-12CC-42EF-CB6F-11E538F59781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10520280" y="6561000"/>
            <a:ext cx="1158840" cy="189000"/>
          </a:xfrm>
          <a:custGeom>
            <a:avLst/>
            <a:gdLst>
              <a:gd name="T0" fmla="*/ 1483 w 7901"/>
              <a:gd name="T1" fmla="*/ 204 h 1294"/>
              <a:gd name="T2" fmla="*/ 1109 w 7901"/>
              <a:gd name="T3" fmla="*/ 0 h 1294"/>
              <a:gd name="T4" fmla="*/ 608 w 7901"/>
              <a:gd name="T5" fmla="*/ 193 h 1294"/>
              <a:gd name="T6" fmla="*/ 182 w 7901"/>
              <a:gd name="T7" fmla="*/ 424 h 1294"/>
              <a:gd name="T8" fmla="*/ 31 w 7901"/>
              <a:gd name="T9" fmla="*/ 839 h 1294"/>
              <a:gd name="T10" fmla="*/ 261 w 7901"/>
              <a:gd name="T11" fmla="*/ 1109 h 1294"/>
              <a:gd name="T12" fmla="*/ 558 w 7901"/>
              <a:gd name="T13" fmla="*/ 1205 h 1294"/>
              <a:gd name="T14" fmla="*/ 1081 w 7901"/>
              <a:gd name="T15" fmla="*/ 1230 h 1294"/>
              <a:gd name="T16" fmla="*/ 1530 w 7901"/>
              <a:gd name="T17" fmla="*/ 1077 h 1294"/>
              <a:gd name="T18" fmla="*/ 1700 w 7901"/>
              <a:gd name="T19" fmla="*/ 842 h 1294"/>
              <a:gd name="T20" fmla="*/ 1677 w 7901"/>
              <a:gd name="T21" fmla="*/ 436 h 1294"/>
              <a:gd name="T22" fmla="*/ 1078 w 7901"/>
              <a:gd name="T23" fmla="*/ 613 h 1294"/>
              <a:gd name="T24" fmla="*/ 1011 w 7901"/>
              <a:gd name="T25" fmla="*/ 573 h 1294"/>
              <a:gd name="T26" fmla="*/ 1108 w 7901"/>
              <a:gd name="T27" fmla="*/ 389 h 1294"/>
              <a:gd name="T28" fmla="*/ 1077 w 7901"/>
              <a:gd name="T29" fmla="*/ 327 h 1294"/>
              <a:gd name="T30" fmla="*/ 794 w 7901"/>
              <a:gd name="T31" fmla="*/ 472 h 1294"/>
              <a:gd name="T32" fmla="*/ 1057 w 7901"/>
              <a:gd name="T33" fmla="*/ 783 h 1294"/>
              <a:gd name="T34" fmla="*/ 727 w 7901"/>
              <a:gd name="T35" fmla="*/ 757 h 1294"/>
              <a:gd name="T36" fmla="*/ 1057 w 7901"/>
              <a:gd name="T37" fmla="*/ 783 h 1294"/>
              <a:gd name="T38" fmla="*/ 1518 w 7901"/>
              <a:gd name="T39" fmla="*/ 763 h 1294"/>
              <a:gd name="T40" fmla="*/ 2079 w 7901"/>
              <a:gd name="T41" fmla="*/ 555 h 1294"/>
              <a:gd name="T42" fmla="*/ 2720 w 7901"/>
              <a:gd name="T43" fmla="*/ 543 h 1294"/>
              <a:gd name="T44" fmla="*/ 2278 w 7901"/>
              <a:gd name="T45" fmla="*/ 563 h 1294"/>
              <a:gd name="T46" fmla="*/ 3185 w 7901"/>
              <a:gd name="T47" fmla="*/ 363 h 1294"/>
              <a:gd name="T48" fmla="*/ 2858 w 7901"/>
              <a:gd name="T49" fmla="*/ 525 h 1294"/>
              <a:gd name="T50" fmla="*/ 3189 w 7901"/>
              <a:gd name="T51" fmla="*/ 1054 h 1294"/>
              <a:gd name="T52" fmla="*/ 3194 w 7901"/>
              <a:gd name="T53" fmla="*/ 715 h 1294"/>
              <a:gd name="T54" fmla="*/ 3118 w 7901"/>
              <a:gd name="T55" fmla="*/ 473 h 1294"/>
              <a:gd name="T56" fmla="*/ 3480 w 7901"/>
              <a:gd name="T57" fmla="*/ 694 h 1294"/>
              <a:gd name="T58" fmla="*/ 3837 w 7901"/>
              <a:gd name="T59" fmla="*/ 806 h 1294"/>
              <a:gd name="T60" fmla="*/ 4021 w 7901"/>
              <a:gd name="T61" fmla="*/ 728 h 1294"/>
              <a:gd name="T62" fmla="*/ 3669 w 7901"/>
              <a:gd name="T63" fmla="*/ 625 h 1294"/>
              <a:gd name="T64" fmla="*/ 3835 w 7901"/>
              <a:gd name="T65" fmla="*/ 625 h 1294"/>
              <a:gd name="T66" fmla="*/ 4461 w 7901"/>
              <a:gd name="T67" fmla="*/ 588 h 1294"/>
              <a:gd name="T68" fmla="*/ 4135 w 7901"/>
              <a:gd name="T69" fmla="*/ 1039 h 1294"/>
              <a:gd name="T70" fmla="*/ 4321 w 7901"/>
              <a:gd name="T71" fmla="*/ 447 h 1294"/>
              <a:gd name="T72" fmla="*/ 5018 w 7901"/>
              <a:gd name="T73" fmla="*/ 93 h 1294"/>
              <a:gd name="T74" fmla="*/ 5458 w 7901"/>
              <a:gd name="T75" fmla="*/ 873 h 1294"/>
              <a:gd name="T76" fmla="*/ 5347 w 7901"/>
              <a:gd name="T77" fmla="*/ 567 h 1294"/>
              <a:gd name="T78" fmla="*/ 5189 w 7901"/>
              <a:gd name="T79" fmla="*/ 233 h 1294"/>
              <a:gd name="T80" fmla="*/ 5958 w 7901"/>
              <a:gd name="T81" fmla="*/ 363 h 1294"/>
              <a:gd name="T82" fmla="*/ 5872 w 7901"/>
              <a:gd name="T83" fmla="*/ 1053 h 1294"/>
              <a:gd name="T84" fmla="*/ 5958 w 7901"/>
              <a:gd name="T85" fmla="*/ 363 h 1294"/>
              <a:gd name="T86" fmla="*/ 5806 w 7901"/>
              <a:gd name="T87" fmla="*/ 861 h 1294"/>
              <a:gd name="T88" fmla="*/ 6018 w 7901"/>
              <a:gd name="T89" fmla="*/ 555 h 1294"/>
              <a:gd name="T90" fmla="*/ 6303 w 7901"/>
              <a:gd name="T91" fmla="*/ 670 h 1294"/>
              <a:gd name="T92" fmla="*/ 6833 w 7901"/>
              <a:gd name="T93" fmla="*/ 744 h 1294"/>
              <a:gd name="T94" fmla="*/ 6611 w 7901"/>
              <a:gd name="T95" fmla="*/ 866 h 1294"/>
              <a:gd name="T96" fmla="*/ 6524 w 7901"/>
              <a:gd name="T97" fmla="*/ 550 h 1294"/>
              <a:gd name="T98" fmla="*/ 7358 w 7901"/>
              <a:gd name="T99" fmla="*/ 541 h 1294"/>
              <a:gd name="T100" fmla="*/ 6894 w 7901"/>
              <a:gd name="T101" fmla="*/ 1039 h 1294"/>
              <a:gd name="T102" fmla="*/ 7191 w 7901"/>
              <a:gd name="T103" fmla="*/ 475 h 1294"/>
              <a:gd name="T104" fmla="*/ 7722 w 7901"/>
              <a:gd name="T105" fmla="*/ 570 h 1294"/>
              <a:gd name="T106" fmla="*/ 7731 w 7901"/>
              <a:gd name="T107" fmla="*/ 668 h 1294"/>
              <a:gd name="T108" fmla="*/ 7350 w 7901"/>
              <a:gd name="T109" fmla="*/ 828 h 1294"/>
              <a:gd name="T110" fmla="*/ 7667 w 7901"/>
              <a:gd name="T111" fmla="*/ 863 h 1294"/>
              <a:gd name="T112" fmla="*/ 7901 w 7901"/>
              <a:gd name="T113" fmla="*/ 520 h 1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901" h="1294">
                <a:moveTo>
                  <a:pt x="1677" y="436"/>
                </a:moveTo>
                <a:cubicBezTo>
                  <a:pt x="1665" y="403"/>
                  <a:pt x="1665" y="403"/>
                  <a:pt x="1665" y="403"/>
                </a:cubicBezTo>
                <a:cubicBezTo>
                  <a:pt x="1645" y="306"/>
                  <a:pt x="1576" y="212"/>
                  <a:pt x="1576" y="212"/>
                </a:cubicBezTo>
                <a:cubicBezTo>
                  <a:pt x="1483" y="204"/>
                  <a:pt x="1483" y="204"/>
                  <a:pt x="1483" y="204"/>
                </a:cubicBezTo>
                <a:cubicBezTo>
                  <a:pt x="1426" y="199"/>
                  <a:pt x="1364" y="182"/>
                  <a:pt x="1328" y="155"/>
                </a:cubicBezTo>
                <a:cubicBezTo>
                  <a:pt x="1336" y="160"/>
                  <a:pt x="1238" y="83"/>
                  <a:pt x="1238" y="83"/>
                </a:cubicBezTo>
                <a:cubicBezTo>
                  <a:pt x="1230" y="74"/>
                  <a:pt x="1169" y="40"/>
                  <a:pt x="1169" y="40"/>
                </a:cubicBezTo>
                <a:cubicBezTo>
                  <a:pt x="1143" y="8"/>
                  <a:pt x="1109" y="0"/>
                  <a:pt x="1109" y="0"/>
                </a:cubicBezTo>
                <a:cubicBezTo>
                  <a:pt x="1121" y="4"/>
                  <a:pt x="1015" y="24"/>
                  <a:pt x="1015" y="24"/>
                </a:cubicBezTo>
                <a:cubicBezTo>
                  <a:pt x="976" y="16"/>
                  <a:pt x="920" y="12"/>
                  <a:pt x="920" y="12"/>
                </a:cubicBezTo>
                <a:cubicBezTo>
                  <a:pt x="840" y="30"/>
                  <a:pt x="713" y="110"/>
                  <a:pt x="713" y="110"/>
                </a:cubicBezTo>
                <a:cubicBezTo>
                  <a:pt x="659" y="135"/>
                  <a:pt x="608" y="193"/>
                  <a:pt x="608" y="193"/>
                </a:cubicBezTo>
                <a:cubicBezTo>
                  <a:pt x="550" y="212"/>
                  <a:pt x="550" y="212"/>
                  <a:pt x="550" y="212"/>
                </a:cubicBezTo>
                <a:cubicBezTo>
                  <a:pt x="493" y="275"/>
                  <a:pt x="493" y="275"/>
                  <a:pt x="493" y="275"/>
                </a:cubicBezTo>
                <a:cubicBezTo>
                  <a:pt x="420" y="287"/>
                  <a:pt x="325" y="331"/>
                  <a:pt x="325" y="331"/>
                </a:cubicBezTo>
                <a:cubicBezTo>
                  <a:pt x="276" y="354"/>
                  <a:pt x="182" y="424"/>
                  <a:pt x="182" y="424"/>
                </a:cubicBezTo>
                <a:cubicBezTo>
                  <a:pt x="165" y="515"/>
                  <a:pt x="165" y="515"/>
                  <a:pt x="165" y="515"/>
                </a:cubicBezTo>
                <a:cubicBezTo>
                  <a:pt x="109" y="571"/>
                  <a:pt x="109" y="571"/>
                  <a:pt x="109" y="571"/>
                </a:cubicBezTo>
                <a:cubicBezTo>
                  <a:pt x="16" y="724"/>
                  <a:pt x="16" y="724"/>
                  <a:pt x="16" y="724"/>
                </a:cubicBezTo>
                <a:cubicBezTo>
                  <a:pt x="0" y="757"/>
                  <a:pt x="31" y="839"/>
                  <a:pt x="31" y="839"/>
                </a:cubicBezTo>
                <a:cubicBezTo>
                  <a:pt x="45" y="898"/>
                  <a:pt x="88" y="946"/>
                  <a:pt x="88" y="946"/>
                </a:cubicBezTo>
                <a:cubicBezTo>
                  <a:pt x="135" y="978"/>
                  <a:pt x="135" y="978"/>
                  <a:pt x="135" y="978"/>
                </a:cubicBezTo>
                <a:cubicBezTo>
                  <a:pt x="231" y="1069"/>
                  <a:pt x="231" y="1069"/>
                  <a:pt x="231" y="1069"/>
                </a:cubicBezTo>
                <a:cubicBezTo>
                  <a:pt x="274" y="1115"/>
                  <a:pt x="261" y="1109"/>
                  <a:pt x="261" y="1109"/>
                </a:cubicBezTo>
                <a:cubicBezTo>
                  <a:pt x="278" y="1115"/>
                  <a:pt x="278" y="1115"/>
                  <a:pt x="278" y="1115"/>
                </a:cubicBezTo>
                <a:cubicBezTo>
                  <a:pt x="434" y="1122"/>
                  <a:pt x="434" y="1122"/>
                  <a:pt x="434" y="1122"/>
                </a:cubicBezTo>
                <a:cubicBezTo>
                  <a:pt x="454" y="1144"/>
                  <a:pt x="447" y="1160"/>
                  <a:pt x="447" y="1160"/>
                </a:cubicBezTo>
                <a:cubicBezTo>
                  <a:pt x="558" y="1205"/>
                  <a:pt x="558" y="1205"/>
                  <a:pt x="558" y="1205"/>
                </a:cubicBezTo>
                <a:cubicBezTo>
                  <a:pt x="731" y="1240"/>
                  <a:pt x="731" y="1240"/>
                  <a:pt x="731" y="1240"/>
                </a:cubicBezTo>
                <a:cubicBezTo>
                  <a:pt x="794" y="1287"/>
                  <a:pt x="794" y="1287"/>
                  <a:pt x="794" y="1287"/>
                </a:cubicBezTo>
                <a:cubicBezTo>
                  <a:pt x="859" y="1294"/>
                  <a:pt x="957" y="1269"/>
                  <a:pt x="957" y="1269"/>
                </a:cubicBezTo>
                <a:cubicBezTo>
                  <a:pt x="1081" y="1230"/>
                  <a:pt x="1081" y="1230"/>
                  <a:pt x="1081" y="1230"/>
                </a:cubicBezTo>
                <a:cubicBezTo>
                  <a:pt x="1173" y="1186"/>
                  <a:pt x="1173" y="1186"/>
                  <a:pt x="1173" y="1186"/>
                </a:cubicBezTo>
                <a:cubicBezTo>
                  <a:pt x="1251" y="1168"/>
                  <a:pt x="1323" y="1135"/>
                  <a:pt x="1323" y="1135"/>
                </a:cubicBezTo>
                <a:cubicBezTo>
                  <a:pt x="1342" y="1120"/>
                  <a:pt x="1466" y="1093"/>
                  <a:pt x="1466" y="1093"/>
                </a:cubicBezTo>
                <a:cubicBezTo>
                  <a:pt x="1466" y="1093"/>
                  <a:pt x="1491" y="1089"/>
                  <a:pt x="1530" y="1077"/>
                </a:cubicBezTo>
                <a:cubicBezTo>
                  <a:pt x="1533" y="1076"/>
                  <a:pt x="1535" y="1075"/>
                  <a:pt x="1538" y="1074"/>
                </a:cubicBezTo>
                <a:cubicBezTo>
                  <a:pt x="1571" y="1062"/>
                  <a:pt x="1587" y="1041"/>
                  <a:pt x="1587" y="1041"/>
                </a:cubicBezTo>
                <a:cubicBezTo>
                  <a:pt x="1630" y="954"/>
                  <a:pt x="1630" y="954"/>
                  <a:pt x="1630" y="954"/>
                </a:cubicBezTo>
                <a:cubicBezTo>
                  <a:pt x="1700" y="842"/>
                  <a:pt x="1700" y="842"/>
                  <a:pt x="1700" y="842"/>
                </a:cubicBezTo>
                <a:cubicBezTo>
                  <a:pt x="1710" y="834"/>
                  <a:pt x="1710" y="834"/>
                  <a:pt x="1710" y="834"/>
                </a:cubicBezTo>
                <a:cubicBezTo>
                  <a:pt x="1740" y="814"/>
                  <a:pt x="1740" y="814"/>
                  <a:pt x="1740" y="814"/>
                </a:cubicBezTo>
                <a:cubicBezTo>
                  <a:pt x="1745" y="698"/>
                  <a:pt x="1711" y="495"/>
                  <a:pt x="1711" y="495"/>
                </a:cubicBezTo>
                <a:cubicBezTo>
                  <a:pt x="1704" y="469"/>
                  <a:pt x="1677" y="436"/>
                  <a:pt x="1677" y="436"/>
                </a:cubicBezTo>
                <a:close/>
                <a:moveTo>
                  <a:pt x="1188" y="504"/>
                </a:moveTo>
                <a:cubicBezTo>
                  <a:pt x="1243" y="509"/>
                  <a:pt x="1243" y="509"/>
                  <a:pt x="1243" y="509"/>
                </a:cubicBezTo>
                <a:cubicBezTo>
                  <a:pt x="1114" y="634"/>
                  <a:pt x="1114" y="634"/>
                  <a:pt x="1114" y="634"/>
                </a:cubicBezTo>
                <a:cubicBezTo>
                  <a:pt x="1078" y="613"/>
                  <a:pt x="1078" y="613"/>
                  <a:pt x="1078" y="613"/>
                </a:cubicBezTo>
                <a:lnTo>
                  <a:pt x="1188" y="504"/>
                </a:lnTo>
                <a:close/>
                <a:moveTo>
                  <a:pt x="1150" y="476"/>
                </a:moveTo>
                <a:cubicBezTo>
                  <a:pt x="1047" y="591"/>
                  <a:pt x="1047" y="591"/>
                  <a:pt x="1047" y="591"/>
                </a:cubicBezTo>
                <a:cubicBezTo>
                  <a:pt x="1011" y="573"/>
                  <a:pt x="1011" y="573"/>
                  <a:pt x="1011" y="573"/>
                </a:cubicBezTo>
                <a:cubicBezTo>
                  <a:pt x="1108" y="452"/>
                  <a:pt x="1108" y="452"/>
                  <a:pt x="1108" y="452"/>
                </a:cubicBezTo>
                <a:lnTo>
                  <a:pt x="1150" y="476"/>
                </a:lnTo>
                <a:close/>
                <a:moveTo>
                  <a:pt x="1077" y="327"/>
                </a:moveTo>
                <a:cubicBezTo>
                  <a:pt x="1108" y="389"/>
                  <a:pt x="1108" y="389"/>
                  <a:pt x="1108" y="389"/>
                </a:cubicBezTo>
                <a:cubicBezTo>
                  <a:pt x="1054" y="481"/>
                  <a:pt x="917" y="613"/>
                  <a:pt x="917" y="613"/>
                </a:cubicBezTo>
                <a:cubicBezTo>
                  <a:pt x="848" y="618"/>
                  <a:pt x="848" y="618"/>
                  <a:pt x="848" y="618"/>
                </a:cubicBezTo>
                <a:cubicBezTo>
                  <a:pt x="852" y="611"/>
                  <a:pt x="852" y="611"/>
                  <a:pt x="852" y="611"/>
                </a:cubicBezTo>
                <a:cubicBezTo>
                  <a:pt x="946" y="532"/>
                  <a:pt x="1077" y="327"/>
                  <a:pt x="1077" y="327"/>
                </a:cubicBezTo>
                <a:close/>
                <a:moveTo>
                  <a:pt x="714" y="395"/>
                </a:moveTo>
                <a:cubicBezTo>
                  <a:pt x="797" y="386"/>
                  <a:pt x="898" y="419"/>
                  <a:pt x="958" y="441"/>
                </a:cubicBezTo>
                <a:cubicBezTo>
                  <a:pt x="910" y="497"/>
                  <a:pt x="910" y="497"/>
                  <a:pt x="910" y="497"/>
                </a:cubicBezTo>
                <a:cubicBezTo>
                  <a:pt x="847" y="476"/>
                  <a:pt x="794" y="472"/>
                  <a:pt x="794" y="472"/>
                </a:cubicBezTo>
                <a:cubicBezTo>
                  <a:pt x="584" y="459"/>
                  <a:pt x="413" y="581"/>
                  <a:pt x="413" y="581"/>
                </a:cubicBezTo>
                <a:cubicBezTo>
                  <a:pt x="360" y="536"/>
                  <a:pt x="360" y="536"/>
                  <a:pt x="360" y="536"/>
                </a:cubicBezTo>
                <a:cubicBezTo>
                  <a:pt x="509" y="408"/>
                  <a:pt x="714" y="395"/>
                  <a:pt x="714" y="395"/>
                </a:cubicBezTo>
                <a:close/>
                <a:moveTo>
                  <a:pt x="1057" y="783"/>
                </a:moveTo>
                <a:cubicBezTo>
                  <a:pt x="1057" y="783"/>
                  <a:pt x="873" y="863"/>
                  <a:pt x="721" y="844"/>
                </a:cubicBezTo>
                <a:cubicBezTo>
                  <a:pt x="721" y="844"/>
                  <a:pt x="453" y="807"/>
                  <a:pt x="342" y="668"/>
                </a:cubicBezTo>
                <a:cubicBezTo>
                  <a:pt x="409" y="631"/>
                  <a:pt x="409" y="631"/>
                  <a:pt x="409" y="631"/>
                </a:cubicBezTo>
                <a:cubicBezTo>
                  <a:pt x="409" y="631"/>
                  <a:pt x="577" y="752"/>
                  <a:pt x="727" y="757"/>
                </a:cubicBezTo>
                <a:cubicBezTo>
                  <a:pt x="727" y="757"/>
                  <a:pt x="908" y="771"/>
                  <a:pt x="1034" y="707"/>
                </a:cubicBezTo>
                <a:cubicBezTo>
                  <a:pt x="1034" y="707"/>
                  <a:pt x="1238" y="623"/>
                  <a:pt x="1403" y="391"/>
                </a:cubicBezTo>
                <a:cubicBezTo>
                  <a:pt x="1460" y="434"/>
                  <a:pt x="1460" y="434"/>
                  <a:pt x="1460" y="434"/>
                </a:cubicBezTo>
                <a:cubicBezTo>
                  <a:pt x="1460" y="434"/>
                  <a:pt x="1235" y="734"/>
                  <a:pt x="1057" y="783"/>
                </a:cubicBezTo>
                <a:close/>
                <a:moveTo>
                  <a:pt x="1453" y="816"/>
                </a:moveTo>
                <a:cubicBezTo>
                  <a:pt x="1272" y="702"/>
                  <a:pt x="1272" y="702"/>
                  <a:pt x="1272" y="702"/>
                </a:cubicBezTo>
                <a:cubicBezTo>
                  <a:pt x="1326" y="646"/>
                  <a:pt x="1326" y="646"/>
                  <a:pt x="1326" y="646"/>
                </a:cubicBezTo>
                <a:cubicBezTo>
                  <a:pt x="1518" y="763"/>
                  <a:pt x="1518" y="763"/>
                  <a:pt x="1518" y="763"/>
                </a:cubicBezTo>
                <a:lnTo>
                  <a:pt x="1453" y="816"/>
                </a:lnTo>
                <a:close/>
                <a:moveTo>
                  <a:pt x="2400" y="81"/>
                </a:moveTo>
                <a:cubicBezTo>
                  <a:pt x="2280" y="81"/>
                  <a:pt x="2191" y="120"/>
                  <a:pt x="2145" y="190"/>
                </a:cubicBezTo>
                <a:cubicBezTo>
                  <a:pt x="2091" y="270"/>
                  <a:pt x="2079" y="388"/>
                  <a:pt x="2079" y="555"/>
                </a:cubicBezTo>
                <a:cubicBezTo>
                  <a:pt x="2079" y="773"/>
                  <a:pt x="2099" y="911"/>
                  <a:pt x="2188" y="989"/>
                </a:cubicBezTo>
                <a:cubicBezTo>
                  <a:pt x="2230" y="1025"/>
                  <a:pt x="2308" y="1053"/>
                  <a:pt x="2401" y="1053"/>
                </a:cubicBezTo>
                <a:cubicBezTo>
                  <a:pt x="2517" y="1053"/>
                  <a:pt x="2607" y="1011"/>
                  <a:pt x="2653" y="943"/>
                </a:cubicBezTo>
                <a:cubicBezTo>
                  <a:pt x="2714" y="852"/>
                  <a:pt x="2720" y="725"/>
                  <a:pt x="2720" y="543"/>
                </a:cubicBezTo>
                <a:cubicBezTo>
                  <a:pt x="2720" y="349"/>
                  <a:pt x="2702" y="223"/>
                  <a:pt x="2617" y="148"/>
                </a:cubicBezTo>
                <a:cubicBezTo>
                  <a:pt x="2571" y="107"/>
                  <a:pt x="2495" y="81"/>
                  <a:pt x="2400" y="81"/>
                </a:cubicBezTo>
                <a:close/>
                <a:moveTo>
                  <a:pt x="2399" y="906"/>
                </a:moveTo>
                <a:cubicBezTo>
                  <a:pt x="2292" y="906"/>
                  <a:pt x="2278" y="797"/>
                  <a:pt x="2278" y="563"/>
                </a:cubicBezTo>
                <a:cubicBezTo>
                  <a:pt x="2278" y="329"/>
                  <a:pt x="2293" y="228"/>
                  <a:pt x="2401" y="228"/>
                </a:cubicBezTo>
                <a:cubicBezTo>
                  <a:pt x="2506" y="228"/>
                  <a:pt x="2522" y="328"/>
                  <a:pt x="2522" y="554"/>
                </a:cubicBezTo>
                <a:cubicBezTo>
                  <a:pt x="2522" y="796"/>
                  <a:pt x="2512" y="906"/>
                  <a:pt x="2399" y="906"/>
                </a:cubicBezTo>
                <a:close/>
                <a:moveTo>
                  <a:pt x="3185" y="363"/>
                </a:moveTo>
                <a:cubicBezTo>
                  <a:pt x="3118" y="363"/>
                  <a:pt x="3066" y="392"/>
                  <a:pt x="3040" y="442"/>
                </a:cubicBezTo>
                <a:cubicBezTo>
                  <a:pt x="3033" y="379"/>
                  <a:pt x="3033" y="379"/>
                  <a:pt x="3033" y="379"/>
                </a:cubicBezTo>
                <a:cubicBezTo>
                  <a:pt x="2852" y="379"/>
                  <a:pt x="2852" y="379"/>
                  <a:pt x="2852" y="379"/>
                </a:cubicBezTo>
                <a:cubicBezTo>
                  <a:pt x="2856" y="433"/>
                  <a:pt x="2858" y="480"/>
                  <a:pt x="2858" y="525"/>
                </a:cubicBezTo>
                <a:cubicBezTo>
                  <a:pt x="2858" y="1288"/>
                  <a:pt x="2858" y="1288"/>
                  <a:pt x="2858" y="1288"/>
                </a:cubicBezTo>
                <a:cubicBezTo>
                  <a:pt x="3041" y="1288"/>
                  <a:pt x="3041" y="1288"/>
                  <a:pt x="3041" y="1288"/>
                </a:cubicBezTo>
                <a:cubicBezTo>
                  <a:pt x="3041" y="983"/>
                  <a:pt x="3041" y="983"/>
                  <a:pt x="3041" y="983"/>
                </a:cubicBezTo>
                <a:cubicBezTo>
                  <a:pt x="3079" y="1032"/>
                  <a:pt x="3128" y="1054"/>
                  <a:pt x="3189" y="1054"/>
                </a:cubicBezTo>
                <a:cubicBezTo>
                  <a:pt x="3335" y="1054"/>
                  <a:pt x="3377" y="945"/>
                  <a:pt x="3377" y="719"/>
                </a:cubicBezTo>
                <a:cubicBezTo>
                  <a:pt x="3377" y="571"/>
                  <a:pt x="3372" y="473"/>
                  <a:pt x="3316" y="414"/>
                </a:cubicBezTo>
                <a:cubicBezTo>
                  <a:pt x="3287" y="384"/>
                  <a:pt x="3239" y="363"/>
                  <a:pt x="3185" y="363"/>
                </a:cubicBezTo>
                <a:close/>
                <a:moveTo>
                  <a:pt x="3194" y="715"/>
                </a:moveTo>
                <a:cubicBezTo>
                  <a:pt x="3194" y="861"/>
                  <a:pt x="3187" y="936"/>
                  <a:pt x="3117" y="936"/>
                </a:cubicBezTo>
                <a:cubicBezTo>
                  <a:pt x="3065" y="936"/>
                  <a:pt x="3040" y="886"/>
                  <a:pt x="3040" y="785"/>
                </a:cubicBezTo>
                <a:cubicBezTo>
                  <a:pt x="3040" y="642"/>
                  <a:pt x="3040" y="642"/>
                  <a:pt x="3040" y="642"/>
                </a:cubicBezTo>
                <a:cubicBezTo>
                  <a:pt x="3040" y="526"/>
                  <a:pt x="3051" y="473"/>
                  <a:pt x="3118" y="473"/>
                </a:cubicBezTo>
                <a:cubicBezTo>
                  <a:pt x="3192" y="473"/>
                  <a:pt x="3194" y="545"/>
                  <a:pt x="3194" y="700"/>
                </a:cubicBezTo>
                <a:lnTo>
                  <a:pt x="3194" y="715"/>
                </a:lnTo>
                <a:close/>
                <a:moveTo>
                  <a:pt x="3753" y="363"/>
                </a:moveTo>
                <a:cubicBezTo>
                  <a:pt x="3552" y="363"/>
                  <a:pt x="3480" y="464"/>
                  <a:pt x="3480" y="694"/>
                </a:cubicBezTo>
                <a:cubicBezTo>
                  <a:pt x="3480" y="951"/>
                  <a:pt x="3535" y="1053"/>
                  <a:pt x="3753" y="1053"/>
                </a:cubicBezTo>
                <a:cubicBezTo>
                  <a:pt x="3933" y="1053"/>
                  <a:pt x="4021" y="966"/>
                  <a:pt x="4021" y="794"/>
                </a:cubicBezTo>
                <a:cubicBezTo>
                  <a:pt x="3837" y="794"/>
                  <a:pt x="3837" y="794"/>
                  <a:pt x="3837" y="794"/>
                </a:cubicBezTo>
                <a:cubicBezTo>
                  <a:pt x="3837" y="806"/>
                  <a:pt x="3837" y="806"/>
                  <a:pt x="3837" y="806"/>
                </a:cubicBezTo>
                <a:cubicBezTo>
                  <a:pt x="3837" y="894"/>
                  <a:pt x="3807" y="939"/>
                  <a:pt x="3752" y="939"/>
                </a:cubicBezTo>
                <a:cubicBezTo>
                  <a:pt x="3693" y="939"/>
                  <a:pt x="3669" y="894"/>
                  <a:pt x="3669" y="797"/>
                </a:cubicBezTo>
                <a:cubicBezTo>
                  <a:pt x="3669" y="728"/>
                  <a:pt x="3669" y="728"/>
                  <a:pt x="3669" y="728"/>
                </a:cubicBezTo>
                <a:cubicBezTo>
                  <a:pt x="4021" y="728"/>
                  <a:pt x="4021" y="728"/>
                  <a:pt x="4021" y="728"/>
                </a:cubicBezTo>
                <a:cubicBezTo>
                  <a:pt x="4021" y="629"/>
                  <a:pt x="4021" y="629"/>
                  <a:pt x="4021" y="629"/>
                </a:cubicBezTo>
                <a:cubicBezTo>
                  <a:pt x="4021" y="450"/>
                  <a:pt x="3934" y="363"/>
                  <a:pt x="3753" y="363"/>
                </a:cubicBezTo>
                <a:close/>
                <a:moveTo>
                  <a:pt x="3835" y="625"/>
                </a:moveTo>
                <a:cubicBezTo>
                  <a:pt x="3669" y="625"/>
                  <a:pt x="3669" y="625"/>
                  <a:pt x="3669" y="625"/>
                </a:cubicBezTo>
                <a:cubicBezTo>
                  <a:pt x="3669" y="602"/>
                  <a:pt x="3669" y="602"/>
                  <a:pt x="3669" y="602"/>
                </a:cubicBezTo>
                <a:cubicBezTo>
                  <a:pt x="3669" y="514"/>
                  <a:pt x="3698" y="471"/>
                  <a:pt x="3753" y="471"/>
                </a:cubicBezTo>
                <a:cubicBezTo>
                  <a:pt x="3804" y="471"/>
                  <a:pt x="3835" y="506"/>
                  <a:pt x="3835" y="570"/>
                </a:cubicBezTo>
                <a:lnTo>
                  <a:pt x="3835" y="625"/>
                </a:lnTo>
                <a:close/>
                <a:moveTo>
                  <a:pt x="4646" y="537"/>
                </a:moveTo>
                <a:cubicBezTo>
                  <a:pt x="4646" y="1039"/>
                  <a:pt x="4646" y="1039"/>
                  <a:pt x="4646" y="1039"/>
                </a:cubicBezTo>
                <a:cubicBezTo>
                  <a:pt x="4461" y="1039"/>
                  <a:pt x="4461" y="1039"/>
                  <a:pt x="4461" y="1039"/>
                </a:cubicBezTo>
                <a:cubicBezTo>
                  <a:pt x="4461" y="588"/>
                  <a:pt x="4461" y="588"/>
                  <a:pt x="4461" y="588"/>
                </a:cubicBezTo>
                <a:cubicBezTo>
                  <a:pt x="4461" y="514"/>
                  <a:pt x="4451" y="476"/>
                  <a:pt x="4399" y="476"/>
                </a:cubicBezTo>
                <a:cubicBezTo>
                  <a:pt x="4352" y="476"/>
                  <a:pt x="4321" y="512"/>
                  <a:pt x="4321" y="570"/>
                </a:cubicBezTo>
                <a:cubicBezTo>
                  <a:pt x="4321" y="1039"/>
                  <a:pt x="4321" y="1039"/>
                  <a:pt x="4321" y="1039"/>
                </a:cubicBezTo>
                <a:cubicBezTo>
                  <a:pt x="4135" y="1039"/>
                  <a:pt x="4135" y="1039"/>
                  <a:pt x="4135" y="1039"/>
                </a:cubicBezTo>
                <a:cubicBezTo>
                  <a:pt x="4135" y="497"/>
                  <a:pt x="4135" y="497"/>
                  <a:pt x="4135" y="497"/>
                </a:cubicBezTo>
                <a:cubicBezTo>
                  <a:pt x="4135" y="462"/>
                  <a:pt x="4135" y="422"/>
                  <a:pt x="4129" y="379"/>
                </a:cubicBezTo>
                <a:cubicBezTo>
                  <a:pt x="4315" y="379"/>
                  <a:pt x="4315" y="379"/>
                  <a:pt x="4315" y="379"/>
                </a:cubicBezTo>
                <a:cubicBezTo>
                  <a:pt x="4321" y="447"/>
                  <a:pt x="4321" y="447"/>
                  <a:pt x="4321" y="447"/>
                </a:cubicBezTo>
                <a:cubicBezTo>
                  <a:pt x="4351" y="392"/>
                  <a:pt x="4402" y="363"/>
                  <a:pt x="4468" y="363"/>
                </a:cubicBezTo>
                <a:cubicBezTo>
                  <a:pt x="4583" y="363"/>
                  <a:pt x="4646" y="424"/>
                  <a:pt x="4646" y="537"/>
                </a:cubicBezTo>
                <a:close/>
                <a:moveTo>
                  <a:pt x="5274" y="93"/>
                </a:moveTo>
                <a:cubicBezTo>
                  <a:pt x="5018" y="93"/>
                  <a:pt x="5018" y="93"/>
                  <a:pt x="5018" y="93"/>
                </a:cubicBezTo>
                <a:cubicBezTo>
                  <a:pt x="4817" y="1039"/>
                  <a:pt x="4817" y="1039"/>
                  <a:pt x="4817" y="1039"/>
                </a:cubicBezTo>
                <a:cubicBezTo>
                  <a:pt x="5090" y="1039"/>
                  <a:pt x="5090" y="1039"/>
                  <a:pt x="5090" y="1039"/>
                </a:cubicBezTo>
                <a:cubicBezTo>
                  <a:pt x="5169" y="1039"/>
                  <a:pt x="5243" y="1039"/>
                  <a:pt x="5314" y="1011"/>
                </a:cubicBezTo>
                <a:cubicBezTo>
                  <a:pt x="5376" y="987"/>
                  <a:pt x="5420" y="943"/>
                  <a:pt x="5458" y="873"/>
                </a:cubicBezTo>
                <a:cubicBezTo>
                  <a:pt x="5490" y="817"/>
                  <a:pt x="5522" y="702"/>
                  <a:pt x="5554" y="530"/>
                </a:cubicBezTo>
                <a:cubicBezTo>
                  <a:pt x="5565" y="472"/>
                  <a:pt x="5570" y="418"/>
                  <a:pt x="5570" y="366"/>
                </a:cubicBezTo>
                <a:cubicBezTo>
                  <a:pt x="5570" y="162"/>
                  <a:pt x="5485" y="93"/>
                  <a:pt x="5274" y="93"/>
                </a:cubicBezTo>
                <a:close/>
                <a:moveTo>
                  <a:pt x="5347" y="567"/>
                </a:moveTo>
                <a:cubicBezTo>
                  <a:pt x="5324" y="676"/>
                  <a:pt x="5299" y="751"/>
                  <a:pt x="5281" y="789"/>
                </a:cubicBezTo>
                <a:cubicBezTo>
                  <a:pt x="5242" y="870"/>
                  <a:pt x="5197" y="894"/>
                  <a:pt x="5093" y="894"/>
                </a:cubicBezTo>
                <a:cubicBezTo>
                  <a:pt x="5080" y="894"/>
                  <a:pt x="5064" y="894"/>
                  <a:pt x="5048" y="893"/>
                </a:cubicBezTo>
                <a:cubicBezTo>
                  <a:pt x="5189" y="233"/>
                  <a:pt x="5189" y="233"/>
                  <a:pt x="5189" y="233"/>
                </a:cubicBezTo>
                <a:cubicBezTo>
                  <a:pt x="5202" y="232"/>
                  <a:pt x="5215" y="232"/>
                  <a:pt x="5227" y="232"/>
                </a:cubicBezTo>
                <a:cubicBezTo>
                  <a:pt x="5332" y="232"/>
                  <a:pt x="5369" y="274"/>
                  <a:pt x="5369" y="384"/>
                </a:cubicBezTo>
                <a:cubicBezTo>
                  <a:pt x="5369" y="432"/>
                  <a:pt x="5362" y="493"/>
                  <a:pt x="5347" y="567"/>
                </a:cubicBezTo>
                <a:close/>
                <a:moveTo>
                  <a:pt x="5958" y="363"/>
                </a:moveTo>
                <a:cubicBezTo>
                  <a:pt x="5842" y="363"/>
                  <a:pt x="5770" y="397"/>
                  <a:pt x="5716" y="483"/>
                </a:cubicBezTo>
                <a:cubicBezTo>
                  <a:pt x="5695" y="516"/>
                  <a:pt x="5670" y="580"/>
                  <a:pt x="5650" y="670"/>
                </a:cubicBezTo>
                <a:cubicBezTo>
                  <a:pt x="5636" y="736"/>
                  <a:pt x="5628" y="793"/>
                  <a:pt x="5628" y="835"/>
                </a:cubicBezTo>
                <a:cubicBezTo>
                  <a:pt x="5628" y="977"/>
                  <a:pt x="5712" y="1053"/>
                  <a:pt x="5872" y="1053"/>
                </a:cubicBezTo>
                <a:cubicBezTo>
                  <a:pt x="5988" y="1053"/>
                  <a:pt x="6060" y="1017"/>
                  <a:pt x="6113" y="933"/>
                </a:cubicBezTo>
                <a:cubicBezTo>
                  <a:pt x="6136" y="894"/>
                  <a:pt x="6160" y="831"/>
                  <a:pt x="6180" y="744"/>
                </a:cubicBezTo>
                <a:cubicBezTo>
                  <a:pt x="6194" y="679"/>
                  <a:pt x="6201" y="626"/>
                  <a:pt x="6201" y="584"/>
                </a:cubicBezTo>
                <a:cubicBezTo>
                  <a:pt x="6201" y="441"/>
                  <a:pt x="6117" y="363"/>
                  <a:pt x="5958" y="363"/>
                </a:cubicBezTo>
                <a:close/>
                <a:moveTo>
                  <a:pt x="5997" y="706"/>
                </a:moveTo>
                <a:cubicBezTo>
                  <a:pt x="5980" y="790"/>
                  <a:pt x="5966" y="844"/>
                  <a:pt x="5958" y="866"/>
                </a:cubicBezTo>
                <a:cubicBezTo>
                  <a:pt x="5939" y="916"/>
                  <a:pt x="5914" y="941"/>
                  <a:pt x="5872" y="941"/>
                </a:cubicBezTo>
                <a:cubicBezTo>
                  <a:pt x="5829" y="941"/>
                  <a:pt x="5806" y="914"/>
                  <a:pt x="5806" y="861"/>
                </a:cubicBezTo>
                <a:cubicBezTo>
                  <a:pt x="5806" y="826"/>
                  <a:pt x="5824" y="755"/>
                  <a:pt x="5847" y="645"/>
                </a:cubicBezTo>
                <a:cubicBezTo>
                  <a:pt x="5858" y="592"/>
                  <a:pt x="5867" y="560"/>
                  <a:pt x="5871" y="550"/>
                </a:cubicBezTo>
                <a:cubicBezTo>
                  <a:pt x="5888" y="501"/>
                  <a:pt x="5912" y="478"/>
                  <a:pt x="5954" y="478"/>
                </a:cubicBezTo>
                <a:cubicBezTo>
                  <a:pt x="5997" y="478"/>
                  <a:pt x="6018" y="504"/>
                  <a:pt x="6018" y="555"/>
                </a:cubicBezTo>
                <a:cubicBezTo>
                  <a:pt x="6018" y="585"/>
                  <a:pt x="6011" y="637"/>
                  <a:pt x="5997" y="706"/>
                </a:cubicBezTo>
                <a:close/>
                <a:moveTo>
                  <a:pt x="6611" y="363"/>
                </a:moveTo>
                <a:cubicBezTo>
                  <a:pt x="6495" y="363"/>
                  <a:pt x="6423" y="397"/>
                  <a:pt x="6369" y="483"/>
                </a:cubicBezTo>
                <a:cubicBezTo>
                  <a:pt x="6348" y="516"/>
                  <a:pt x="6323" y="580"/>
                  <a:pt x="6303" y="670"/>
                </a:cubicBezTo>
                <a:cubicBezTo>
                  <a:pt x="6289" y="736"/>
                  <a:pt x="6281" y="793"/>
                  <a:pt x="6281" y="835"/>
                </a:cubicBezTo>
                <a:cubicBezTo>
                  <a:pt x="6281" y="977"/>
                  <a:pt x="6365" y="1053"/>
                  <a:pt x="6525" y="1053"/>
                </a:cubicBezTo>
                <a:cubicBezTo>
                  <a:pt x="6641" y="1053"/>
                  <a:pt x="6713" y="1017"/>
                  <a:pt x="6766" y="933"/>
                </a:cubicBezTo>
                <a:cubicBezTo>
                  <a:pt x="6789" y="894"/>
                  <a:pt x="6813" y="831"/>
                  <a:pt x="6833" y="744"/>
                </a:cubicBezTo>
                <a:cubicBezTo>
                  <a:pt x="6847" y="679"/>
                  <a:pt x="6854" y="626"/>
                  <a:pt x="6854" y="584"/>
                </a:cubicBezTo>
                <a:cubicBezTo>
                  <a:pt x="6854" y="441"/>
                  <a:pt x="6769" y="363"/>
                  <a:pt x="6611" y="363"/>
                </a:cubicBezTo>
                <a:close/>
                <a:moveTo>
                  <a:pt x="6650" y="706"/>
                </a:moveTo>
                <a:cubicBezTo>
                  <a:pt x="6633" y="790"/>
                  <a:pt x="6619" y="844"/>
                  <a:pt x="6611" y="866"/>
                </a:cubicBezTo>
                <a:cubicBezTo>
                  <a:pt x="6592" y="916"/>
                  <a:pt x="6567" y="941"/>
                  <a:pt x="6525" y="941"/>
                </a:cubicBezTo>
                <a:cubicBezTo>
                  <a:pt x="6482" y="941"/>
                  <a:pt x="6459" y="914"/>
                  <a:pt x="6459" y="861"/>
                </a:cubicBezTo>
                <a:cubicBezTo>
                  <a:pt x="6459" y="826"/>
                  <a:pt x="6476" y="755"/>
                  <a:pt x="6500" y="645"/>
                </a:cubicBezTo>
                <a:cubicBezTo>
                  <a:pt x="6511" y="592"/>
                  <a:pt x="6520" y="560"/>
                  <a:pt x="6524" y="550"/>
                </a:cubicBezTo>
                <a:cubicBezTo>
                  <a:pt x="6541" y="501"/>
                  <a:pt x="6565" y="478"/>
                  <a:pt x="6607" y="478"/>
                </a:cubicBezTo>
                <a:cubicBezTo>
                  <a:pt x="6650" y="478"/>
                  <a:pt x="6671" y="504"/>
                  <a:pt x="6671" y="555"/>
                </a:cubicBezTo>
                <a:cubicBezTo>
                  <a:pt x="6671" y="585"/>
                  <a:pt x="6664" y="637"/>
                  <a:pt x="6650" y="706"/>
                </a:cubicBezTo>
                <a:close/>
                <a:moveTo>
                  <a:pt x="7358" y="541"/>
                </a:moveTo>
                <a:cubicBezTo>
                  <a:pt x="7340" y="538"/>
                  <a:pt x="7323" y="536"/>
                  <a:pt x="7308" y="536"/>
                </a:cubicBezTo>
                <a:cubicBezTo>
                  <a:pt x="7215" y="536"/>
                  <a:pt x="7175" y="589"/>
                  <a:pt x="7152" y="704"/>
                </a:cubicBezTo>
                <a:cubicBezTo>
                  <a:pt x="7081" y="1039"/>
                  <a:pt x="7081" y="1039"/>
                  <a:pt x="7081" y="1039"/>
                </a:cubicBezTo>
                <a:cubicBezTo>
                  <a:pt x="6894" y="1039"/>
                  <a:pt x="6894" y="1039"/>
                  <a:pt x="6894" y="1039"/>
                </a:cubicBezTo>
                <a:cubicBezTo>
                  <a:pt x="7003" y="525"/>
                  <a:pt x="7003" y="525"/>
                  <a:pt x="7003" y="525"/>
                </a:cubicBezTo>
                <a:cubicBezTo>
                  <a:pt x="7014" y="475"/>
                  <a:pt x="7022" y="426"/>
                  <a:pt x="7027" y="379"/>
                </a:cubicBezTo>
                <a:cubicBezTo>
                  <a:pt x="7207" y="379"/>
                  <a:pt x="7207" y="379"/>
                  <a:pt x="7207" y="379"/>
                </a:cubicBezTo>
                <a:cubicBezTo>
                  <a:pt x="7191" y="475"/>
                  <a:pt x="7191" y="475"/>
                  <a:pt x="7191" y="475"/>
                </a:cubicBezTo>
                <a:cubicBezTo>
                  <a:pt x="7234" y="407"/>
                  <a:pt x="7289" y="375"/>
                  <a:pt x="7365" y="375"/>
                </a:cubicBezTo>
                <a:cubicBezTo>
                  <a:pt x="7374" y="375"/>
                  <a:pt x="7383" y="375"/>
                  <a:pt x="7392" y="376"/>
                </a:cubicBezTo>
                <a:lnTo>
                  <a:pt x="7358" y="541"/>
                </a:lnTo>
                <a:close/>
                <a:moveTo>
                  <a:pt x="7722" y="570"/>
                </a:moveTo>
                <a:cubicBezTo>
                  <a:pt x="7725" y="558"/>
                  <a:pt x="7726" y="546"/>
                  <a:pt x="7726" y="537"/>
                </a:cubicBezTo>
                <a:cubicBezTo>
                  <a:pt x="7726" y="493"/>
                  <a:pt x="7705" y="472"/>
                  <a:pt x="7663" y="472"/>
                </a:cubicBezTo>
                <a:cubicBezTo>
                  <a:pt x="7626" y="472"/>
                  <a:pt x="7601" y="497"/>
                  <a:pt x="7601" y="535"/>
                </a:cubicBezTo>
                <a:cubicBezTo>
                  <a:pt x="7601" y="588"/>
                  <a:pt x="7648" y="614"/>
                  <a:pt x="7731" y="668"/>
                </a:cubicBezTo>
                <a:cubicBezTo>
                  <a:pt x="7805" y="717"/>
                  <a:pt x="7853" y="747"/>
                  <a:pt x="7853" y="844"/>
                </a:cubicBezTo>
                <a:cubicBezTo>
                  <a:pt x="7853" y="981"/>
                  <a:pt x="7761" y="1054"/>
                  <a:pt x="7584" y="1054"/>
                </a:cubicBezTo>
                <a:cubicBezTo>
                  <a:pt x="7426" y="1054"/>
                  <a:pt x="7346" y="995"/>
                  <a:pt x="7346" y="881"/>
                </a:cubicBezTo>
                <a:cubicBezTo>
                  <a:pt x="7346" y="867"/>
                  <a:pt x="7347" y="849"/>
                  <a:pt x="7350" y="828"/>
                </a:cubicBezTo>
                <a:cubicBezTo>
                  <a:pt x="7531" y="828"/>
                  <a:pt x="7531" y="828"/>
                  <a:pt x="7531" y="828"/>
                </a:cubicBezTo>
                <a:cubicBezTo>
                  <a:pt x="7529" y="844"/>
                  <a:pt x="7527" y="857"/>
                  <a:pt x="7527" y="869"/>
                </a:cubicBezTo>
                <a:cubicBezTo>
                  <a:pt x="7527" y="919"/>
                  <a:pt x="7548" y="941"/>
                  <a:pt x="7596" y="941"/>
                </a:cubicBezTo>
                <a:cubicBezTo>
                  <a:pt x="7637" y="941"/>
                  <a:pt x="7667" y="911"/>
                  <a:pt x="7667" y="863"/>
                </a:cubicBezTo>
                <a:cubicBezTo>
                  <a:pt x="7667" y="803"/>
                  <a:pt x="7616" y="782"/>
                  <a:pt x="7531" y="719"/>
                </a:cubicBezTo>
                <a:cubicBezTo>
                  <a:pt x="7463" y="668"/>
                  <a:pt x="7420" y="630"/>
                  <a:pt x="7420" y="555"/>
                </a:cubicBezTo>
                <a:cubicBezTo>
                  <a:pt x="7420" y="438"/>
                  <a:pt x="7508" y="363"/>
                  <a:pt x="7671" y="363"/>
                </a:cubicBezTo>
                <a:cubicBezTo>
                  <a:pt x="7822" y="363"/>
                  <a:pt x="7901" y="419"/>
                  <a:pt x="7901" y="520"/>
                </a:cubicBezTo>
                <a:cubicBezTo>
                  <a:pt x="7901" y="535"/>
                  <a:pt x="7899" y="552"/>
                  <a:pt x="7895" y="570"/>
                </a:cubicBezTo>
                <a:lnTo>
                  <a:pt x="7722" y="570"/>
                </a:lnTo>
                <a:close/>
              </a:path>
            </a:pathLst>
          </a:custGeom>
          <a:solidFill>
            <a:srgbClr val="692B7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9" name="Frame 2">
            <a:extLst>
              <a:ext uri="{FF2B5EF4-FFF2-40B4-BE49-F238E27FC236}">
                <a16:creationId xmlns:a16="http://schemas.microsoft.com/office/drawing/2014/main" id="{8A1EF73E-B709-3324-4CD3-246C3734DACC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0" y="0"/>
            <a:ext cx="12192000" cy="6410325"/>
          </a:xfrm>
          <a:custGeom>
            <a:avLst/>
            <a:gdLst>
              <a:gd name="T0" fmla="*/ 38404 w 38404"/>
              <a:gd name="T1" fmla="*/ 0 h 20185"/>
              <a:gd name="T2" fmla="*/ 0 w 38404"/>
              <a:gd name="T3" fmla="*/ 20184 h 20185"/>
              <a:gd name="T4" fmla="*/ 738 w 38404"/>
              <a:gd name="T5" fmla="*/ 20175 h 20185"/>
              <a:gd name="T6" fmla="*/ 895 w 38404"/>
              <a:gd name="T7" fmla="*/ 20184 h 20185"/>
              <a:gd name="T8" fmla="*/ 1481 w 38404"/>
              <a:gd name="T9" fmla="*/ 20184 h 20185"/>
              <a:gd name="T10" fmla="*/ 3646 w 38404"/>
              <a:gd name="T11" fmla="*/ 20141 h 20185"/>
              <a:gd name="T12" fmla="*/ 5425 w 38404"/>
              <a:gd name="T13" fmla="*/ 20184 h 20185"/>
              <a:gd name="T14" fmla="*/ 6675 w 38404"/>
              <a:gd name="T15" fmla="*/ 20184 h 20185"/>
              <a:gd name="T16" fmla="*/ 9379 w 38404"/>
              <a:gd name="T17" fmla="*/ 20184 h 20185"/>
              <a:gd name="T18" fmla="*/ 10085 w 38404"/>
              <a:gd name="T19" fmla="*/ 20184 h 20185"/>
              <a:gd name="T20" fmla="*/ 10522 w 38404"/>
              <a:gd name="T21" fmla="*/ 20142 h 20185"/>
              <a:gd name="T22" fmla="*/ 11169 w 38404"/>
              <a:gd name="T23" fmla="*/ 20099 h 20185"/>
              <a:gd name="T24" fmla="*/ 11678 w 38404"/>
              <a:gd name="T25" fmla="*/ 20143 h 20185"/>
              <a:gd name="T26" fmla="*/ 12099 w 38404"/>
              <a:gd name="T27" fmla="*/ 20184 h 20185"/>
              <a:gd name="T28" fmla="*/ 13557 w 38404"/>
              <a:gd name="T29" fmla="*/ 20184 h 20185"/>
              <a:gd name="T30" fmla="*/ 14140 w 38404"/>
              <a:gd name="T31" fmla="*/ 20184 h 20185"/>
              <a:gd name="T32" fmla="*/ 17202 w 38404"/>
              <a:gd name="T33" fmla="*/ 20183 h 20185"/>
              <a:gd name="T34" fmla="*/ 18568 w 38404"/>
              <a:gd name="T35" fmla="*/ 20184 h 20185"/>
              <a:gd name="T36" fmla="*/ 18949 w 38404"/>
              <a:gd name="T37" fmla="*/ 20184 h 20185"/>
              <a:gd name="T38" fmla="*/ 20015 w 38404"/>
              <a:gd name="T39" fmla="*/ 20183 h 20185"/>
              <a:gd name="T40" fmla="*/ 22779 w 38404"/>
              <a:gd name="T41" fmla="*/ 20184 h 20185"/>
              <a:gd name="T42" fmla="*/ 23005 w 38404"/>
              <a:gd name="T43" fmla="*/ 20184 h 20185"/>
              <a:gd name="T44" fmla="*/ 23624 w 38404"/>
              <a:gd name="T45" fmla="*/ 20183 h 20185"/>
              <a:gd name="T46" fmla="*/ 23929 w 38404"/>
              <a:gd name="T47" fmla="*/ 20184 h 20185"/>
              <a:gd name="T48" fmla="*/ 24705 w 38404"/>
              <a:gd name="T49" fmla="*/ 20184 h 20185"/>
              <a:gd name="T50" fmla="*/ 26592 w 38404"/>
              <a:gd name="T51" fmla="*/ 20184 h 20185"/>
              <a:gd name="T52" fmla="*/ 28141 w 38404"/>
              <a:gd name="T53" fmla="*/ 20184 h 20185"/>
              <a:gd name="T54" fmla="*/ 28603 w 38404"/>
              <a:gd name="T55" fmla="*/ 20140 h 20185"/>
              <a:gd name="T56" fmla="*/ 29324 w 38404"/>
              <a:gd name="T57" fmla="*/ 20184 h 20185"/>
              <a:gd name="T58" fmla="*/ 29666 w 38404"/>
              <a:gd name="T59" fmla="*/ 20184 h 20185"/>
              <a:gd name="T60" fmla="*/ 30054 w 38404"/>
              <a:gd name="T61" fmla="*/ 20184 h 20185"/>
              <a:gd name="T62" fmla="*/ 30735 w 38404"/>
              <a:gd name="T63" fmla="*/ 20182 h 20185"/>
              <a:gd name="T64" fmla="*/ 31624 w 38404"/>
              <a:gd name="T65" fmla="*/ 20184 h 20185"/>
              <a:gd name="T66" fmla="*/ 32438 w 38404"/>
              <a:gd name="T67" fmla="*/ 20184 h 20185"/>
              <a:gd name="T68" fmla="*/ 32977 w 38404"/>
              <a:gd name="T69" fmla="*/ 20182 h 20185"/>
              <a:gd name="T70" fmla="*/ 37197 w 38404"/>
              <a:gd name="T71" fmla="*/ 20184 h 20185"/>
              <a:gd name="T72" fmla="*/ 37275 w 38404"/>
              <a:gd name="T73" fmla="*/ 20184 h 20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8404" h="20185">
                <a:moveTo>
                  <a:pt x="38404" y="20184"/>
                </a:moveTo>
                <a:cubicBezTo>
                  <a:pt x="38404" y="0"/>
                  <a:pt x="38404" y="0"/>
                  <a:pt x="3840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0184"/>
                  <a:pt x="0" y="20184"/>
                  <a:pt x="0" y="20184"/>
                </a:cubicBezTo>
                <a:cubicBezTo>
                  <a:pt x="665" y="20184"/>
                  <a:pt x="665" y="20184"/>
                  <a:pt x="665" y="20184"/>
                </a:cubicBezTo>
                <a:cubicBezTo>
                  <a:pt x="689" y="20182"/>
                  <a:pt x="714" y="20179"/>
                  <a:pt x="738" y="20175"/>
                </a:cubicBezTo>
                <a:cubicBezTo>
                  <a:pt x="764" y="20171"/>
                  <a:pt x="763" y="20136"/>
                  <a:pt x="799" y="20139"/>
                </a:cubicBezTo>
                <a:cubicBezTo>
                  <a:pt x="834" y="20141"/>
                  <a:pt x="861" y="20174"/>
                  <a:pt x="895" y="20184"/>
                </a:cubicBezTo>
                <a:cubicBezTo>
                  <a:pt x="1089" y="20184"/>
                  <a:pt x="1089" y="20184"/>
                  <a:pt x="1089" y="20184"/>
                </a:cubicBezTo>
                <a:cubicBezTo>
                  <a:pt x="1220" y="20185"/>
                  <a:pt x="1350" y="20184"/>
                  <a:pt x="1481" y="20184"/>
                </a:cubicBezTo>
                <a:cubicBezTo>
                  <a:pt x="3284" y="20184"/>
                  <a:pt x="3284" y="20184"/>
                  <a:pt x="3284" y="20184"/>
                </a:cubicBezTo>
                <a:cubicBezTo>
                  <a:pt x="3419" y="20184"/>
                  <a:pt x="3520" y="20162"/>
                  <a:pt x="3646" y="20141"/>
                </a:cubicBezTo>
                <a:cubicBezTo>
                  <a:pt x="3784" y="20118"/>
                  <a:pt x="3913" y="20159"/>
                  <a:pt x="4020" y="20184"/>
                </a:cubicBezTo>
                <a:cubicBezTo>
                  <a:pt x="5425" y="20184"/>
                  <a:pt x="5425" y="20184"/>
                  <a:pt x="5425" y="20184"/>
                </a:cubicBezTo>
                <a:cubicBezTo>
                  <a:pt x="5553" y="20179"/>
                  <a:pt x="5683" y="20184"/>
                  <a:pt x="5811" y="20184"/>
                </a:cubicBezTo>
                <a:cubicBezTo>
                  <a:pt x="6675" y="20184"/>
                  <a:pt x="6675" y="20184"/>
                  <a:pt x="6675" y="20184"/>
                </a:cubicBezTo>
                <a:cubicBezTo>
                  <a:pt x="8386" y="20184"/>
                  <a:pt x="8386" y="20184"/>
                  <a:pt x="8386" y="20184"/>
                </a:cubicBezTo>
                <a:cubicBezTo>
                  <a:pt x="9379" y="20184"/>
                  <a:pt x="9379" y="20184"/>
                  <a:pt x="9379" y="20184"/>
                </a:cubicBezTo>
                <a:cubicBezTo>
                  <a:pt x="9522" y="20184"/>
                  <a:pt x="9666" y="20185"/>
                  <a:pt x="9809" y="20184"/>
                </a:cubicBezTo>
                <a:cubicBezTo>
                  <a:pt x="10085" y="20184"/>
                  <a:pt x="10085" y="20184"/>
                  <a:pt x="10085" y="20184"/>
                </a:cubicBezTo>
                <a:cubicBezTo>
                  <a:pt x="10103" y="20169"/>
                  <a:pt x="10133" y="20144"/>
                  <a:pt x="10144" y="20141"/>
                </a:cubicBezTo>
                <a:cubicBezTo>
                  <a:pt x="10243" y="20108"/>
                  <a:pt x="10416" y="20142"/>
                  <a:pt x="10522" y="20142"/>
                </a:cubicBezTo>
                <a:cubicBezTo>
                  <a:pt x="10659" y="20142"/>
                  <a:pt x="10812" y="20158"/>
                  <a:pt x="10943" y="20132"/>
                </a:cubicBezTo>
                <a:cubicBezTo>
                  <a:pt x="11012" y="20119"/>
                  <a:pt x="11083" y="20099"/>
                  <a:pt x="11169" y="20099"/>
                </a:cubicBezTo>
                <a:cubicBezTo>
                  <a:pt x="11259" y="20100"/>
                  <a:pt x="11349" y="20096"/>
                  <a:pt x="11438" y="20100"/>
                </a:cubicBezTo>
                <a:cubicBezTo>
                  <a:pt x="11526" y="20103"/>
                  <a:pt x="11593" y="20133"/>
                  <a:pt x="11678" y="20143"/>
                </a:cubicBezTo>
                <a:cubicBezTo>
                  <a:pt x="11761" y="20153"/>
                  <a:pt x="11845" y="20135"/>
                  <a:pt x="11926" y="20151"/>
                </a:cubicBezTo>
                <a:cubicBezTo>
                  <a:pt x="11980" y="20162"/>
                  <a:pt x="12027" y="20185"/>
                  <a:pt x="12099" y="20184"/>
                </a:cubicBezTo>
                <a:cubicBezTo>
                  <a:pt x="12158" y="20184"/>
                  <a:pt x="12216" y="20182"/>
                  <a:pt x="12275" y="20184"/>
                </a:cubicBezTo>
                <a:cubicBezTo>
                  <a:pt x="13557" y="20184"/>
                  <a:pt x="13557" y="20184"/>
                  <a:pt x="13557" y="20184"/>
                </a:cubicBezTo>
                <a:cubicBezTo>
                  <a:pt x="13687" y="20163"/>
                  <a:pt x="13828" y="20115"/>
                  <a:pt x="13979" y="20140"/>
                </a:cubicBezTo>
                <a:cubicBezTo>
                  <a:pt x="14042" y="20150"/>
                  <a:pt x="14064" y="20181"/>
                  <a:pt x="14140" y="20184"/>
                </a:cubicBezTo>
                <a:cubicBezTo>
                  <a:pt x="16210" y="20184"/>
                  <a:pt x="16210" y="20184"/>
                  <a:pt x="16210" y="20184"/>
                </a:cubicBezTo>
                <a:cubicBezTo>
                  <a:pt x="16526" y="20184"/>
                  <a:pt x="16891" y="20131"/>
                  <a:pt x="17202" y="20183"/>
                </a:cubicBezTo>
                <a:cubicBezTo>
                  <a:pt x="17204" y="20184"/>
                  <a:pt x="17205" y="20184"/>
                  <a:pt x="17206" y="20184"/>
                </a:cubicBezTo>
                <a:cubicBezTo>
                  <a:pt x="18568" y="20184"/>
                  <a:pt x="18568" y="20184"/>
                  <a:pt x="18568" y="20184"/>
                </a:cubicBezTo>
                <a:cubicBezTo>
                  <a:pt x="18629" y="20169"/>
                  <a:pt x="18656" y="20142"/>
                  <a:pt x="18741" y="20142"/>
                </a:cubicBezTo>
                <a:cubicBezTo>
                  <a:pt x="18823" y="20142"/>
                  <a:pt x="18873" y="20171"/>
                  <a:pt x="18949" y="20184"/>
                </a:cubicBezTo>
                <a:cubicBezTo>
                  <a:pt x="19760" y="20184"/>
                  <a:pt x="19760" y="20184"/>
                  <a:pt x="19760" y="20184"/>
                </a:cubicBezTo>
                <a:cubicBezTo>
                  <a:pt x="19842" y="20184"/>
                  <a:pt x="19935" y="20171"/>
                  <a:pt x="20015" y="20183"/>
                </a:cubicBezTo>
                <a:cubicBezTo>
                  <a:pt x="20017" y="20184"/>
                  <a:pt x="20019" y="20184"/>
                  <a:pt x="20021" y="20184"/>
                </a:cubicBezTo>
                <a:cubicBezTo>
                  <a:pt x="22779" y="20184"/>
                  <a:pt x="22779" y="20184"/>
                  <a:pt x="22779" y="20184"/>
                </a:cubicBezTo>
                <a:cubicBezTo>
                  <a:pt x="22781" y="20184"/>
                  <a:pt x="22782" y="20184"/>
                  <a:pt x="22784" y="20183"/>
                </a:cubicBezTo>
                <a:cubicBezTo>
                  <a:pt x="22852" y="20172"/>
                  <a:pt x="22935" y="20184"/>
                  <a:pt x="23005" y="20184"/>
                </a:cubicBezTo>
                <a:cubicBezTo>
                  <a:pt x="23355" y="20184"/>
                  <a:pt x="23355" y="20184"/>
                  <a:pt x="23355" y="20184"/>
                </a:cubicBezTo>
                <a:cubicBezTo>
                  <a:pt x="23441" y="20184"/>
                  <a:pt x="23539" y="20171"/>
                  <a:pt x="23624" y="20183"/>
                </a:cubicBezTo>
                <a:cubicBezTo>
                  <a:pt x="23625" y="20184"/>
                  <a:pt x="23627" y="20184"/>
                  <a:pt x="23628" y="20184"/>
                </a:cubicBezTo>
                <a:cubicBezTo>
                  <a:pt x="23929" y="20184"/>
                  <a:pt x="23929" y="20184"/>
                  <a:pt x="23929" y="20184"/>
                </a:cubicBezTo>
                <a:cubicBezTo>
                  <a:pt x="23931" y="20184"/>
                  <a:pt x="23932" y="20184"/>
                  <a:pt x="23933" y="20183"/>
                </a:cubicBezTo>
                <a:cubicBezTo>
                  <a:pt x="24174" y="20141"/>
                  <a:pt x="24461" y="20184"/>
                  <a:pt x="24705" y="20184"/>
                </a:cubicBezTo>
                <a:cubicBezTo>
                  <a:pt x="24822" y="20184"/>
                  <a:pt x="24939" y="20184"/>
                  <a:pt x="25055" y="20184"/>
                </a:cubicBezTo>
                <a:cubicBezTo>
                  <a:pt x="26592" y="20184"/>
                  <a:pt x="26592" y="20184"/>
                  <a:pt x="26592" y="20184"/>
                </a:cubicBezTo>
                <a:cubicBezTo>
                  <a:pt x="26657" y="20178"/>
                  <a:pt x="26719" y="20179"/>
                  <a:pt x="26781" y="20184"/>
                </a:cubicBezTo>
                <a:cubicBezTo>
                  <a:pt x="28141" y="20184"/>
                  <a:pt x="28141" y="20184"/>
                  <a:pt x="28141" y="20184"/>
                </a:cubicBezTo>
                <a:cubicBezTo>
                  <a:pt x="28213" y="20183"/>
                  <a:pt x="28285" y="20184"/>
                  <a:pt x="28356" y="20184"/>
                </a:cubicBezTo>
                <a:cubicBezTo>
                  <a:pt x="28457" y="20185"/>
                  <a:pt x="28516" y="20154"/>
                  <a:pt x="28603" y="20140"/>
                </a:cubicBezTo>
                <a:cubicBezTo>
                  <a:pt x="28708" y="20122"/>
                  <a:pt x="28838" y="20142"/>
                  <a:pt x="28945" y="20142"/>
                </a:cubicBezTo>
                <a:cubicBezTo>
                  <a:pt x="29083" y="20141"/>
                  <a:pt x="29192" y="20179"/>
                  <a:pt x="29324" y="20184"/>
                </a:cubicBezTo>
                <a:cubicBezTo>
                  <a:pt x="29326" y="20184"/>
                  <a:pt x="29328" y="20184"/>
                  <a:pt x="29330" y="20184"/>
                </a:cubicBezTo>
                <a:cubicBezTo>
                  <a:pt x="29666" y="20184"/>
                  <a:pt x="29666" y="20184"/>
                  <a:pt x="29666" y="20184"/>
                </a:cubicBezTo>
                <a:cubicBezTo>
                  <a:pt x="29928" y="20184"/>
                  <a:pt x="29928" y="20184"/>
                  <a:pt x="29928" y="20184"/>
                </a:cubicBezTo>
                <a:cubicBezTo>
                  <a:pt x="29969" y="20184"/>
                  <a:pt x="30013" y="20180"/>
                  <a:pt x="30054" y="20184"/>
                </a:cubicBezTo>
                <a:cubicBezTo>
                  <a:pt x="30734" y="20184"/>
                  <a:pt x="30734" y="20184"/>
                  <a:pt x="30734" y="20184"/>
                </a:cubicBezTo>
                <a:cubicBezTo>
                  <a:pt x="30734" y="20184"/>
                  <a:pt x="30734" y="20183"/>
                  <a:pt x="30735" y="20182"/>
                </a:cubicBezTo>
                <a:cubicBezTo>
                  <a:pt x="30759" y="20183"/>
                  <a:pt x="30782" y="20184"/>
                  <a:pt x="30806" y="20184"/>
                </a:cubicBezTo>
                <a:cubicBezTo>
                  <a:pt x="31624" y="20184"/>
                  <a:pt x="31624" y="20184"/>
                  <a:pt x="31624" y="20184"/>
                </a:cubicBezTo>
                <a:cubicBezTo>
                  <a:pt x="31626" y="20184"/>
                  <a:pt x="31627" y="20184"/>
                  <a:pt x="31629" y="20183"/>
                </a:cubicBezTo>
                <a:cubicBezTo>
                  <a:pt x="31882" y="20142"/>
                  <a:pt x="32180" y="20184"/>
                  <a:pt x="32438" y="20184"/>
                </a:cubicBezTo>
                <a:cubicBezTo>
                  <a:pt x="32551" y="20184"/>
                  <a:pt x="32665" y="20184"/>
                  <a:pt x="32778" y="20184"/>
                </a:cubicBezTo>
                <a:cubicBezTo>
                  <a:pt x="32837" y="20184"/>
                  <a:pt x="32919" y="20170"/>
                  <a:pt x="32977" y="20182"/>
                </a:cubicBezTo>
                <a:cubicBezTo>
                  <a:pt x="32979" y="20183"/>
                  <a:pt x="32982" y="20184"/>
                  <a:pt x="32984" y="20184"/>
                </a:cubicBezTo>
                <a:cubicBezTo>
                  <a:pt x="37197" y="20184"/>
                  <a:pt x="37197" y="20184"/>
                  <a:pt x="37197" y="20184"/>
                </a:cubicBezTo>
                <a:cubicBezTo>
                  <a:pt x="37198" y="20184"/>
                  <a:pt x="37198" y="20183"/>
                  <a:pt x="37198" y="20182"/>
                </a:cubicBezTo>
                <a:cubicBezTo>
                  <a:pt x="37224" y="20183"/>
                  <a:pt x="37249" y="20184"/>
                  <a:pt x="37275" y="20184"/>
                </a:cubicBezTo>
                <a:lnTo>
                  <a:pt x="38404" y="20184"/>
                </a:lnTo>
                <a:close/>
              </a:path>
            </a:pathLst>
          </a:custGeom>
          <a:solidFill>
            <a:srgbClr val="692B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1" name="***Title 3">
            <a:extLst>
              <a:ext uri="{FF2B5EF4-FFF2-40B4-BE49-F238E27FC236}">
                <a16:creationId xmlns:a16="http://schemas.microsoft.com/office/drawing/2014/main" id="{9C418A14-B3CF-0E03-0C8A-420E3A0112A7}"/>
              </a:ext>
            </a:extLst>
          </p:cNvPr>
          <p:cNvSpPr>
            <a:spLocks noGrp="1" noSelect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[Titel]</a:t>
            </a:r>
          </a:p>
        </p:txBody>
      </p:sp>
      <p:sp>
        <p:nvSpPr>
          <p:cNvPr id="3" name="Tekst L 4 [PHJU] (JU-Free)"/>
          <p:cNvSpPr>
            <a:spLocks noGrp="1"/>
          </p:cNvSpPr>
          <p:nvPr>
            <p:ph sz="half" idx="1" hasCustomPrompt="1"/>
          </p:nvPr>
        </p:nvSpPr>
        <p:spPr>
          <a:xfrm>
            <a:off x="756000" y="2343600"/>
            <a:ext cx="5076000" cy="342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nl-NL"/>
              <a:t>[Typ tekst of klik op een pictogram om een object in te voegen]</a:t>
            </a:r>
          </a:p>
          <a:p>
            <a:pPr lvl="0"/>
            <a:r>
              <a:rPr lang="nl-NL"/>
              <a:t>JU-LEVEL1=Opsomming 1e niveau</a:t>
            </a:r>
          </a:p>
          <a:p>
            <a:pPr lvl="1"/>
            <a:r>
              <a:rPr lang="nl-NL"/>
              <a:t>JU-LEVEL2=Opsomming 2e niveau</a:t>
            </a:r>
          </a:p>
          <a:p>
            <a:pPr lvl="2"/>
            <a:r>
              <a:rPr lang="nl-NL"/>
              <a:t>JU-LEVEL3=Opsomming 3e niveau</a:t>
            </a:r>
          </a:p>
          <a:p>
            <a:pPr lvl="3"/>
            <a:r>
              <a:rPr lang="nl-NL"/>
              <a:t>JU-LEVEL4=Kop</a:t>
            </a:r>
          </a:p>
          <a:p>
            <a:pPr lvl="4"/>
            <a:r>
              <a:rPr lang="nl-NL"/>
              <a:t>JU-LEVEL5=Basistekst</a:t>
            </a:r>
          </a:p>
          <a:p>
            <a:pPr lvl="5"/>
            <a:r>
              <a:rPr lang="nl-NL"/>
              <a:t>JU-LEVEL6=Zwevend 1e niveau</a:t>
            </a:r>
          </a:p>
          <a:p>
            <a:pPr lvl="6"/>
            <a:r>
              <a:rPr lang="nl-NL"/>
              <a:t>JU-LEVEL7=Zwevend 2e niveau</a:t>
            </a:r>
          </a:p>
          <a:p>
            <a:pPr lvl="7"/>
            <a:r>
              <a:rPr lang="nl-NL"/>
              <a:t>JU-LEVEL8=Zwevend 3e niveau</a:t>
            </a:r>
          </a:p>
        </p:txBody>
      </p:sp>
      <p:sp>
        <p:nvSpPr>
          <p:cNvPr id="4" name="Tekst R 5 [PHJU] (JU-Free)"/>
          <p:cNvSpPr>
            <a:spLocks noGrp="1"/>
          </p:cNvSpPr>
          <p:nvPr>
            <p:ph sz="half" idx="2" hasCustomPrompt="1"/>
          </p:nvPr>
        </p:nvSpPr>
        <p:spPr>
          <a:xfrm>
            <a:off x="6347134" y="2343600"/>
            <a:ext cx="5076000" cy="342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nl-NL"/>
              <a:t>[Typ tekst of klik op een pictogram om een object in te voegen]</a:t>
            </a:r>
          </a:p>
          <a:p>
            <a:pPr lvl="0"/>
            <a:r>
              <a:rPr lang="nl-NL"/>
              <a:t>JU-LEVEL1=Opsomming 1e niveau</a:t>
            </a:r>
          </a:p>
          <a:p>
            <a:pPr lvl="1"/>
            <a:r>
              <a:rPr lang="nl-NL"/>
              <a:t>JU-LEVEL2=Opsomming 2e niveau</a:t>
            </a:r>
          </a:p>
          <a:p>
            <a:pPr lvl="2"/>
            <a:r>
              <a:rPr lang="nl-NL"/>
              <a:t>JU-LEVEL3=Opsomming 3e niveau</a:t>
            </a:r>
          </a:p>
          <a:p>
            <a:pPr lvl="3"/>
            <a:r>
              <a:rPr lang="nl-NL"/>
              <a:t>JU-LEVEL4=Kop</a:t>
            </a:r>
          </a:p>
          <a:p>
            <a:pPr lvl="4"/>
            <a:r>
              <a:rPr lang="nl-NL"/>
              <a:t>sumJU-LEVEL5=Basistekst</a:t>
            </a:r>
          </a:p>
          <a:p>
            <a:pPr lvl="5"/>
            <a:r>
              <a:rPr lang="nl-NL"/>
              <a:t>JU-LEVEL6=Zwevend 1e niveau</a:t>
            </a:r>
          </a:p>
          <a:p>
            <a:pPr lvl="6"/>
            <a:r>
              <a:rPr lang="nl-NL"/>
              <a:t>JU-LEVEL7=Zwevend 2e niveau</a:t>
            </a:r>
          </a:p>
          <a:p>
            <a:pPr lvl="7"/>
            <a:r>
              <a:rPr lang="nl-NL"/>
              <a:t>JU-LEVEL8=Zwevend 3e niveau</a:t>
            </a:r>
          </a:p>
        </p:txBody>
      </p:sp>
      <p:sp>
        <p:nvSpPr>
          <p:cNvPr id="6" name="Footer Placeholder 6">
            <a:extLst>
              <a:ext uri="{FF2B5EF4-FFF2-40B4-BE49-F238E27FC236}">
                <a16:creationId xmlns:a16="http://schemas.microsoft.com/office/drawing/2014/main" id="{21594D46-900F-EE0F-DA6F-06999A7C843E}"/>
              </a:ext>
            </a:extLst>
          </p:cNvPr>
          <p:cNvSpPr>
            <a:spLocks noGrp="1" noSelect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powerpoint template</a:t>
            </a:r>
          </a:p>
        </p:txBody>
      </p:sp>
      <p:sp>
        <p:nvSpPr>
          <p:cNvPr id="7" name="Slide Number Placeholder 7">
            <a:extLst>
              <a:ext uri="{FF2B5EF4-FFF2-40B4-BE49-F238E27FC236}">
                <a16:creationId xmlns:a16="http://schemas.microsoft.com/office/drawing/2014/main" id="{A2CE9BD9-A6FE-98C0-5D2E-3D6F9CC180B9}"/>
              </a:ext>
            </a:extLst>
          </p:cNvPr>
          <p:cNvSpPr>
            <a:spLocks noGrp="1" noSelect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10033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[Inhoud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1">
            <a:extLst>
              <a:ext uri="{FF2B5EF4-FFF2-40B4-BE49-F238E27FC236}">
                <a16:creationId xmlns:a16="http://schemas.microsoft.com/office/drawing/2014/main" id="{5045AE0B-C410-E6E8-1CC3-475478EE21A3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6827838" y="1887538"/>
            <a:ext cx="4056063" cy="4095750"/>
          </a:xfrm>
          <a:custGeom>
            <a:avLst/>
            <a:gdLst>
              <a:gd name="T0" fmla="*/ 96 w 12780"/>
              <a:gd name="T1" fmla="*/ 440 h 12901"/>
              <a:gd name="T2" fmla="*/ 120 w 12780"/>
              <a:gd name="T3" fmla="*/ 971 h 12901"/>
              <a:gd name="T4" fmla="*/ 153 w 12780"/>
              <a:gd name="T5" fmla="*/ 2553 h 12901"/>
              <a:gd name="T6" fmla="*/ 59 w 12780"/>
              <a:gd name="T7" fmla="*/ 3528 h 12901"/>
              <a:gd name="T8" fmla="*/ 96 w 12780"/>
              <a:gd name="T9" fmla="*/ 5282 h 12901"/>
              <a:gd name="T10" fmla="*/ 153 w 12780"/>
              <a:gd name="T11" fmla="*/ 7325 h 12901"/>
              <a:gd name="T12" fmla="*/ 149 w 12780"/>
              <a:gd name="T13" fmla="*/ 9769 h 12901"/>
              <a:gd name="T14" fmla="*/ 2 w 12780"/>
              <a:gd name="T15" fmla="*/ 12204 h 12901"/>
              <a:gd name="T16" fmla="*/ 41 w 12780"/>
              <a:gd name="T17" fmla="*/ 12837 h 12901"/>
              <a:gd name="T18" fmla="*/ 1337 w 12780"/>
              <a:gd name="T19" fmla="*/ 12821 h 12901"/>
              <a:gd name="T20" fmla="*/ 3125 w 12780"/>
              <a:gd name="T21" fmla="*/ 12874 h 12901"/>
              <a:gd name="T22" fmla="*/ 5821 w 12780"/>
              <a:gd name="T23" fmla="*/ 12717 h 12901"/>
              <a:gd name="T24" fmla="*/ 8038 w 12780"/>
              <a:gd name="T25" fmla="*/ 12668 h 12901"/>
              <a:gd name="T26" fmla="*/ 8649 w 12780"/>
              <a:gd name="T27" fmla="*/ 12708 h 12901"/>
              <a:gd name="T28" fmla="*/ 9929 w 12780"/>
              <a:gd name="T29" fmla="*/ 12764 h 12901"/>
              <a:gd name="T30" fmla="*/ 12210 w 12780"/>
              <a:gd name="T31" fmla="*/ 12765 h 12901"/>
              <a:gd name="T32" fmla="*/ 12739 w 12780"/>
              <a:gd name="T33" fmla="*/ 12768 h 12901"/>
              <a:gd name="T34" fmla="*/ 12740 w 12780"/>
              <a:gd name="T35" fmla="*/ 12415 h 12901"/>
              <a:gd name="T36" fmla="*/ 12740 w 12780"/>
              <a:gd name="T37" fmla="*/ 11079 h 12901"/>
              <a:gd name="T38" fmla="*/ 12702 w 12780"/>
              <a:gd name="T39" fmla="*/ 10723 h 12901"/>
              <a:gd name="T40" fmla="*/ 12654 w 12780"/>
              <a:gd name="T41" fmla="*/ 9264 h 12901"/>
              <a:gd name="T42" fmla="*/ 12646 w 12780"/>
              <a:gd name="T43" fmla="*/ 7775 h 12901"/>
              <a:gd name="T44" fmla="*/ 12683 w 12780"/>
              <a:gd name="T45" fmla="*/ 6886 h 12901"/>
              <a:gd name="T46" fmla="*/ 12645 w 12780"/>
              <a:gd name="T47" fmla="*/ 5640 h 12901"/>
              <a:gd name="T48" fmla="*/ 12683 w 12780"/>
              <a:gd name="T49" fmla="*/ 4429 h 12901"/>
              <a:gd name="T50" fmla="*/ 12683 w 12780"/>
              <a:gd name="T51" fmla="*/ 1429 h 12901"/>
              <a:gd name="T52" fmla="*/ 12684 w 12780"/>
              <a:gd name="T53" fmla="*/ 1032 h 12901"/>
              <a:gd name="T54" fmla="*/ 12686 w 12780"/>
              <a:gd name="T55" fmla="*/ 772 h 12901"/>
              <a:gd name="T56" fmla="*/ 12683 w 12780"/>
              <a:gd name="T57" fmla="*/ 485 h 12901"/>
              <a:gd name="T58" fmla="*/ 12703 w 12780"/>
              <a:gd name="T59" fmla="*/ 72 h 12901"/>
              <a:gd name="T60" fmla="*/ 12422 w 12780"/>
              <a:gd name="T61" fmla="*/ 64 h 12901"/>
              <a:gd name="T62" fmla="*/ 11702 w 12780"/>
              <a:gd name="T63" fmla="*/ 65 h 12901"/>
              <a:gd name="T64" fmla="*/ 11405 w 12780"/>
              <a:gd name="T65" fmla="*/ 47 h 12901"/>
              <a:gd name="T66" fmla="*/ 10965 w 12780"/>
              <a:gd name="T67" fmla="*/ 26 h 12901"/>
              <a:gd name="T68" fmla="*/ 9526 w 12780"/>
              <a:gd name="T69" fmla="*/ 26 h 12901"/>
              <a:gd name="T70" fmla="*/ 8897 w 12780"/>
              <a:gd name="T71" fmla="*/ 63 h 12901"/>
              <a:gd name="T72" fmla="*/ 7674 w 12780"/>
              <a:gd name="T73" fmla="*/ 121 h 12901"/>
              <a:gd name="T74" fmla="*/ 4123 w 12780"/>
              <a:gd name="T75" fmla="*/ 215 h 12901"/>
              <a:gd name="T76" fmla="*/ 1286 w 12780"/>
              <a:gd name="T77" fmla="*/ 215 h 12901"/>
              <a:gd name="T78" fmla="*/ 442 w 12780"/>
              <a:gd name="T79" fmla="*/ 134 h 12901"/>
              <a:gd name="T80" fmla="*/ 59 w 12780"/>
              <a:gd name="T81" fmla="*/ 121 h 12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780" h="12901">
                <a:moveTo>
                  <a:pt x="59" y="121"/>
                </a:moveTo>
                <a:cubicBezTo>
                  <a:pt x="123" y="168"/>
                  <a:pt x="94" y="359"/>
                  <a:pt x="96" y="440"/>
                </a:cubicBezTo>
                <a:cubicBezTo>
                  <a:pt x="98" y="518"/>
                  <a:pt x="114" y="592"/>
                  <a:pt x="116" y="669"/>
                </a:cubicBezTo>
                <a:cubicBezTo>
                  <a:pt x="118" y="770"/>
                  <a:pt x="111" y="870"/>
                  <a:pt x="120" y="971"/>
                </a:cubicBezTo>
                <a:cubicBezTo>
                  <a:pt x="142" y="1235"/>
                  <a:pt x="123" y="1501"/>
                  <a:pt x="149" y="1765"/>
                </a:cubicBezTo>
                <a:cubicBezTo>
                  <a:pt x="174" y="2024"/>
                  <a:pt x="153" y="2293"/>
                  <a:pt x="153" y="2553"/>
                </a:cubicBezTo>
                <a:cubicBezTo>
                  <a:pt x="153" y="2691"/>
                  <a:pt x="160" y="2823"/>
                  <a:pt x="130" y="2959"/>
                </a:cubicBezTo>
                <a:cubicBezTo>
                  <a:pt x="90" y="3146"/>
                  <a:pt x="69" y="3337"/>
                  <a:pt x="59" y="3528"/>
                </a:cubicBezTo>
                <a:cubicBezTo>
                  <a:pt x="45" y="3796"/>
                  <a:pt x="39" y="4049"/>
                  <a:pt x="63" y="4316"/>
                </a:cubicBezTo>
                <a:cubicBezTo>
                  <a:pt x="92" y="4635"/>
                  <a:pt x="97" y="4961"/>
                  <a:pt x="96" y="5282"/>
                </a:cubicBezTo>
                <a:cubicBezTo>
                  <a:pt x="96" y="5585"/>
                  <a:pt x="136" y="5886"/>
                  <a:pt x="135" y="6189"/>
                </a:cubicBezTo>
                <a:cubicBezTo>
                  <a:pt x="133" y="6568"/>
                  <a:pt x="153" y="6946"/>
                  <a:pt x="153" y="7325"/>
                </a:cubicBezTo>
                <a:cubicBezTo>
                  <a:pt x="153" y="7767"/>
                  <a:pt x="153" y="8208"/>
                  <a:pt x="153" y="8649"/>
                </a:cubicBezTo>
                <a:cubicBezTo>
                  <a:pt x="153" y="9016"/>
                  <a:pt x="185" y="9403"/>
                  <a:pt x="149" y="9769"/>
                </a:cubicBezTo>
                <a:cubicBezTo>
                  <a:pt x="118" y="10087"/>
                  <a:pt x="72" y="10402"/>
                  <a:pt x="44" y="10720"/>
                </a:cubicBezTo>
                <a:cubicBezTo>
                  <a:pt x="0" y="11212"/>
                  <a:pt x="3" y="11708"/>
                  <a:pt x="2" y="12204"/>
                </a:cubicBezTo>
                <a:cubicBezTo>
                  <a:pt x="2" y="12330"/>
                  <a:pt x="21" y="12450"/>
                  <a:pt x="21" y="12576"/>
                </a:cubicBezTo>
                <a:cubicBezTo>
                  <a:pt x="21" y="12667"/>
                  <a:pt x="43" y="12752"/>
                  <a:pt x="41" y="12837"/>
                </a:cubicBezTo>
                <a:cubicBezTo>
                  <a:pt x="211" y="12861"/>
                  <a:pt x="397" y="12839"/>
                  <a:pt x="569" y="12840"/>
                </a:cubicBezTo>
                <a:cubicBezTo>
                  <a:pt x="824" y="12841"/>
                  <a:pt x="1080" y="12821"/>
                  <a:pt x="1337" y="12821"/>
                </a:cubicBezTo>
                <a:cubicBezTo>
                  <a:pt x="1638" y="12821"/>
                  <a:pt x="1943" y="12814"/>
                  <a:pt x="2243" y="12844"/>
                </a:cubicBezTo>
                <a:cubicBezTo>
                  <a:pt x="2534" y="12873"/>
                  <a:pt x="2831" y="12901"/>
                  <a:pt x="3125" y="12874"/>
                </a:cubicBezTo>
                <a:cubicBezTo>
                  <a:pt x="3487" y="12840"/>
                  <a:pt x="3855" y="12809"/>
                  <a:pt x="4216" y="12757"/>
                </a:cubicBezTo>
                <a:cubicBezTo>
                  <a:pt x="4748" y="12680"/>
                  <a:pt x="5278" y="12715"/>
                  <a:pt x="5821" y="12717"/>
                </a:cubicBezTo>
                <a:cubicBezTo>
                  <a:pt x="6242" y="12719"/>
                  <a:pt x="6679" y="12691"/>
                  <a:pt x="7095" y="12774"/>
                </a:cubicBezTo>
                <a:cubicBezTo>
                  <a:pt x="7410" y="12836"/>
                  <a:pt x="7719" y="12654"/>
                  <a:pt x="8038" y="12668"/>
                </a:cubicBezTo>
                <a:cubicBezTo>
                  <a:pt x="8135" y="12672"/>
                  <a:pt x="8223" y="12705"/>
                  <a:pt x="8321" y="12710"/>
                </a:cubicBezTo>
                <a:cubicBezTo>
                  <a:pt x="8429" y="12715"/>
                  <a:pt x="8540" y="12708"/>
                  <a:pt x="8649" y="12708"/>
                </a:cubicBezTo>
                <a:cubicBezTo>
                  <a:pt x="8860" y="12708"/>
                  <a:pt x="9069" y="12709"/>
                  <a:pt x="9281" y="12722"/>
                </a:cubicBezTo>
                <a:cubicBezTo>
                  <a:pt x="9499" y="12735"/>
                  <a:pt x="9710" y="12766"/>
                  <a:pt x="9929" y="12764"/>
                </a:cubicBezTo>
                <a:cubicBezTo>
                  <a:pt x="10147" y="12763"/>
                  <a:pt x="10361" y="12784"/>
                  <a:pt x="10579" y="12783"/>
                </a:cubicBezTo>
                <a:cubicBezTo>
                  <a:pt x="11123" y="12782"/>
                  <a:pt x="11665" y="12765"/>
                  <a:pt x="12210" y="12765"/>
                </a:cubicBezTo>
                <a:cubicBezTo>
                  <a:pt x="12352" y="12765"/>
                  <a:pt x="12494" y="12763"/>
                  <a:pt x="12636" y="12765"/>
                </a:cubicBezTo>
                <a:cubicBezTo>
                  <a:pt x="12651" y="12765"/>
                  <a:pt x="12726" y="12776"/>
                  <a:pt x="12739" y="12768"/>
                </a:cubicBezTo>
                <a:cubicBezTo>
                  <a:pt x="12780" y="12743"/>
                  <a:pt x="12749" y="12707"/>
                  <a:pt x="12745" y="12669"/>
                </a:cubicBezTo>
                <a:cubicBezTo>
                  <a:pt x="12736" y="12585"/>
                  <a:pt x="12740" y="12500"/>
                  <a:pt x="12740" y="12415"/>
                </a:cubicBezTo>
                <a:cubicBezTo>
                  <a:pt x="12740" y="11541"/>
                  <a:pt x="12740" y="11541"/>
                  <a:pt x="12740" y="11541"/>
                </a:cubicBezTo>
                <a:cubicBezTo>
                  <a:pt x="12740" y="11079"/>
                  <a:pt x="12740" y="11079"/>
                  <a:pt x="12740" y="11079"/>
                </a:cubicBezTo>
                <a:cubicBezTo>
                  <a:pt x="12740" y="11005"/>
                  <a:pt x="12748" y="10928"/>
                  <a:pt x="12732" y="10856"/>
                </a:cubicBezTo>
                <a:cubicBezTo>
                  <a:pt x="12721" y="10807"/>
                  <a:pt x="12704" y="10776"/>
                  <a:pt x="12702" y="10723"/>
                </a:cubicBezTo>
                <a:cubicBezTo>
                  <a:pt x="12699" y="10665"/>
                  <a:pt x="12708" y="10606"/>
                  <a:pt x="12703" y="10548"/>
                </a:cubicBezTo>
                <a:cubicBezTo>
                  <a:pt x="12668" y="10128"/>
                  <a:pt x="12737" y="9674"/>
                  <a:pt x="12654" y="9264"/>
                </a:cubicBezTo>
                <a:cubicBezTo>
                  <a:pt x="12610" y="9047"/>
                  <a:pt x="12646" y="8789"/>
                  <a:pt x="12646" y="8567"/>
                </a:cubicBezTo>
                <a:cubicBezTo>
                  <a:pt x="12646" y="8303"/>
                  <a:pt x="12648" y="8039"/>
                  <a:pt x="12646" y="7775"/>
                </a:cubicBezTo>
                <a:cubicBezTo>
                  <a:pt x="12645" y="7620"/>
                  <a:pt x="12686" y="7475"/>
                  <a:pt x="12684" y="7320"/>
                </a:cubicBezTo>
                <a:cubicBezTo>
                  <a:pt x="12683" y="7175"/>
                  <a:pt x="12683" y="7030"/>
                  <a:pt x="12683" y="6886"/>
                </a:cubicBezTo>
                <a:cubicBezTo>
                  <a:pt x="12683" y="6628"/>
                  <a:pt x="12682" y="6370"/>
                  <a:pt x="12683" y="6113"/>
                </a:cubicBezTo>
                <a:cubicBezTo>
                  <a:pt x="12684" y="5951"/>
                  <a:pt x="12643" y="5801"/>
                  <a:pt x="12645" y="5640"/>
                </a:cubicBezTo>
                <a:cubicBezTo>
                  <a:pt x="12647" y="5459"/>
                  <a:pt x="12637" y="5288"/>
                  <a:pt x="12675" y="5112"/>
                </a:cubicBezTo>
                <a:cubicBezTo>
                  <a:pt x="12720" y="4900"/>
                  <a:pt x="12683" y="4647"/>
                  <a:pt x="12683" y="4429"/>
                </a:cubicBezTo>
                <a:cubicBezTo>
                  <a:pt x="12683" y="2897"/>
                  <a:pt x="12683" y="2897"/>
                  <a:pt x="12683" y="2897"/>
                </a:cubicBezTo>
                <a:cubicBezTo>
                  <a:pt x="12683" y="1429"/>
                  <a:pt x="12683" y="1429"/>
                  <a:pt x="12683" y="1429"/>
                </a:cubicBezTo>
                <a:cubicBezTo>
                  <a:pt x="12683" y="1344"/>
                  <a:pt x="12684" y="1260"/>
                  <a:pt x="12683" y="1175"/>
                </a:cubicBezTo>
                <a:cubicBezTo>
                  <a:pt x="12683" y="1128"/>
                  <a:pt x="12687" y="1079"/>
                  <a:pt x="12684" y="1032"/>
                </a:cubicBezTo>
                <a:cubicBezTo>
                  <a:pt x="12682" y="987"/>
                  <a:pt x="12654" y="940"/>
                  <a:pt x="12652" y="900"/>
                </a:cubicBezTo>
                <a:cubicBezTo>
                  <a:pt x="12650" y="848"/>
                  <a:pt x="12679" y="822"/>
                  <a:pt x="12686" y="772"/>
                </a:cubicBezTo>
                <a:cubicBezTo>
                  <a:pt x="12690" y="741"/>
                  <a:pt x="12684" y="704"/>
                  <a:pt x="12683" y="673"/>
                </a:cubicBezTo>
                <a:cubicBezTo>
                  <a:pt x="12683" y="610"/>
                  <a:pt x="12683" y="548"/>
                  <a:pt x="12683" y="485"/>
                </a:cubicBezTo>
                <a:cubicBezTo>
                  <a:pt x="12683" y="404"/>
                  <a:pt x="12684" y="323"/>
                  <a:pt x="12683" y="242"/>
                </a:cubicBezTo>
                <a:cubicBezTo>
                  <a:pt x="12683" y="186"/>
                  <a:pt x="12711" y="123"/>
                  <a:pt x="12703" y="72"/>
                </a:cubicBezTo>
                <a:cubicBezTo>
                  <a:pt x="12681" y="80"/>
                  <a:pt x="12638" y="65"/>
                  <a:pt x="12606" y="64"/>
                </a:cubicBezTo>
                <a:cubicBezTo>
                  <a:pt x="12545" y="61"/>
                  <a:pt x="12483" y="64"/>
                  <a:pt x="12422" y="64"/>
                </a:cubicBezTo>
                <a:cubicBezTo>
                  <a:pt x="12017" y="64"/>
                  <a:pt x="12017" y="64"/>
                  <a:pt x="12017" y="64"/>
                </a:cubicBezTo>
                <a:cubicBezTo>
                  <a:pt x="11912" y="64"/>
                  <a:pt x="11807" y="68"/>
                  <a:pt x="11702" y="65"/>
                </a:cubicBezTo>
                <a:cubicBezTo>
                  <a:pt x="11647" y="63"/>
                  <a:pt x="11606" y="41"/>
                  <a:pt x="11554" y="34"/>
                </a:cubicBezTo>
                <a:cubicBezTo>
                  <a:pt x="11500" y="26"/>
                  <a:pt x="11456" y="53"/>
                  <a:pt x="11405" y="47"/>
                </a:cubicBezTo>
                <a:cubicBezTo>
                  <a:pt x="11343" y="41"/>
                  <a:pt x="11294" y="26"/>
                  <a:pt x="11227" y="26"/>
                </a:cubicBezTo>
                <a:cubicBezTo>
                  <a:pt x="11140" y="26"/>
                  <a:pt x="11052" y="26"/>
                  <a:pt x="10965" y="26"/>
                </a:cubicBezTo>
                <a:cubicBezTo>
                  <a:pt x="10718" y="26"/>
                  <a:pt x="10473" y="0"/>
                  <a:pt x="10227" y="6"/>
                </a:cubicBezTo>
                <a:cubicBezTo>
                  <a:pt x="9993" y="13"/>
                  <a:pt x="9761" y="26"/>
                  <a:pt x="9526" y="26"/>
                </a:cubicBezTo>
                <a:cubicBezTo>
                  <a:pt x="9406" y="26"/>
                  <a:pt x="9302" y="30"/>
                  <a:pt x="9184" y="56"/>
                </a:cubicBezTo>
                <a:cubicBezTo>
                  <a:pt x="9090" y="76"/>
                  <a:pt x="8992" y="62"/>
                  <a:pt x="8897" y="63"/>
                </a:cubicBezTo>
                <a:cubicBezTo>
                  <a:pt x="8776" y="64"/>
                  <a:pt x="8656" y="77"/>
                  <a:pt x="8535" y="83"/>
                </a:cubicBezTo>
                <a:cubicBezTo>
                  <a:pt x="8250" y="97"/>
                  <a:pt x="7960" y="123"/>
                  <a:pt x="7674" y="121"/>
                </a:cubicBezTo>
                <a:cubicBezTo>
                  <a:pt x="6717" y="114"/>
                  <a:pt x="5767" y="110"/>
                  <a:pt x="4815" y="211"/>
                </a:cubicBezTo>
                <a:cubicBezTo>
                  <a:pt x="4589" y="236"/>
                  <a:pt x="4351" y="215"/>
                  <a:pt x="4123" y="215"/>
                </a:cubicBezTo>
                <a:cubicBezTo>
                  <a:pt x="3050" y="215"/>
                  <a:pt x="3050" y="215"/>
                  <a:pt x="3050" y="215"/>
                </a:cubicBezTo>
                <a:cubicBezTo>
                  <a:pt x="2462" y="215"/>
                  <a:pt x="1874" y="214"/>
                  <a:pt x="1286" y="215"/>
                </a:cubicBezTo>
                <a:cubicBezTo>
                  <a:pt x="1124" y="216"/>
                  <a:pt x="951" y="212"/>
                  <a:pt x="792" y="183"/>
                </a:cubicBezTo>
                <a:cubicBezTo>
                  <a:pt x="675" y="161"/>
                  <a:pt x="558" y="160"/>
                  <a:pt x="442" y="134"/>
                </a:cubicBezTo>
                <a:cubicBezTo>
                  <a:pt x="371" y="119"/>
                  <a:pt x="282" y="99"/>
                  <a:pt x="210" y="102"/>
                </a:cubicBezTo>
                <a:lnTo>
                  <a:pt x="59" y="121"/>
                </a:lnTo>
                <a:close/>
              </a:path>
            </a:pathLst>
          </a:custGeom>
          <a:solidFill>
            <a:srgbClr val="EAEAE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2" name="Picture placeholder JU 10">
            <a:extLst>
              <a:ext uri="{FF2B5EF4-FFF2-40B4-BE49-F238E27FC236}">
                <a16:creationId xmlns:a16="http://schemas.microsoft.com/office/drawing/2014/main" id="{A20563C0-5262-1A29-2D1A-E50EBF586576}"/>
              </a:ext>
            </a:extLst>
          </p:cNvPr>
          <p:cNvSpPr>
            <a:spLocks noGrp="1" noSelect="1"/>
          </p:cNvSpPr>
          <p:nvPr>
            <p:ph type="pic" idx="1000" hasCustomPrompt="1"/>
            <p:custDataLst>
              <p:custData r:id="rId1"/>
            </p:custDataLst>
          </p:nvPr>
        </p:nvSpPr>
        <p:spPr bwMode="auto">
          <a:xfrm>
            <a:off x="6828473" y="1889157"/>
            <a:ext cx="4049076" cy="4089030"/>
          </a:xfrm>
          <a:custGeom>
            <a:avLst/>
            <a:gdLst>
              <a:gd name="connsiteX0" fmla="*/ 3245167 w 4049076"/>
              <a:gd name="connsiteY0" fmla="*/ 286 h 4089030"/>
              <a:gd name="connsiteX1" fmla="*/ 3479391 w 4049076"/>
              <a:gd name="connsiteY1" fmla="*/ 6636 h 4089030"/>
              <a:gd name="connsiteX2" fmla="*/ 3562543 w 4049076"/>
              <a:gd name="connsiteY2" fmla="*/ 6636 h 4089030"/>
              <a:gd name="connsiteX3" fmla="*/ 3619036 w 4049076"/>
              <a:gd name="connsiteY3" fmla="*/ 13303 h 4089030"/>
              <a:gd name="connsiteX4" fmla="*/ 3666325 w 4049076"/>
              <a:gd name="connsiteY4" fmla="*/ 9175 h 4089030"/>
              <a:gd name="connsiteX5" fmla="*/ 3713297 w 4049076"/>
              <a:gd name="connsiteY5" fmla="*/ 19017 h 4089030"/>
              <a:gd name="connsiteX6" fmla="*/ 3813270 w 4049076"/>
              <a:gd name="connsiteY6" fmla="*/ 18700 h 4089030"/>
              <a:gd name="connsiteX7" fmla="*/ 3941807 w 4049076"/>
              <a:gd name="connsiteY7" fmla="*/ 18700 h 4089030"/>
              <a:gd name="connsiteX8" fmla="*/ 4000205 w 4049076"/>
              <a:gd name="connsiteY8" fmla="*/ 18700 h 4089030"/>
              <a:gd name="connsiteX9" fmla="*/ 4030990 w 4049076"/>
              <a:gd name="connsiteY9" fmla="*/ 21239 h 4089030"/>
              <a:gd name="connsiteX10" fmla="*/ 4024643 w 4049076"/>
              <a:gd name="connsiteY10" fmla="*/ 75210 h 4089030"/>
              <a:gd name="connsiteX11" fmla="*/ 4024643 w 4049076"/>
              <a:gd name="connsiteY11" fmla="*/ 152357 h 4089030"/>
              <a:gd name="connsiteX12" fmla="*/ 4024643 w 4049076"/>
              <a:gd name="connsiteY12" fmla="*/ 212042 h 4089030"/>
              <a:gd name="connsiteX13" fmla="*/ 4025595 w 4049076"/>
              <a:gd name="connsiteY13" fmla="*/ 243472 h 4089030"/>
              <a:gd name="connsiteX14" fmla="*/ 4014804 w 4049076"/>
              <a:gd name="connsiteY14" fmla="*/ 284109 h 4089030"/>
              <a:gd name="connsiteX15" fmla="*/ 4024960 w 4049076"/>
              <a:gd name="connsiteY15" fmla="*/ 326016 h 4089030"/>
              <a:gd name="connsiteX16" fmla="*/ 4024643 w 4049076"/>
              <a:gd name="connsiteY16" fmla="*/ 371415 h 4089030"/>
              <a:gd name="connsiteX17" fmla="*/ 4024643 w 4049076"/>
              <a:gd name="connsiteY17" fmla="*/ 452053 h 4089030"/>
              <a:gd name="connsiteX18" fmla="*/ 4024643 w 4049076"/>
              <a:gd name="connsiteY18" fmla="*/ 918107 h 4089030"/>
              <a:gd name="connsiteX19" fmla="*/ 4024643 w 4049076"/>
              <a:gd name="connsiteY19" fmla="*/ 1404480 h 4089030"/>
              <a:gd name="connsiteX20" fmla="*/ 4022103 w 4049076"/>
              <a:gd name="connsiteY20" fmla="*/ 1621315 h 4089030"/>
              <a:gd name="connsiteX21" fmla="*/ 4012582 w 4049076"/>
              <a:gd name="connsiteY21" fmla="*/ 1788942 h 4089030"/>
              <a:gd name="connsiteX22" fmla="*/ 4024643 w 4049076"/>
              <a:gd name="connsiteY22" fmla="*/ 1939108 h 4089030"/>
              <a:gd name="connsiteX23" fmla="*/ 4024643 w 4049076"/>
              <a:gd name="connsiteY23" fmla="*/ 2184517 h 4089030"/>
              <a:gd name="connsiteX24" fmla="*/ 4024960 w 4049076"/>
              <a:gd name="connsiteY24" fmla="*/ 2322301 h 4089030"/>
              <a:gd name="connsiteX25" fmla="*/ 4012900 w 4049076"/>
              <a:gd name="connsiteY25" fmla="*/ 2466752 h 4089030"/>
              <a:gd name="connsiteX26" fmla="*/ 4012900 w 4049076"/>
              <a:gd name="connsiteY26" fmla="*/ 2718193 h 4089030"/>
              <a:gd name="connsiteX27" fmla="*/ 4015439 w 4049076"/>
              <a:gd name="connsiteY27" fmla="*/ 2939473 h 4089030"/>
              <a:gd name="connsiteX28" fmla="*/ 4030990 w 4049076"/>
              <a:gd name="connsiteY28" fmla="*/ 3347112 h 4089030"/>
              <a:gd name="connsiteX29" fmla="*/ 4030673 w 4049076"/>
              <a:gd name="connsiteY29" fmla="*/ 3402670 h 4089030"/>
              <a:gd name="connsiteX30" fmla="*/ 4040194 w 4049076"/>
              <a:gd name="connsiteY30" fmla="*/ 3444894 h 4089030"/>
              <a:gd name="connsiteX31" fmla="*/ 4042733 w 4049076"/>
              <a:gd name="connsiteY31" fmla="*/ 3515691 h 4089030"/>
              <a:gd name="connsiteX32" fmla="*/ 4042733 w 4049076"/>
              <a:gd name="connsiteY32" fmla="*/ 3662365 h 4089030"/>
              <a:gd name="connsiteX33" fmla="*/ 4042733 w 4049076"/>
              <a:gd name="connsiteY33" fmla="*/ 3939838 h 4089030"/>
              <a:gd name="connsiteX34" fmla="*/ 4044320 w 4049076"/>
              <a:gd name="connsiteY34" fmla="*/ 4020477 h 4089030"/>
              <a:gd name="connsiteX35" fmla="*/ 4042415 w 4049076"/>
              <a:gd name="connsiteY35" fmla="*/ 4051907 h 4089030"/>
              <a:gd name="connsiteX36" fmla="*/ 4009726 w 4049076"/>
              <a:gd name="connsiteY36" fmla="*/ 4050954 h 4089030"/>
              <a:gd name="connsiteX37" fmla="*/ 3874524 w 4049076"/>
              <a:gd name="connsiteY37" fmla="*/ 4050954 h 4089030"/>
              <a:gd name="connsiteX38" fmla="*/ 3356884 w 4049076"/>
              <a:gd name="connsiteY38" fmla="*/ 4056669 h 4089030"/>
              <a:gd name="connsiteX39" fmla="*/ 3150589 w 4049076"/>
              <a:gd name="connsiteY39" fmla="*/ 4050637 h 4089030"/>
              <a:gd name="connsiteX40" fmla="*/ 2944930 w 4049076"/>
              <a:gd name="connsiteY40" fmla="*/ 4037303 h 4089030"/>
              <a:gd name="connsiteX41" fmla="*/ 2744349 w 4049076"/>
              <a:gd name="connsiteY41" fmla="*/ 4032858 h 4089030"/>
              <a:gd name="connsiteX42" fmla="*/ 2640249 w 4049076"/>
              <a:gd name="connsiteY42" fmla="*/ 4033493 h 4089030"/>
              <a:gd name="connsiteX43" fmla="*/ 2550432 w 4049076"/>
              <a:gd name="connsiteY43" fmla="*/ 4020159 h 4089030"/>
              <a:gd name="connsiteX44" fmla="*/ 2251147 w 4049076"/>
              <a:gd name="connsiteY44" fmla="*/ 4053812 h 4089030"/>
              <a:gd name="connsiteX45" fmla="*/ 1846810 w 4049076"/>
              <a:gd name="connsiteY45" fmla="*/ 4035716 h 4089030"/>
              <a:gd name="connsiteX46" fmla="*/ 1337422 w 4049076"/>
              <a:gd name="connsiteY46" fmla="*/ 4048415 h 4089030"/>
              <a:gd name="connsiteX47" fmla="*/ 991165 w 4049076"/>
              <a:gd name="connsiteY47" fmla="*/ 4085559 h 4089030"/>
              <a:gd name="connsiteX48" fmla="*/ 711239 w 4049076"/>
              <a:gd name="connsiteY48" fmla="*/ 4076035 h 4089030"/>
              <a:gd name="connsiteX49" fmla="*/ 423697 w 4049076"/>
              <a:gd name="connsiteY49" fmla="*/ 4068733 h 4089030"/>
              <a:gd name="connsiteX50" fmla="*/ 179952 w 4049076"/>
              <a:gd name="connsiteY50" fmla="*/ 4074765 h 4089030"/>
              <a:gd name="connsiteX51" fmla="*/ 12378 w 4049076"/>
              <a:gd name="connsiteY51" fmla="*/ 4073813 h 4089030"/>
              <a:gd name="connsiteX52" fmla="*/ 6030 w 4049076"/>
              <a:gd name="connsiteY52" fmla="*/ 3990952 h 4089030"/>
              <a:gd name="connsiteX53" fmla="*/ 0 w 4049076"/>
              <a:gd name="connsiteY53" fmla="*/ 3872851 h 4089030"/>
              <a:gd name="connsiteX54" fmla="*/ 13330 w 4049076"/>
              <a:gd name="connsiteY54" fmla="*/ 3401717 h 4089030"/>
              <a:gd name="connsiteX55" fmla="*/ 46654 w 4049076"/>
              <a:gd name="connsiteY55" fmla="*/ 3099798 h 4089030"/>
              <a:gd name="connsiteX56" fmla="*/ 47924 w 4049076"/>
              <a:gd name="connsiteY56" fmla="*/ 2744226 h 4089030"/>
              <a:gd name="connsiteX57" fmla="*/ 47924 w 4049076"/>
              <a:gd name="connsiteY57" fmla="*/ 2323888 h 4089030"/>
              <a:gd name="connsiteX58" fmla="*/ 42211 w 4049076"/>
              <a:gd name="connsiteY58" fmla="*/ 1963236 h 4089030"/>
              <a:gd name="connsiteX59" fmla="*/ 29833 w 4049076"/>
              <a:gd name="connsiteY59" fmla="*/ 1675286 h 4089030"/>
              <a:gd name="connsiteX60" fmla="*/ 19360 w 4049076"/>
              <a:gd name="connsiteY60" fmla="*/ 1368605 h 4089030"/>
              <a:gd name="connsiteX61" fmla="*/ 18090 w 4049076"/>
              <a:gd name="connsiteY61" fmla="*/ 1118434 h 4089030"/>
              <a:gd name="connsiteX62" fmla="*/ 40624 w 4049076"/>
              <a:gd name="connsiteY62" fmla="*/ 937791 h 4089030"/>
              <a:gd name="connsiteX63" fmla="*/ 47924 w 4049076"/>
              <a:gd name="connsiteY63" fmla="*/ 808896 h 4089030"/>
              <a:gd name="connsiteX64" fmla="*/ 46654 w 4049076"/>
              <a:gd name="connsiteY64" fmla="*/ 558725 h 4089030"/>
              <a:gd name="connsiteX65" fmla="*/ 37450 w 4049076"/>
              <a:gd name="connsiteY65" fmla="*/ 306650 h 4089030"/>
              <a:gd name="connsiteX66" fmla="*/ 36181 w 4049076"/>
              <a:gd name="connsiteY66" fmla="*/ 210772 h 4089030"/>
              <a:gd name="connsiteX67" fmla="*/ 29833 w 4049076"/>
              <a:gd name="connsiteY67" fmla="*/ 138070 h 4089030"/>
              <a:gd name="connsiteX68" fmla="*/ 18090 w 4049076"/>
              <a:gd name="connsiteY68" fmla="*/ 36796 h 4089030"/>
              <a:gd name="connsiteX69" fmla="*/ 66014 w 4049076"/>
              <a:gd name="connsiteY69" fmla="*/ 30764 h 4089030"/>
              <a:gd name="connsiteX70" fmla="*/ 139645 w 4049076"/>
              <a:gd name="connsiteY70" fmla="*/ 40923 h 4089030"/>
              <a:gd name="connsiteX71" fmla="*/ 250727 w 4049076"/>
              <a:gd name="connsiteY71" fmla="*/ 56479 h 4089030"/>
              <a:gd name="connsiteX72" fmla="*/ 407511 w 4049076"/>
              <a:gd name="connsiteY72" fmla="*/ 66638 h 4089030"/>
              <a:gd name="connsiteX73" fmla="*/ 967361 w 4049076"/>
              <a:gd name="connsiteY73" fmla="*/ 66638 h 4089030"/>
              <a:gd name="connsiteX74" fmla="*/ 1307906 w 4049076"/>
              <a:gd name="connsiteY74" fmla="*/ 66638 h 4089030"/>
              <a:gd name="connsiteX75" fmla="*/ 1527530 w 4049076"/>
              <a:gd name="connsiteY75" fmla="*/ 65368 h 4089030"/>
              <a:gd name="connsiteX76" fmla="*/ 2434907 w 4049076"/>
              <a:gd name="connsiteY76" fmla="*/ 36796 h 4089030"/>
              <a:gd name="connsiteX77" fmla="*/ 2708168 w 4049076"/>
              <a:gd name="connsiteY77" fmla="*/ 24732 h 4089030"/>
              <a:gd name="connsiteX78" fmla="*/ 2823058 w 4049076"/>
              <a:gd name="connsiteY78" fmla="*/ 18382 h 4089030"/>
              <a:gd name="connsiteX79" fmla="*/ 2914145 w 4049076"/>
              <a:gd name="connsiteY79" fmla="*/ 16160 h 4089030"/>
              <a:gd name="connsiteX80" fmla="*/ 3022687 w 4049076"/>
              <a:gd name="connsiteY80" fmla="*/ 6636 h 4089030"/>
              <a:gd name="connsiteX81" fmla="*/ 3245167 w 4049076"/>
              <a:gd name="connsiteY81" fmla="*/ 286 h 4089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4049076" h="4089030">
                <a:moveTo>
                  <a:pt x="3245167" y="286"/>
                </a:moveTo>
                <a:cubicBezTo>
                  <a:pt x="3323242" y="-1619"/>
                  <a:pt x="3400999" y="6636"/>
                  <a:pt x="3479391" y="6636"/>
                </a:cubicBezTo>
                <a:cubicBezTo>
                  <a:pt x="3507003" y="6636"/>
                  <a:pt x="3534932" y="6636"/>
                  <a:pt x="3562543" y="6636"/>
                </a:cubicBezTo>
                <a:cubicBezTo>
                  <a:pt x="3583807" y="6636"/>
                  <a:pt x="3599359" y="11398"/>
                  <a:pt x="3619036" y="13303"/>
                </a:cubicBezTo>
                <a:cubicBezTo>
                  <a:pt x="3635223" y="15207"/>
                  <a:pt x="3649187" y="6636"/>
                  <a:pt x="3666325" y="9175"/>
                </a:cubicBezTo>
                <a:cubicBezTo>
                  <a:pt x="3682829" y="11398"/>
                  <a:pt x="3695841" y="18382"/>
                  <a:pt x="3713297" y="19017"/>
                </a:cubicBezTo>
                <a:cubicBezTo>
                  <a:pt x="3746621" y="19970"/>
                  <a:pt x="3779946" y="18700"/>
                  <a:pt x="3813270" y="18700"/>
                </a:cubicBezTo>
                <a:cubicBezTo>
                  <a:pt x="3813270" y="18700"/>
                  <a:pt x="3813270" y="18700"/>
                  <a:pt x="3941807" y="18700"/>
                </a:cubicBezTo>
                <a:cubicBezTo>
                  <a:pt x="3961167" y="18700"/>
                  <a:pt x="3980845" y="17747"/>
                  <a:pt x="4000205" y="18700"/>
                </a:cubicBezTo>
                <a:cubicBezTo>
                  <a:pt x="4010361" y="19017"/>
                  <a:pt x="4024008" y="23779"/>
                  <a:pt x="4030990" y="21239"/>
                </a:cubicBezTo>
                <a:cubicBezTo>
                  <a:pt x="4033529" y="37431"/>
                  <a:pt x="4024643" y="57432"/>
                  <a:pt x="4024643" y="75210"/>
                </a:cubicBezTo>
                <a:cubicBezTo>
                  <a:pt x="4024960" y="100926"/>
                  <a:pt x="4024643" y="126641"/>
                  <a:pt x="4024643" y="152357"/>
                </a:cubicBezTo>
                <a:cubicBezTo>
                  <a:pt x="4024643" y="172358"/>
                  <a:pt x="4024643" y="192041"/>
                  <a:pt x="4024643" y="212042"/>
                </a:cubicBezTo>
                <a:cubicBezTo>
                  <a:pt x="4024960" y="221884"/>
                  <a:pt x="4026864" y="233630"/>
                  <a:pt x="4025595" y="243472"/>
                </a:cubicBezTo>
                <a:cubicBezTo>
                  <a:pt x="4023373" y="259346"/>
                  <a:pt x="4014169" y="267600"/>
                  <a:pt x="4014804" y="284109"/>
                </a:cubicBezTo>
                <a:cubicBezTo>
                  <a:pt x="4015439" y="296808"/>
                  <a:pt x="4024325" y="311729"/>
                  <a:pt x="4024960" y="326016"/>
                </a:cubicBezTo>
                <a:cubicBezTo>
                  <a:pt x="4025912" y="340937"/>
                  <a:pt x="4024643" y="356493"/>
                  <a:pt x="4024643" y="371415"/>
                </a:cubicBezTo>
                <a:cubicBezTo>
                  <a:pt x="4024960" y="398400"/>
                  <a:pt x="4024643" y="425068"/>
                  <a:pt x="4024643" y="452053"/>
                </a:cubicBezTo>
                <a:cubicBezTo>
                  <a:pt x="4024643" y="452053"/>
                  <a:pt x="4024643" y="452053"/>
                  <a:pt x="4024643" y="918107"/>
                </a:cubicBezTo>
                <a:cubicBezTo>
                  <a:pt x="4024643" y="918107"/>
                  <a:pt x="4024643" y="918107"/>
                  <a:pt x="4024643" y="1404480"/>
                </a:cubicBezTo>
                <a:cubicBezTo>
                  <a:pt x="4024643" y="1473689"/>
                  <a:pt x="4036385" y="1554011"/>
                  <a:pt x="4022103" y="1621315"/>
                </a:cubicBezTo>
                <a:cubicBezTo>
                  <a:pt x="4010043" y="1677191"/>
                  <a:pt x="4013217" y="1731479"/>
                  <a:pt x="4012582" y="1788942"/>
                </a:cubicBezTo>
                <a:cubicBezTo>
                  <a:pt x="4011947" y="1840056"/>
                  <a:pt x="4024960" y="1887677"/>
                  <a:pt x="4024643" y="1939108"/>
                </a:cubicBezTo>
                <a:cubicBezTo>
                  <a:pt x="4024325" y="2020699"/>
                  <a:pt x="4024643" y="2102608"/>
                  <a:pt x="4024643" y="2184517"/>
                </a:cubicBezTo>
                <a:cubicBezTo>
                  <a:pt x="4024643" y="2230233"/>
                  <a:pt x="4024643" y="2276267"/>
                  <a:pt x="4024960" y="2322301"/>
                </a:cubicBezTo>
                <a:cubicBezTo>
                  <a:pt x="4025595" y="2371510"/>
                  <a:pt x="4012582" y="2417544"/>
                  <a:pt x="4012900" y="2466752"/>
                </a:cubicBezTo>
                <a:cubicBezTo>
                  <a:pt x="4013535" y="2550566"/>
                  <a:pt x="4012900" y="2634379"/>
                  <a:pt x="4012900" y="2718193"/>
                </a:cubicBezTo>
                <a:cubicBezTo>
                  <a:pt x="4012900" y="2788672"/>
                  <a:pt x="4001474" y="2870581"/>
                  <a:pt x="4015439" y="2939473"/>
                </a:cubicBezTo>
                <a:cubicBezTo>
                  <a:pt x="4041781" y="3069638"/>
                  <a:pt x="4019882" y="3213772"/>
                  <a:pt x="4030990" y="3347112"/>
                </a:cubicBezTo>
                <a:cubicBezTo>
                  <a:pt x="4032577" y="3365525"/>
                  <a:pt x="4029721" y="3384256"/>
                  <a:pt x="4030673" y="3402670"/>
                </a:cubicBezTo>
                <a:cubicBezTo>
                  <a:pt x="4031307" y="3419496"/>
                  <a:pt x="4036703" y="3429338"/>
                  <a:pt x="4040194" y="3444894"/>
                </a:cubicBezTo>
                <a:cubicBezTo>
                  <a:pt x="4045272" y="3467752"/>
                  <a:pt x="4042733" y="3492198"/>
                  <a:pt x="4042733" y="3515691"/>
                </a:cubicBezTo>
                <a:cubicBezTo>
                  <a:pt x="4042733" y="3515691"/>
                  <a:pt x="4042733" y="3515691"/>
                  <a:pt x="4042733" y="3662365"/>
                </a:cubicBezTo>
                <a:cubicBezTo>
                  <a:pt x="4042733" y="3662365"/>
                  <a:pt x="4042733" y="3662365"/>
                  <a:pt x="4042733" y="3939838"/>
                </a:cubicBezTo>
                <a:cubicBezTo>
                  <a:pt x="4042733" y="3966823"/>
                  <a:pt x="4041463" y="3993809"/>
                  <a:pt x="4044320" y="4020477"/>
                </a:cubicBezTo>
                <a:cubicBezTo>
                  <a:pt x="4045589" y="4032541"/>
                  <a:pt x="4055428" y="4043970"/>
                  <a:pt x="4042415" y="4051907"/>
                </a:cubicBezTo>
                <a:cubicBezTo>
                  <a:pt x="4038290" y="4054447"/>
                  <a:pt x="4014487" y="4050954"/>
                  <a:pt x="4009726" y="4050954"/>
                </a:cubicBezTo>
                <a:cubicBezTo>
                  <a:pt x="3964659" y="4050320"/>
                  <a:pt x="3919591" y="4050954"/>
                  <a:pt x="3874524" y="4050954"/>
                </a:cubicBezTo>
                <a:cubicBezTo>
                  <a:pt x="3701554" y="4050954"/>
                  <a:pt x="3529536" y="4056352"/>
                  <a:pt x="3356884" y="4056669"/>
                </a:cubicBezTo>
                <a:cubicBezTo>
                  <a:pt x="3287696" y="4056987"/>
                  <a:pt x="3219777" y="4050320"/>
                  <a:pt x="3150589" y="4050637"/>
                </a:cubicBezTo>
                <a:cubicBezTo>
                  <a:pt x="3081084" y="4051272"/>
                  <a:pt x="3014118" y="4041430"/>
                  <a:pt x="2944930" y="4037303"/>
                </a:cubicBezTo>
                <a:cubicBezTo>
                  <a:pt x="2877646" y="4033176"/>
                  <a:pt x="2811315" y="4032858"/>
                  <a:pt x="2744349" y="4032858"/>
                </a:cubicBezTo>
                <a:cubicBezTo>
                  <a:pt x="2709755" y="4032858"/>
                  <a:pt x="2674526" y="4035081"/>
                  <a:pt x="2640249" y="4033493"/>
                </a:cubicBezTo>
                <a:cubicBezTo>
                  <a:pt x="2609147" y="4031906"/>
                  <a:pt x="2581217" y="4021429"/>
                  <a:pt x="2550432" y="4020159"/>
                </a:cubicBezTo>
                <a:cubicBezTo>
                  <a:pt x="2449189" y="4015715"/>
                  <a:pt x="2351120" y="4073495"/>
                  <a:pt x="2251147" y="4053812"/>
                </a:cubicBezTo>
                <a:cubicBezTo>
                  <a:pt x="2119118" y="4027461"/>
                  <a:pt x="1980425" y="4036351"/>
                  <a:pt x="1846810" y="4035716"/>
                </a:cubicBezTo>
                <a:cubicBezTo>
                  <a:pt x="1674475" y="4035081"/>
                  <a:pt x="1506266" y="4023969"/>
                  <a:pt x="1337422" y="4048415"/>
                </a:cubicBezTo>
                <a:cubicBezTo>
                  <a:pt x="1222849" y="4064923"/>
                  <a:pt x="1106055" y="4074765"/>
                  <a:pt x="991165" y="4085559"/>
                </a:cubicBezTo>
                <a:cubicBezTo>
                  <a:pt x="897856" y="4094131"/>
                  <a:pt x="803596" y="4085242"/>
                  <a:pt x="711239" y="4076035"/>
                </a:cubicBezTo>
                <a:cubicBezTo>
                  <a:pt x="616026" y="4066511"/>
                  <a:pt x="519227" y="4068733"/>
                  <a:pt x="423697" y="4068733"/>
                </a:cubicBezTo>
                <a:cubicBezTo>
                  <a:pt x="342131" y="4068733"/>
                  <a:pt x="260883" y="4075083"/>
                  <a:pt x="179952" y="4074765"/>
                </a:cubicBezTo>
                <a:cubicBezTo>
                  <a:pt x="125363" y="4074448"/>
                  <a:pt x="66332" y="4081432"/>
                  <a:pt x="12378" y="4073813"/>
                </a:cubicBezTo>
                <a:cubicBezTo>
                  <a:pt x="13012" y="4046827"/>
                  <a:pt x="6030" y="4019842"/>
                  <a:pt x="6030" y="3990952"/>
                </a:cubicBezTo>
                <a:cubicBezTo>
                  <a:pt x="6030" y="3950950"/>
                  <a:pt x="0" y="3912853"/>
                  <a:pt x="0" y="3872851"/>
                </a:cubicBezTo>
                <a:cubicBezTo>
                  <a:pt x="317" y="3715383"/>
                  <a:pt x="-635" y="3557915"/>
                  <a:pt x="13330" y="3401717"/>
                </a:cubicBezTo>
                <a:cubicBezTo>
                  <a:pt x="22216" y="3300760"/>
                  <a:pt x="36816" y="3200755"/>
                  <a:pt x="46654" y="3099798"/>
                </a:cubicBezTo>
                <a:cubicBezTo>
                  <a:pt x="58080" y="2983602"/>
                  <a:pt x="47924" y="2860739"/>
                  <a:pt x="47924" y="2744226"/>
                </a:cubicBezTo>
                <a:cubicBezTo>
                  <a:pt x="47924" y="2604219"/>
                  <a:pt x="47924" y="2464212"/>
                  <a:pt x="47924" y="2323888"/>
                </a:cubicBezTo>
                <a:cubicBezTo>
                  <a:pt x="47924" y="2203565"/>
                  <a:pt x="41576" y="2083560"/>
                  <a:pt x="42211" y="1963236"/>
                </a:cubicBezTo>
                <a:cubicBezTo>
                  <a:pt x="42528" y="1867041"/>
                  <a:pt x="29833" y="1771481"/>
                  <a:pt x="29833" y="1675286"/>
                </a:cubicBezTo>
                <a:cubicBezTo>
                  <a:pt x="30151" y="1573377"/>
                  <a:pt x="28564" y="1469880"/>
                  <a:pt x="19360" y="1368605"/>
                </a:cubicBezTo>
                <a:cubicBezTo>
                  <a:pt x="11743" y="1283839"/>
                  <a:pt x="13647" y="1203518"/>
                  <a:pt x="18090" y="1118434"/>
                </a:cubicBezTo>
                <a:cubicBezTo>
                  <a:pt x="21264" y="1057797"/>
                  <a:pt x="27929" y="997159"/>
                  <a:pt x="40624" y="937791"/>
                </a:cubicBezTo>
                <a:cubicBezTo>
                  <a:pt x="50145" y="894614"/>
                  <a:pt x="47924" y="852707"/>
                  <a:pt x="47924" y="808896"/>
                </a:cubicBezTo>
                <a:cubicBezTo>
                  <a:pt x="47924" y="726352"/>
                  <a:pt x="54589" y="640951"/>
                  <a:pt x="46654" y="558725"/>
                </a:cubicBezTo>
                <a:cubicBezTo>
                  <a:pt x="38402" y="474912"/>
                  <a:pt x="44433" y="390463"/>
                  <a:pt x="37450" y="306650"/>
                </a:cubicBezTo>
                <a:cubicBezTo>
                  <a:pt x="34594" y="274585"/>
                  <a:pt x="36816" y="242837"/>
                  <a:pt x="36181" y="210772"/>
                </a:cubicBezTo>
                <a:cubicBezTo>
                  <a:pt x="35546" y="186327"/>
                  <a:pt x="30468" y="162833"/>
                  <a:pt x="29833" y="138070"/>
                </a:cubicBezTo>
                <a:cubicBezTo>
                  <a:pt x="29199" y="112355"/>
                  <a:pt x="38402" y="51717"/>
                  <a:pt x="18090" y="36796"/>
                </a:cubicBezTo>
                <a:lnTo>
                  <a:pt x="66014" y="30764"/>
                </a:lnTo>
                <a:cubicBezTo>
                  <a:pt x="88865" y="29811"/>
                  <a:pt x="117112" y="36161"/>
                  <a:pt x="139645" y="40923"/>
                </a:cubicBezTo>
                <a:cubicBezTo>
                  <a:pt x="176461" y="49177"/>
                  <a:pt x="213594" y="49495"/>
                  <a:pt x="250727" y="56479"/>
                </a:cubicBezTo>
                <a:cubicBezTo>
                  <a:pt x="301190" y="65686"/>
                  <a:pt x="356096" y="66956"/>
                  <a:pt x="407511" y="66638"/>
                </a:cubicBezTo>
                <a:cubicBezTo>
                  <a:pt x="594128" y="66321"/>
                  <a:pt x="780744" y="66638"/>
                  <a:pt x="967361" y="66638"/>
                </a:cubicBezTo>
                <a:cubicBezTo>
                  <a:pt x="967361" y="66638"/>
                  <a:pt x="967361" y="66638"/>
                  <a:pt x="1307906" y="66638"/>
                </a:cubicBezTo>
                <a:cubicBezTo>
                  <a:pt x="1380267" y="66638"/>
                  <a:pt x="1455803" y="73305"/>
                  <a:pt x="1527530" y="65368"/>
                </a:cubicBezTo>
                <a:cubicBezTo>
                  <a:pt x="1829671" y="33303"/>
                  <a:pt x="2131179" y="34573"/>
                  <a:pt x="2434907" y="36796"/>
                </a:cubicBezTo>
                <a:cubicBezTo>
                  <a:pt x="2525677" y="37431"/>
                  <a:pt x="2617715" y="29176"/>
                  <a:pt x="2708168" y="24732"/>
                </a:cubicBezTo>
                <a:cubicBezTo>
                  <a:pt x="2746570" y="22827"/>
                  <a:pt x="2784655" y="18700"/>
                  <a:pt x="2823058" y="18382"/>
                </a:cubicBezTo>
                <a:cubicBezTo>
                  <a:pt x="2853209" y="18065"/>
                  <a:pt x="2884311" y="22509"/>
                  <a:pt x="2914145" y="16160"/>
                </a:cubicBezTo>
                <a:cubicBezTo>
                  <a:pt x="2951595" y="7905"/>
                  <a:pt x="2984602" y="6636"/>
                  <a:pt x="3022687" y="6636"/>
                </a:cubicBezTo>
                <a:cubicBezTo>
                  <a:pt x="3097271" y="6636"/>
                  <a:pt x="3170901" y="2508"/>
                  <a:pt x="3245167" y="286"/>
                </a:cubicBezTo>
                <a:close/>
              </a:path>
            </a:pathLst>
          </a:cu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/>
            </a:lvl1pPr>
          </a:lstStyle>
          <a:p>
            <a:r>
              <a:rPr lang="nl-NL"/>
              <a:t>[Afbeelding]</a:t>
            </a:r>
          </a:p>
        </p:txBody>
      </p:sp>
      <p:sp>
        <p:nvSpPr>
          <p:cNvPr id="2" name="***Title 3"/>
          <p:cNvSpPr>
            <a:spLocks noGrp="1" noSelect="1"/>
          </p:cNvSpPr>
          <p:nvPr>
            <p:ph type="title" hasCustomPrompt="1"/>
          </p:nvPr>
        </p:nvSpPr>
        <p:spPr>
          <a:xfrm>
            <a:off x="982800" y="904621"/>
            <a:ext cx="5993034" cy="1080000"/>
          </a:xfrm>
        </p:spPr>
        <p:txBody>
          <a:bodyPr/>
          <a:lstStyle>
            <a:lvl1pPr>
              <a:defRPr sz="5300">
                <a:solidFill>
                  <a:schemeClr val="accent1"/>
                </a:solidFill>
              </a:defRPr>
            </a:lvl1pPr>
          </a:lstStyle>
          <a:p>
            <a:r>
              <a:rPr lang="nl-NL"/>
              <a:t>[inhoud]</a:t>
            </a:r>
          </a:p>
        </p:txBody>
      </p:sp>
      <p:sp>
        <p:nvSpPr>
          <p:cNvPr id="3" name="Tekst 4 [PHJU] (JU-Free)"/>
          <p:cNvSpPr>
            <a:spLocks noGrp="1"/>
          </p:cNvSpPr>
          <p:nvPr>
            <p:ph idx="1" hasCustomPrompt="1"/>
          </p:nvPr>
        </p:nvSpPr>
        <p:spPr>
          <a:xfrm>
            <a:off x="982800" y="1946431"/>
            <a:ext cx="4056063" cy="43200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="1" baseline="0"/>
            </a:lvl1pPr>
            <a:lvl2pPr marL="0" marR="0" indent="0" algn="l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1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2pPr>
            <a:lvl3pPr marL="0" marR="0" indent="0" algn="l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1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3pPr>
            <a:lvl4pPr marL="0" marR="0" indent="0" algn="l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1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4pPr>
            <a:lvl5pPr marL="0" marR="0" indent="0" algn="l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1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5pPr>
            <a:lvl6pPr marL="0" marR="0" indent="0" algn="l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1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6pPr>
            <a:lvl7pPr marL="0" marR="0" indent="0" algn="l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1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7pPr>
            <a:lvl8pPr marL="0" marR="0" indent="0" algn="l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1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8pPr>
            <a:lvl9pPr marL="0" marR="0" indent="0" algn="l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1" i="0" u="none" baseline="0">
                <a:solidFill>
                  <a:schemeClr val="accent1">
                    <a:lumMod val="100000"/>
                  </a:schemeClr>
                </a:solidFill>
                <a:latin typeface="Myriad Pro" panose="020B0503030403020204" pitchFamily="34" charset="0"/>
              </a:defRPr>
            </a:lvl9pPr>
          </a:lstStyle>
          <a:p>
            <a:pPr lvl="0"/>
            <a:r>
              <a:rPr lang="nl-NL"/>
              <a:t>[Tekst]</a:t>
            </a:r>
          </a:p>
          <a:p>
            <a:pPr lvl="0"/>
            <a:r>
              <a:rPr lang="nl-NL"/>
              <a:t>JU-LEVEL1=Standaard</a:t>
            </a:r>
          </a:p>
        </p:txBody>
      </p:sp>
      <p:sp>
        <p:nvSpPr>
          <p:cNvPr id="15" name="Frame 5">
            <a:extLst>
              <a:ext uri="{FF2B5EF4-FFF2-40B4-BE49-F238E27FC236}">
                <a16:creationId xmlns:a16="http://schemas.microsoft.com/office/drawing/2014/main" id="{E0AA4E0E-8FCE-B8E8-D16D-131F3390CA23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0" y="0"/>
            <a:ext cx="12192000" cy="6858000"/>
          </a:xfrm>
          <a:custGeom>
            <a:avLst/>
            <a:gdLst>
              <a:gd name="T0" fmla="*/ 38404 w 38404"/>
              <a:gd name="T1" fmla="*/ 21602 h 21602"/>
              <a:gd name="T2" fmla="*/ 37790 w 38404"/>
              <a:gd name="T3" fmla="*/ 20336 h 21602"/>
              <a:gd name="T4" fmla="*/ 35839 w 38404"/>
              <a:gd name="T5" fmla="*/ 20282 h 21602"/>
              <a:gd name="T6" fmla="*/ 34554 w 38404"/>
              <a:gd name="T7" fmla="*/ 20296 h 21602"/>
              <a:gd name="T8" fmla="*/ 30555 w 38404"/>
              <a:gd name="T9" fmla="*/ 20295 h 21602"/>
              <a:gd name="T10" fmla="*/ 23805 w 38404"/>
              <a:gd name="T11" fmla="*/ 20213 h 21602"/>
              <a:gd name="T12" fmla="*/ 19637 w 38404"/>
              <a:gd name="T13" fmla="*/ 20282 h 21602"/>
              <a:gd name="T14" fmla="*/ 17539 w 38404"/>
              <a:gd name="T15" fmla="*/ 20282 h 21602"/>
              <a:gd name="T16" fmla="*/ 15410 w 38404"/>
              <a:gd name="T17" fmla="*/ 20334 h 21602"/>
              <a:gd name="T18" fmla="*/ 12873 w 38404"/>
              <a:gd name="T19" fmla="*/ 20336 h 21602"/>
              <a:gd name="T20" fmla="*/ 11686 w 38404"/>
              <a:gd name="T21" fmla="*/ 20210 h 21602"/>
              <a:gd name="T22" fmla="*/ 10323 w 38404"/>
              <a:gd name="T23" fmla="*/ 20282 h 21602"/>
              <a:gd name="T24" fmla="*/ 8030 w 38404"/>
              <a:gd name="T25" fmla="*/ 20282 h 21602"/>
              <a:gd name="T26" fmla="*/ 4889 w 38404"/>
              <a:gd name="T27" fmla="*/ 20336 h 21602"/>
              <a:gd name="T28" fmla="*/ 2952 w 38404"/>
              <a:gd name="T29" fmla="*/ 20349 h 21602"/>
              <a:gd name="T30" fmla="*/ 1261 w 38404"/>
              <a:gd name="T31" fmla="*/ 20409 h 21602"/>
              <a:gd name="T32" fmla="*/ 1395 w 38404"/>
              <a:gd name="T33" fmla="*/ 18668 h 21602"/>
              <a:gd name="T34" fmla="*/ 1265 w 38404"/>
              <a:gd name="T35" fmla="*/ 17260 h 21602"/>
              <a:gd name="T36" fmla="*/ 1355 w 38404"/>
              <a:gd name="T37" fmla="*/ 15432 h 21602"/>
              <a:gd name="T38" fmla="*/ 1304 w 38404"/>
              <a:gd name="T39" fmla="*/ 13496 h 21602"/>
              <a:gd name="T40" fmla="*/ 1400 w 38404"/>
              <a:gd name="T41" fmla="*/ 11167 h 21602"/>
              <a:gd name="T42" fmla="*/ 1310 w 38404"/>
              <a:gd name="T43" fmla="*/ 9853 h 21602"/>
              <a:gd name="T44" fmla="*/ 1264 w 38404"/>
              <a:gd name="T45" fmla="*/ 8033 h 21602"/>
              <a:gd name="T46" fmla="*/ 1302 w 38404"/>
              <a:gd name="T47" fmla="*/ 7049 h 21602"/>
              <a:gd name="T48" fmla="*/ 1302 w 38404"/>
              <a:gd name="T49" fmla="*/ 6035 h 21602"/>
              <a:gd name="T50" fmla="*/ 1398 w 38404"/>
              <a:gd name="T51" fmla="*/ 4652 h 21602"/>
              <a:gd name="T52" fmla="*/ 1354 w 38404"/>
              <a:gd name="T53" fmla="*/ 3700 h 21602"/>
              <a:gd name="T54" fmla="*/ 1512 w 38404"/>
              <a:gd name="T55" fmla="*/ 2563 h 21602"/>
              <a:gd name="T56" fmla="*/ 1392 w 38404"/>
              <a:gd name="T57" fmla="*/ 1580 h 21602"/>
              <a:gd name="T58" fmla="*/ 2260 w 38404"/>
              <a:gd name="T59" fmla="*/ 1278 h 21602"/>
              <a:gd name="T60" fmla="*/ 4704 w 38404"/>
              <a:gd name="T61" fmla="*/ 1246 h 21602"/>
              <a:gd name="T62" fmla="*/ 5695 w 38404"/>
              <a:gd name="T63" fmla="*/ 1345 h 21602"/>
              <a:gd name="T64" fmla="*/ 12331 w 38404"/>
              <a:gd name="T65" fmla="*/ 1279 h 21602"/>
              <a:gd name="T66" fmla="*/ 15514 w 38404"/>
              <a:gd name="T67" fmla="*/ 1334 h 21602"/>
              <a:gd name="T68" fmla="*/ 16712 w 38404"/>
              <a:gd name="T69" fmla="*/ 1279 h 21602"/>
              <a:gd name="T70" fmla="*/ 18840 w 38404"/>
              <a:gd name="T71" fmla="*/ 1253 h 21602"/>
              <a:gd name="T72" fmla="*/ 19946 w 38404"/>
              <a:gd name="T73" fmla="*/ 1345 h 21602"/>
              <a:gd name="T74" fmla="*/ 25170 w 38404"/>
              <a:gd name="T75" fmla="*/ 1334 h 21602"/>
              <a:gd name="T76" fmla="*/ 27182 w 38404"/>
              <a:gd name="T77" fmla="*/ 1421 h 21602"/>
              <a:gd name="T78" fmla="*/ 31104 w 38404"/>
              <a:gd name="T79" fmla="*/ 1334 h 21602"/>
              <a:gd name="T80" fmla="*/ 33778 w 38404"/>
              <a:gd name="T81" fmla="*/ 1245 h 21602"/>
              <a:gd name="T82" fmla="*/ 36183 w 38404"/>
              <a:gd name="T83" fmla="*/ 1334 h 21602"/>
              <a:gd name="T84" fmla="*/ 37122 w 38404"/>
              <a:gd name="T85" fmla="*/ 2151 h 21602"/>
              <a:gd name="T86" fmla="*/ 37154 w 38404"/>
              <a:gd name="T87" fmla="*/ 4073 h 21602"/>
              <a:gd name="T88" fmla="*/ 37090 w 38404"/>
              <a:gd name="T89" fmla="*/ 5442 h 21602"/>
              <a:gd name="T90" fmla="*/ 37154 w 38404"/>
              <a:gd name="T91" fmla="*/ 9139 h 21602"/>
              <a:gd name="T92" fmla="*/ 37153 w 38404"/>
              <a:gd name="T93" fmla="*/ 11310 h 21602"/>
              <a:gd name="T94" fmla="*/ 37217 w 38404"/>
              <a:gd name="T95" fmla="*/ 13402 h 21602"/>
              <a:gd name="T96" fmla="*/ 37671 w 38404"/>
              <a:gd name="T97" fmla="*/ 14916 h 21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8404" h="21602">
                <a:moveTo>
                  <a:pt x="3840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602"/>
                  <a:pt x="0" y="21602"/>
                  <a:pt x="0" y="21602"/>
                </a:cubicBezTo>
                <a:cubicBezTo>
                  <a:pt x="38404" y="21602"/>
                  <a:pt x="38404" y="21602"/>
                  <a:pt x="38404" y="21602"/>
                </a:cubicBezTo>
                <a:cubicBezTo>
                  <a:pt x="38404" y="20292"/>
                  <a:pt x="38404" y="20292"/>
                  <a:pt x="38404" y="20292"/>
                </a:cubicBezTo>
                <a:cubicBezTo>
                  <a:pt x="38368" y="20288"/>
                  <a:pt x="38331" y="20287"/>
                  <a:pt x="38293" y="20293"/>
                </a:cubicBezTo>
                <a:cubicBezTo>
                  <a:pt x="38175" y="20313"/>
                  <a:pt x="38120" y="20401"/>
                  <a:pt x="37991" y="20379"/>
                </a:cubicBezTo>
                <a:cubicBezTo>
                  <a:pt x="37935" y="20369"/>
                  <a:pt x="37873" y="20335"/>
                  <a:pt x="37790" y="20336"/>
                </a:cubicBezTo>
                <a:cubicBezTo>
                  <a:pt x="37720" y="20337"/>
                  <a:pt x="37650" y="20336"/>
                  <a:pt x="37579" y="20336"/>
                </a:cubicBezTo>
                <a:cubicBezTo>
                  <a:pt x="37274" y="20336"/>
                  <a:pt x="37274" y="20336"/>
                  <a:pt x="37274" y="20336"/>
                </a:cubicBezTo>
                <a:cubicBezTo>
                  <a:pt x="36944" y="20336"/>
                  <a:pt x="36612" y="20346"/>
                  <a:pt x="36281" y="20336"/>
                </a:cubicBezTo>
                <a:cubicBezTo>
                  <a:pt x="36127" y="20332"/>
                  <a:pt x="35995" y="20288"/>
                  <a:pt x="35839" y="20282"/>
                </a:cubicBezTo>
                <a:cubicBezTo>
                  <a:pt x="35700" y="20276"/>
                  <a:pt x="35561" y="20282"/>
                  <a:pt x="35422" y="20282"/>
                </a:cubicBezTo>
                <a:cubicBezTo>
                  <a:pt x="35329" y="20282"/>
                  <a:pt x="35193" y="20305"/>
                  <a:pt x="35104" y="20283"/>
                </a:cubicBezTo>
                <a:cubicBezTo>
                  <a:pt x="35028" y="20264"/>
                  <a:pt x="35001" y="20228"/>
                  <a:pt x="34910" y="20214"/>
                </a:cubicBezTo>
                <a:cubicBezTo>
                  <a:pt x="34747" y="20187"/>
                  <a:pt x="34694" y="20282"/>
                  <a:pt x="34554" y="20296"/>
                </a:cubicBezTo>
                <a:cubicBezTo>
                  <a:pt x="34224" y="20330"/>
                  <a:pt x="33899" y="20336"/>
                  <a:pt x="33560" y="20336"/>
                </a:cubicBezTo>
                <a:cubicBezTo>
                  <a:pt x="33251" y="20336"/>
                  <a:pt x="32963" y="20295"/>
                  <a:pt x="32648" y="20295"/>
                </a:cubicBezTo>
                <a:cubicBezTo>
                  <a:pt x="31705" y="20295"/>
                  <a:pt x="31705" y="20295"/>
                  <a:pt x="31705" y="20295"/>
                </a:cubicBezTo>
                <a:cubicBezTo>
                  <a:pt x="31322" y="20295"/>
                  <a:pt x="30938" y="20295"/>
                  <a:pt x="30555" y="20295"/>
                </a:cubicBezTo>
                <a:cubicBezTo>
                  <a:pt x="30401" y="20296"/>
                  <a:pt x="29633" y="20342"/>
                  <a:pt x="29600" y="20210"/>
                </a:cubicBezTo>
                <a:cubicBezTo>
                  <a:pt x="28997" y="20258"/>
                  <a:pt x="28372" y="20213"/>
                  <a:pt x="27767" y="20213"/>
                </a:cubicBezTo>
                <a:cubicBezTo>
                  <a:pt x="25846" y="20213"/>
                  <a:pt x="25846" y="20213"/>
                  <a:pt x="25846" y="20213"/>
                </a:cubicBezTo>
                <a:cubicBezTo>
                  <a:pt x="25166" y="20213"/>
                  <a:pt x="24486" y="20217"/>
                  <a:pt x="23805" y="20213"/>
                </a:cubicBezTo>
                <a:cubicBezTo>
                  <a:pt x="23576" y="20212"/>
                  <a:pt x="23396" y="20281"/>
                  <a:pt x="23162" y="20282"/>
                </a:cubicBezTo>
                <a:cubicBezTo>
                  <a:pt x="23007" y="20282"/>
                  <a:pt x="22851" y="20282"/>
                  <a:pt x="22695" y="20282"/>
                </a:cubicBezTo>
                <a:cubicBezTo>
                  <a:pt x="21669" y="20282"/>
                  <a:pt x="21669" y="20282"/>
                  <a:pt x="21669" y="20282"/>
                </a:cubicBezTo>
                <a:cubicBezTo>
                  <a:pt x="20993" y="20282"/>
                  <a:pt x="20299" y="20306"/>
                  <a:pt x="19637" y="20282"/>
                </a:cubicBezTo>
                <a:cubicBezTo>
                  <a:pt x="19442" y="20274"/>
                  <a:pt x="19314" y="20214"/>
                  <a:pt x="19114" y="20213"/>
                </a:cubicBezTo>
                <a:cubicBezTo>
                  <a:pt x="18937" y="20213"/>
                  <a:pt x="18759" y="20213"/>
                  <a:pt x="18582" y="20213"/>
                </a:cubicBezTo>
                <a:cubicBezTo>
                  <a:pt x="18420" y="20213"/>
                  <a:pt x="18259" y="20214"/>
                  <a:pt x="18097" y="20213"/>
                </a:cubicBezTo>
                <a:cubicBezTo>
                  <a:pt x="17895" y="20213"/>
                  <a:pt x="17742" y="20283"/>
                  <a:pt x="17539" y="20282"/>
                </a:cubicBezTo>
                <a:cubicBezTo>
                  <a:pt x="17210" y="20280"/>
                  <a:pt x="16836" y="20250"/>
                  <a:pt x="16511" y="20293"/>
                </a:cubicBezTo>
                <a:cubicBezTo>
                  <a:pt x="16394" y="20309"/>
                  <a:pt x="16310" y="20336"/>
                  <a:pt x="16179" y="20336"/>
                </a:cubicBezTo>
                <a:cubicBezTo>
                  <a:pt x="16050" y="20336"/>
                  <a:pt x="15920" y="20336"/>
                  <a:pt x="15790" y="20336"/>
                </a:cubicBezTo>
                <a:cubicBezTo>
                  <a:pt x="15671" y="20336"/>
                  <a:pt x="15527" y="20313"/>
                  <a:pt x="15410" y="20334"/>
                </a:cubicBezTo>
                <a:cubicBezTo>
                  <a:pt x="15275" y="20357"/>
                  <a:pt x="15193" y="20392"/>
                  <a:pt x="15045" y="20391"/>
                </a:cubicBezTo>
                <a:cubicBezTo>
                  <a:pt x="14767" y="20390"/>
                  <a:pt x="14488" y="20391"/>
                  <a:pt x="14209" y="20391"/>
                </a:cubicBezTo>
                <a:cubicBezTo>
                  <a:pt x="13927" y="20391"/>
                  <a:pt x="13676" y="20336"/>
                  <a:pt x="13390" y="20336"/>
                </a:cubicBezTo>
                <a:cubicBezTo>
                  <a:pt x="13218" y="20336"/>
                  <a:pt x="13045" y="20339"/>
                  <a:pt x="12873" y="20336"/>
                </a:cubicBezTo>
                <a:cubicBezTo>
                  <a:pt x="12736" y="20334"/>
                  <a:pt x="12609" y="20299"/>
                  <a:pt x="12473" y="20294"/>
                </a:cubicBezTo>
                <a:cubicBezTo>
                  <a:pt x="12352" y="20290"/>
                  <a:pt x="12232" y="20286"/>
                  <a:pt x="12111" y="20281"/>
                </a:cubicBezTo>
                <a:cubicBezTo>
                  <a:pt x="12044" y="20279"/>
                  <a:pt x="11963" y="20296"/>
                  <a:pt x="11898" y="20285"/>
                </a:cubicBezTo>
                <a:cubicBezTo>
                  <a:pt x="11822" y="20272"/>
                  <a:pt x="11763" y="20222"/>
                  <a:pt x="11686" y="20210"/>
                </a:cubicBezTo>
                <a:cubicBezTo>
                  <a:pt x="11487" y="20177"/>
                  <a:pt x="11239" y="20213"/>
                  <a:pt x="11036" y="20213"/>
                </a:cubicBezTo>
                <a:cubicBezTo>
                  <a:pt x="10906" y="20213"/>
                  <a:pt x="10738" y="20185"/>
                  <a:pt x="10612" y="20212"/>
                </a:cubicBezTo>
                <a:cubicBezTo>
                  <a:pt x="10549" y="20225"/>
                  <a:pt x="10546" y="20271"/>
                  <a:pt x="10486" y="20285"/>
                </a:cubicBezTo>
                <a:cubicBezTo>
                  <a:pt x="10440" y="20297"/>
                  <a:pt x="10372" y="20282"/>
                  <a:pt x="10323" y="20282"/>
                </a:cubicBezTo>
                <a:cubicBezTo>
                  <a:pt x="10241" y="20281"/>
                  <a:pt x="10159" y="20282"/>
                  <a:pt x="10077" y="20282"/>
                </a:cubicBezTo>
                <a:cubicBezTo>
                  <a:pt x="9859" y="20282"/>
                  <a:pt x="9694" y="20212"/>
                  <a:pt x="9475" y="20213"/>
                </a:cubicBezTo>
                <a:cubicBezTo>
                  <a:pt x="9151" y="20215"/>
                  <a:pt x="8751" y="20151"/>
                  <a:pt x="8434" y="20210"/>
                </a:cubicBezTo>
                <a:cubicBezTo>
                  <a:pt x="8278" y="20239"/>
                  <a:pt x="8195" y="20283"/>
                  <a:pt x="8030" y="20282"/>
                </a:cubicBezTo>
                <a:cubicBezTo>
                  <a:pt x="7924" y="20281"/>
                  <a:pt x="7818" y="20282"/>
                  <a:pt x="7712" y="20282"/>
                </a:cubicBezTo>
                <a:cubicBezTo>
                  <a:pt x="7331" y="20282"/>
                  <a:pt x="6947" y="20266"/>
                  <a:pt x="6567" y="20285"/>
                </a:cubicBezTo>
                <a:cubicBezTo>
                  <a:pt x="6281" y="20299"/>
                  <a:pt x="6005" y="20336"/>
                  <a:pt x="5718" y="20336"/>
                </a:cubicBezTo>
                <a:cubicBezTo>
                  <a:pt x="5441" y="20336"/>
                  <a:pt x="5165" y="20336"/>
                  <a:pt x="4889" y="20336"/>
                </a:cubicBezTo>
                <a:cubicBezTo>
                  <a:pt x="4580" y="20336"/>
                  <a:pt x="4271" y="20339"/>
                  <a:pt x="3962" y="20336"/>
                </a:cubicBezTo>
                <a:cubicBezTo>
                  <a:pt x="3798" y="20335"/>
                  <a:pt x="3679" y="20392"/>
                  <a:pt x="3513" y="20391"/>
                </a:cubicBezTo>
                <a:cubicBezTo>
                  <a:pt x="3417" y="20391"/>
                  <a:pt x="3320" y="20391"/>
                  <a:pt x="3224" y="20391"/>
                </a:cubicBezTo>
                <a:cubicBezTo>
                  <a:pt x="3114" y="20392"/>
                  <a:pt x="3052" y="20368"/>
                  <a:pt x="2952" y="20349"/>
                </a:cubicBezTo>
                <a:cubicBezTo>
                  <a:pt x="2820" y="20322"/>
                  <a:pt x="2673" y="20336"/>
                  <a:pt x="2535" y="20336"/>
                </a:cubicBezTo>
                <a:cubicBezTo>
                  <a:pt x="2351" y="20336"/>
                  <a:pt x="2167" y="20336"/>
                  <a:pt x="1983" y="20336"/>
                </a:cubicBezTo>
                <a:cubicBezTo>
                  <a:pt x="1818" y="20337"/>
                  <a:pt x="1531" y="20332"/>
                  <a:pt x="1531" y="20332"/>
                </a:cubicBezTo>
                <a:cubicBezTo>
                  <a:pt x="1531" y="20332"/>
                  <a:pt x="1271" y="20410"/>
                  <a:pt x="1261" y="20409"/>
                </a:cubicBezTo>
                <a:cubicBezTo>
                  <a:pt x="1254" y="20371"/>
                  <a:pt x="1251" y="20198"/>
                  <a:pt x="1296" y="20102"/>
                </a:cubicBezTo>
                <a:cubicBezTo>
                  <a:pt x="1362" y="19961"/>
                  <a:pt x="1463" y="19804"/>
                  <a:pt x="1439" y="19626"/>
                </a:cubicBezTo>
                <a:cubicBezTo>
                  <a:pt x="1415" y="19435"/>
                  <a:pt x="1393" y="19268"/>
                  <a:pt x="1392" y="19073"/>
                </a:cubicBezTo>
                <a:cubicBezTo>
                  <a:pt x="1392" y="18939"/>
                  <a:pt x="1413" y="18801"/>
                  <a:pt x="1395" y="18668"/>
                </a:cubicBezTo>
                <a:cubicBezTo>
                  <a:pt x="1383" y="18577"/>
                  <a:pt x="1358" y="18521"/>
                  <a:pt x="1355" y="18428"/>
                </a:cubicBezTo>
                <a:cubicBezTo>
                  <a:pt x="1352" y="18346"/>
                  <a:pt x="1341" y="18289"/>
                  <a:pt x="1331" y="18214"/>
                </a:cubicBezTo>
                <a:cubicBezTo>
                  <a:pt x="1314" y="18080"/>
                  <a:pt x="1346" y="17934"/>
                  <a:pt x="1333" y="17799"/>
                </a:cubicBezTo>
                <a:cubicBezTo>
                  <a:pt x="1317" y="17618"/>
                  <a:pt x="1267" y="17440"/>
                  <a:pt x="1265" y="17260"/>
                </a:cubicBezTo>
                <a:cubicBezTo>
                  <a:pt x="1263" y="17104"/>
                  <a:pt x="1265" y="16948"/>
                  <a:pt x="1265" y="16792"/>
                </a:cubicBezTo>
                <a:cubicBezTo>
                  <a:pt x="1265" y="16632"/>
                  <a:pt x="1303" y="16522"/>
                  <a:pt x="1302" y="16360"/>
                </a:cubicBezTo>
                <a:cubicBezTo>
                  <a:pt x="1302" y="16196"/>
                  <a:pt x="1294" y="16023"/>
                  <a:pt x="1332" y="15869"/>
                </a:cubicBezTo>
                <a:cubicBezTo>
                  <a:pt x="1366" y="15733"/>
                  <a:pt x="1358" y="15577"/>
                  <a:pt x="1355" y="15432"/>
                </a:cubicBezTo>
                <a:cubicBezTo>
                  <a:pt x="1352" y="15297"/>
                  <a:pt x="1337" y="15192"/>
                  <a:pt x="1350" y="15057"/>
                </a:cubicBezTo>
                <a:cubicBezTo>
                  <a:pt x="1363" y="14923"/>
                  <a:pt x="1355" y="14783"/>
                  <a:pt x="1355" y="14648"/>
                </a:cubicBezTo>
                <a:cubicBezTo>
                  <a:pt x="1355" y="14408"/>
                  <a:pt x="1332" y="14178"/>
                  <a:pt x="1332" y="13939"/>
                </a:cubicBezTo>
                <a:cubicBezTo>
                  <a:pt x="1333" y="13786"/>
                  <a:pt x="1310" y="13648"/>
                  <a:pt x="1304" y="13496"/>
                </a:cubicBezTo>
                <a:cubicBezTo>
                  <a:pt x="1299" y="13362"/>
                  <a:pt x="1307" y="13229"/>
                  <a:pt x="1310" y="13096"/>
                </a:cubicBezTo>
                <a:cubicBezTo>
                  <a:pt x="1317" y="12781"/>
                  <a:pt x="1302" y="12465"/>
                  <a:pt x="1302" y="12151"/>
                </a:cubicBezTo>
                <a:cubicBezTo>
                  <a:pt x="1303" y="11984"/>
                  <a:pt x="1295" y="11819"/>
                  <a:pt x="1326" y="11658"/>
                </a:cubicBezTo>
                <a:cubicBezTo>
                  <a:pt x="1359" y="11486"/>
                  <a:pt x="1400" y="11352"/>
                  <a:pt x="1400" y="11167"/>
                </a:cubicBezTo>
                <a:cubicBezTo>
                  <a:pt x="1399" y="10990"/>
                  <a:pt x="1423" y="10841"/>
                  <a:pt x="1397" y="10674"/>
                </a:cubicBezTo>
                <a:cubicBezTo>
                  <a:pt x="1387" y="10606"/>
                  <a:pt x="1369" y="10554"/>
                  <a:pt x="1354" y="10491"/>
                </a:cubicBezTo>
                <a:cubicBezTo>
                  <a:pt x="1340" y="10436"/>
                  <a:pt x="1339" y="10374"/>
                  <a:pt x="1327" y="10314"/>
                </a:cubicBezTo>
                <a:cubicBezTo>
                  <a:pt x="1296" y="10169"/>
                  <a:pt x="1310" y="10006"/>
                  <a:pt x="1310" y="9853"/>
                </a:cubicBezTo>
                <a:cubicBezTo>
                  <a:pt x="1310" y="9687"/>
                  <a:pt x="1301" y="9512"/>
                  <a:pt x="1332" y="9353"/>
                </a:cubicBezTo>
                <a:cubicBezTo>
                  <a:pt x="1387" y="9069"/>
                  <a:pt x="1332" y="8780"/>
                  <a:pt x="1332" y="8494"/>
                </a:cubicBezTo>
                <a:cubicBezTo>
                  <a:pt x="1332" y="8351"/>
                  <a:pt x="1325" y="8233"/>
                  <a:pt x="1294" y="8101"/>
                </a:cubicBezTo>
                <a:cubicBezTo>
                  <a:pt x="1289" y="8079"/>
                  <a:pt x="1270" y="8070"/>
                  <a:pt x="1264" y="8033"/>
                </a:cubicBezTo>
                <a:cubicBezTo>
                  <a:pt x="1260" y="8008"/>
                  <a:pt x="1265" y="7967"/>
                  <a:pt x="1265" y="7940"/>
                </a:cubicBezTo>
                <a:cubicBezTo>
                  <a:pt x="1265" y="7868"/>
                  <a:pt x="1264" y="7796"/>
                  <a:pt x="1265" y="7724"/>
                </a:cubicBezTo>
                <a:cubicBezTo>
                  <a:pt x="1266" y="7562"/>
                  <a:pt x="1222" y="7433"/>
                  <a:pt x="1259" y="7264"/>
                </a:cubicBezTo>
                <a:cubicBezTo>
                  <a:pt x="1276" y="7186"/>
                  <a:pt x="1302" y="7131"/>
                  <a:pt x="1302" y="7049"/>
                </a:cubicBezTo>
                <a:cubicBezTo>
                  <a:pt x="1302" y="6967"/>
                  <a:pt x="1273" y="6911"/>
                  <a:pt x="1264" y="6833"/>
                </a:cubicBezTo>
                <a:cubicBezTo>
                  <a:pt x="1248" y="6699"/>
                  <a:pt x="1265" y="6540"/>
                  <a:pt x="1265" y="6404"/>
                </a:cubicBezTo>
                <a:cubicBezTo>
                  <a:pt x="1265" y="6350"/>
                  <a:pt x="1254" y="6271"/>
                  <a:pt x="1263" y="6219"/>
                </a:cubicBezTo>
                <a:cubicBezTo>
                  <a:pt x="1277" y="6143"/>
                  <a:pt x="1303" y="6123"/>
                  <a:pt x="1302" y="6035"/>
                </a:cubicBezTo>
                <a:cubicBezTo>
                  <a:pt x="1299" y="5763"/>
                  <a:pt x="1311" y="5496"/>
                  <a:pt x="1333" y="5237"/>
                </a:cubicBezTo>
                <a:cubicBezTo>
                  <a:pt x="1339" y="5161"/>
                  <a:pt x="1349" y="5093"/>
                  <a:pt x="1355" y="5022"/>
                </a:cubicBezTo>
                <a:cubicBezTo>
                  <a:pt x="1361" y="4955"/>
                  <a:pt x="1342" y="4876"/>
                  <a:pt x="1353" y="4811"/>
                </a:cubicBezTo>
                <a:cubicBezTo>
                  <a:pt x="1364" y="4749"/>
                  <a:pt x="1396" y="4735"/>
                  <a:pt x="1398" y="4652"/>
                </a:cubicBezTo>
                <a:cubicBezTo>
                  <a:pt x="1400" y="4583"/>
                  <a:pt x="1400" y="4513"/>
                  <a:pt x="1400" y="4444"/>
                </a:cubicBezTo>
                <a:cubicBezTo>
                  <a:pt x="1400" y="4308"/>
                  <a:pt x="1400" y="4173"/>
                  <a:pt x="1400" y="4037"/>
                </a:cubicBezTo>
                <a:cubicBezTo>
                  <a:pt x="1400" y="3982"/>
                  <a:pt x="1407" y="3914"/>
                  <a:pt x="1398" y="3860"/>
                </a:cubicBezTo>
                <a:cubicBezTo>
                  <a:pt x="1387" y="3800"/>
                  <a:pt x="1363" y="3759"/>
                  <a:pt x="1354" y="3700"/>
                </a:cubicBezTo>
                <a:cubicBezTo>
                  <a:pt x="1342" y="3625"/>
                  <a:pt x="1356" y="3531"/>
                  <a:pt x="1355" y="3453"/>
                </a:cubicBezTo>
                <a:cubicBezTo>
                  <a:pt x="1354" y="3362"/>
                  <a:pt x="1373" y="3369"/>
                  <a:pt x="1394" y="3301"/>
                </a:cubicBezTo>
                <a:cubicBezTo>
                  <a:pt x="1428" y="3186"/>
                  <a:pt x="1426" y="3059"/>
                  <a:pt x="1449" y="2945"/>
                </a:cubicBezTo>
                <a:cubicBezTo>
                  <a:pt x="1477" y="2806"/>
                  <a:pt x="1516" y="2718"/>
                  <a:pt x="1512" y="2563"/>
                </a:cubicBezTo>
                <a:cubicBezTo>
                  <a:pt x="1508" y="2430"/>
                  <a:pt x="1493" y="2301"/>
                  <a:pt x="1490" y="2162"/>
                </a:cubicBezTo>
                <a:cubicBezTo>
                  <a:pt x="1487" y="2060"/>
                  <a:pt x="1475" y="1949"/>
                  <a:pt x="1440" y="1862"/>
                </a:cubicBezTo>
                <a:cubicBezTo>
                  <a:pt x="1422" y="1818"/>
                  <a:pt x="1404" y="1810"/>
                  <a:pt x="1394" y="1756"/>
                </a:cubicBezTo>
                <a:cubicBezTo>
                  <a:pt x="1384" y="1705"/>
                  <a:pt x="1390" y="1633"/>
                  <a:pt x="1392" y="1580"/>
                </a:cubicBezTo>
                <a:cubicBezTo>
                  <a:pt x="1394" y="1506"/>
                  <a:pt x="1399" y="1449"/>
                  <a:pt x="1417" y="1387"/>
                </a:cubicBezTo>
                <a:cubicBezTo>
                  <a:pt x="1421" y="1371"/>
                  <a:pt x="1425" y="1358"/>
                  <a:pt x="1429" y="1345"/>
                </a:cubicBezTo>
                <a:cubicBezTo>
                  <a:pt x="1599" y="1345"/>
                  <a:pt x="1768" y="1343"/>
                  <a:pt x="1936" y="1333"/>
                </a:cubicBezTo>
                <a:cubicBezTo>
                  <a:pt x="2065" y="1326"/>
                  <a:pt x="2141" y="1295"/>
                  <a:pt x="2260" y="1278"/>
                </a:cubicBezTo>
                <a:cubicBezTo>
                  <a:pt x="2322" y="1269"/>
                  <a:pt x="2406" y="1279"/>
                  <a:pt x="2469" y="1279"/>
                </a:cubicBezTo>
                <a:cubicBezTo>
                  <a:pt x="2681" y="1279"/>
                  <a:pt x="2840" y="1246"/>
                  <a:pt x="3044" y="1246"/>
                </a:cubicBezTo>
                <a:cubicBezTo>
                  <a:pt x="3212" y="1247"/>
                  <a:pt x="3380" y="1246"/>
                  <a:pt x="3548" y="1246"/>
                </a:cubicBezTo>
                <a:cubicBezTo>
                  <a:pt x="3933" y="1246"/>
                  <a:pt x="4320" y="1237"/>
                  <a:pt x="4704" y="1246"/>
                </a:cubicBezTo>
                <a:cubicBezTo>
                  <a:pt x="4803" y="1248"/>
                  <a:pt x="4874" y="1270"/>
                  <a:pt x="4965" y="1280"/>
                </a:cubicBezTo>
                <a:cubicBezTo>
                  <a:pt x="5007" y="1284"/>
                  <a:pt x="5057" y="1269"/>
                  <a:pt x="5098" y="1276"/>
                </a:cubicBezTo>
                <a:cubicBezTo>
                  <a:pt x="5144" y="1285"/>
                  <a:pt x="5154" y="1330"/>
                  <a:pt x="5191" y="1337"/>
                </a:cubicBezTo>
                <a:cubicBezTo>
                  <a:pt x="5330" y="1362"/>
                  <a:pt x="5548" y="1343"/>
                  <a:pt x="5695" y="1345"/>
                </a:cubicBezTo>
                <a:cubicBezTo>
                  <a:pt x="7196" y="1357"/>
                  <a:pt x="8698" y="1329"/>
                  <a:pt x="10197" y="1334"/>
                </a:cubicBezTo>
                <a:cubicBezTo>
                  <a:pt x="10385" y="1334"/>
                  <a:pt x="10494" y="1278"/>
                  <a:pt x="10681" y="1279"/>
                </a:cubicBezTo>
                <a:cubicBezTo>
                  <a:pt x="10844" y="1280"/>
                  <a:pt x="11006" y="1279"/>
                  <a:pt x="11169" y="1279"/>
                </a:cubicBezTo>
                <a:cubicBezTo>
                  <a:pt x="12331" y="1279"/>
                  <a:pt x="12331" y="1279"/>
                  <a:pt x="12331" y="1279"/>
                </a:cubicBezTo>
                <a:cubicBezTo>
                  <a:pt x="12995" y="1279"/>
                  <a:pt x="13695" y="1173"/>
                  <a:pt x="14357" y="1278"/>
                </a:cubicBezTo>
                <a:cubicBezTo>
                  <a:pt x="14478" y="1297"/>
                  <a:pt x="14546" y="1329"/>
                  <a:pt x="14674" y="1334"/>
                </a:cubicBezTo>
                <a:cubicBezTo>
                  <a:pt x="14761" y="1337"/>
                  <a:pt x="14850" y="1334"/>
                  <a:pt x="14938" y="1334"/>
                </a:cubicBezTo>
                <a:cubicBezTo>
                  <a:pt x="15514" y="1334"/>
                  <a:pt x="15514" y="1334"/>
                  <a:pt x="15514" y="1334"/>
                </a:cubicBezTo>
                <a:cubicBezTo>
                  <a:pt x="16038" y="1334"/>
                  <a:pt x="16038" y="1334"/>
                  <a:pt x="16038" y="1334"/>
                </a:cubicBezTo>
                <a:cubicBezTo>
                  <a:pt x="16170" y="1334"/>
                  <a:pt x="16363" y="1360"/>
                  <a:pt x="16490" y="1337"/>
                </a:cubicBezTo>
                <a:cubicBezTo>
                  <a:pt x="16546" y="1326"/>
                  <a:pt x="16552" y="1289"/>
                  <a:pt x="16618" y="1278"/>
                </a:cubicBezTo>
                <a:cubicBezTo>
                  <a:pt x="16641" y="1274"/>
                  <a:pt x="16690" y="1279"/>
                  <a:pt x="16712" y="1279"/>
                </a:cubicBezTo>
                <a:cubicBezTo>
                  <a:pt x="16801" y="1277"/>
                  <a:pt x="16854" y="1255"/>
                  <a:pt x="16934" y="1245"/>
                </a:cubicBezTo>
                <a:cubicBezTo>
                  <a:pt x="17128" y="1222"/>
                  <a:pt x="17358" y="1246"/>
                  <a:pt x="17554" y="1246"/>
                </a:cubicBezTo>
                <a:cubicBezTo>
                  <a:pt x="18381" y="1246"/>
                  <a:pt x="18381" y="1246"/>
                  <a:pt x="18381" y="1246"/>
                </a:cubicBezTo>
                <a:cubicBezTo>
                  <a:pt x="18534" y="1246"/>
                  <a:pt x="18690" y="1238"/>
                  <a:pt x="18840" y="1253"/>
                </a:cubicBezTo>
                <a:cubicBezTo>
                  <a:pt x="18957" y="1265"/>
                  <a:pt x="19092" y="1262"/>
                  <a:pt x="19211" y="1276"/>
                </a:cubicBezTo>
                <a:cubicBezTo>
                  <a:pt x="19303" y="1287"/>
                  <a:pt x="19370" y="1324"/>
                  <a:pt x="19457" y="1335"/>
                </a:cubicBezTo>
                <a:cubicBezTo>
                  <a:pt x="19503" y="1341"/>
                  <a:pt x="19564" y="1333"/>
                  <a:pt x="19611" y="1334"/>
                </a:cubicBezTo>
                <a:cubicBezTo>
                  <a:pt x="19723" y="1336"/>
                  <a:pt x="19834" y="1344"/>
                  <a:pt x="19946" y="1345"/>
                </a:cubicBezTo>
                <a:cubicBezTo>
                  <a:pt x="20145" y="1346"/>
                  <a:pt x="20322" y="1379"/>
                  <a:pt x="20517" y="1378"/>
                </a:cubicBezTo>
                <a:cubicBezTo>
                  <a:pt x="20868" y="1376"/>
                  <a:pt x="21160" y="1345"/>
                  <a:pt x="21507" y="1345"/>
                </a:cubicBezTo>
                <a:cubicBezTo>
                  <a:pt x="22331" y="1345"/>
                  <a:pt x="23157" y="1334"/>
                  <a:pt x="23982" y="1334"/>
                </a:cubicBezTo>
                <a:cubicBezTo>
                  <a:pt x="24378" y="1334"/>
                  <a:pt x="24774" y="1332"/>
                  <a:pt x="25170" y="1334"/>
                </a:cubicBezTo>
                <a:cubicBezTo>
                  <a:pt x="25416" y="1335"/>
                  <a:pt x="25675" y="1347"/>
                  <a:pt x="25907" y="1370"/>
                </a:cubicBezTo>
                <a:cubicBezTo>
                  <a:pt x="26015" y="1381"/>
                  <a:pt x="26124" y="1379"/>
                  <a:pt x="26234" y="1378"/>
                </a:cubicBezTo>
                <a:cubicBezTo>
                  <a:pt x="26365" y="1376"/>
                  <a:pt x="26448" y="1410"/>
                  <a:pt x="26570" y="1422"/>
                </a:cubicBezTo>
                <a:cubicBezTo>
                  <a:pt x="26765" y="1443"/>
                  <a:pt x="26984" y="1421"/>
                  <a:pt x="27182" y="1421"/>
                </a:cubicBezTo>
                <a:cubicBezTo>
                  <a:pt x="27268" y="1421"/>
                  <a:pt x="27355" y="1421"/>
                  <a:pt x="27442" y="1421"/>
                </a:cubicBezTo>
                <a:cubicBezTo>
                  <a:pt x="27551" y="1422"/>
                  <a:pt x="27616" y="1403"/>
                  <a:pt x="27708" y="1387"/>
                </a:cubicBezTo>
                <a:cubicBezTo>
                  <a:pt x="28085" y="1325"/>
                  <a:pt x="28561" y="1378"/>
                  <a:pt x="28950" y="1378"/>
                </a:cubicBezTo>
                <a:cubicBezTo>
                  <a:pt x="29675" y="1378"/>
                  <a:pt x="30371" y="1328"/>
                  <a:pt x="31104" y="1334"/>
                </a:cubicBezTo>
                <a:cubicBezTo>
                  <a:pt x="31342" y="1336"/>
                  <a:pt x="31534" y="1251"/>
                  <a:pt x="31776" y="1246"/>
                </a:cubicBezTo>
                <a:cubicBezTo>
                  <a:pt x="31944" y="1243"/>
                  <a:pt x="32113" y="1246"/>
                  <a:pt x="32281" y="1246"/>
                </a:cubicBezTo>
                <a:cubicBezTo>
                  <a:pt x="33434" y="1246"/>
                  <a:pt x="33434" y="1246"/>
                  <a:pt x="33434" y="1246"/>
                </a:cubicBezTo>
                <a:cubicBezTo>
                  <a:pt x="33544" y="1246"/>
                  <a:pt x="33669" y="1235"/>
                  <a:pt x="33778" y="1245"/>
                </a:cubicBezTo>
                <a:cubicBezTo>
                  <a:pt x="33878" y="1255"/>
                  <a:pt x="33949" y="1277"/>
                  <a:pt x="34055" y="1279"/>
                </a:cubicBezTo>
                <a:cubicBezTo>
                  <a:pt x="34247" y="1282"/>
                  <a:pt x="34385" y="1330"/>
                  <a:pt x="34581" y="1334"/>
                </a:cubicBezTo>
                <a:cubicBezTo>
                  <a:pt x="34919" y="1341"/>
                  <a:pt x="35264" y="1359"/>
                  <a:pt x="35603" y="1345"/>
                </a:cubicBezTo>
                <a:cubicBezTo>
                  <a:pt x="35796" y="1337"/>
                  <a:pt x="35988" y="1333"/>
                  <a:pt x="36183" y="1334"/>
                </a:cubicBezTo>
                <a:cubicBezTo>
                  <a:pt x="36376" y="1335"/>
                  <a:pt x="36474" y="1279"/>
                  <a:pt x="36668" y="1279"/>
                </a:cubicBezTo>
                <a:cubicBezTo>
                  <a:pt x="36854" y="1279"/>
                  <a:pt x="37023" y="1263"/>
                  <a:pt x="37196" y="1253"/>
                </a:cubicBezTo>
                <a:cubicBezTo>
                  <a:pt x="37145" y="1342"/>
                  <a:pt x="37103" y="1441"/>
                  <a:pt x="37090" y="1532"/>
                </a:cubicBezTo>
                <a:cubicBezTo>
                  <a:pt x="37060" y="1747"/>
                  <a:pt x="37117" y="1953"/>
                  <a:pt x="37122" y="2151"/>
                </a:cubicBezTo>
                <a:cubicBezTo>
                  <a:pt x="37130" y="2484"/>
                  <a:pt x="37091" y="2782"/>
                  <a:pt x="37091" y="3106"/>
                </a:cubicBezTo>
                <a:cubicBezTo>
                  <a:pt x="37091" y="3187"/>
                  <a:pt x="37079" y="3283"/>
                  <a:pt x="37089" y="3361"/>
                </a:cubicBezTo>
                <a:cubicBezTo>
                  <a:pt x="37096" y="3418"/>
                  <a:pt x="37147" y="3482"/>
                  <a:pt x="37154" y="3534"/>
                </a:cubicBezTo>
                <a:cubicBezTo>
                  <a:pt x="37176" y="3679"/>
                  <a:pt x="37169" y="3926"/>
                  <a:pt x="37154" y="4073"/>
                </a:cubicBezTo>
                <a:cubicBezTo>
                  <a:pt x="37144" y="4165"/>
                  <a:pt x="37103" y="4215"/>
                  <a:pt x="37089" y="4301"/>
                </a:cubicBezTo>
                <a:cubicBezTo>
                  <a:pt x="37074" y="4394"/>
                  <a:pt x="37116" y="4442"/>
                  <a:pt x="37123" y="4521"/>
                </a:cubicBezTo>
                <a:cubicBezTo>
                  <a:pt x="37137" y="4662"/>
                  <a:pt x="37164" y="4796"/>
                  <a:pt x="37178" y="4935"/>
                </a:cubicBezTo>
                <a:cubicBezTo>
                  <a:pt x="37195" y="5114"/>
                  <a:pt x="37107" y="5270"/>
                  <a:pt x="37090" y="5442"/>
                </a:cubicBezTo>
                <a:cubicBezTo>
                  <a:pt x="37071" y="5628"/>
                  <a:pt x="37093" y="5834"/>
                  <a:pt x="37115" y="6011"/>
                </a:cubicBezTo>
                <a:cubicBezTo>
                  <a:pt x="37145" y="6254"/>
                  <a:pt x="37162" y="6439"/>
                  <a:pt x="37121" y="6683"/>
                </a:cubicBezTo>
                <a:cubicBezTo>
                  <a:pt x="37092" y="6855"/>
                  <a:pt x="37091" y="7015"/>
                  <a:pt x="37093" y="7194"/>
                </a:cubicBezTo>
                <a:cubicBezTo>
                  <a:pt x="37097" y="7491"/>
                  <a:pt x="37124" y="9003"/>
                  <a:pt x="37154" y="9139"/>
                </a:cubicBezTo>
                <a:cubicBezTo>
                  <a:pt x="37195" y="9320"/>
                  <a:pt x="37091" y="9487"/>
                  <a:pt x="37120" y="9660"/>
                </a:cubicBezTo>
                <a:cubicBezTo>
                  <a:pt x="37140" y="9782"/>
                  <a:pt x="37229" y="9890"/>
                  <a:pt x="37127" y="10004"/>
                </a:cubicBezTo>
                <a:cubicBezTo>
                  <a:pt x="37170" y="10085"/>
                  <a:pt x="37055" y="10978"/>
                  <a:pt x="37100" y="11088"/>
                </a:cubicBezTo>
                <a:cubicBezTo>
                  <a:pt x="37138" y="11181"/>
                  <a:pt x="37154" y="11187"/>
                  <a:pt x="37153" y="11310"/>
                </a:cubicBezTo>
                <a:cubicBezTo>
                  <a:pt x="37152" y="11488"/>
                  <a:pt x="37167" y="11681"/>
                  <a:pt x="37146" y="11854"/>
                </a:cubicBezTo>
                <a:cubicBezTo>
                  <a:pt x="37138" y="11922"/>
                  <a:pt x="37100" y="12272"/>
                  <a:pt x="37122" y="12357"/>
                </a:cubicBezTo>
                <a:cubicBezTo>
                  <a:pt x="37161" y="12511"/>
                  <a:pt x="37149" y="12680"/>
                  <a:pt x="37175" y="12840"/>
                </a:cubicBezTo>
                <a:cubicBezTo>
                  <a:pt x="37204" y="13013"/>
                  <a:pt x="37246" y="13213"/>
                  <a:pt x="37217" y="13402"/>
                </a:cubicBezTo>
                <a:cubicBezTo>
                  <a:pt x="37199" y="13518"/>
                  <a:pt x="37177" y="13581"/>
                  <a:pt x="37177" y="13708"/>
                </a:cubicBezTo>
                <a:cubicBezTo>
                  <a:pt x="37177" y="13790"/>
                  <a:pt x="37174" y="13869"/>
                  <a:pt x="37186" y="13948"/>
                </a:cubicBezTo>
                <a:cubicBezTo>
                  <a:pt x="37203" y="14072"/>
                  <a:pt x="37269" y="14861"/>
                  <a:pt x="37181" y="14949"/>
                </a:cubicBezTo>
                <a:cubicBezTo>
                  <a:pt x="37342" y="15012"/>
                  <a:pt x="37515" y="14922"/>
                  <a:pt x="37671" y="14916"/>
                </a:cubicBezTo>
                <a:cubicBezTo>
                  <a:pt x="37814" y="14910"/>
                  <a:pt x="37972" y="14897"/>
                  <a:pt x="38111" y="14925"/>
                </a:cubicBezTo>
                <a:cubicBezTo>
                  <a:pt x="38175" y="14938"/>
                  <a:pt x="38306" y="14982"/>
                  <a:pt x="38404" y="14970"/>
                </a:cubicBezTo>
                <a:lnTo>
                  <a:pt x="38404" y="0"/>
                </a:lnTo>
                <a:close/>
              </a:path>
            </a:pathLst>
          </a:custGeom>
          <a:solidFill>
            <a:srgbClr val="692B7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4" name="Paginanummer 6 [PHJU] (JU-Free)">
            <a:extLst>
              <a:ext uri="{FF2B5EF4-FFF2-40B4-BE49-F238E27FC236}">
                <a16:creationId xmlns:a16="http://schemas.microsoft.com/office/drawing/2014/main" id="{C9DA113B-5FFD-3867-D517-AF1C6C5D7446}"/>
              </a:ext>
            </a:extLst>
          </p:cNvPr>
          <p:cNvSpPr>
            <a:spLocks noGrp="1"/>
          </p:cNvSpPr>
          <p:nvPr>
            <p:ph idx="1004" hasCustomPrompt="1"/>
          </p:nvPr>
        </p:nvSpPr>
        <p:spPr>
          <a:xfrm>
            <a:off x="5045204" y="1946431"/>
            <a:ext cx="432000" cy="4320000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800" b="1" baseline="0">
                <a:solidFill>
                  <a:schemeClr val="tx1"/>
                </a:solidFill>
              </a:defRPr>
            </a:lvl1pPr>
            <a:lvl2pPr marL="0" marR="0" indent="0" algn="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1" i="0" u="none" baseline="0">
                <a:solidFill>
                  <a:schemeClr val="tx1">
                    <a:lumMod val="100000"/>
                  </a:schemeClr>
                </a:solidFill>
                <a:latin typeface="Myriad Pro" panose="020B0503030403020204" pitchFamily="34" charset="0"/>
              </a:defRPr>
            </a:lvl2pPr>
            <a:lvl3pPr marL="0" marR="0" indent="0" algn="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1" i="0" u="none" baseline="0">
                <a:solidFill>
                  <a:schemeClr val="tx1">
                    <a:lumMod val="100000"/>
                  </a:schemeClr>
                </a:solidFill>
                <a:latin typeface="Myriad Pro" panose="020B0503030403020204" pitchFamily="34" charset="0"/>
              </a:defRPr>
            </a:lvl3pPr>
            <a:lvl4pPr marL="0" marR="0" indent="0" algn="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1" i="0" u="none" baseline="0">
                <a:solidFill>
                  <a:schemeClr val="tx1">
                    <a:lumMod val="100000"/>
                  </a:schemeClr>
                </a:solidFill>
                <a:latin typeface="Myriad Pro" panose="020B0503030403020204" pitchFamily="34" charset="0"/>
              </a:defRPr>
            </a:lvl4pPr>
            <a:lvl5pPr marL="0" marR="0" indent="0" algn="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1" i="0" u="none" baseline="0">
                <a:solidFill>
                  <a:schemeClr val="tx1">
                    <a:lumMod val="100000"/>
                  </a:schemeClr>
                </a:solidFill>
                <a:latin typeface="Myriad Pro" panose="020B0503030403020204" pitchFamily="34" charset="0"/>
              </a:defRPr>
            </a:lvl5pPr>
            <a:lvl6pPr marL="0" marR="0" indent="0" algn="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1" i="0" u="none" baseline="0">
                <a:solidFill>
                  <a:schemeClr val="tx1">
                    <a:lumMod val="100000"/>
                  </a:schemeClr>
                </a:solidFill>
                <a:latin typeface="Myriad Pro" panose="020B0503030403020204" pitchFamily="34" charset="0"/>
              </a:defRPr>
            </a:lvl6pPr>
            <a:lvl7pPr marL="0" marR="0" indent="0" algn="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1" i="0" u="none" baseline="0">
                <a:solidFill>
                  <a:schemeClr val="tx1">
                    <a:lumMod val="100000"/>
                  </a:schemeClr>
                </a:solidFill>
                <a:latin typeface="Myriad Pro" panose="020B0503030403020204" pitchFamily="34" charset="0"/>
              </a:defRPr>
            </a:lvl7pPr>
            <a:lvl8pPr marL="0" marR="0" indent="0" algn="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1" i="0" u="none" baseline="0">
                <a:solidFill>
                  <a:schemeClr val="tx1">
                    <a:lumMod val="100000"/>
                  </a:schemeClr>
                </a:solidFill>
                <a:latin typeface="Myriad Pro" panose="020B0503030403020204" pitchFamily="34" charset="0"/>
              </a:defRPr>
            </a:lvl8pPr>
            <a:lvl9pPr marL="0" marR="0" indent="0" algn="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800" b="1" i="0" u="none" baseline="0">
                <a:solidFill>
                  <a:schemeClr val="tx1">
                    <a:lumMod val="100000"/>
                  </a:schemeClr>
                </a:solidFill>
                <a:latin typeface="Myriad Pro" panose="020B0503030403020204" pitchFamily="34" charset="0"/>
              </a:defRPr>
            </a:lvl9pPr>
          </a:lstStyle>
          <a:p>
            <a:pPr lvl="0"/>
            <a:r>
              <a:rPr lang="nl-NL"/>
              <a:t>[nr.]</a:t>
            </a:r>
          </a:p>
          <a:p>
            <a:pPr lvl="0"/>
            <a:r>
              <a:rPr lang="nl-NL"/>
              <a:t>JU-LEVEL1=Standaard</a:t>
            </a:r>
          </a:p>
        </p:txBody>
      </p:sp>
      <p:sp>
        <p:nvSpPr>
          <p:cNvPr id="10" name="***Voettekst 7">
            <a:extLst>
              <a:ext uri="{FF2B5EF4-FFF2-40B4-BE49-F238E27FC236}">
                <a16:creationId xmlns:a16="http://schemas.microsoft.com/office/drawing/2014/main" id="{11CFF766-6A69-9FA4-C138-418B89EB921E}"/>
              </a:ext>
            </a:extLst>
          </p:cNvPr>
          <p:cNvSpPr>
            <a:spLocks noGrp="1" noSelect="1"/>
          </p:cNvSpPr>
          <p:nvPr>
            <p:ph type="ftr" sz="quarter" idx="100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powerpoint template</a:t>
            </a:r>
          </a:p>
        </p:txBody>
      </p:sp>
      <p:sp>
        <p:nvSpPr>
          <p:cNvPr id="11" name="Slide Number Placeholder 8">
            <a:extLst>
              <a:ext uri="{FF2B5EF4-FFF2-40B4-BE49-F238E27FC236}">
                <a16:creationId xmlns:a16="http://schemas.microsoft.com/office/drawing/2014/main" id="{83227804-AE4B-8C42-B1DC-A8376C9F4AA3}"/>
              </a:ext>
            </a:extLst>
          </p:cNvPr>
          <p:cNvSpPr>
            <a:spLocks noGrp="1" noSelect="1"/>
          </p:cNvSpPr>
          <p:nvPr>
            <p:ph type="sldNum" sz="quarter" idx="1003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5" name="Instructie algemeen 9">
            <a:extLst>
              <a:ext uri="{FF2B5EF4-FFF2-40B4-BE49-F238E27FC236}">
                <a16:creationId xmlns:a16="http://schemas.microsoft.com/office/drawing/2014/main" id="{1CB49625-CA55-2F20-405F-EE6290F46C0D}"/>
              </a:ext>
            </a:extLst>
          </p:cNvPr>
          <p:cNvSpPr>
            <a:spLocks noGrp="1" noSelect="1"/>
          </p:cNvSpPr>
          <p:nvPr>
            <p:ph type="body" sz="quarter" idx="14" hasCustomPrompt="1"/>
          </p:nvPr>
        </p:nvSpPr>
        <p:spPr>
          <a:xfrm>
            <a:off x="-2113544" y="-3"/>
            <a:ext cx="2052000" cy="4420963"/>
          </a:xfr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36000" tIns="36000" rIns="36000" bIns="36000"/>
          <a:lstStyle>
            <a:lvl1pPr marL="127" indent="0">
              <a:lnSpc>
                <a:spcPct val="99000"/>
              </a:lnSpc>
              <a:spcBef>
                <a:spcPts val="1"/>
              </a:spcBef>
              <a:spcAft>
                <a:spcPts val="1"/>
              </a:spcAft>
              <a:buNone/>
              <a:defRPr sz="1050" b="0"/>
            </a:lvl1pPr>
            <a:lvl2pPr marL="0" indent="0">
              <a:buNone/>
              <a:defRPr sz="1100" b="0"/>
            </a:lvl2pPr>
            <a:lvl3pPr marL="0" indent="0">
              <a:buNone/>
              <a:defRPr sz="1100" b="0"/>
            </a:lvl3pPr>
            <a:lvl4pPr marL="0" indent="0">
              <a:buFont typeface="Arial" panose="020B0604020202020204" pitchFamily="34" charset="0"/>
              <a:buNone/>
              <a:defRPr sz="1100" b="0"/>
            </a:lvl4pPr>
            <a:lvl5pPr marL="127" indent="0">
              <a:lnSpc>
                <a:spcPct val="99000"/>
              </a:lnSpc>
              <a:spcBef>
                <a:spcPts val="1"/>
              </a:spcBef>
              <a:spcAft>
                <a:spcPts val="1"/>
              </a:spcAft>
              <a:buFont typeface="Arial" panose="020B0604020202020204" pitchFamily="34" charset="0"/>
              <a:buNone/>
              <a:defRPr sz="1050" b="0"/>
            </a:lvl5pPr>
          </a:lstStyle>
          <a:p>
            <a:pPr lvl="0"/>
            <a:r>
              <a:rPr lang="nl-NL"/>
              <a:t>Voeg je een foto in dan komt deze automatisch achter het kader.</a:t>
            </a:r>
            <a:br>
              <a:rPr lang="nl-NL"/>
            </a:br>
            <a:r>
              <a:rPr lang="nl-NL"/>
              <a:t>Wil je later de foto wijzigen, verwijder dan eerst de foto en klik dan in het lint hierboven op Start | Opnieuw instellen. Voeg daarna een nieuwe foto in. Zo komt de foto automatisch weer achter de vorm. </a:t>
            </a:r>
            <a:br>
              <a:rPr lang="nl-NL"/>
            </a:br>
            <a:r>
              <a:rPr lang="nl-NL"/>
              <a:t>Kies niet voor de optie Afbeelding wijzigen, want dan zal PowerPoint de foto in een ander formaat en op een andere positie plaatsen. Opnieuw instellen zal het beeld vervormen.</a:t>
            </a:r>
            <a:br>
              <a:rPr lang="nl-NL"/>
            </a:br>
            <a:br>
              <a:rPr lang="nl-NL"/>
            </a:br>
            <a:br>
              <a:rPr lang="nl-NL"/>
            </a:br>
            <a:br>
              <a:rPr lang="nl-NL"/>
            </a:br>
            <a:br>
              <a:rPr lang="nl-NL"/>
            </a:br>
            <a:br>
              <a:rPr lang="nl-NL"/>
            </a:br>
            <a:br>
              <a:rPr lang="nl-NL"/>
            </a:br>
            <a:r>
              <a:rPr lang="nl-NL"/>
              <a:t>Deze uitleg wordt niet geprint of getoond in de presentatie. Om deze uitleg te verwijderen: klik op de rand van het frame en de rand van de afbeelding, en kies delete.</a:t>
            </a:r>
          </a:p>
          <a:p>
            <a:pPr lvl="4"/>
            <a:endParaRPr lang="nl-NL"/>
          </a:p>
        </p:txBody>
      </p:sp>
      <p:sp>
        <p:nvSpPr>
          <p:cNvPr id="6" name="Instructie Picture 10 {PHJU}">
            <a:extLst>
              <a:ext uri="{FF2B5EF4-FFF2-40B4-BE49-F238E27FC236}">
                <a16:creationId xmlns:a16="http://schemas.microsoft.com/office/drawing/2014/main" id="{ABDF88C7-F4A3-656D-B8A9-5F2766C580DE}"/>
              </a:ext>
            </a:extLst>
          </p:cNvPr>
          <p:cNvSpPr>
            <a:spLocks noGrp="1" noSelect="1" noChangeAspect="1"/>
          </p:cNvSpPr>
          <p:nvPr>
            <p:ph type="body" sz="quarter" idx="15" hasCustomPrompt="1"/>
          </p:nvPr>
        </p:nvSpPr>
        <p:spPr>
          <a:xfrm>
            <a:off x="-2040766" y="2673000"/>
            <a:ext cx="1465333" cy="7560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lnSpc>
                <a:spcPct val="99000"/>
              </a:lnSpc>
              <a:buNone/>
              <a:defRPr sz="330" b="0">
                <a:latin typeface="Arial" panose="020B0604020202020204" pitchFamily="34" charset="0"/>
              </a:defRPr>
            </a:lvl1pPr>
            <a:lvl2pPr marL="0" indent="0">
              <a:lnSpc>
                <a:spcPct val="99000"/>
              </a:lnSpc>
              <a:buNone/>
              <a:defRPr sz="1000" b="0"/>
            </a:lvl2pPr>
            <a:lvl3pPr marL="0" indent="0">
              <a:lnSpc>
                <a:spcPct val="99000"/>
              </a:lnSpc>
              <a:buNone/>
              <a:defRPr sz="1000" b="0"/>
            </a:lvl3pPr>
            <a:lvl4pPr marL="0" indent="0">
              <a:lnSpc>
                <a:spcPct val="99000"/>
              </a:lnSpc>
              <a:buFont typeface="Arial" panose="020B0604020202020204" pitchFamily="34" charset="0"/>
              <a:buNone/>
              <a:defRPr sz="1000" b="0"/>
            </a:lvl4pPr>
            <a:lvl5pPr marL="0" indent="0">
              <a:lnSpc>
                <a:spcPct val="99000"/>
              </a:lnSpc>
              <a:buFont typeface="Arial" panose="020B0604020202020204" pitchFamily="34" charset="0"/>
              <a:buNone/>
              <a:defRPr sz="1000" b="0"/>
            </a:lvl5pPr>
            <a:lvl6pPr marL="0" indent="0">
              <a:lnSpc>
                <a:spcPct val="99000"/>
              </a:lnSpc>
              <a:buFont typeface="Arial" panose="020B0604020202020204" pitchFamily="34" charset="0"/>
              <a:buNone/>
              <a:defRPr sz="1000" b="0"/>
            </a:lvl6pPr>
            <a:lvl7pPr marL="0" indent="0">
              <a:lnSpc>
                <a:spcPct val="99000"/>
              </a:lnSpc>
              <a:buFont typeface="Arial" panose="020B0604020202020204" pitchFamily="34" charset="0"/>
              <a:buNone/>
              <a:defRPr sz="1000" b="0"/>
            </a:lvl7pPr>
            <a:lvl8pPr marL="0" indent="0">
              <a:lnSpc>
                <a:spcPct val="99000"/>
              </a:lnSpc>
              <a:buFont typeface="Arial" panose="020B0604020202020204" pitchFamily="34" charset="0"/>
              <a:buNone/>
              <a:defRPr sz="1000" b="0"/>
            </a:lvl8pPr>
            <a:lvl9pPr marL="0" indent="0">
              <a:lnSpc>
                <a:spcPct val="99000"/>
              </a:lnSpc>
              <a:buFont typeface="Arial" panose="020B0604020202020204" pitchFamily="34" charset="0"/>
              <a:buNone/>
              <a:defRPr sz="1000" b="0"/>
            </a:lvl9pPr>
          </a:lstStyle>
          <a:p>
            <a:pPr lvl="0"/>
            <a:r>
              <a:rPr lang="nl-NL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093398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CC75F-14D4-7C0C-CA95-E1443A518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924414-292E-E7ED-CB3F-A51879A3B5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0B033-77D1-C901-3F9A-5785D40DF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98C4-15DD-1048-965E-B174B07CF36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3A5DCC-A118-DAC2-0550-9A32F94F1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6C7982-3FF4-AC5F-CCA0-F2E4A1CF1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800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D5EB8-5426-4725-1F92-73501449C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894683-6C66-26CC-B05B-2F6FE86DE9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B02287-D76F-66D1-23FD-256094532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98C4-15DD-1048-965E-B174B07CF36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F72193-9C5C-9E6D-DB8B-EFC899F23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241A6B-0E8A-02DA-42E5-4D224BDBE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689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8F742-FAE3-39D7-D5D3-E4CDD6932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7439FC-9D1A-CF9B-0C31-5866873D1C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31AA0D-E46A-1C76-E80A-3DF1CAE737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85C577-5E67-D1CE-4E52-A4ED8EB22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98C4-15DD-1048-965E-B174B07CF36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0CFB23-F8D1-C093-82BA-92416CB8B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198A20-6907-5E77-099F-F8A4E26DF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281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8CE58-E3E9-55C4-466E-A799F44F4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A360BB-9AB4-5602-B8C6-398D35BD44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E8C479-A9B1-352F-6AA3-E40A628659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C0446B-E965-AC61-74C7-8DE0EE0908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E0AD44-DD07-92D1-C2C8-C1169A11E7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0A7D9B-EF17-C9F3-E310-83449BE24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98C4-15DD-1048-965E-B174B07CF36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41EF801-F0C1-C0B3-BD90-C76DC653E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E17BD8-5DFF-67BC-4289-62B000E89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706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91CED-649C-2452-80AE-B8B2DB8DD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298B95-5CA1-4898-204F-25EC94DDF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98C4-15DD-1048-965E-B174B07CF36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EF8B3C-BDCF-FDEE-1BBE-EF4B20B40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D81399-0C1D-879A-65FE-5048EC79E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068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F4B6E3-064D-02E3-501D-DD7E58036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98C4-15DD-1048-965E-B174B07CF36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7BFC1A-47D7-2874-0AE2-07406E63D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9F8A67-7724-0F1F-2663-EA995DA05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751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631DC-FA26-9B5B-D2AB-057EF27CD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104DF3-4522-4550-8BB4-A529D2C1BF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D2711C-5737-1F35-61ED-D166856357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2BC21F-D27A-E369-0C9E-1A67BC46E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98C4-15DD-1048-965E-B174B07CF36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AE0AB9-79B3-98F5-012F-90222AD27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B9DE09-C66B-138D-2CCE-AC9967544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8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932A3-E8CA-B03B-EC4B-62E3CB8D9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D48497-0836-DAFF-4DB4-152927A8E1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46BD98-8365-9387-F347-5E7A96F76D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84BA90-B49B-B775-18CE-1021E3964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98C4-15DD-1048-965E-B174B07CF36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AB8B1C-5B67-C224-F089-D684E2DF0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E27B98-020A-4F58-4A23-E1AE85F6F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939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54E17A-5235-8414-51AF-EF6061BE5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D558E4-FD4A-E8A8-588B-A2F52CE37F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62E300-607E-22A6-CB5A-C96DF4B30A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0398C4-15DD-1048-965E-B174B07CF363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510EC2-678B-88EE-D7C6-3FF90295E2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40E482-0751-B6BE-507F-2CE0957705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289AD-01F8-B942-A79E-575B8685A3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648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emf"/><Relationship Id="rId5" Type="http://schemas.openxmlformats.org/officeDocument/2006/relationships/image" Target="../media/image5.jpeg"/><Relationship Id="rId4" Type="http://schemas.openxmlformats.org/officeDocument/2006/relationships/hyperlink" Target="https://youtu.be/xo9AvJUhHhM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zY0CDJLXAYY" TargetMode="External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emf"/><Relationship Id="rId5" Type="http://schemas.openxmlformats.org/officeDocument/2006/relationships/hyperlink" Target="https://youtu.be/H9THvpaUZcs" TargetMode="Externa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DBEC1-78E6-DF0B-E209-BE59C0C76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02315A6E-04CE-E90B-9D51-3A64986A9C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3CFC4150-8A7F-D314-78CA-5A637F815E3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AE84737E-BEE9-74E8-5FCD-64EB450B1529}"/>
              </a:ext>
            </a:extLst>
          </p:cNvPr>
          <p:cNvSpPr txBox="1"/>
          <p:nvPr/>
        </p:nvSpPr>
        <p:spPr>
          <a:xfrm>
            <a:off x="962129" y="600237"/>
            <a:ext cx="10650751" cy="92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080"/>
              </a:lnSpc>
            </a:pPr>
            <a:r>
              <a:rPr lang="en-GB" sz="4000" b="1" kern="100" dirty="0">
                <a:solidFill>
                  <a:srgbClr val="692B7A"/>
                </a:solidFill>
                <a:latin typeface="Kanit Black" pitchFamily="2" charset="-34"/>
                <a:ea typeface="Aptos" panose="020B0004020202020204" pitchFamily="34" charset="0"/>
                <a:cs typeface="Kanit Black" pitchFamily="2" charset="-34"/>
              </a:rPr>
              <a:t>RANGLIJST CHRISTENVERVOLGING 2025</a:t>
            </a:r>
            <a:endParaRPr lang="en-GB" sz="4000" b="1" kern="100" dirty="0">
              <a:solidFill>
                <a:srgbClr val="692B7A"/>
              </a:solidFill>
              <a:effectLst/>
              <a:latin typeface="Kanit Black" pitchFamily="2" charset="-34"/>
              <a:ea typeface="Aptos" panose="020B0004020202020204" pitchFamily="34" charset="0"/>
              <a:cs typeface="Kanit Black" pitchFamily="2" charset="-34"/>
            </a:endParaRPr>
          </a:p>
        </p:txBody>
      </p:sp>
      <p:pic>
        <p:nvPicPr>
          <p:cNvPr id="6" name="Tijdelijke aanduiding voor afbeelding 5" descr="Afbeelding met kaart&#10;&#10;Automatisch gegenereerde beschrijving">
            <a:extLst>
              <a:ext uri="{FF2B5EF4-FFF2-40B4-BE49-F238E27FC236}">
                <a16:creationId xmlns:a16="http://schemas.microsoft.com/office/drawing/2014/main" id="{2B6E2449-23FC-2F47-149A-3065DECE7CAD}"/>
              </a:ext>
            </a:extLst>
          </p:cNvPr>
          <p:cNvPicPr>
            <a:picLocks noGrp="1" noChangeAspect="1"/>
          </p:cNvPicPr>
          <p:nvPr>
            <p:ph type="pic" idx="1000"/>
          </p:nvPr>
        </p:nvPicPr>
        <p:blipFill>
          <a:blip r:embed="rId3"/>
          <a:srcRect l="32305" t="-94" r="3097" b="94"/>
          <a:stretch/>
        </p:blipFill>
        <p:spPr>
          <a:xfrm>
            <a:off x="6096000" y="1892130"/>
            <a:ext cx="5263566" cy="4243802"/>
          </a:xfrm>
        </p:spPr>
      </p:pic>
      <p:sp>
        <p:nvSpPr>
          <p:cNvPr id="10" name="TextBox 17">
            <a:extLst>
              <a:ext uri="{FF2B5EF4-FFF2-40B4-BE49-F238E27FC236}">
                <a16:creationId xmlns:a16="http://schemas.microsoft.com/office/drawing/2014/main" id="{67F66BB3-A6C4-5716-2868-24D79EF767D8}"/>
              </a:ext>
            </a:extLst>
          </p:cNvPr>
          <p:cNvSpPr txBox="1"/>
          <p:nvPr/>
        </p:nvSpPr>
        <p:spPr>
          <a:xfrm>
            <a:off x="962129" y="1398532"/>
            <a:ext cx="10407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kern="100" dirty="0">
                <a:solidFill>
                  <a:srgbClr val="FDB018"/>
                </a:solidFill>
                <a:effectLst/>
                <a:latin typeface="Kanit Black" pitchFamily="2" charset="-34"/>
                <a:ea typeface="Aptos" panose="020B0004020202020204" pitchFamily="34" charset="0"/>
                <a:cs typeface="Kanit Black" pitchFamily="2" charset="-34"/>
              </a:rPr>
              <a:t>KERKENPAKKET </a:t>
            </a:r>
            <a:r>
              <a:rPr lang="en-GB" sz="1800" b="1" kern="100" dirty="0">
                <a:effectLst/>
                <a:latin typeface="Kanit Black" pitchFamily="2" charset="-34"/>
                <a:ea typeface="Aptos" panose="020B0004020202020204" pitchFamily="34" charset="0"/>
                <a:cs typeface="Kanit Black" pitchFamily="2" charset="-34"/>
              </a:rPr>
              <a:t>- POWERPOINT MET VIDEO, GEBEDSPUNTEN EN COLLECTEVOORSTEL</a:t>
            </a:r>
          </a:p>
        </p:txBody>
      </p:sp>
      <p:sp>
        <p:nvSpPr>
          <p:cNvPr id="12" name="TextBox 17">
            <a:extLst>
              <a:ext uri="{FF2B5EF4-FFF2-40B4-BE49-F238E27FC236}">
                <a16:creationId xmlns:a16="http://schemas.microsoft.com/office/drawing/2014/main" id="{E4A94584-F8EB-1AE0-844E-A595767A5572}"/>
              </a:ext>
            </a:extLst>
          </p:cNvPr>
          <p:cNvSpPr txBox="1"/>
          <p:nvPr/>
        </p:nvSpPr>
        <p:spPr>
          <a:xfrm>
            <a:off x="962129" y="2197893"/>
            <a:ext cx="482159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b="1" kern="100" dirty="0"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380 miljoen christenen worden wereldwijd vervolgd en gediscrimineerd om hun geloof in Jezus Christus. </a:t>
            </a:r>
          </a:p>
          <a:p>
            <a:endParaRPr lang="nl-NL" sz="1600" b="1" kern="100" dirty="0">
              <a:latin typeface="Myriad Pro" panose="020B0503030403020204" pitchFamily="34" charset="0"/>
              <a:ea typeface="Aptos" panose="020B0004020202020204" pitchFamily="34" charset="0"/>
              <a:cs typeface="Futura" panose="020B0602020204020303" pitchFamily="34" charset="-79"/>
            </a:endParaRPr>
          </a:p>
          <a:p>
            <a:r>
              <a:rPr lang="nl-NL" sz="1600" b="1" kern="100" dirty="0"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Dagelijks lijden mensen, enkel omdat ze in Jezus geloven. Open Doors weigert weg te kijken en zet zich in om hen te ondersteunen in gebed en praktische hulp.</a:t>
            </a:r>
          </a:p>
          <a:p>
            <a:endParaRPr lang="nl-NL" sz="1600" b="1" kern="100" dirty="0">
              <a:latin typeface="Myriad Pro" panose="020B0503030403020204" pitchFamily="34" charset="0"/>
              <a:ea typeface="Aptos" panose="020B0004020202020204" pitchFamily="34" charset="0"/>
              <a:cs typeface="Futura" panose="020B0602020204020303" pitchFamily="34" charset="-79"/>
            </a:endParaRPr>
          </a:p>
          <a:p>
            <a:r>
              <a:rPr lang="nl-NL" sz="1600" b="1" kern="100" dirty="0"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Bedankt voor jouw betrokkenheid!</a:t>
            </a:r>
          </a:p>
          <a:p>
            <a:endParaRPr lang="nl-NL" sz="1800" b="1" kern="100" dirty="0">
              <a:effectLst/>
              <a:latin typeface="Myriad Pro" panose="020B0503030403020204" pitchFamily="34" charset="0"/>
              <a:ea typeface="Aptos" panose="020B0004020202020204" pitchFamily="34" charset="0"/>
              <a:cs typeface="Futura" panose="020B0602020204020303" pitchFamily="34" charset="-79"/>
            </a:endParaRPr>
          </a:p>
          <a:p>
            <a:r>
              <a:rPr lang="nl-NL" sz="1400" b="1" i="1" kern="100" dirty="0">
                <a:effectLst/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Deze PowerPoint</a:t>
            </a:r>
            <a:r>
              <a:rPr lang="nl-NL" sz="1400" b="1" i="1" kern="100" dirty="0"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-slides kun je naar eigen wens gebruiken tijdens een samenkomst. Dankjewel voor je betrokkenheid!</a:t>
            </a:r>
            <a:endParaRPr lang="en-GB" sz="1400" b="1" i="1" kern="100" dirty="0">
              <a:effectLst/>
              <a:latin typeface="Myriad Pro" panose="020B0503030403020204" pitchFamily="34" charset="0"/>
              <a:ea typeface="Aptos" panose="020B0004020202020204" pitchFamily="34" charset="0"/>
              <a:cs typeface="Futura" panose="020B06020202040203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04093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>
            <a:extLst>
              <a:ext uri="{FF2B5EF4-FFF2-40B4-BE49-F238E27FC236}">
                <a16:creationId xmlns:a16="http://schemas.microsoft.com/office/drawing/2014/main" id="{0F7FE4B9-B5B9-E81A-C351-2CCBD7AA6AB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938"/>
          <a:stretch/>
        </p:blipFill>
        <p:spPr>
          <a:xfrm>
            <a:off x="396076" y="384937"/>
            <a:ext cx="11795924" cy="6088126"/>
          </a:xfrm>
          <a:custGeom>
            <a:avLst/>
            <a:gdLst>
              <a:gd name="connsiteX0" fmla="*/ 4003003 w 11795924"/>
              <a:gd name="connsiteY0" fmla="*/ 721 h 6088126"/>
              <a:gd name="connsiteX1" fmla="*/ 4162505 w 11795924"/>
              <a:gd name="connsiteY1" fmla="*/ 14734 h 6088126"/>
              <a:gd name="connsiteX2" fmla="*/ 4263134 w 11795924"/>
              <a:gd name="connsiteY2" fmla="*/ 32512 h 6088126"/>
              <a:gd name="connsiteX3" fmla="*/ 4346937 w 11795924"/>
              <a:gd name="connsiteY3" fmla="*/ 32512 h 6088126"/>
              <a:gd name="connsiteX4" fmla="*/ 4529781 w 11795924"/>
              <a:gd name="connsiteY4" fmla="*/ 32512 h 6088126"/>
              <a:gd name="connsiteX5" fmla="*/ 4696118 w 11795924"/>
              <a:gd name="connsiteY5" fmla="*/ 32512 h 6088126"/>
              <a:gd name="connsiteX6" fmla="*/ 4839600 w 11795924"/>
              <a:gd name="connsiteY6" fmla="*/ 33464 h 6088126"/>
              <a:gd name="connsiteX7" fmla="*/ 4880232 w 11795924"/>
              <a:gd name="connsiteY7" fmla="*/ 14734 h 6088126"/>
              <a:gd name="connsiteX8" fmla="*/ 4910071 w 11795924"/>
              <a:gd name="connsiteY8" fmla="*/ 15051 h 6088126"/>
              <a:gd name="connsiteX9" fmla="*/ 4980542 w 11795924"/>
              <a:gd name="connsiteY9" fmla="*/ 4258 h 6088126"/>
              <a:gd name="connsiteX10" fmla="*/ 5177353 w 11795924"/>
              <a:gd name="connsiteY10" fmla="*/ 4575 h 6088126"/>
              <a:gd name="connsiteX11" fmla="*/ 5439874 w 11795924"/>
              <a:gd name="connsiteY11" fmla="*/ 4575 h 6088126"/>
              <a:gd name="connsiteX12" fmla="*/ 5585578 w 11795924"/>
              <a:gd name="connsiteY12" fmla="*/ 6797 h 6088126"/>
              <a:gd name="connsiteX13" fmla="*/ 5703347 w 11795924"/>
              <a:gd name="connsiteY13" fmla="*/ 14099 h 6088126"/>
              <a:gd name="connsiteX14" fmla="*/ 5781437 w 11795924"/>
              <a:gd name="connsiteY14" fmla="*/ 32829 h 6088126"/>
              <a:gd name="connsiteX15" fmla="*/ 5830322 w 11795924"/>
              <a:gd name="connsiteY15" fmla="*/ 32194 h 6088126"/>
              <a:gd name="connsiteX16" fmla="*/ 5936663 w 11795924"/>
              <a:gd name="connsiteY16" fmla="*/ 36004 h 6088126"/>
              <a:gd name="connsiteX17" fmla="*/ 6117920 w 11795924"/>
              <a:gd name="connsiteY17" fmla="*/ 46480 h 6088126"/>
              <a:gd name="connsiteX18" fmla="*/ 6432183 w 11795924"/>
              <a:gd name="connsiteY18" fmla="*/ 36004 h 6088126"/>
              <a:gd name="connsiteX19" fmla="*/ 7217841 w 11795924"/>
              <a:gd name="connsiteY19" fmla="*/ 32512 h 6088126"/>
              <a:gd name="connsiteX20" fmla="*/ 7594957 w 11795924"/>
              <a:gd name="connsiteY20" fmla="*/ 32512 h 6088126"/>
              <a:gd name="connsiteX21" fmla="*/ 7828908 w 11795924"/>
              <a:gd name="connsiteY21" fmla="*/ 43940 h 6088126"/>
              <a:gd name="connsiteX22" fmla="*/ 7932710 w 11795924"/>
              <a:gd name="connsiteY22" fmla="*/ 46480 h 6088126"/>
              <a:gd name="connsiteX23" fmla="*/ 8039369 w 11795924"/>
              <a:gd name="connsiteY23" fmla="*/ 60449 h 6088126"/>
              <a:gd name="connsiteX24" fmla="*/ 8233640 w 11795924"/>
              <a:gd name="connsiteY24" fmla="*/ 60131 h 6088126"/>
              <a:gd name="connsiteX25" fmla="*/ 8316174 w 11795924"/>
              <a:gd name="connsiteY25" fmla="*/ 60131 h 6088126"/>
              <a:gd name="connsiteX26" fmla="*/ 8400613 w 11795924"/>
              <a:gd name="connsiteY26" fmla="*/ 49337 h 6088126"/>
              <a:gd name="connsiteX27" fmla="*/ 8794870 w 11795924"/>
              <a:gd name="connsiteY27" fmla="*/ 46480 h 6088126"/>
              <a:gd name="connsiteX28" fmla="*/ 9478630 w 11795924"/>
              <a:gd name="connsiteY28" fmla="*/ 32512 h 6088126"/>
              <a:gd name="connsiteX29" fmla="*/ 9691948 w 11795924"/>
              <a:gd name="connsiteY29" fmla="*/ 4575 h 6088126"/>
              <a:gd name="connsiteX30" fmla="*/ 9852254 w 11795924"/>
              <a:gd name="connsiteY30" fmla="*/ 4575 h 6088126"/>
              <a:gd name="connsiteX31" fmla="*/ 10218260 w 11795924"/>
              <a:gd name="connsiteY31" fmla="*/ 4575 h 6088126"/>
              <a:gd name="connsiteX32" fmla="*/ 10327458 w 11795924"/>
              <a:gd name="connsiteY32" fmla="*/ 4258 h 6088126"/>
              <a:gd name="connsiteX33" fmla="*/ 10415388 w 11795924"/>
              <a:gd name="connsiteY33" fmla="*/ 15051 h 6088126"/>
              <a:gd name="connsiteX34" fmla="*/ 10582361 w 11795924"/>
              <a:gd name="connsiteY34" fmla="*/ 32512 h 6088126"/>
              <a:gd name="connsiteX35" fmla="*/ 10906782 w 11795924"/>
              <a:gd name="connsiteY35" fmla="*/ 36004 h 6088126"/>
              <a:gd name="connsiteX36" fmla="*/ 11090895 w 11795924"/>
              <a:gd name="connsiteY36" fmla="*/ 32512 h 6088126"/>
              <a:gd name="connsiteX37" fmla="*/ 11244853 w 11795924"/>
              <a:gd name="connsiteY37" fmla="*/ 15051 h 6088126"/>
              <a:gd name="connsiteX38" fmla="*/ 11412460 w 11795924"/>
              <a:gd name="connsiteY38" fmla="*/ 6797 h 6088126"/>
              <a:gd name="connsiteX39" fmla="*/ 11378811 w 11795924"/>
              <a:gd name="connsiteY39" fmla="*/ 95370 h 6088126"/>
              <a:gd name="connsiteX40" fmla="*/ 11388969 w 11795924"/>
              <a:gd name="connsiteY40" fmla="*/ 291879 h 6088126"/>
              <a:gd name="connsiteX41" fmla="*/ 11379129 w 11795924"/>
              <a:gd name="connsiteY41" fmla="*/ 595057 h 6088126"/>
              <a:gd name="connsiteX42" fmla="*/ 11378494 w 11795924"/>
              <a:gd name="connsiteY42" fmla="*/ 676010 h 6088126"/>
              <a:gd name="connsiteX43" fmla="*/ 11399127 w 11795924"/>
              <a:gd name="connsiteY43" fmla="*/ 730931 h 6088126"/>
              <a:gd name="connsiteX44" fmla="*/ 11399127 w 11795924"/>
              <a:gd name="connsiteY44" fmla="*/ 902043 h 6088126"/>
              <a:gd name="connsiteX45" fmla="*/ 11378494 w 11795924"/>
              <a:gd name="connsiteY45" fmla="*/ 974425 h 6088126"/>
              <a:gd name="connsiteX46" fmla="*/ 11389287 w 11795924"/>
              <a:gd name="connsiteY46" fmla="*/ 1044267 h 6088126"/>
              <a:gd name="connsiteX47" fmla="*/ 11406746 w 11795924"/>
              <a:gd name="connsiteY47" fmla="*/ 1175697 h 6088126"/>
              <a:gd name="connsiteX48" fmla="*/ 11378811 w 11795924"/>
              <a:gd name="connsiteY48" fmla="*/ 1336651 h 6088126"/>
              <a:gd name="connsiteX49" fmla="*/ 11386747 w 11795924"/>
              <a:gd name="connsiteY49" fmla="*/ 1517287 h 6088126"/>
              <a:gd name="connsiteX50" fmla="*/ 11388652 w 11795924"/>
              <a:gd name="connsiteY50" fmla="*/ 1730623 h 6088126"/>
              <a:gd name="connsiteX51" fmla="*/ 11379763 w 11795924"/>
              <a:gd name="connsiteY51" fmla="*/ 1892846 h 6088126"/>
              <a:gd name="connsiteX52" fmla="*/ 11399127 w 11795924"/>
              <a:gd name="connsiteY52" fmla="*/ 2510312 h 6088126"/>
              <a:gd name="connsiteX53" fmla="*/ 11388334 w 11795924"/>
              <a:gd name="connsiteY53" fmla="*/ 2675711 h 6088126"/>
              <a:gd name="connsiteX54" fmla="*/ 11390556 w 11795924"/>
              <a:gd name="connsiteY54" fmla="*/ 2784918 h 6088126"/>
              <a:gd name="connsiteX55" fmla="*/ 11381986 w 11795924"/>
              <a:gd name="connsiteY55" fmla="*/ 3129048 h 6088126"/>
              <a:gd name="connsiteX56" fmla="*/ 11398810 w 11795924"/>
              <a:gd name="connsiteY56" fmla="*/ 3199525 h 6088126"/>
              <a:gd name="connsiteX57" fmla="*/ 11396588 w 11795924"/>
              <a:gd name="connsiteY57" fmla="*/ 3372225 h 6088126"/>
              <a:gd name="connsiteX58" fmla="*/ 11388969 w 11795924"/>
              <a:gd name="connsiteY58" fmla="*/ 3531909 h 6088126"/>
              <a:gd name="connsiteX59" fmla="*/ 11405793 w 11795924"/>
              <a:gd name="connsiteY59" fmla="*/ 3685244 h 6088126"/>
              <a:gd name="connsiteX60" fmla="*/ 11419126 w 11795924"/>
              <a:gd name="connsiteY60" fmla="*/ 3863658 h 6088126"/>
              <a:gd name="connsiteX61" fmla="*/ 11406428 w 11795924"/>
              <a:gd name="connsiteY61" fmla="*/ 3960802 h 6088126"/>
              <a:gd name="connsiteX62" fmla="*/ 11409285 w 11795924"/>
              <a:gd name="connsiteY62" fmla="*/ 4036993 h 6088126"/>
              <a:gd name="connsiteX63" fmla="*/ 11407698 w 11795924"/>
              <a:gd name="connsiteY63" fmla="*/ 4354774 h 6088126"/>
              <a:gd name="connsiteX64" fmla="*/ 11563242 w 11795924"/>
              <a:gd name="connsiteY64" fmla="*/ 4344297 h 6088126"/>
              <a:gd name="connsiteX65" fmla="*/ 11702915 w 11795924"/>
              <a:gd name="connsiteY65" fmla="*/ 4347154 h 6088126"/>
              <a:gd name="connsiteX66" fmla="*/ 11795924 w 11795924"/>
              <a:gd name="connsiteY66" fmla="*/ 4361440 h 6088126"/>
              <a:gd name="connsiteX67" fmla="*/ 11795924 w 11795924"/>
              <a:gd name="connsiteY67" fmla="*/ 6050980 h 6088126"/>
              <a:gd name="connsiteX68" fmla="*/ 11760688 w 11795924"/>
              <a:gd name="connsiteY68" fmla="*/ 6051297 h 6088126"/>
              <a:gd name="connsiteX69" fmla="*/ 11664822 w 11795924"/>
              <a:gd name="connsiteY69" fmla="*/ 6078599 h 6088126"/>
              <a:gd name="connsiteX70" fmla="*/ 11601017 w 11795924"/>
              <a:gd name="connsiteY70" fmla="*/ 6064948 h 6088126"/>
              <a:gd name="connsiteX71" fmla="*/ 11534038 w 11795924"/>
              <a:gd name="connsiteY71" fmla="*/ 6064948 h 6088126"/>
              <a:gd name="connsiteX72" fmla="*/ 11437220 w 11795924"/>
              <a:gd name="connsiteY72" fmla="*/ 6064948 h 6088126"/>
              <a:gd name="connsiteX73" fmla="*/ 11122004 w 11795924"/>
              <a:gd name="connsiteY73" fmla="*/ 6064948 h 6088126"/>
              <a:gd name="connsiteX74" fmla="*/ 10981697 w 11795924"/>
              <a:gd name="connsiteY74" fmla="*/ 6047805 h 6088126"/>
              <a:gd name="connsiteX75" fmla="*/ 10849325 w 11795924"/>
              <a:gd name="connsiteY75" fmla="*/ 6047805 h 6088126"/>
              <a:gd name="connsiteX76" fmla="*/ 10748380 w 11795924"/>
              <a:gd name="connsiteY76" fmla="*/ 6048122 h 6088126"/>
              <a:gd name="connsiteX77" fmla="*/ 10686797 w 11795924"/>
              <a:gd name="connsiteY77" fmla="*/ 6026217 h 6088126"/>
              <a:gd name="connsiteX78" fmla="*/ 10573790 w 11795924"/>
              <a:gd name="connsiteY78" fmla="*/ 6052249 h 6088126"/>
              <a:gd name="connsiteX79" fmla="*/ 10258257 w 11795924"/>
              <a:gd name="connsiteY79" fmla="*/ 6064948 h 6088126"/>
              <a:gd name="connsiteX80" fmla="*/ 9968754 w 11795924"/>
              <a:gd name="connsiteY80" fmla="*/ 6051932 h 6088126"/>
              <a:gd name="connsiteX81" fmla="*/ 9669410 w 11795924"/>
              <a:gd name="connsiteY81" fmla="*/ 6051932 h 6088126"/>
              <a:gd name="connsiteX82" fmla="*/ 9304357 w 11795924"/>
              <a:gd name="connsiteY82" fmla="*/ 6051932 h 6088126"/>
              <a:gd name="connsiteX83" fmla="*/ 9001205 w 11795924"/>
              <a:gd name="connsiteY83" fmla="*/ 6024948 h 6088126"/>
              <a:gd name="connsiteX84" fmla="*/ 8419342 w 11795924"/>
              <a:gd name="connsiteY84" fmla="*/ 6025900 h 6088126"/>
              <a:gd name="connsiteX85" fmla="*/ 7809545 w 11795924"/>
              <a:gd name="connsiteY85" fmla="*/ 6025900 h 6088126"/>
              <a:gd name="connsiteX86" fmla="*/ 7161655 w 11795924"/>
              <a:gd name="connsiteY86" fmla="*/ 6025900 h 6088126"/>
              <a:gd name="connsiteX87" fmla="*/ 6957542 w 11795924"/>
              <a:gd name="connsiteY87" fmla="*/ 6047805 h 6088126"/>
              <a:gd name="connsiteX88" fmla="*/ 6809299 w 11795924"/>
              <a:gd name="connsiteY88" fmla="*/ 6047805 h 6088126"/>
              <a:gd name="connsiteX89" fmla="*/ 6483608 w 11795924"/>
              <a:gd name="connsiteY89" fmla="*/ 6047805 h 6088126"/>
              <a:gd name="connsiteX90" fmla="*/ 5838575 w 11795924"/>
              <a:gd name="connsiteY90" fmla="*/ 6047805 h 6088126"/>
              <a:gd name="connsiteX91" fmla="*/ 5672555 w 11795924"/>
              <a:gd name="connsiteY91" fmla="*/ 6025900 h 6088126"/>
              <a:gd name="connsiteX92" fmla="*/ 5503679 w 11795924"/>
              <a:gd name="connsiteY92" fmla="*/ 6025900 h 6088126"/>
              <a:gd name="connsiteX93" fmla="*/ 5349722 w 11795924"/>
              <a:gd name="connsiteY93" fmla="*/ 6025900 h 6088126"/>
              <a:gd name="connsiteX94" fmla="*/ 5172591 w 11795924"/>
              <a:gd name="connsiteY94" fmla="*/ 6047805 h 6088126"/>
              <a:gd name="connsiteX95" fmla="*/ 4846266 w 11795924"/>
              <a:gd name="connsiteY95" fmla="*/ 6051297 h 6088126"/>
              <a:gd name="connsiteX96" fmla="*/ 4740876 w 11795924"/>
              <a:gd name="connsiteY96" fmla="*/ 6064948 h 6088126"/>
              <a:gd name="connsiteX97" fmla="*/ 4617393 w 11795924"/>
              <a:gd name="connsiteY97" fmla="*/ 6064948 h 6088126"/>
              <a:gd name="connsiteX98" fmla="*/ 4496767 w 11795924"/>
              <a:gd name="connsiteY98" fmla="*/ 6064313 h 6088126"/>
              <a:gd name="connsiteX99" fmla="*/ 4380902 w 11795924"/>
              <a:gd name="connsiteY99" fmla="*/ 6082408 h 6088126"/>
              <a:gd name="connsiteX100" fmla="*/ 4115525 w 11795924"/>
              <a:gd name="connsiteY100" fmla="*/ 6082408 h 6088126"/>
              <a:gd name="connsiteX101" fmla="*/ 3855543 w 11795924"/>
              <a:gd name="connsiteY101" fmla="*/ 6064948 h 6088126"/>
              <a:gd name="connsiteX102" fmla="*/ 3691429 w 11795924"/>
              <a:gd name="connsiteY102" fmla="*/ 6064948 h 6088126"/>
              <a:gd name="connsiteX103" fmla="*/ 3564453 w 11795924"/>
              <a:gd name="connsiteY103" fmla="*/ 6051615 h 6088126"/>
              <a:gd name="connsiteX104" fmla="*/ 3449541 w 11795924"/>
              <a:gd name="connsiteY104" fmla="*/ 6047487 h 6088126"/>
              <a:gd name="connsiteX105" fmla="*/ 3381927 w 11795924"/>
              <a:gd name="connsiteY105" fmla="*/ 6048757 h 6088126"/>
              <a:gd name="connsiteX106" fmla="*/ 3314630 w 11795924"/>
              <a:gd name="connsiteY106" fmla="*/ 6024948 h 6088126"/>
              <a:gd name="connsiteX107" fmla="*/ 3108296 w 11795924"/>
              <a:gd name="connsiteY107" fmla="*/ 6025900 h 6088126"/>
              <a:gd name="connsiteX108" fmla="*/ 2973702 w 11795924"/>
              <a:gd name="connsiteY108" fmla="*/ 6025583 h 6088126"/>
              <a:gd name="connsiteX109" fmla="*/ 2933705 w 11795924"/>
              <a:gd name="connsiteY109" fmla="*/ 6048757 h 6088126"/>
              <a:gd name="connsiteX110" fmla="*/ 2881963 w 11795924"/>
              <a:gd name="connsiteY110" fmla="*/ 6047805 h 6088126"/>
              <a:gd name="connsiteX111" fmla="*/ 2803873 w 11795924"/>
              <a:gd name="connsiteY111" fmla="*/ 6047805 h 6088126"/>
              <a:gd name="connsiteX112" fmla="*/ 2612776 w 11795924"/>
              <a:gd name="connsiteY112" fmla="*/ 6025900 h 6088126"/>
              <a:gd name="connsiteX113" fmla="*/ 2282324 w 11795924"/>
              <a:gd name="connsiteY113" fmla="*/ 6024948 h 6088126"/>
              <a:gd name="connsiteX114" fmla="*/ 2154079 w 11795924"/>
              <a:gd name="connsiteY114" fmla="*/ 6047805 h 6088126"/>
              <a:gd name="connsiteX115" fmla="*/ 2053134 w 11795924"/>
              <a:gd name="connsiteY115" fmla="*/ 6047805 h 6088126"/>
              <a:gd name="connsiteX116" fmla="*/ 1689668 w 11795924"/>
              <a:gd name="connsiteY116" fmla="*/ 6048757 h 6088126"/>
              <a:gd name="connsiteX117" fmla="*/ 1420163 w 11795924"/>
              <a:gd name="connsiteY117" fmla="*/ 6064948 h 6088126"/>
              <a:gd name="connsiteX118" fmla="*/ 1157008 w 11795924"/>
              <a:gd name="connsiteY118" fmla="*/ 6064948 h 6088126"/>
              <a:gd name="connsiteX119" fmla="*/ 862743 w 11795924"/>
              <a:gd name="connsiteY119" fmla="*/ 6064948 h 6088126"/>
              <a:gd name="connsiteX120" fmla="*/ 720214 w 11795924"/>
              <a:gd name="connsiteY120" fmla="*/ 6082408 h 6088126"/>
              <a:gd name="connsiteX121" fmla="*/ 628474 w 11795924"/>
              <a:gd name="connsiteY121" fmla="*/ 6082408 h 6088126"/>
              <a:gd name="connsiteX122" fmla="*/ 542131 w 11795924"/>
              <a:gd name="connsiteY122" fmla="*/ 6068758 h 6088126"/>
              <a:gd name="connsiteX123" fmla="*/ 409760 w 11795924"/>
              <a:gd name="connsiteY123" fmla="*/ 6064948 h 6088126"/>
              <a:gd name="connsiteX124" fmla="*/ 234534 w 11795924"/>
              <a:gd name="connsiteY124" fmla="*/ 6064948 h 6088126"/>
              <a:gd name="connsiteX125" fmla="*/ 91053 w 11795924"/>
              <a:gd name="connsiteY125" fmla="*/ 6063678 h 6088126"/>
              <a:gd name="connsiteX126" fmla="*/ 5344 w 11795924"/>
              <a:gd name="connsiteY126" fmla="*/ 6088123 h 6088126"/>
              <a:gd name="connsiteX127" fmla="*/ 16455 w 11795924"/>
              <a:gd name="connsiteY127" fmla="*/ 5990662 h 6088126"/>
              <a:gd name="connsiteX128" fmla="*/ 61848 w 11795924"/>
              <a:gd name="connsiteY128" fmla="*/ 5839549 h 6088126"/>
              <a:gd name="connsiteX129" fmla="*/ 46929 w 11795924"/>
              <a:gd name="connsiteY129" fmla="*/ 5663992 h 6088126"/>
              <a:gd name="connsiteX130" fmla="*/ 47881 w 11795924"/>
              <a:gd name="connsiteY130" fmla="*/ 5535419 h 6088126"/>
              <a:gd name="connsiteX131" fmla="*/ 35183 w 11795924"/>
              <a:gd name="connsiteY131" fmla="*/ 5459228 h 6088126"/>
              <a:gd name="connsiteX132" fmla="*/ 27565 w 11795924"/>
              <a:gd name="connsiteY132" fmla="*/ 5391291 h 6088126"/>
              <a:gd name="connsiteX133" fmla="*/ 28200 w 11795924"/>
              <a:gd name="connsiteY133" fmla="*/ 5259544 h 6088126"/>
              <a:gd name="connsiteX134" fmla="*/ 6614 w 11795924"/>
              <a:gd name="connsiteY134" fmla="*/ 5088431 h 6088126"/>
              <a:gd name="connsiteX135" fmla="*/ 6614 w 11795924"/>
              <a:gd name="connsiteY135" fmla="*/ 4939541 h 6088126"/>
              <a:gd name="connsiteX136" fmla="*/ 18359 w 11795924"/>
              <a:gd name="connsiteY136" fmla="*/ 4802714 h 6088126"/>
              <a:gd name="connsiteX137" fmla="*/ 27882 w 11795924"/>
              <a:gd name="connsiteY137" fmla="*/ 4646840 h 6088126"/>
              <a:gd name="connsiteX138" fmla="*/ 35183 w 11795924"/>
              <a:gd name="connsiteY138" fmla="*/ 4508108 h 6088126"/>
              <a:gd name="connsiteX139" fmla="*/ 33596 w 11795924"/>
              <a:gd name="connsiteY139" fmla="*/ 4389060 h 6088126"/>
              <a:gd name="connsiteX140" fmla="*/ 35183 w 11795924"/>
              <a:gd name="connsiteY140" fmla="*/ 4259217 h 6088126"/>
              <a:gd name="connsiteX141" fmla="*/ 27882 w 11795924"/>
              <a:gd name="connsiteY141" fmla="*/ 4034136 h 6088126"/>
              <a:gd name="connsiteX142" fmla="*/ 18994 w 11795924"/>
              <a:gd name="connsiteY142" fmla="*/ 3893499 h 6088126"/>
              <a:gd name="connsiteX143" fmla="*/ 20899 w 11795924"/>
              <a:gd name="connsiteY143" fmla="*/ 3766514 h 6088126"/>
              <a:gd name="connsiteX144" fmla="*/ 18359 w 11795924"/>
              <a:gd name="connsiteY144" fmla="*/ 3466511 h 6088126"/>
              <a:gd name="connsiteX145" fmla="*/ 25978 w 11795924"/>
              <a:gd name="connsiteY145" fmla="*/ 3310002 h 6088126"/>
              <a:gd name="connsiteX146" fmla="*/ 49468 w 11795924"/>
              <a:gd name="connsiteY146" fmla="*/ 3154128 h 6088126"/>
              <a:gd name="connsiteX147" fmla="*/ 48516 w 11795924"/>
              <a:gd name="connsiteY147" fmla="*/ 2997618 h 6088126"/>
              <a:gd name="connsiteX148" fmla="*/ 34866 w 11795924"/>
              <a:gd name="connsiteY148" fmla="*/ 2939523 h 6088126"/>
              <a:gd name="connsiteX149" fmla="*/ 26295 w 11795924"/>
              <a:gd name="connsiteY149" fmla="*/ 2883332 h 6088126"/>
              <a:gd name="connsiteX150" fmla="*/ 20899 w 11795924"/>
              <a:gd name="connsiteY150" fmla="*/ 2736981 h 6088126"/>
              <a:gd name="connsiteX151" fmla="*/ 27882 w 11795924"/>
              <a:gd name="connsiteY151" fmla="*/ 2578249 h 6088126"/>
              <a:gd name="connsiteX152" fmla="*/ 27882 w 11795924"/>
              <a:gd name="connsiteY152" fmla="*/ 2305548 h 6088126"/>
              <a:gd name="connsiteX153" fmla="*/ 15820 w 11795924"/>
              <a:gd name="connsiteY153" fmla="*/ 2180785 h 6088126"/>
              <a:gd name="connsiteX154" fmla="*/ 6297 w 11795924"/>
              <a:gd name="connsiteY154" fmla="*/ 2159198 h 6088126"/>
              <a:gd name="connsiteX155" fmla="*/ 6614 w 11795924"/>
              <a:gd name="connsiteY155" fmla="*/ 2129674 h 6088126"/>
              <a:gd name="connsiteX156" fmla="*/ 6614 w 11795924"/>
              <a:gd name="connsiteY156" fmla="*/ 2061102 h 6088126"/>
              <a:gd name="connsiteX157" fmla="*/ 4709 w 11795924"/>
              <a:gd name="connsiteY157" fmla="*/ 1915069 h 6088126"/>
              <a:gd name="connsiteX158" fmla="*/ 18359 w 11795924"/>
              <a:gd name="connsiteY158" fmla="*/ 1846814 h 6088126"/>
              <a:gd name="connsiteX159" fmla="*/ 6297 w 11795924"/>
              <a:gd name="connsiteY159" fmla="*/ 1778242 h 6088126"/>
              <a:gd name="connsiteX160" fmla="*/ 6614 w 11795924"/>
              <a:gd name="connsiteY160" fmla="*/ 1642050 h 6088126"/>
              <a:gd name="connsiteX161" fmla="*/ 5979 w 11795924"/>
              <a:gd name="connsiteY161" fmla="*/ 1583320 h 6088126"/>
              <a:gd name="connsiteX162" fmla="*/ 18359 w 11795924"/>
              <a:gd name="connsiteY162" fmla="*/ 1524906 h 6088126"/>
              <a:gd name="connsiteX163" fmla="*/ 28200 w 11795924"/>
              <a:gd name="connsiteY163" fmla="*/ 1271571 h 6088126"/>
              <a:gd name="connsiteX164" fmla="*/ 35183 w 11795924"/>
              <a:gd name="connsiteY164" fmla="*/ 1203316 h 6088126"/>
              <a:gd name="connsiteX165" fmla="*/ 34549 w 11795924"/>
              <a:gd name="connsiteY165" fmla="*/ 1136331 h 6088126"/>
              <a:gd name="connsiteX166" fmla="*/ 48833 w 11795924"/>
              <a:gd name="connsiteY166" fmla="*/ 1085855 h 6088126"/>
              <a:gd name="connsiteX167" fmla="*/ 49468 w 11795924"/>
              <a:gd name="connsiteY167" fmla="*/ 1019822 h 6088126"/>
              <a:gd name="connsiteX168" fmla="*/ 49468 w 11795924"/>
              <a:gd name="connsiteY168" fmla="*/ 890615 h 6088126"/>
              <a:gd name="connsiteX169" fmla="*/ 48833 w 11795924"/>
              <a:gd name="connsiteY169" fmla="*/ 834424 h 6088126"/>
              <a:gd name="connsiteX170" fmla="*/ 34866 w 11795924"/>
              <a:gd name="connsiteY170" fmla="*/ 783630 h 6088126"/>
              <a:gd name="connsiteX171" fmla="*/ 35183 w 11795924"/>
              <a:gd name="connsiteY171" fmla="*/ 705216 h 6088126"/>
              <a:gd name="connsiteX172" fmla="*/ 47564 w 11795924"/>
              <a:gd name="connsiteY172" fmla="*/ 656644 h 6088126"/>
              <a:gd name="connsiteX173" fmla="*/ 65023 w 11795924"/>
              <a:gd name="connsiteY173" fmla="*/ 543945 h 6088126"/>
              <a:gd name="connsiteX174" fmla="*/ 85021 w 11795924"/>
              <a:gd name="connsiteY174" fmla="*/ 422674 h 6088126"/>
              <a:gd name="connsiteX175" fmla="*/ 78038 w 11795924"/>
              <a:gd name="connsiteY175" fmla="*/ 295371 h 6088126"/>
              <a:gd name="connsiteX176" fmla="*/ 62166 w 11795924"/>
              <a:gd name="connsiteY176" fmla="*/ 200132 h 6088126"/>
              <a:gd name="connsiteX177" fmla="*/ 47564 w 11795924"/>
              <a:gd name="connsiteY177" fmla="*/ 166481 h 6088126"/>
              <a:gd name="connsiteX178" fmla="*/ 46929 w 11795924"/>
              <a:gd name="connsiteY178" fmla="*/ 110608 h 6088126"/>
              <a:gd name="connsiteX179" fmla="*/ 54865 w 11795924"/>
              <a:gd name="connsiteY179" fmla="*/ 49337 h 6088126"/>
              <a:gd name="connsiteX180" fmla="*/ 58674 w 11795924"/>
              <a:gd name="connsiteY180" fmla="*/ 36004 h 6088126"/>
              <a:gd name="connsiteX181" fmla="*/ 219615 w 11795924"/>
              <a:gd name="connsiteY181" fmla="*/ 32194 h 6088126"/>
              <a:gd name="connsiteX182" fmla="*/ 322465 w 11795924"/>
              <a:gd name="connsiteY182" fmla="*/ 14734 h 6088126"/>
              <a:gd name="connsiteX183" fmla="*/ 388809 w 11795924"/>
              <a:gd name="connsiteY183" fmla="*/ 15051 h 6088126"/>
              <a:gd name="connsiteX184" fmla="*/ 571335 w 11795924"/>
              <a:gd name="connsiteY184" fmla="*/ 4575 h 6088126"/>
              <a:gd name="connsiteX185" fmla="*/ 731324 w 11795924"/>
              <a:gd name="connsiteY185" fmla="*/ 4575 h 6088126"/>
              <a:gd name="connsiteX186" fmla="*/ 1098282 w 11795924"/>
              <a:gd name="connsiteY186" fmla="*/ 4575 h 6088126"/>
              <a:gd name="connsiteX187" fmla="*/ 1181133 w 11795924"/>
              <a:gd name="connsiteY187" fmla="*/ 15369 h 6088126"/>
              <a:gd name="connsiteX188" fmla="*/ 1223352 w 11795924"/>
              <a:gd name="connsiteY188" fmla="*/ 14099 h 6088126"/>
              <a:gd name="connsiteX189" fmla="*/ 1252874 w 11795924"/>
              <a:gd name="connsiteY189" fmla="*/ 33464 h 6088126"/>
              <a:gd name="connsiteX190" fmla="*/ 1412862 w 11795924"/>
              <a:gd name="connsiteY190" fmla="*/ 36004 h 6088126"/>
              <a:gd name="connsiteX191" fmla="*/ 2841966 w 11795924"/>
              <a:gd name="connsiteY191" fmla="*/ 32512 h 6088126"/>
              <a:gd name="connsiteX192" fmla="*/ 2995606 w 11795924"/>
              <a:gd name="connsiteY192" fmla="*/ 15051 h 6088126"/>
              <a:gd name="connsiteX193" fmla="*/ 3150515 w 11795924"/>
              <a:gd name="connsiteY193" fmla="*/ 15051 h 6088126"/>
              <a:gd name="connsiteX194" fmla="*/ 3519377 w 11795924"/>
              <a:gd name="connsiteY194" fmla="*/ 15051 h 6088126"/>
              <a:gd name="connsiteX195" fmla="*/ 4003003 w 11795924"/>
              <a:gd name="connsiteY195" fmla="*/ 721 h 6088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</a:cxnLst>
            <a:rect l="l" t="t" r="r" b="b"/>
            <a:pathLst>
              <a:path w="11795924" h="6088126">
                <a:moveTo>
                  <a:pt x="4003003" y="721"/>
                </a:moveTo>
                <a:cubicBezTo>
                  <a:pt x="4056680" y="2254"/>
                  <a:pt x="4109969" y="6400"/>
                  <a:pt x="4162505" y="14734"/>
                </a:cubicBezTo>
                <a:cubicBezTo>
                  <a:pt x="4200915" y="20766"/>
                  <a:pt x="4222501" y="30924"/>
                  <a:pt x="4263134" y="32512"/>
                </a:cubicBezTo>
                <a:cubicBezTo>
                  <a:pt x="4290750" y="33464"/>
                  <a:pt x="4319003" y="32512"/>
                  <a:pt x="4346937" y="32512"/>
                </a:cubicBezTo>
                <a:cubicBezTo>
                  <a:pt x="4346937" y="32512"/>
                  <a:pt x="4346937" y="32512"/>
                  <a:pt x="4529781" y="32512"/>
                </a:cubicBezTo>
                <a:cubicBezTo>
                  <a:pt x="4529781" y="32512"/>
                  <a:pt x="4529781" y="32512"/>
                  <a:pt x="4696118" y="32512"/>
                </a:cubicBezTo>
                <a:cubicBezTo>
                  <a:pt x="4738020" y="32512"/>
                  <a:pt x="4799285" y="40766"/>
                  <a:pt x="4839600" y="33464"/>
                </a:cubicBezTo>
                <a:cubicBezTo>
                  <a:pt x="4857377" y="29972"/>
                  <a:pt x="4859282" y="18226"/>
                  <a:pt x="4880232" y="14734"/>
                </a:cubicBezTo>
                <a:cubicBezTo>
                  <a:pt x="4887533" y="13464"/>
                  <a:pt x="4903087" y="15051"/>
                  <a:pt x="4910071" y="15051"/>
                </a:cubicBezTo>
                <a:cubicBezTo>
                  <a:pt x="4938323" y="14416"/>
                  <a:pt x="4955147" y="7432"/>
                  <a:pt x="4980542" y="4258"/>
                </a:cubicBezTo>
                <a:cubicBezTo>
                  <a:pt x="5042125" y="-3044"/>
                  <a:pt x="5115135" y="4575"/>
                  <a:pt x="5177353" y="4575"/>
                </a:cubicBezTo>
                <a:cubicBezTo>
                  <a:pt x="5177353" y="4575"/>
                  <a:pt x="5177353" y="4575"/>
                  <a:pt x="5439874" y="4575"/>
                </a:cubicBezTo>
                <a:cubicBezTo>
                  <a:pt x="5488442" y="4575"/>
                  <a:pt x="5537962" y="2035"/>
                  <a:pt x="5585578" y="6797"/>
                </a:cubicBezTo>
                <a:cubicBezTo>
                  <a:pt x="5622718" y="10607"/>
                  <a:pt x="5665572" y="9654"/>
                  <a:pt x="5703347" y="14099"/>
                </a:cubicBezTo>
                <a:cubicBezTo>
                  <a:pt x="5732551" y="17591"/>
                  <a:pt x="5753819" y="29337"/>
                  <a:pt x="5781437" y="32829"/>
                </a:cubicBezTo>
                <a:cubicBezTo>
                  <a:pt x="5796039" y="34734"/>
                  <a:pt x="5815402" y="32194"/>
                  <a:pt x="5830322" y="32194"/>
                </a:cubicBezTo>
                <a:cubicBezTo>
                  <a:pt x="5865875" y="33147"/>
                  <a:pt x="5901110" y="35686"/>
                  <a:pt x="5936663" y="36004"/>
                </a:cubicBezTo>
                <a:cubicBezTo>
                  <a:pt x="5999833" y="36321"/>
                  <a:pt x="6056020" y="46798"/>
                  <a:pt x="6117920" y="46480"/>
                </a:cubicBezTo>
                <a:cubicBezTo>
                  <a:pt x="6229341" y="45845"/>
                  <a:pt x="6322033" y="36004"/>
                  <a:pt x="6432183" y="36004"/>
                </a:cubicBezTo>
                <a:cubicBezTo>
                  <a:pt x="6693752" y="36004"/>
                  <a:pt x="6955955" y="32512"/>
                  <a:pt x="7217841" y="32512"/>
                </a:cubicBezTo>
                <a:cubicBezTo>
                  <a:pt x="7343546" y="32512"/>
                  <a:pt x="7469252" y="31877"/>
                  <a:pt x="7594957" y="32512"/>
                </a:cubicBezTo>
                <a:cubicBezTo>
                  <a:pt x="7673046" y="32829"/>
                  <a:pt x="7755263" y="36639"/>
                  <a:pt x="7828908" y="43940"/>
                </a:cubicBezTo>
                <a:cubicBezTo>
                  <a:pt x="7863191" y="47433"/>
                  <a:pt x="7897792" y="46798"/>
                  <a:pt x="7932710" y="46480"/>
                </a:cubicBezTo>
                <a:cubicBezTo>
                  <a:pt x="7974295" y="45845"/>
                  <a:pt x="8000642" y="56639"/>
                  <a:pt x="8039369" y="60449"/>
                </a:cubicBezTo>
                <a:cubicBezTo>
                  <a:pt x="8101270" y="67115"/>
                  <a:pt x="8170788" y="60131"/>
                  <a:pt x="8233640" y="60131"/>
                </a:cubicBezTo>
                <a:cubicBezTo>
                  <a:pt x="8260940" y="60131"/>
                  <a:pt x="8288558" y="60131"/>
                  <a:pt x="8316174" y="60131"/>
                </a:cubicBezTo>
                <a:cubicBezTo>
                  <a:pt x="8350775" y="60449"/>
                  <a:pt x="8371408" y="54417"/>
                  <a:pt x="8400613" y="49337"/>
                </a:cubicBezTo>
                <a:cubicBezTo>
                  <a:pt x="8520287" y="29655"/>
                  <a:pt x="8671387" y="46480"/>
                  <a:pt x="8794870" y="46480"/>
                </a:cubicBezTo>
                <a:cubicBezTo>
                  <a:pt x="9025012" y="46480"/>
                  <a:pt x="9245949" y="30290"/>
                  <a:pt x="9478630" y="32512"/>
                </a:cubicBezTo>
                <a:cubicBezTo>
                  <a:pt x="9554181" y="33147"/>
                  <a:pt x="9615129" y="6162"/>
                  <a:pt x="9691948" y="4575"/>
                </a:cubicBezTo>
                <a:cubicBezTo>
                  <a:pt x="9745278" y="3623"/>
                  <a:pt x="9798925" y="4575"/>
                  <a:pt x="9852254" y="4575"/>
                </a:cubicBezTo>
                <a:cubicBezTo>
                  <a:pt x="9852254" y="4575"/>
                  <a:pt x="9852254" y="4575"/>
                  <a:pt x="10218260" y="4575"/>
                </a:cubicBezTo>
                <a:cubicBezTo>
                  <a:pt x="10253178" y="4575"/>
                  <a:pt x="10292858" y="1083"/>
                  <a:pt x="10327458" y="4258"/>
                </a:cubicBezTo>
                <a:cubicBezTo>
                  <a:pt x="10359202" y="7432"/>
                  <a:pt x="10381740" y="14416"/>
                  <a:pt x="10415388" y="15051"/>
                </a:cubicBezTo>
                <a:cubicBezTo>
                  <a:pt x="10476336" y="16004"/>
                  <a:pt x="10520143" y="31242"/>
                  <a:pt x="10582361" y="32512"/>
                </a:cubicBezTo>
                <a:cubicBezTo>
                  <a:pt x="10689654" y="34734"/>
                  <a:pt x="10799170" y="40448"/>
                  <a:pt x="10906782" y="36004"/>
                </a:cubicBezTo>
                <a:cubicBezTo>
                  <a:pt x="10968047" y="33464"/>
                  <a:pt x="11028995" y="32194"/>
                  <a:pt x="11090895" y="32512"/>
                </a:cubicBezTo>
                <a:cubicBezTo>
                  <a:pt x="11152161" y="32829"/>
                  <a:pt x="11183270" y="15051"/>
                  <a:pt x="11244853" y="15051"/>
                </a:cubicBezTo>
                <a:cubicBezTo>
                  <a:pt x="11303896" y="15051"/>
                  <a:pt x="11357543" y="9972"/>
                  <a:pt x="11412460" y="6797"/>
                </a:cubicBezTo>
                <a:cubicBezTo>
                  <a:pt x="11396270" y="35051"/>
                  <a:pt x="11382938" y="66480"/>
                  <a:pt x="11378811" y="95370"/>
                </a:cubicBezTo>
                <a:cubicBezTo>
                  <a:pt x="11369288" y="163624"/>
                  <a:pt x="11387382" y="229021"/>
                  <a:pt x="11388969" y="291879"/>
                </a:cubicBezTo>
                <a:cubicBezTo>
                  <a:pt x="11391509" y="397595"/>
                  <a:pt x="11379129" y="492199"/>
                  <a:pt x="11379129" y="595057"/>
                </a:cubicBezTo>
                <a:cubicBezTo>
                  <a:pt x="11379129" y="620771"/>
                  <a:pt x="11375319" y="651248"/>
                  <a:pt x="11378494" y="676010"/>
                </a:cubicBezTo>
                <a:cubicBezTo>
                  <a:pt x="11380716" y="694105"/>
                  <a:pt x="11396905" y="714423"/>
                  <a:pt x="11399127" y="730931"/>
                </a:cubicBezTo>
                <a:cubicBezTo>
                  <a:pt x="11406111" y="776963"/>
                  <a:pt x="11403889" y="855377"/>
                  <a:pt x="11399127" y="902043"/>
                </a:cubicBezTo>
                <a:cubicBezTo>
                  <a:pt x="11395953" y="931250"/>
                  <a:pt x="11382938" y="947123"/>
                  <a:pt x="11378494" y="974425"/>
                </a:cubicBezTo>
                <a:cubicBezTo>
                  <a:pt x="11373732" y="1003949"/>
                  <a:pt x="11387065" y="1019188"/>
                  <a:pt x="11389287" y="1044267"/>
                </a:cubicBezTo>
                <a:cubicBezTo>
                  <a:pt x="11393731" y="1089029"/>
                  <a:pt x="11402302" y="1131570"/>
                  <a:pt x="11406746" y="1175697"/>
                </a:cubicBezTo>
                <a:cubicBezTo>
                  <a:pt x="11412142" y="1232523"/>
                  <a:pt x="11384208" y="1282047"/>
                  <a:pt x="11378811" y="1336651"/>
                </a:cubicBezTo>
                <a:cubicBezTo>
                  <a:pt x="11372780" y="1395699"/>
                  <a:pt x="11379763" y="1461096"/>
                  <a:pt x="11386747" y="1517287"/>
                </a:cubicBezTo>
                <a:cubicBezTo>
                  <a:pt x="11396270" y="1594431"/>
                  <a:pt x="11401667" y="1653162"/>
                  <a:pt x="11388652" y="1730623"/>
                </a:cubicBezTo>
                <a:cubicBezTo>
                  <a:pt x="11379446" y="1785226"/>
                  <a:pt x="11379129" y="1836020"/>
                  <a:pt x="11379763" y="1892846"/>
                </a:cubicBezTo>
                <a:cubicBezTo>
                  <a:pt x="11381033" y="1987133"/>
                  <a:pt x="11389604" y="2467137"/>
                  <a:pt x="11399127" y="2510312"/>
                </a:cubicBezTo>
                <a:cubicBezTo>
                  <a:pt x="11412142" y="2567773"/>
                  <a:pt x="11379129" y="2620789"/>
                  <a:pt x="11388334" y="2675711"/>
                </a:cubicBezTo>
                <a:cubicBezTo>
                  <a:pt x="11394683" y="2714441"/>
                  <a:pt x="11422935" y="2748727"/>
                  <a:pt x="11390556" y="2784918"/>
                </a:cubicBezTo>
                <a:cubicBezTo>
                  <a:pt x="11404206" y="2810315"/>
                  <a:pt x="11367701" y="3094127"/>
                  <a:pt x="11381986" y="3129048"/>
                </a:cubicBezTo>
                <a:cubicBezTo>
                  <a:pt x="11394048" y="3158572"/>
                  <a:pt x="11399127" y="3160477"/>
                  <a:pt x="11398810" y="3199525"/>
                </a:cubicBezTo>
                <a:cubicBezTo>
                  <a:pt x="11398492" y="3256033"/>
                  <a:pt x="11403254" y="3317304"/>
                  <a:pt x="11396588" y="3372225"/>
                </a:cubicBezTo>
                <a:cubicBezTo>
                  <a:pt x="11394048" y="3393812"/>
                  <a:pt x="11381986" y="3504924"/>
                  <a:pt x="11388969" y="3531909"/>
                </a:cubicBezTo>
                <a:cubicBezTo>
                  <a:pt x="11401349" y="3580798"/>
                  <a:pt x="11397540" y="3634449"/>
                  <a:pt x="11405793" y="3685244"/>
                </a:cubicBezTo>
                <a:cubicBezTo>
                  <a:pt x="11414999" y="3740165"/>
                  <a:pt x="11428331" y="3803657"/>
                  <a:pt x="11419126" y="3863658"/>
                </a:cubicBezTo>
                <a:cubicBezTo>
                  <a:pt x="11413412" y="3900484"/>
                  <a:pt x="11406428" y="3920484"/>
                  <a:pt x="11406428" y="3960802"/>
                </a:cubicBezTo>
                <a:cubicBezTo>
                  <a:pt x="11406428" y="3986834"/>
                  <a:pt x="11405476" y="4011913"/>
                  <a:pt x="11409285" y="4036993"/>
                </a:cubicBezTo>
                <a:cubicBezTo>
                  <a:pt x="11414682" y="4076358"/>
                  <a:pt x="11435632" y="4326837"/>
                  <a:pt x="11407698" y="4354774"/>
                </a:cubicBezTo>
                <a:cubicBezTo>
                  <a:pt x="11458805" y="4374774"/>
                  <a:pt x="11513722" y="4346202"/>
                  <a:pt x="11563242" y="4344297"/>
                </a:cubicBezTo>
                <a:cubicBezTo>
                  <a:pt x="11608636" y="4342393"/>
                  <a:pt x="11658791" y="4338266"/>
                  <a:pt x="11702915" y="4347154"/>
                </a:cubicBezTo>
                <a:cubicBezTo>
                  <a:pt x="11723231" y="4351281"/>
                  <a:pt x="11764815" y="4365250"/>
                  <a:pt x="11795924" y="4361440"/>
                </a:cubicBezTo>
                <a:cubicBezTo>
                  <a:pt x="11795924" y="4361440"/>
                  <a:pt x="11795924" y="4361440"/>
                  <a:pt x="11795924" y="6050980"/>
                </a:cubicBezTo>
                <a:cubicBezTo>
                  <a:pt x="11784496" y="6049392"/>
                  <a:pt x="11772751" y="6049392"/>
                  <a:pt x="11760688" y="6051297"/>
                </a:cubicBezTo>
                <a:cubicBezTo>
                  <a:pt x="11723231" y="6057646"/>
                  <a:pt x="11705772" y="6085583"/>
                  <a:pt x="11664822" y="6078599"/>
                </a:cubicBezTo>
                <a:cubicBezTo>
                  <a:pt x="11647046" y="6075424"/>
                  <a:pt x="11627365" y="6064631"/>
                  <a:pt x="11601017" y="6064948"/>
                </a:cubicBezTo>
                <a:cubicBezTo>
                  <a:pt x="11578797" y="6065265"/>
                  <a:pt x="11556576" y="6064948"/>
                  <a:pt x="11534038" y="6064948"/>
                </a:cubicBezTo>
                <a:cubicBezTo>
                  <a:pt x="11534038" y="6064948"/>
                  <a:pt x="11534038" y="6064948"/>
                  <a:pt x="11437220" y="6064948"/>
                </a:cubicBezTo>
                <a:cubicBezTo>
                  <a:pt x="11332465" y="6064948"/>
                  <a:pt x="11227076" y="6068123"/>
                  <a:pt x="11122004" y="6064948"/>
                </a:cubicBezTo>
                <a:cubicBezTo>
                  <a:pt x="11073119" y="6063678"/>
                  <a:pt x="11031217" y="6049710"/>
                  <a:pt x="10981697" y="6047805"/>
                </a:cubicBezTo>
                <a:cubicBezTo>
                  <a:pt x="10937573" y="6045900"/>
                  <a:pt x="10893449" y="6047805"/>
                  <a:pt x="10849325" y="6047805"/>
                </a:cubicBezTo>
                <a:cubicBezTo>
                  <a:pt x="10819804" y="6047805"/>
                  <a:pt x="10776632" y="6055107"/>
                  <a:pt x="10748380" y="6048122"/>
                </a:cubicBezTo>
                <a:cubicBezTo>
                  <a:pt x="10724255" y="6042091"/>
                  <a:pt x="10715684" y="6030662"/>
                  <a:pt x="10686797" y="6026217"/>
                </a:cubicBezTo>
                <a:cubicBezTo>
                  <a:pt x="10635055" y="6017646"/>
                  <a:pt x="10618231" y="6047805"/>
                  <a:pt x="10573790" y="6052249"/>
                </a:cubicBezTo>
                <a:cubicBezTo>
                  <a:pt x="10469035" y="6063043"/>
                  <a:pt x="10365868" y="6064948"/>
                  <a:pt x="10258257" y="6064948"/>
                </a:cubicBezTo>
                <a:cubicBezTo>
                  <a:pt x="10160169" y="6064948"/>
                  <a:pt x="10068747" y="6051932"/>
                  <a:pt x="9968754" y="6051932"/>
                </a:cubicBezTo>
                <a:cubicBezTo>
                  <a:pt x="9968754" y="6051932"/>
                  <a:pt x="9968754" y="6051932"/>
                  <a:pt x="9669410" y="6051932"/>
                </a:cubicBezTo>
                <a:cubicBezTo>
                  <a:pt x="9547832" y="6051932"/>
                  <a:pt x="9425936" y="6051932"/>
                  <a:pt x="9304357" y="6051932"/>
                </a:cubicBezTo>
                <a:cubicBezTo>
                  <a:pt x="9255472" y="6052249"/>
                  <a:pt x="9011680" y="6066853"/>
                  <a:pt x="9001205" y="6024948"/>
                </a:cubicBezTo>
                <a:cubicBezTo>
                  <a:pt x="8809790" y="6040186"/>
                  <a:pt x="8611391" y="6025900"/>
                  <a:pt x="8419342" y="6025900"/>
                </a:cubicBezTo>
                <a:cubicBezTo>
                  <a:pt x="8419342" y="6025900"/>
                  <a:pt x="8419342" y="6025900"/>
                  <a:pt x="7809545" y="6025900"/>
                </a:cubicBezTo>
                <a:cubicBezTo>
                  <a:pt x="7593687" y="6025900"/>
                  <a:pt x="7377830" y="6027170"/>
                  <a:pt x="7161655" y="6025900"/>
                </a:cubicBezTo>
                <a:cubicBezTo>
                  <a:pt x="7088961" y="6025583"/>
                  <a:pt x="7031823" y="6047487"/>
                  <a:pt x="6957542" y="6047805"/>
                </a:cubicBezTo>
                <a:cubicBezTo>
                  <a:pt x="6908340" y="6047805"/>
                  <a:pt x="6858819" y="6047805"/>
                  <a:pt x="6809299" y="6047805"/>
                </a:cubicBezTo>
                <a:cubicBezTo>
                  <a:pt x="6809299" y="6047805"/>
                  <a:pt x="6809299" y="6047805"/>
                  <a:pt x="6483608" y="6047805"/>
                </a:cubicBezTo>
                <a:cubicBezTo>
                  <a:pt x="6269020" y="6047805"/>
                  <a:pt x="6048719" y="6055424"/>
                  <a:pt x="5838575" y="6047805"/>
                </a:cubicBezTo>
                <a:cubicBezTo>
                  <a:pt x="5776675" y="6045265"/>
                  <a:pt x="5736043" y="6025900"/>
                  <a:pt x="5672555" y="6025900"/>
                </a:cubicBezTo>
                <a:cubicBezTo>
                  <a:pt x="5616369" y="6025900"/>
                  <a:pt x="5559866" y="6025900"/>
                  <a:pt x="5503679" y="6025900"/>
                </a:cubicBezTo>
                <a:cubicBezTo>
                  <a:pt x="5452254" y="6025900"/>
                  <a:pt x="5401147" y="6026217"/>
                  <a:pt x="5349722" y="6025900"/>
                </a:cubicBezTo>
                <a:cubicBezTo>
                  <a:pt x="5285599" y="6025900"/>
                  <a:pt x="5237031" y="6048122"/>
                  <a:pt x="5172591" y="6047805"/>
                </a:cubicBezTo>
                <a:cubicBezTo>
                  <a:pt x="5068155" y="6047170"/>
                  <a:pt x="4949433" y="6037646"/>
                  <a:pt x="4846266" y="6051297"/>
                </a:cubicBezTo>
                <a:cubicBezTo>
                  <a:pt x="4809126" y="6056376"/>
                  <a:pt x="4782461" y="6064948"/>
                  <a:pt x="4740876" y="6064948"/>
                </a:cubicBezTo>
                <a:cubicBezTo>
                  <a:pt x="4699927" y="6064948"/>
                  <a:pt x="4658660" y="6064948"/>
                  <a:pt x="4617393" y="6064948"/>
                </a:cubicBezTo>
                <a:cubicBezTo>
                  <a:pt x="4579618" y="6064948"/>
                  <a:pt x="4533908" y="6057646"/>
                  <a:pt x="4496767" y="6064313"/>
                </a:cubicBezTo>
                <a:cubicBezTo>
                  <a:pt x="4453913" y="6071297"/>
                  <a:pt x="4427883" y="6082726"/>
                  <a:pt x="4380902" y="6082408"/>
                </a:cubicBezTo>
                <a:cubicBezTo>
                  <a:pt x="4292655" y="6082091"/>
                  <a:pt x="4204090" y="6082408"/>
                  <a:pt x="4115525" y="6082408"/>
                </a:cubicBezTo>
                <a:cubicBezTo>
                  <a:pt x="4026007" y="6082408"/>
                  <a:pt x="3946330" y="6064948"/>
                  <a:pt x="3855543" y="6064948"/>
                </a:cubicBezTo>
                <a:cubicBezTo>
                  <a:pt x="3800944" y="6064948"/>
                  <a:pt x="3746028" y="6065900"/>
                  <a:pt x="3691429" y="6064948"/>
                </a:cubicBezTo>
                <a:cubicBezTo>
                  <a:pt x="3647940" y="6064313"/>
                  <a:pt x="3607625" y="6053202"/>
                  <a:pt x="3564453" y="6051615"/>
                </a:cubicBezTo>
                <a:cubicBezTo>
                  <a:pt x="3526044" y="6050345"/>
                  <a:pt x="3487951" y="6049075"/>
                  <a:pt x="3449541" y="6047487"/>
                </a:cubicBezTo>
                <a:cubicBezTo>
                  <a:pt x="3428273" y="6046853"/>
                  <a:pt x="3402560" y="6052249"/>
                  <a:pt x="3381927" y="6048757"/>
                </a:cubicBezTo>
                <a:cubicBezTo>
                  <a:pt x="3357802" y="6044630"/>
                  <a:pt x="3339073" y="6028757"/>
                  <a:pt x="3314630" y="6024948"/>
                </a:cubicBezTo>
                <a:cubicBezTo>
                  <a:pt x="3251460" y="6014471"/>
                  <a:pt x="3172736" y="6025900"/>
                  <a:pt x="3108296" y="6025900"/>
                </a:cubicBezTo>
                <a:cubicBezTo>
                  <a:pt x="3067029" y="6025900"/>
                  <a:pt x="3013700" y="6017011"/>
                  <a:pt x="2973702" y="6025583"/>
                </a:cubicBezTo>
                <a:cubicBezTo>
                  <a:pt x="2953704" y="6029710"/>
                  <a:pt x="2952752" y="6044313"/>
                  <a:pt x="2933705" y="6048757"/>
                </a:cubicBezTo>
                <a:cubicBezTo>
                  <a:pt x="2919103" y="6052249"/>
                  <a:pt x="2897517" y="6047805"/>
                  <a:pt x="2881963" y="6047805"/>
                </a:cubicBezTo>
                <a:cubicBezTo>
                  <a:pt x="2855933" y="6047487"/>
                  <a:pt x="2829903" y="6047805"/>
                  <a:pt x="2803873" y="6047805"/>
                </a:cubicBezTo>
                <a:cubicBezTo>
                  <a:pt x="2734672" y="6047487"/>
                  <a:pt x="2682295" y="6025583"/>
                  <a:pt x="2612776" y="6025900"/>
                </a:cubicBezTo>
                <a:cubicBezTo>
                  <a:pt x="2509926" y="6026535"/>
                  <a:pt x="2382951" y="6006217"/>
                  <a:pt x="2282324" y="6024948"/>
                </a:cubicBezTo>
                <a:cubicBezTo>
                  <a:pt x="2232803" y="6034154"/>
                  <a:pt x="2206456" y="6048122"/>
                  <a:pt x="2154079" y="6047805"/>
                </a:cubicBezTo>
                <a:cubicBezTo>
                  <a:pt x="2120430" y="6047487"/>
                  <a:pt x="2086782" y="6047805"/>
                  <a:pt x="2053134" y="6047805"/>
                </a:cubicBezTo>
                <a:cubicBezTo>
                  <a:pt x="1932190" y="6047805"/>
                  <a:pt x="1810294" y="6042726"/>
                  <a:pt x="1689668" y="6048757"/>
                </a:cubicBezTo>
                <a:cubicBezTo>
                  <a:pt x="1598881" y="6053202"/>
                  <a:pt x="1511268" y="6064948"/>
                  <a:pt x="1420163" y="6064948"/>
                </a:cubicBezTo>
                <a:cubicBezTo>
                  <a:pt x="1332233" y="6064948"/>
                  <a:pt x="1244620" y="6064948"/>
                  <a:pt x="1157008" y="6064948"/>
                </a:cubicBezTo>
                <a:cubicBezTo>
                  <a:pt x="1058919" y="6064948"/>
                  <a:pt x="960831" y="6065900"/>
                  <a:pt x="862743" y="6064948"/>
                </a:cubicBezTo>
                <a:cubicBezTo>
                  <a:pt x="810683" y="6064631"/>
                  <a:pt x="772908" y="6082726"/>
                  <a:pt x="720214" y="6082408"/>
                </a:cubicBezTo>
                <a:cubicBezTo>
                  <a:pt x="689740" y="6082091"/>
                  <a:pt x="658948" y="6082091"/>
                  <a:pt x="628474" y="6082408"/>
                </a:cubicBezTo>
                <a:cubicBezTo>
                  <a:pt x="593556" y="6082726"/>
                  <a:pt x="573875" y="6075107"/>
                  <a:pt x="542131" y="6068758"/>
                </a:cubicBezTo>
                <a:cubicBezTo>
                  <a:pt x="500229" y="6060503"/>
                  <a:pt x="453566" y="6064948"/>
                  <a:pt x="409760" y="6064948"/>
                </a:cubicBezTo>
                <a:cubicBezTo>
                  <a:pt x="351351" y="6064948"/>
                  <a:pt x="292943" y="6064948"/>
                  <a:pt x="234534" y="6064948"/>
                </a:cubicBezTo>
                <a:cubicBezTo>
                  <a:pt x="182157" y="6065265"/>
                  <a:pt x="91053" y="6063678"/>
                  <a:pt x="91053" y="6063678"/>
                </a:cubicBezTo>
                <a:cubicBezTo>
                  <a:pt x="91053" y="6063678"/>
                  <a:pt x="8519" y="6088440"/>
                  <a:pt x="5344" y="6088123"/>
                </a:cubicBezTo>
                <a:cubicBezTo>
                  <a:pt x="3122" y="6076059"/>
                  <a:pt x="2170" y="6021138"/>
                  <a:pt x="16455" y="5990662"/>
                </a:cubicBezTo>
                <a:cubicBezTo>
                  <a:pt x="37406" y="5945899"/>
                  <a:pt x="69467" y="5896058"/>
                  <a:pt x="61848" y="5839549"/>
                </a:cubicBezTo>
                <a:cubicBezTo>
                  <a:pt x="54230" y="5778914"/>
                  <a:pt x="47246" y="5725897"/>
                  <a:pt x="46929" y="5663992"/>
                </a:cubicBezTo>
                <a:cubicBezTo>
                  <a:pt x="46929" y="5621452"/>
                  <a:pt x="53595" y="5577642"/>
                  <a:pt x="47881" y="5535419"/>
                </a:cubicBezTo>
                <a:cubicBezTo>
                  <a:pt x="44072" y="5506530"/>
                  <a:pt x="36136" y="5488752"/>
                  <a:pt x="35183" y="5459228"/>
                </a:cubicBezTo>
                <a:cubicBezTo>
                  <a:pt x="34231" y="5433196"/>
                  <a:pt x="30739" y="5415101"/>
                  <a:pt x="27565" y="5391291"/>
                </a:cubicBezTo>
                <a:cubicBezTo>
                  <a:pt x="22169" y="5348751"/>
                  <a:pt x="32327" y="5302084"/>
                  <a:pt x="28200" y="5259544"/>
                </a:cubicBezTo>
                <a:cubicBezTo>
                  <a:pt x="23121" y="5202083"/>
                  <a:pt x="7249" y="5145574"/>
                  <a:pt x="6614" y="5088431"/>
                </a:cubicBezTo>
                <a:cubicBezTo>
                  <a:pt x="5979" y="5038907"/>
                  <a:pt x="6614" y="4989383"/>
                  <a:pt x="6614" y="4939541"/>
                </a:cubicBezTo>
                <a:cubicBezTo>
                  <a:pt x="6614" y="4889064"/>
                  <a:pt x="18677" y="4854143"/>
                  <a:pt x="18359" y="4802714"/>
                </a:cubicBezTo>
                <a:cubicBezTo>
                  <a:pt x="18359" y="4750650"/>
                  <a:pt x="15820" y="4695729"/>
                  <a:pt x="27882" y="4646840"/>
                </a:cubicBezTo>
                <a:cubicBezTo>
                  <a:pt x="38675" y="4603665"/>
                  <a:pt x="36136" y="4554140"/>
                  <a:pt x="35183" y="4508108"/>
                </a:cubicBezTo>
                <a:cubicBezTo>
                  <a:pt x="34231" y="4465251"/>
                  <a:pt x="29470" y="4431917"/>
                  <a:pt x="33596" y="4389060"/>
                </a:cubicBezTo>
                <a:cubicBezTo>
                  <a:pt x="37723" y="4346520"/>
                  <a:pt x="35183" y="4302075"/>
                  <a:pt x="35183" y="4259217"/>
                </a:cubicBezTo>
                <a:cubicBezTo>
                  <a:pt x="35183" y="4183026"/>
                  <a:pt x="27882" y="4110009"/>
                  <a:pt x="27882" y="4034136"/>
                </a:cubicBezTo>
                <a:cubicBezTo>
                  <a:pt x="28200" y="3985564"/>
                  <a:pt x="20899" y="3941754"/>
                  <a:pt x="18994" y="3893499"/>
                </a:cubicBezTo>
                <a:cubicBezTo>
                  <a:pt x="17407" y="3850959"/>
                  <a:pt x="19947" y="3808737"/>
                  <a:pt x="20899" y="3766514"/>
                </a:cubicBezTo>
                <a:cubicBezTo>
                  <a:pt x="23121" y="3666513"/>
                  <a:pt x="18359" y="3566195"/>
                  <a:pt x="18359" y="3466511"/>
                </a:cubicBezTo>
                <a:cubicBezTo>
                  <a:pt x="18677" y="3413495"/>
                  <a:pt x="16137" y="3361114"/>
                  <a:pt x="25978" y="3310002"/>
                </a:cubicBezTo>
                <a:cubicBezTo>
                  <a:pt x="36453" y="3255398"/>
                  <a:pt x="49468" y="3212858"/>
                  <a:pt x="49468" y="3154128"/>
                </a:cubicBezTo>
                <a:cubicBezTo>
                  <a:pt x="49151" y="3097937"/>
                  <a:pt x="56769" y="3050635"/>
                  <a:pt x="48516" y="2997618"/>
                </a:cubicBezTo>
                <a:cubicBezTo>
                  <a:pt x="45342" y="2976031"/>
                  <a:pt x="39628" y="2959523"/>
                  <a:pt x="34866" y="2939523"/>
                </a:cubicBezTo>
                <a:cubicBezTo>
                  <a:pt x="30422" y="2922062"/>
                  <a:pt x="30104" y="2902379"/>
                  <a:pt x="26295" y="2883332"/>
                </a:cubicBezTo>
                <a:cubicBezTo>
                  <a:pt x="16455" y="2837299"/>
                  <a:pt x="20899" y="2785553"/>
                  <a:pt x="20899" y="2736981"/>
                </a:cubicBezTo>
                <a:cubicBezTo>
                  <a:pt x="20899" y="2684282"/>
                  <a:pt x="18042" y="2628726"/>
                  <a:pt x="27882" y="2578249"/>
                </a:cubicBezTo>
                <a:cubicBezTo>
                  <a:pt x="45342" y="2488090"/>
                  <a:pt x="27882" y="2396343"/>
                  <a:pt x="27882" y="2305548"/>
                </a:cubicBezTo>
                <a:cubicBezTo>
                  <a:pt x="27882" y="2260151"/>
                  <a:pt x="25660" y="2222691"/>
                  <a:pt x="15820" y="2180785"/>
                </a:cubicBezTo>
                <a:cubicBezTo>
                  <a:pt x="14233" y="2173801"/>
                  <a:pt x="8202" y="2170944"/>
                  <a:pt x="6297" y="2159198"/>
                </a:cubicBezTo>
                <a:cubicBezTo>
                  <a:pt x="5027" y="2151261"/>
                  <a:pt x="6614" y="2138245"/>
                  <a:pt x="6614" y="2129674"/>
                </a:cubicBezTo>
                <a:cubicBezTo>
                  <a:pt x="6614" y="2106817"/>
                  <a:pt x="6297" y="2083959"/>
                  <a:pt x="6614" y="2061102"/>
                </a:cubicBezTo>
                <a:cubicBezTo>
                  <a:pt x="6932" y="2009355"/>
                  <a:pt x="-7036" y="1968720"/>
                  <a:pt x="4709" y="1915069"/>
                </a:cubicBezTo>
                <a:cubicBezTo>
                  <a:pt x="10106" y="1890307"/>
                  <a:pt x="18359" y="1872846"/>
                  <a:pt x="18359" y="1846814"/>
                </a:cubicBezTo>
                <a:cubicBezTo>
                  <a:pt x="18359" y="1820782"/>
                  <a:pt x="9154" y="1803004"/>
                  <a:pt x="6297" y="1778242"/>
                </a:cubicBezTo>
                <a:cubicBezTo>
                  <a:pt x="1218" y="1735702"/>
                  <a:pt x="6614" y="1685225"/>
                  <a:pt x="6614" y="1642050"/>
                </a:cubicBezTo>
                <a:cubicBezTo>
                  <a:pt x="6614" y="1624907"/>
                  <a:pt x="3122" y="1599828"/>
                  <a:pt x="5979" y="1583320"/>
                </a:cubicBezTo>
                <a:cubicBezTo>
                  <a:pt x="10423" y="1559192"/>
                  <a:pt x="18677" y="1552843"/>
                  <a:pt x="18359" y="1524906"/>
                </a:cubicBezTo>
                <a:cubicBezTo>
                  <a:pt x="17407" y="1438557"/>
                  <a:pt x="21216" y="1353794"/>
                  <a:pt x="28200" y="1271571"/>
                </a:cubicBezTo>
                <a:cubicBezTo>
                  <a:pt x="30104" y="1247444"/>
                  <a:pt x="33279" y="1225856"/>
                  <a:pt x="35183" y="1203316"/>
                </a:cubicBezTo>
                <a:cubicBezTo>
                  <a:pt x="37088" y="1182046"/>
                  <a:pt x="31057" y="1156967"/>
                  <a:pt x="34549" y="1136331"/>
                </a:cubicBezTo>
                <a:cubicBezTo>
                  <a:pt x="38040" y="1116649"/>
                  <a:pt x="48198" y="1112204"/>
                  <a:pt x="48833" y="1085855"/>
                </a:cubicBezTo>
                <a:cubicBezTo>
                  <a:pt x="49468" y="1063950"/>
                  <a:pt x="49468" y="1041727"/>
                  <a:pt x="49468" y="1019822"/>
                </a:cubicBezTo>
                <a:cubicBezTo>
                  <a:pt x="49468" y="976647"/>
                  <a:pt x="49468" y="933790"/>
                  <a:pt x="49468" y="890615"/>
                </a:cubicBezTo>
                <a:cubicBezTo>
                  <a:pt x="49468" y="872837"/>
                  <a:pt x="51690" y="851567"/>
                  <a:pt x="48833" y="834424"/>
                </a:cubicBezTo>
                <a:cubicBezTo>
                  <a:pt x="45342" y="815376"/>
                  <a:pt x="37723" y="802360"/>
                  <a:pt x="34866" y="783630"/>
                </a:cubicBezTo>
                <a:cubicBezTo>
                  <a:pt x="31057" y="759820"/>
                  <a:pt x="35501" y="729979"/>
                  <a:pt x="35183" y="705216"/>
                </a:cubicBezTo>
                <a:cubicBezTo>
                  <a:pt x="34866" y="676327"/>
                  <a:pt x="40897" y="678549"/>
                  <a:pt x="47564" y="656644"/>
                </a:cubicBezTo>
                <a:cubicBezTo>
                  <a:pt x="58357" y="620454"/>
                  <a:pt x="57722" y="580136"/>
                  <a:pt x="65023" y="543945"/>
                </a:cubicBezTo>
                <a:cubicBezTo>
                  <a:pt x="73911" y="499818"/>
                  <a:pt x="86291" y="471881"/>
                  <a:pt x="85021" y="422674"/>
                </a:cubicBezTo>
                <a:cubicBezTo>
                  <a:pt x="83751" y="380451"/>
                  <a:pt x="78990" y="339499"/>
                  <a:pt x="78038" y="295371"/>
                </a:cubicBezTo>
                <a:cubicBezTo>
                  <a:pt x="77085" y="262990"/>
                  <a:pt x="73276" y="227752"/>
                  <a:pt x="62166" y="200132"/>
                </a:cubicBezTo>
                <a:cubicBezTo>
                  <a:pt x="56452" y="186164"/>
                  <a:pt x="50738" y="183624"/>
                  <a:pt x="47564" y="166481"/>
                </a:cubicBezTo>
                <a:cubicBezTo>
                  <a:pt x="44389" y="150291"/>
                  <a:pt x="46294" y="127433"/>
                  <a:pt x="46929" y="110608"/>
                </a:cubicBezTo>
                <a:cubicBezTo>
                  <a:pt x="47564" y="87115"/>
                  <a:pt x="49151" y="69020"/>
                  <a:pt x="54865" y="49337"/>
                </a:cubicBezTo>
                <a:cubicBezTo>
                  <a:pt x="56134" y="44258"/>
                  <a:pt x="57404" y="40131"/>
                  <a:pt x="58674" y="36004"/>
                </a:cubicBezTo>
                <a:cubicBezTo>
                  <a:pt x="112638" y="36004"/>
                  <a:pt x="166285" y="35369"/>
                  <a:pt x="219615" y="32194"/>
                </a:cubicBezTo>
                <a:cubicBezTo>
                  <a:pt x="260564" y="29972"/>
                  <a:pt x="284689" y="20131"/>
                  <a:pt x="322465" y="14734"/>
                </a:cubicBezTo>
                <a:cubicBezTo>
                  <a:pt x="342146" y="11877"/>
                  <a:pt x="368811" y="15051"/>
                  <a:pt x="388809" y="15051"/>
                </a:cubicBezTo>
                <a:cubicBezTo>
                  <a:pt x="456106" y="15051"/>
                  <a:pt x="506578" y="4575"/>
                  <a:pt x="571335" y="4575"/>
                </a:cubicBezTo>
                <a:cubicBezTo>
                  <a:pt x="624665" y="4575"/>
                  <a:pt x="677994" y="4575"/>
                  <a:pt x="731324" y="4575"/>
                </a:cubicBezTo>
                <a:cubicBezTo>
                  <a:pt x="853538" y="4575"/>
                  <a:pt x="976386" y="1718"/>
                  <a:pt x="1098282" y="4575"/>
                </a:cubicBezTo>
                <a:cubicBezTo>
                  <a:pt x="1129708" y="5210"/>
                  <a:pt x="1152246" y="12194"/>
                  <a:pt x="1181133" y="15369"/>
                </a:cubicBezTo>
                <a:cubicBezTo>
                  <a:pt x="1194465" y="16639"/>
                  <a:pt x="1210337" y="11877"/>
                  <a:pt x="1223352" y="14099"/>
                </a:cubicBezTo>
                <a:cubicBezTo>
                  <a:pt x="1237954" y="16956"/>
                  <a:pt x="1241129" y="31242"/>
                  <a:pt x="1252874" y="33464"/>
                </a:cubicBezTo>
                <a:cubicBezTo>
                  <a:pt x="1296997" y="41401"/>
                  <a:pt x="1366199" y="35369"/>
                  <a:pt x="1412862" y="36004"/>
                </a:cubicBezTo>
                <a:cubicBezTo>
                  <a:pt x="1889336" y="39813"/>
                  <a:pt x="2366127" y="30924"/>
                  <a:pt x="2841966" y="32512"/>
                </a:cubicBezTo>
                <a:cubicBezTo>
                  <a:pt x="2901644" y="32512"/>
                  <a:pt x="2936245" y="14734"/>
                  <a:pt x="2995606" y="15051"/>
                </a:cubicBezTo>
                <a:cubicBezTo>
                  <a:pt x="3047348" y="15369"/>
                  <a:pt x="3098773" y="15051"/>
                  <a:pt x="3150515" y="15051"/>
                </a:cubicBezTo>
                <a:cubicBezTo>
                  <a:pt x="3150515" y="15051"/>
                  <a:pt x="3150515" y="15051"/>
                  <a:pt x="3519377" y="15051"/>
                </a:cubicBezTo>
                <a:cubicBezTo>
                  <a:pt x="3677461" y="15051"/>
                  <a:pt x="3841973" y="-3877"/>
                  <a:pt x="4003003" y="721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78AC7D36-7E1A-CBE8-B3FF-61CE95231F99}"/>
              </a:ext>
            </a:extLst>
          </p:cNvPr>
          <p:cNvSpPr>
            <a:spLocks noGrp="1"/>
          </p:cNvSpPr>
          <p:nvPr>
            <p:ph type="sldNum" sz="quarter" idx="1005"/>
          </p:nvPr>
        </p:nvSpPr>
        <p:spPr>
          <a:xfrm>
            <a:off x="436172" y="6594094"/>
            <a:ext cx="388800" cy="252000"/>
          </a:xfrm>
        </p:spPr>
        <p:txBody>
          <a:bodyPr/>
          <a:lstStyle/>
          <a:p>
            <a:pPr>
              <a:spcAft>
                <a:spcPts val="600"/>
              </a:spcAft>
            </a:pPr>
            <a:fld id="{8F18802B-E4C7-4B2D-B37A-6B7CC3C134EA}" type="slidenum">
              <a:rPr lang="nl-NL" smtClean="0"/>
              <a:pPr>
                <a:spcAft>
                  <a:spcPts val="600"/>
                </a:spcAft>
              </a:pPr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5293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 (JU-Free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6805" y="2688173"/>
            <a:ext cx="571500" cy="257268"/>
          </a:xfrm>
          <a:prstGeom prst="rect">
            <a:avLst/>
          </a:prstGeom>
        </p:spPr>
      </p:pic>
      <p:pic>
        <p:nvPicPr>
          <p:cNvPr id="8" name="Afbeelding 7">
            <a:hlinkClick r:id="rId4"/>
            <a:extLst>
              <a:ext uri="{FF2B5EF4-FFF2-40B4-BE49-F238E27FC236}">
                <a16:creationId xmlns:a16="http://schemas.microsoft.com/office/drawing/2014/main" id="{C7BBD012-9138-553A-3480-4096101883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209B52B2-313C-1AB5-34D9-C34C8DD432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82605" y="6208735"/>
            <a:ext cx="1590455" cy="260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009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hlinkClick r:id="rId3"/>
            <a:extLst>
              <a:ext uri="{FF2B5EF4-FFF2-40B4-BE49-F238E27FC236}">
                <a16:creationId xmlns:a16="http://schemas.microsoft.com/office/drawing/2014/main" id="{0AF59352-F426-F0A3-1CB8-584DE3F8A72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9400" r="9604" b="14366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08A4A35-8C2F-3CE4-5B74-08BBDC73982F}"/>
              </a:ext>
            </a:extLst>
          </p:cNvPr>
          <p:cNvSpPr/>
          <p:nvPr/>
        </p:nvSpPr>
        <p:spPr>
          <a:xfrm>
            <a:off x="836248" y="1003111"/>
            <a:ext cx="4741592" cy="3005009"/>
          </a:xfrm>
          <a:prstGeom prst="rect">
            <a:avLst/>
          </a:prstGeom>
          <a:solidFill>
            <a:srgbClr val="692B7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ED5DE7-2D68-8728-4FDF-02507F21857E}"/>
              </a:ext>
            </a:extLst>
          </p:cNvPr>
          <p:cNvSpPr txBox="1"/>
          <p:nvPr/>
        </p:nvSpPr>
        <p:spPr>
          <a:xfrm>
            <a:off x="1079019" y="1268160"/>
            <a:ext cx="434393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“In het </a:t>
            </a:r>
            <a:r>
              <a:rPr lang="en-GB" sz="2800" b="1" dirty="0" err="1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schuilhuis</a:t>
            </a:r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hoorde</a:t>
            </a:r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ik</a:t>
            </a:r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voor</a:t>
            </a:r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 het </a:t>
            </a:r>
            <a:r>
              <a:rPr lang="en-GB" sz="2800" b="1" dirty="0" err="1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eerst</a:t>
            </a:r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 over de Here </a:t>
            </a:r>
            <a:r>
              <a:rPr lang="en-GB" sz="2800" b="1" dirty="0" err="1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Jezus</a:t>
            </a:r>
            <a:r>
              <a:rPr lang="en-GB" sz="2800" b="1" dirty="0">
                <a:solidFill>
                  <a:schemeClr val="bg1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.”   </a:t>
            </a:r>
            <a:endParaRPr lang="en-GB" sz="2800" b="1" kern="100" dirty="0">
              <a:solidFill>
                <a:schemeClr val="bg1"/>
              </a:solidFill>
              <a:effectLst/>
              <a:latin typeface="Myriad Pro" panose="020B0503030403020204" pitchFamily="34" charset="0"/>
              <a:ea typeface="Aptos" panose="020B0004020202020204" pitchFamily="34" charset="0"/>
              <a:cs typeface="Kanit Black" pitchFamily="2" charset="-3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4968E9-2321-38E6-D5E5-F7E6416E6D53}"/>
              </a:ext>
            </a:extLst>
          </p:cNvPr>
          <p:cNvSpPr txBox="1"/>
          <p:nvPr/>
        </p:nvSpPr>
        <p:spPr>
          <a:xfrm>
            <a:off x="1111783" y="2775056"/>
            <a:ext cx="4034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err="1">
                <a:solidFill>
                  <a:srgbClr val="EBA500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Bekijk</a:t>
            </a:r>
            <a:r>
              <a:rPr lang="en-GB" sz="2000" b="1" dirty="0">
                <a:solidFill>
                  <a:srgbClr val="EBA500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 </a:t>
            </a:r>
            <a:r>
              <a:rPr lang="en-GB" sz="2000" b="1" dirty="0" err="1">
                <a:effectLst/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deze</a:t>
            </a:r>
            <a:r>
              <a:rPr lang="en-GB" sz="2000" b="1" dirty="0">
                <a:effectLst/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2000" b="1" dirty="0"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video </a:t>
            </a:r>
            <a:r>
              <a:rPr lang="en-GB" sz="2000" b="1" dirty="0">
                <a:solidFill>
                  <a:srgbClr val="EBA500"/>
                </a:solidFill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(5 min) van </a:t>
            </a:r>
            <a:br>
              <a:rPr lang="en-GB" sz="2000" b="1" dirty="0">
                <a:solidFill>
                  <a:srgbClr val="EBA500"/>
                </a:solidFill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</a:br>
            <a:r>
              <a:rPr lang="en-GB" sz="2000" b="1" dirty="0">
                <a:solidFill>
                  <a:srgbClr val="EBA500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Joo Min* </a:t>
            </a:r>
            <a:r>
              <a:rPr lang="en-GB" sz="2000" b="1" dirty="0" err="1">
                <a:solidFill>
                  <a:srgbClr val="EBA500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uit</a:t>
            </a:r>
            <a:r>
              <a:rPr lang="en-GB" sz="2000" b="1" dirty="0">
                <a:solidFill>
                  <a:srgbClr val="EBA500"/>
                </a:solidFill>
                <a:effectLst/>
                <a:latin typeface="Myriad Pro" panose="020B0503030403020204" pitchFamily="34" charset="0"/>
                <a:ea typeface="Aptos" panose="020B0004020202020204" pitchFamily="34" charset="0"/>
                <a:cs typeface="Futura" panose="020B0602020204020303" pitchFamily="34" charset="-79"/>
              </a:rPr>
              <a:t> Noord-Korea</a:t>
            </a:r>
            <a:endParaRPr lang="en-GB" sz="2000" b="1" kern="100" dirty="0">
              <a:solidFill>
                <a:srgbClr val="EBA500"/>
              </a:solidFill>
              <a:effectLst/>
              <a:latin typeface="Myriad Pro" panose="020B0503030403020204" pitchFamily="34" charset="0"/>
              <a:ea typeface="Aptos" panose="020B0004020202020204" pitchFamily="34" charset="0"/>
              <a:cs typeface="Futura" panose="020B0602020204020303" pitchFamily="34" charset="-79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ECDBFF7-8946-4338-57AE-D6FABF05A2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82605" y="6208735"/>
            <a:ext cx="1590455" cy="260190"/>
          </a:xfrm>
          <a:prstGeom prst="rect">
            <a:avLst/>
          </a:prstGeom>
        </p:spPr>
      </p:pic>
      <p:pic>
        <p:nvPicPr>
          <p:cNvPr id="11" name="Afbeelding 10">
            <a:hlinkClick r:id="rId5"/>
            <a:extLst>
              <a:ext uri="{FF2B5EF4-FFF2-40B4-BE49-F238E27FC236}">
                <a16:creationId xmlns:a16="http://schemas.microsoft.com/office/drawing/2014/main" id="{7F1A3225-E74C-0D82-DFA4-B891B781C98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288742" y="3567045"/>
            <a:ext cx="3283145" cy="1846769"/>
          </a:xfrm>
          <a:prstGeom prst="rect">
            <a:avLst/>
          </a:prstGeom>
        </p:spPr>
      </p:pic>
      <p:cxnSp>
        <p:nvCxnSpPr>
          <p:cNvPr id="13" name="Verbindingslijn: gekromd 12">
            <a:extLst>
              <a:ext uri="{FF2B5EF4-FFF2-40B4-BE49-F238E27FC236}">
                <a16:creationId xmlns:a16="http://schemas.microsoft.com/office/drawing/2014/main" id="{38C3B86F-5848-0159-7D7C-29AA2877A4FF}"/>
              </a:ext>
            </a:extLst>
          </p:cNvPr>
          <p:cNvCxnSpPr>
            <a:cxnSpLocks/>
          </p:cNvCxnSpPr>
          <p:nvPr/>
        </p:nvCxnSpPr>
        <p:spPr>
          <a:xfrm rot="10800000" flipV="1">
            <a:off x="3716594" y="3532629"/>
            <a:ext cx="265472" cy="252790"/>
          </a:xfrm>
          <a:prstGeom prst="curvedConnector3">
            <a:avLst/>
          </a:prstGeom>
          <a:ln>
            <a:solidFill>
              <a:srgbClr val="FDB018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0030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3">
            <a:extLst>
              <a:ext uri="{FF2B5EF4-FFF2-40B4-BE49-F238E27FC236}">
                <a16:creationId xmlns:a16="http://schemas.microsoft.com/office/drawing/2014/main" id="{D3F25C10-BB01-239F-AF89-CC2665C6D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941" y="515922"/>
            <a:ext cx="10620000" cy="1080000"/>
          </a:xfrm>
        </p:spPr>
        <p:txBody>
          <a:bodyPr/>
          <a:lstStyle/>
          <a:p>
            <a:pPr algn="ctr"/>
            <a:r>
              <a:rPr lang="nl-NL" sz="4000" dirty="0">
                <a:solidFill>
                  <a:srgbClr val="692B7A"/>
                </a:solidFill>
                <a:latin typeface="Kanit Black" pitchFamily="2" charset="-34"/>
                <a:cs typeface="Kanit Black" pitchFamily="2" charset="-34"/>
              </a:rPr>
              <a:t>WAT DOET OPEN DOORS?</a:t>
            </a:r>
          </a:p>
        </p:txBody>
      </p:sp>
      <p:sp>
        <p:nvSpPr>
          <p:cNvPr id="3" name="Google Shape;90;p21">
            <a:extLst>
              <a:ext uri="{FF2B5EF4-FFF2-40B4-BE49-F238E27FC236}">
                <a16:creationId xmlns:a16="http://schemas.microsoft.com/office/drawing/2014/main" id="{E216353E-A29D-1F1D-24D1-AD32EB5960EC}"/>
              </a:ext>
            </a:extLst>
          </p:cNvPr>
          <p:cNvSpPr txBox="1"/>
          <p:nvPr/>
        </p:nvSpPr>
        <p:spPr>
          <a:xfrm>
            <a:off x="1886249" y="1527487"/>
            <a:ext cx="8517384" cy="2112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-NL" sz="1800" b="1" dirty="0">
                <a:solidFill>
                  <a:srgbClr val="642A74"/>
                </a:solidFill>
                <a:ea typeface="Calibri"/>
                <a:cs typeface="Calibri"/>
                <a:sym typeface="Calibri"/>
              </a:rPr>
              <a:t>Wereldwijd zijn 380 miljoen christenen niet vrij om in Jezus Christus te geloven.</a:t>
            </a:r>
            <a:r>
              <a:rPr lang="nl-NL" sz="1800" dirty="0">
                <a:solidFill>
                  <a:srgbClr val="642A74"/>
                </a:solidFill>
                <a:ea typeface="Calibri"/>
                <a:cs typeface="Calibri"/>
                <a:sym typeface="Calibri"/>
              </a:rPr>
              <a:t> </a:t>
            </a:r>
            <a:br>
              <a:rPr lang="nl-NL" sz="1800" dirty="0">
                <a:solidFill>
                  <a:srgbClr val="642A74"/>
                </a:solidFill>
                <a:ea typeface="Calibri"/>
                <a:cs typeface="Calibri"/>
                <a:sym typeface="Calibri"/>
              </a:rPr>
            </a:br>
            <a:r>
              <a:rPr lang="nl-NL" sz="1800" dirty="0">
                <a:solidFill>
                  <a:srgbClr val="642A74"/>
                </a:solidFill>
                <a:ea typeface="Calibri"/>
                <a:cs typeface="Calibri"/>
                <a:sym typeface="Calibri"/>
              </a:rPr>
              <a:t>Ze worden achtergesteld, gevangengezet of zelfs gedood. De missie van Open Doors is om te versterken wat dreigt te sterven. Dit doen we door:</a:t>
            </a:r>
            <a:endParaRPr sz="1600" dirty="0">
              <a:solidFill>
                <a:srgbClr val="642A74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6D16B7C8-F4C9-FED5-4464-AD783A0572A0}"/>
              </a:ext>
            </a:extLst>
          </p:cNvPr>
          <p:cNvSpPr txBox="1"/>
          <p:nvPr/>
        </p:nvSpPr>
        <p:spPr>
          <a:xfrm>
            <a:off x="3808252" y="3298133"/>
            <a:ext cx="4937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" sz="1800" b="1">
                <a:solidFill>
                  <a:srgbClr val="642A74"/>
                </a:solidFill>
                <a:highlight>
                  <a:srgbClr val="FFFFFF"/>
                </a:highlight>
                <a:cs typeface="Calibri"/>
                <a:sym typeface="Calibri"/>
              </a:rPr>
              <a:t>Verspreiden</a:t>
            </a:r>
            <a:r>
              <a:rPr lang="nl" sz="1800">
                <a:solidFill>
                  <a:srgbClr val="642A74"/>
                </a:solidFill>
                <a:highlight>
                  <a:srgbClr val="FFFFFF"/>
                </a:highlight>
                <a:cs typeface="Calibri"/>
                <a:sym typeface="Calibri"/>
              </a:rPr>
              <a:t> van Bijbels en christelijke boeken</a:t>
            </a:r>
            <a:endParaRPr lang="nl-NL" sz="1800" b="1">
              <a:solidFill>
                <a:srgbClr val="642A74"/>
              </a:solidFill>
              <a:cs typeface="Calibri" panose="020F0502020204030204" pitchFamily="34" charset="0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67995C11-EA98-2FD8-2480-2C8E9DC3BF58}"/>
              </a:ext>
            </a:extLst>
          </p:cNvPr>
          <p:cNvSpPr txBox="1"/>
          <p:nvPr/>
        </p:nvSpPr>
        <p:spPr>
          <a:xfrm>
            <a:off x="3808251" y="4210835"/>
            <a:ext cx="5800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" sz="1800" b="1">
                <a:solidFill>
                  <a:srgbClr val="642A74"/>
                </a:solidFill>
                <a:highlight>
                  <a:srgbClr val="FFFFFF"/>
                </a:highlight>
                <a:ea typeface="Calibri"/>
                <a:cs typeface="Calibri"/>
                <a:sym typeface="Calibri"/>
              </a:rPr>
              <a:t>Trainen</a:t>
            </a:r>
            <a:r>
              <a:rPr lang="nl" sz="1800">
                <a:solidFill>
                  <a:srgbClr val="642A74"/>
                </a:solidFill>
                <a:highlight>
                  <a:srgbClr val="FFFFFF"/>
                </a:highlight>
                <a:ea typeface="Calibri"/>
                <a:cs typeface="Calibri"/>
                <a:sym typeface="Calibri"/>
              </a:rPr>
              <a:t> van christenen: hoe houd je stand in vervolging?</a:t>
            </a:r>
            <a:endParaRPr lang="nl-NL" sz="1800" b="1">
              <a:solidFill>
                <a:srgbClr val="642A74"/>
              </a:solidFill>
              <a:cs typeface="Calibri" panose="020F0502020204030204" pitchFamily="34" charset="0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43181E93-20DA-21A2-9E68-D3F75FB6A825}"/>
              </a:ext>
            </a:extLst>
          </p:cNvPr>
          <p:cNvSpPr txBox="1"/>
          <p:nvPr/>
        </p:nvSpPr>
        <p:spPr>
          <a:xfrm>
            <a:off x="3780036" y="5155605"/>
            <a:ext cx="6151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" sz="1800" b="1" dirty="0">
                <a:solidFill>
                  <a:srgbClr val="642A74"/>
                </a:solidFill>
                <a:highlight>
                  <a:srgbClr val="FFFFFF"/>
                </a:highlight>
                <a:ea typeface="Calibri"/>
                <a:cs typeface="Calibri"/>
                <a:sym typeface="Calibri"/>
              </a:rPr>
              <a:t>Praktische hulp </a:t>
            </a:r>
            <a:r>
              <a:rPr lang="nl" sz="1800" dirty="0">
                <a:solidFill>
                  <a:srgbClr val="642A74"/>
                </a:solidFill>
                <a:highlight>
                  <a:srgbClr val="FFFFFF"/>
                </a:highlight>
                <a:ea typeface="Calibri"/>
                <a:cs typeface="Calibri"/>
                <a:sym typeface="Calibri"/>
              </a:rPr>
              <a:t>aan vervolgde broers en zussen</a:t>
            </a:r>
            <a:br>
              <a:rPr lang="nl" sz="1800" dirty="0">
                <a:solidFill>
                  <a:srgbClr val="642A74"/>
                </a:solidFill>
                <a:highlight>
                  <a:srgbClr val="FFFFFF"/>
                </a:highlight>
                <a:ea typeface="Calibri"/>
                <a:cs typeface="Calibri"/>
                <a:sym typeface="Calibri"/>
              </a:rPr>
            </a:br>
            <a:r>
              <a:rPr lang="nl" sz="1800" i="1" dirty="0">
                <a:solidFill>
                  <a:srgbClr val="642A74"/>
                </a:solidFill>
                <a:highlight>
                  <a:srgbClr val="FFFFFF"/>
                </a:highlight>
                <a:ea typeface="Calibri"/>
                <a:cs typeface="Calibri"/>
                <a:sym typeface="Calibri"/>
              </a:rPr>
              <a:t>Traumazorg, opvang, noodhulp en advocacy</a:t>
            </a:r>
            <a:endParaRPr lang="nl-NL" sz="1800" b="1" dirty="0">
              <a:solidFill>
                <a:srgbClr val="642A74"/>
              </a:solidFill>
              <a:cs typeface="Calibri" panose="020F0502020204030204" pitchFamily="34" charset="0"/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4C6724BA-F472-E33A-AC1B-60B46B2942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0424" y="3111966"/>
            <a:ext cx="616955" cy="756883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0FC8590B-452A-164C-3F5A-97556BF191E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4490" y="4047237"/>
            <a:ext cx="809789" cy="786771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3640CA71-8318-3EED-006A-83DE9FA114B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204" y="5079702"/>
            <a:ext cx="807075" cy="78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619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ED411D3-7E2C-9A6B-F75B-604DC16CF26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50F571D6-D0FA-B0F4-BDB0-4AC17A86F1E6}"/>
              </a:ext>
            </a:extLst>
          </p:cNvPr>
          <p:cNvSpPr txBox="1"/>
          <p:nvPr/>
        </p:nvSpPr>
        <p:spPr>
          <a:xfrm>
            <a:off x="7420131" y="599607"/>
            <a:ext cx="4676931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anit Black" pitchFamily="2" charset="-34"/>
                <a:cs typeface="Kanit Black" pitchFamily="2" charset="-34"/>
              </a:rPr>
              <a:t>DONEER VIA DE QR-CODE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ctr"/>
            <a:r>
              <a:rPr lang="en-US" b="1" dirty="0">
                <a:latin typeface="Myriad Pro" panose="020B0503030403020204" pitchFamily="34" charset="0"/>
              </a:rPr>
              <a:t>Of </a:t>
            </a:r>
            <a:r>
              <a:rPr lang="en-US" b="1" dirty="0" err="1">
                <a:latin typeface="Myriad Pro" panose="020B0503030403020204" pitchFamily="34" charset="0"/>
              </a:rPr>
              <a:t>maak</a:t>
            </a:r>
            <a:r>
              <a:rPr lang="en-US" b="1" dirty="0">
                <a:latin typeface="Myriad Pro" panose="020B0503030403020204" pitchFamily="34" charset="0"/>
              </a:rPr>
              <a:t> je gift over op </a:t>
            </a:r>
            <a:br>
              <a:rPr lang="en-US" dirty="0">
                <a:latin typeface="Myriad Pro" panose="020B0503030403020204" pitchFamily="34" charset="0"/>
              </a:rPr>
            </a:br>
            <a:r>
              <a:rPr lang="en-US" dirty="0" err="1">
                <a:latin typeface="Myriad Pro" panose="020B0503030403020204" pitchFamily="34" charset="0"/>
              </a:rPr>
              <a:t>Bankrekeningnr</a:t>
            </a:r>
            <a:r>
              <a:rPr lang="en-US" dirty="0">
                <a:latin typeface="Myriad Pro" panose="020B0503030403020204" pitchFamily="34" charset="0"/>
              </a:rPr>
              <a:t>: NL08 INGB 0000 0077 33</a:t>
            </a:r>
            <a:br>
              <a:rPr lang="en-US" dirty="0">
                <a:latin typeface="Myriad Pro" panose="020B0503030403020204" pitchFamily="34" charset="0"/>
              </a:rPr>
            </a:br>
            <a:r>
              <a:rPr lang="en-US" dirty="0" err="1">
                <a:latin typeface="Myriad Pro" panose="020B0503030403020204" pitchFamily="34" charset="0"/>
              </a:rPr>
              <a:t>Betalingskenmerk</a:t>
            </a:r>
            <a:r>
              <a:rPr lang="en-US" dirty="0">
                <a:latin typeface="Myriad Pro" panose="020B0503030403020204" pitchFamily="34" charset="0"/>
              </a:rPr>
              <a:t>: 7355 4713 5573 7217</a:t>
            </a:r>
            <a:endParaRPr lang="en-US" dirty="0">
              <a:solidFill>
                <a:srgbClr val="FF0000"/>
              </a:solidFill>
              <a:latin typeface="Myriad Pro" panose="020B0503030403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E9F2CFF-B26B-184D-F8E2-C6C9302E9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7709989" y="1199212"/>
            <a:ext cx="3918951" cy="391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49578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Tijdelijke aanduiding voor afbeelding 8">
            <a:extLst>
              <a:ext uri="{FF2B5EF4-FFF2-40B4-BE49-F238E27FC236}">
                <a16:creationId xmlns:a16="http://schemas.microsoft.com/office/drawing/2014/main" id="{DB0A9832-F87E-3E7E-E349-FACA186849DF}"/>
              </a:ext>
            </a:extLst>
          </p:cNvPr>
          <p:cNvPicPr>
            <a:picLocks noGrp="1" noChangeAspect="1"/>
          </p:cNvPicPr>
          <p:nvPr>
            <p:ph type="pic" idx="1000"/>
          </p:nvPr>
        </p:nvPicPr>
        <p:blipFill>
          <a:blip r:embed="rId2"/>
          <a:srcRect l="489" r="489"/>
          <a:stretch/>
        </p:blipFill>
        <p:spPr>
          <a:xfrm>
            <a:off x="6349578" y="923692"/>
            <a:ext cx="5119844" cy="5170364"/>
          </a:xfrm>
        </p:spPr>
      </p:pic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06E355FD-5192-36CB-00C1-3AEEF24D0D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BD7D0650-033F-4B6F-BD17-E32A3A8FADA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98E10952-E21E-845E-22A0-E84178C904A8}"/>
              </a:ext>
            </a:extLst>
          </p:cNvPr>
          <p:cNvSpPr txBox="1"/>
          <p:nvPr/>
        </p:nvSpPr>
        <p:spPr>
          <a:xfrm>
            <a:off x="1003564" y="1583198"/>
            <a:ext cx="507198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latin typeface="Myriad Pro" panose="020B0503030403020204" pitchFamily="34" charset="0"/>
              </a:rPr>
              <a:t>Het aantal vervolgde christenen is gestegen van 365 naar 380 miljoen. Bid om troost, kracht en volharding voor alle vervolgde christenen wereldwijd.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000" dirty="0">
              <a:latin typeface="Myriad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latin typeface="Myriad Pro" panose="020B0503030403020204" pitchFamily="34" charset="0"/>
              </a:rPr>
              <a:t>Dank God dat Hij Zijn kerk bouwt, te midden van alle verdrukking.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000" dirty="0">
              <a:latin typeface="Myriad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latin typeface="Myriad Pro" panose="020B0503030403020204" pitchFamily="34" charset="0"/>
              </a:rPr>
              <a:t>Bid om wijsheid en bescherming voor alle veldwerkers van Open Doors die zich inspannen om vervolgde christenen te versterken door praktische hulp of geestelijke zorg. </a:t>
            </a:r>
            <a:endParaRPr lang="en-US" sz="2000" dirty="0">
              <a:latin typeface="Myriad Pro" panose="020B0503030403020204" pitchFamily="34" charset="0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EA489FD4-F667-EAD7-E334-8A356BC7327B}"/>
              </a:ext>
            </a:extLst>
          </p:cNvPr>
          <p:cNvSpPr txBox="1"/>
          <p:nvPr/>
        </p:nvSpPr>
        <p:spPr>
          <a:xfrm>
            <a:off x="962129" y="600237"/>
            <a:ext cx="4089747" cy="982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080"/>
              </a:lnSpc>
            </a:pPr>
            <a:r>
              <a:rPr lang="en-GB" sz="5400" b="1" kern="100" dirty="0">
                <a:solidFill>
                  <a:srgbClr val="692B7A"/>
                </a:solidFill>
                <a:effectLst/>
                <a:latin typeface="Kanit Black" pitchFamily="2" charset="-34"/>
                <a:ea typeface="Aptos" panose="020B0004020202020204" pitchFamily="34" charset="0"/>
                <a:cs typeface="Kanit Black" pitchFamily="2" charset="-34"/>
              </a:rPr>
              <a:t>BID MEE! </a:t>
            </a:r>
          </a:p>
        </p:txBody>
      </p:sp>
    </p:spTree>
    <p:extLst>
      <p:ext uri="{BB962C8B-B14F-4D97-AF65-F5344CB8AC3E}">
        <p14:creationId xmlns:p14="http://schemas.microsoft.com/office/powerpoint/2010/main" val="169643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60A2730-A494-CD24-B39D-17735F231BE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921" r="12921"/>
          <a:stretch/>
        </p:blipFill>
        <p:spPr>
          <a:xfrm>
            <a:off x="0" y="-298350"/>
            <a:ext cx="12192000" cy="7217765"/>
          </a:xfrm>
          <a:prstGeom prst="rect">
            <a:avLst/>
          </a:prstGeom>
        </p:spPr>
      </p:pic>
      <p:cxnSp>
        <p:nvCxnSpPr>
          <p:cNvPr id="3" name="Rechte verbindingslijn 2">
            <a:extLst>
              <a:ext uri="{FF2B5EF4-FFF2-40B4-BE49-F238E27FC236}">
                <a16:creationId xmlns:a16="http://schemas.microsoft.com/office/drawing/2014/main" id="{C475D588-F706-9298-5A6F-75EC21F653B3}"/>
              </a:ext>
            </a:extLst>
          </p:cNvPr>
          <p:cNvCxnSpPr/>
          <p:nvPr/>
        </p:nvCxnSpPr>
        <p:spPr>
          <a:xfrm>
            <a:off x="6556150" y="5000195"/>
            <a:ext cx="3549445" cy="0"/>
          </a:xfrm>
          <a:prstGeom prst="line">
            <a:avLst/>
          </a:prstGeom>
          <a:ln w="762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7" name="TextBox 2">
            <a:extLst>
              <a:ext uri="{FF2B5EF4-FFF2-40B4-BE49-F238E27FC236}">
                <a16:creationId xmlns:a16="http://schemas.microsoft.com/office/drawing/2014/main" id="{C79F8D13-B610-E9FD-5692-F9ABC2C0B9ED}"/>
              </a:ext>
            </a:extLst>
          </p:cNvPr>
          <p:cNvSpPr txBox="1"/>
          <p:nvPr/>
        </p:nvSpPr>
        <p:spPr>
          <a:xfrm>
            <a:off x="6096000" y="4696798"/>
            <a:ext cx="50976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v</a:t>
            </a:r>
            <a:r>
              <a:rPr lang="en-GB" sz="2000" b="1" dirty="0"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ia opendoors.nl/</a:t>
            </a:r>
            <a:r>
              <a:rPr lang="en-GB" sz="2000" b="1" dirty="0" err="1">
                <a:effectLst/>
                <a:latin typeface="Myriad Pro" panose="020B0503030403020204" pitchFamily="34" charset="0"/>
                <a:ea typeface="Aptos" panose="020B0004020202020204" pitchFamily="34" charset="0"/>
                <a:cs typeface="Kanit Black" pitchFamily="2" charset="-34"/>
              </a:rPr>
              <a:t>ranglijstkalender</a:t>
            </a:r>
            <a:endParaRPr lang="en-GB" sz="2000" b="1" kern="100" dirty="0">
              <a:effectLst/>
              <a:latin typeface="Myriad Pro" panose="020B0503030403020204" pitchFamily="34" charset="0"/>
              <a:ea typeface="Aptos" panose="020B0004020202020204" pitchFamily="34" charset="0"/>
              <a:cs typeface="Kanit Black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174857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4D0529AD818843BFA08041F89B4C7F" ma:contentTypeVersion="14" ma:contentTypeDescription="Een nieuw document maken." ma:contentTypeScope="" ma:versionID="956f9c03aab5d7230092fa837aeefd75">
  <xsd:schema xmlns:xsd="http://www.w3.org/2001/XMLSchema" xmlns:xs="http://www.w3.org/2001/XMLSchema" xmlns:p="http://schemas.microsoft.com/office/2006/metadata/properties" xmlns:ns2="5564c7ab-111a-4a43-9a78-92b2a80e3647" xmlns:ns3="423ae227-c2d5-48b7-bce5-517f09aa9f2a" targetNamespace="http://schemas.microsoft.com/office/2006/metadata/properties" ma:root="true" ma:fieldsID="46f09997f3f5ef1c2f3d368a9376a596" ns2:_="" ns3:_="">
    <xsd:import namespace="5564c7ab-111a-4a43-9a78-92b2a80e3647"/>
    <xsd:import namespace="423ae227-c2d5-48b7-bce5-517f09aa9f2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64c7ab-111a-4a43-9a78-92b2a80e36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2d278d82-3aa2-4bd3-940a-a5286f7375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3ae227-c2d5-48b7-bce5-517f09aa9f2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b3e3650-e241-45b7-a819-4069ada410b4}" ma:internalName="TaxCatchAll" ma:showField="CatchAllData" ma:web="423ae227-c2d5-48b7-bce5-517f09aa9f2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564c7ab-111a-4a43-9a78-92b2a80e3647">
      <Terms xmlns="http://schemas.microsoft.com/office/infopath/2007/PartnerControls"/>
    </lcf76f155ced4ddcb4097134ff3c332f>
    <TaxCatchAll xmlns="423ae227-c2d5-48b7-bce5-517f09aa9f2a" xsi:nil="true"/>
  </documentManagement>
</p:properties>
</file>

<file path=customXml/item4.xml><?xml version="1.0" encoding="utf-8"?>
<juid xmlns="http://www.joulesunlimited.com/juid"/>
</file>

<file path=customXml/item5.xml><?xml version="1.0" encoding="utf-8"?>
<juid xmlns="http://www.joulesunlimited.com/juid"/>
</file>

<file path=customXml/itemProps1.xml><?xml version="1.0" encoding="utf-8"?>
<ds:datastoreItem xmlns:ds="http://schemas.openxmlformats.org/officeDocument/2006/customXml" ds:itemID="{3862BA24-586D-4E3A-9C8C-42563090CD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64c7ab-111a-4a43-9a78-92b2a80e3647"/>
    <ds:schemaRef ds:uri="423ae227-c2d5-48b7-bce5-517f09aa9f2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343F9C1-54E1-4EA2-8638-32771671234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B4758A-E8B7-4FA5-84FE-9DAB987B2824}">
  <ds:schemaRefs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423ae227-c2d5-48b7-bce5-517f09aa9f2a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infopath/2007/PartnerControls"/>
    <ds:schemaRef ds:uri="5564c7ab-111a-4a43-9a78-92b2a80e3647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E31C4ED0-AE36-4064-9B61-9F0A29B9A778}">
  <ds:schemaRefs>
    <ds:schemaRef ds:uri="http://www.joulesunlimited.com/juid"/>
  </ds:schemaRefs>
</ds:datastoreItem>
</file>

<file path=customXml/itemProps5.xml><?xml version="1.0" encoding="utf-8"?>
<ds:datastoreItem xmlns:ds="http://schemas.openxmlformats.org/officeDocument/2006/customXml" ds:itemID="{C0ECF175-8CDD-4FA1-8BCB-E0CA24EE55DA}">
  <ds:schemaRefs>
    <ds:schemaRef ds:uri="http://www.joulesunlimited.com/jui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821</TotalTime>
  <Words>319</Words>
  <Application>Microsoft Office PowerPoint</Application>
  <PresentationFormat>Breedbeeld</PresentationFormat>
  <Paragraphs>49</Paragraphs>
  <Slides>8</Slides>
  <Notes>5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5" baseType="lpstr">
      <vt:lpstr>Kanit Black</vt:lpstr>
      <vt:lpstr>Calibri Light</vt:lpstr>
      <vt:lpstr>Arial</vt:lpstr>
      <vt:lpstr>Myriad Pro</vt:lpstr>
      <vt:lpstr>Calibri</vt:lpstr>
      <vt:lpstr>Aptos</vt:lpstr>
      <vt:lpstr>Office Theme</vt:lpstr>
      <vt:lpstr>PowerPoint-presentatie</vt:lpstr>
      <vt:lpstr>PowerPoint-presentatie</vt:lpstr>
      <vt:lpstr>PowerPoint-presentatie</vt:lpstr>
      <vt:lpstr>PowerPoint-presentatie</vt:lpstr>
      <vt:lpstr>WAT DOET OPEN DOORS?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Kate Lehane</dc:creator>
  <cp:lastModifiedBy>Corianne Otten</cp:lastModifiedBy>
  <cp:revision>23</cp:revision>
  <dcterms:created xsi:type="dcterms:W3CDTF">2023-06-06T11:59:38Z</dcterms:created>
  <dcterms:modified xsi:type="dcterms:W3CDTF">2025-01-22T14:06:50Z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0x010100E44D0529AD818843BFA08041F89B4C7F</vt:lpwstr>
  </property>
  <property fmtid="{D5CDD505-2E9C-101B-9397-08002B2CF9AE}" pid="3" name="MediaServiceImageTags">
    <vt:lpwstr/>
  </property>
</Properties>
</file>