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3"/>
  </p:sldMasterIdLst>
  <p:notesMasterIdLst>
    <p:notesMasterId r:id="rId67"/>
  </p:notesMasterIdLst>
  <p:handoutMasterIdLst>
    <p:handoutMasterId r:id="rId68"/>
  </p:handoutMasterIdLst>
  <p:sldIdLst>
    <p:sldId id="256" r:id="rId44"/>
    <p:sldId id="297" r:id="rId45"/>
    <p:sldId id="298" r:id="rId46"/>
    <p:sldId id="264" r:id="rId47"/>
    <p:sldId id="280" r:id="rId48"/>
    <p:sldId id="274" r:id="rId49"/>
    <p:sldId id="278" r:id="rId50"/>
    <p:sldId id="299" r:id="rId51"/>
    <p:sldId id="290" r:id="rId52"/>
    <p:sldId id="300" r:id="rId53"/>
    <p:sldId id="282" r:id="rId54"/>
    <p:sldId id="301" r:id="rId55"/>
    <p:sldId id="283" r:id="rId56"/>
    <p:sldId id="302" r:id="rId57"/>
    <p:sldId id="286" r:id="rId58"/>
    <p:sldId id="303" r:id="rId59"/>
    <p:sldId id="288" r:id="rId60"/>
    <p:sldId id="304" r:id="rId61"/>
    <p:sldId id="291" r:id="rId62"/>
    <p:sldId id="305" r:id="rId63"/>
    <p:sldId id="294" r:id="rId64"/>
    <p:sldId id="306" r:id="rId65"/>
    <p:sldId id="296" r:id="rId66"/>
  </p:sldIdLst>
  <p:sldSz cx="12192000" cy="6858000"/>
  <p:notesSz cx="6858000" cy="9144000"/>
  <p:defaultTextStyle>
    <a:defPPr lvl="0">
      <a:defRPr lang="nl-NL"/>
    </a:defPPr>
    <a:lvl1pPr marL="0" lvl="1" algn="l" defTabSz="914400" rtl="0" eaLnBrk="1" latinLnBrk="0" hangingPunct="1">
      <a:defRPr sz="1800" kern="1200">
        <a:solidFill>
          <a:schemeClr val="tx1"/>
        </a:solidFill>
        <a:latin typeface="+mn-lt"/>
        <a:ea typeface="+mn-ea"/>
        <a:cs typeface="+mn-cs"/>
      </a:defRPr>
    </a:lvl1pPr>
    <a:lvl2pPr marL="457200" lvl="2" algn="l" defTabSz="914400" rtl="0" eaLnBrk="1" latinLnBrk="0" hangingPunct="1">
      <a:defRPr sz="1800" kern="1200">
        <a:solidFill>
          <a:schemeClr val="tx1"/>
        </a:solidFill>
        <a:latin typeface="+mn-lt"/>
        <a:ea typeface="+mn-ea"/>
        <a:cs typeface="+mn-cs"/>
      </a:defRPr>
    </a:lvl2pPr>
    <a:lvl3pPr marL="914400" lvl="3" algn="l" defTabSz="914400" rtl="0" eaLnBrk="1" latinLnBrk="0" hangingPunct="1">
      <a:defRPr sz="1800" kern="1200">
        <a:solidFill>
          <a:schemeClr val="tx1"/>
        </a:solidFill>
        <a:latin typeface="+mn-lt"/>
        <a:ea typeface="+mn-ea"/>
        <a:cs typeface="+mn-cs"/>
      </a:defRPr>
    </a:lvl3pPr>
    <a:lvl4pPr marL="1371600" lvl="4"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B000"/>
    <a:srgbClr val="FFFFFF"/>
    <a:srgbClr val="6732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E072FE-08A1-47B5-975D-DF3C2CDDA0D2}" v="1" dt="2025-04-10T11:28:37.0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21" d="100"/>
          <a:sy n="121" d="100"/>
        </p:scale>
        <p:origin x="523" y="91"/>
      </p:cViewPr>
      <p:guideLst/>
    </p:cSldViewPr>
  </p:slideViewPr>
  <p:notesTextViewPr>
    <p:cViewPr>
      <p:scale>
        <a:sx n="1" d="1"/>
        <a:sy n="1" d="1"/>
      </p:scale>
      <p:origin x="0" y="0"/>
    </p:cViewPr>
  </p:notesTextViewPr>
  <p:notesViewPr>
    <p:cSldViewPr snapToGrid="0">
      <p:cViewPr varScale="1">
        <p:scale>
          <a:sx n="83" d="100"/>
          <a:sy n="83" d="100"/>
        </p:scale>
        <p:origin x="2208" y="9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slide" Target="slides/slide4.xml"/><Relationship Id="rId63" Type="http://schemas.openxmlformats.org/officeDocument/2006/relationships/slide" Target="slides/slide20.xml"/><Relationship Id="rId6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slide" Target="slides/slide2.xml"/><Relationship Id="rId53" Type="http://schemas.openxmlformats.org/officeDocument/2006/relationships/slide" Target="slides/slide10.xml"/><Relationship Id="rId58" Type="http://schemas.openxmlformats.org/officeDocument/2006/relationships/slide" Target="slides/slide15.xml"/><Relationship Id="rId66" Type="http://schemas.openxmlformats.org/officeDocument/2006/relationships/slide" Target="slides/slide23.xml"/><Relationship Id="rId74" Type="http://schemas.microsoft.com/office/2015/10/relationships/revisionInfo" Target="revisionInfo.xml"/><Relationship Id="rId5" Type="http://schemas.openxmlformats.org/officeDocument/2006/relationships/customXml" Target="../customXml/item5.xml"/><Relationship Id="rId61" Type="http://schemas.openxmlformats.org/officeDocument/2006/relationships/slide" Target="slides/slide18.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slideMaster" Target="slideMasters/slideMaster1.xml"/><Relationship Id="rId48" Type="http://schemas.openxmlformats.org/officeDocument/2006/relationships/slide" Target="slides/slide5.xml"/><Relationship Id="rId56" Type="http://schemas.openxmlformats.org/officeDocument/2006/relationships/slide" Target="slides/slide13.xml"/><Relationship Id="rId64" Type="http://schemas.openxmlformats.org/officeDocument/2006/relationships/slide" Target="slides/slide21.xml"/><Relationship Id="rId69" Type="http://schemas.openxmlformats.org/officeDocument/2006/relationships/presProps" Target="presProps.xml"/><Relationship Id="rId8" Type="http://schemas.openxmlformats.org/officeDocument/2006/relationships/customXml" Target="../customXml/item8.xml"/><Relationship Id="rId51" Type="http://schemas.openxmlformats.org/officeDocument/2006/relationships/slide" Target="slides/slide8.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slide" Target="slides/slide3.xml"/><Relationship Id="rId59" Type="http://schemas.openxmlformats.org/officeDocument/2006/relationships/slide" Target="slides/slide16.xml"/><Relationship Id="rId67" Type="http://schemas.openxmlformats.org/officeDocument/2006/relationships/notesMaster" Target="notesMasters/notesMaster1.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slide" Target="slides/slide11.xml"/><Relationship Id="rId62" Type="http://schemas.openxmlformats.org/officeDocument/2006/relationships/slide" Target="slides/slide19.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slide" Target="slides/slide6.xml"/><Relationship Id="rId57" Type="http://schemas.openxmlformats.org/officeDocument/2006/relationships/slide" Target="slides/slide14.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slide" Target="slides/slide1.xml"/><Relationship Id="rId52" Type="http://schemas.openxmlformats.org/officeDocument/2006/relationships/slide" Target="slides/slide9.xml"/><Relationship Id="rId60" Type="http://schemas.openxmlformats.org/officeDocument/2006/relationships/slide" Target="slides/slide17.xml"/><Relationship Id="rId65" Type="http://schemas.openxmlformats.org/officeDocument/2006/relationships/slide" Target="slides/slide22.xml"/><Relationship Id="rId73"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34" Type="http://schemas.openxmlformats.org/officeDocument/2006/relationships/customXml" Target="../customXml/item34.xml"/><Relationship Id="rId50" Type="http://schemas.openxmlformats.org/officeDocument/2006/relationships/slide" Target="slides/slide7.xml"/><Relationship Id="rId55" Type="http://schemas.openxmlformats.org/officeDocument/2006/relationships/slide" Target="slides/slide12.xml"/><Relationship Id="rId7" Type="http://schemas.openxmlformats.org/officeDocument/2006/relationships/customXml" Target="../customXml/item7.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rianne Otten" userId="4564cd5e-4b2d-4c86-8295-3dbd0613d800" providerId="ADAL" clId="{EDE072FE-08A1-47B5-975D-DF3C2CDDA0D2}"/>
    <pc:docChg chg="modSld sldOrd">
      <pc:chgData name="Corianne Otten" userId="4564cd5e-4b2d-4c86-8295-3dbd0613d800" providerId="ADAL" clId="{EDE072FE-08A1-47B5-975D-DF3C2CDDA0D2}" dt="2025-04-10T11:28:50.027" v="1"/>
      <pc:docMkLst>
        <pc:docMk/>
      </pc:docMkLst>
      <pc:sldChg chg="ord">
        <pc:chgData name="Corianne Otten" userId="4564cd5e-4b2d-4c86-8295-3dbd0613d800" providerId="ADAL" clId="{EDE072FE-08A1-47B5-975D-DF3C2CDDA0D2}" dt="2025-04-10T11:28:50.027" v="1"/>
        <pc:sldMkLst>
          <pc:docMk/>
          <pc:sldMk cId="3817485715" sldId="264"/>
        </pc:sldMkLst>
      </pc:sldChg>
    </pc:docChg>
  </pc:docChgLst>
  <pc:docChgLst>
    <pc:chgData name="Corianne van der Werf" userId="S::coriannew@opendoors.nl::4564cd5e-4b2d-4c86-8295-3dbd0613d800" providerId="AD" clId="Web-{5EF64FC2-7BBB-B33C-464F-1B913550A1D4}"/>
    <pc:docChg chg="modSld">
      <pc:chgData name="Corianne van der Werf" userId="S::coriannew@opendoors.nl::4564cd5e-4b2d-4c86-8295-3dbd0613d800" providerId="AD" clId="Web-{5EF64FC2-7BBB-B33C-464F-1B913550A1D4}" dt="2023-04-21T12:12:12.646" v="17"/>
      <pc:docMkLst>
        <pc:docMk/>
      </pc:docMkLst>
      <pc:sldChg chg="addSp delSp modSp">
        <pc:chgData name="Corianne van der Werf" userId="S::coriannew@opendoors.nl::4564cd5e-4b2d-4c86-8295-3dbd0613d800" providerId="AD" clId="Web-{5EF64FC2-7BBB-B33C-464F-1B913550A1D4}" dt="2023-04-21T12:12:12.646" v="17"/>
        <pc:sldMkLst>
          <pc:docMk/>
          <pc:sldMk cId="811123221" sldId="265"/>
        </pc:sldMkLst>
      </pc:sldChg>
    </pc:docChg>
  </pc:docChgLst>
  <pc:docChgLst>
    <pc:chgData name="Sietse Smit" userId="6c768a96-ad19-47d9-a066-c42263601d64" providerId="ADAL" clId="{A7766274-9EF3-4E6F-B41C-EC181BCD85BD}"/>
    <pc:docChg chg="undo custSel addSld delSld modSld">
      <pc:chgData name="Sietse Smit" userId="6c768a96-ad19-47d9-a066-c42263601d64" providerId="ADAL" clId="{A7766274-9EF3-4E6F-B41C-EC181BCD85BD}" dt="2023-04-13T09:16:25.744" v="894" actId="6549"/>
      <pc:docMkLst>
        <pc:docMk/>
      </pc:docMkLst>
      <pc:sldChg chg="modSp mod">
        <pc:chgData name="Sietse Smit" userId="6c768a96-ad19-47d9-a066-c42263601d64" providerId="ADAL" clId="{A7766274-9EF3-4E6F-B41C-EC181BCD85BD}" dt="2023-04-13T08:59:24.558" v="699" actId="20577"/>
        <pc:sldMkLst>
          <pc:docMk/>
          <pc:sldMk cId="510420669" sldId="256"/>
        </pc:sldMkLst>
      </pc:sldChg>
      <pc:sldChg chg="addSp delSp modSp mod">
        <pc:chgData name="Sietse Smit" userId="6c768a96-ad19-47d9-a066-c42263601d64" providerId="ADAL" clId="{A7766274-9EF3-4E6F-B41C-EC181BCD85BD}" dt="2023-04-13T09:16:25.744" v="894" actId="6549"/>
        <pc:sldMkLst>
          <pc:docMk/>
          <pc:sldMk cId="1521619722" sldId="258"/>
        </pc:sldMkLst>
      </pc:sldChg>
      <pc:sldChg chg="addSp delSp modSp mod">
        <pc:chgData name="Sietse Smit" userId="6c768a96-ad19-47d9-a066-c42263601d64" providerId="ADAL" clId="{A7766274-9EF3-4E6F-B41C-EC181BCD85BD}" dt="2023-04-13T09:13:59.676" v="867" actId="1076"/>
        <pc:sldMkLst>
          <pc:docMk/>
          <pc:sldMk cId="3628009485" sldId="260"/>
        </pc:sldMkLst>
      </pc:sldChg>
      <pc:sldChg chg="addSp delSp modSp add mod">
        <pc:chgData name="Sietse Smit" userId="6c768a96-ad19-47d9-a066-c42263601d64" providerId="ADAL" clId="{A7766274-9EF3-4E6F-B41C-EC181BCD85BD}" dt="2023-04-13T09:16:09.066" v="891" actId="1076"/>
        <pc:sldMkLst>
          <pc:docMk/>
          <pc:sldMk cId="769332172" sldId="261"/>
        </pc:sldMkLst>
      </pc:sldChg>
      <pc:sldChg chg="addSp delSp modSp add mod">
        <pc:chgData name="Sietse Smit" userId="6c768a96-ad19-47d9-a066-c42263601d64" providerId="ADAL" clId="{A7766274-9EF3-4E6F-B41C-EC181BCD85BD}" dt="2023-04-13T09:15:58.511" v="890" actId="6549"/>
        <pc:sldMkLst>
          <pc:docMk/>
          <pc:sldMk cId="3671211855" sldId="262"/>
        </pc:sldMkLst>
      </pc:sldChg>
      <pc:sldChg chg="addSp delSp modSp add mod">
        <pc:chgData name="Sietse Smit" userId="6c768a96-ad19-47d9-a066-c42263601d64" providerId="ADAL" clId="{A7766274-9EF3-4E6F-B41C-EC181BCD85BD}" dt="2023-04-13T09:15:04.581" v="878" actId="20577"/>
        <pc:sldMkLst>
          <pc:docMk/>
          <pc:sldMk cId="1290427322" sldId="263"/>
        </pc:sldMkLst>
      </pc:sldChg>
      <pc:sldChg chg="del">
        <pc:chgData name="Sietse Smit" userId="6c768a96-ad19-47d9-a066-c42263601d64" providerId="ADAL" clId="{A7766274-9EF3-4E6F-B41C-EC181BCD85BD}" dt="2023-04-13T08:40:50.296" v="236" actId="47"/>
        <pc:sldMkLst>
          <pc:docMk/>
          <pc:sldMk cId="1860163938" sldId="263"/>
        </pc:sldMkLst>
      </pc:sldChg>
      <pc:sldChg chg="addSp delSp modSp add mod">
        <pc:chgData name="Sietse Smit" userId="6c768a96-ad19-47d9-a066-c42263601d64" providerId="ADAL" clId="{A7766274-9EF3-4E6F-B41C-EC181BCD85BD}" dt="2023-04-13T09:15:12.339" v="879" actId="1076"/>
        <pc:sldMkLst>
          <pc:docMk/>
          <pc:sldMk cId="2662550574" sldId="264"/>
        </pc:sldMkLst>
      </pc:sldChg>
      <pc:sldChg chg="addSp delSp modSp add mod">
        <pc:chgData name="Sietse Smit" userId="6c768a96-ad19-47d9-a066-c42263601d64" providerId="ADAL" clId="{A7766274-9EF3-4E6F-B41C-EC181BCD85BD}" dt="2023-04-13T09:15:24.577" v="884" actId="1076"/>
        <pc:sldMkLst>
          <pc:docMk/>
          <pc:sldMk cId="811123221" sldId="265"/>
        </pc:sldMkLst>
      </pc:sldChg>
      <pc:sldChg chg="del">
        <pc:chgData name="Sietse Smit" userId="6c768a96-ad19-47d9-a066-c42263601d64" providerId="ADAL" clId="{A7766274-9EF3-4E6F-B41C-EC181BCD85BD}" dt="2023-04-13T08:40:52.601" v="237" actId="47"/>
        <pc:sldMkLst>
          <pc:docMk/>
          <pc:sldMk cId="214927269" sldId="266"/>
        </pc:sldMkLst>
      </pc:sldChg>
      <pc:sldChg chg="addSp delSp modSp add mod">
        <pc:chgData name="Sietse Smit" userId="6c768a96-ad19-47d9-a066-c42263601d64" providerId="ADAL" clId="{A7766274-9EF3-4E6F-B41C-EC181BCD85BD}" dt="2023-04-13T09:14:26.763" v="873" actId="1076"/>
        <pc:sldMkLst>
          <pc:docMk/>
          <pc:sldMk cId="3592605054" sldId="266"/>
        </pc:sldMkLst>
      </pc:sldChg>
      <pc:sldChg chg="addSp delSp modSp add mod">
        <pc:chgData name="Sietse Smit" userId="6c768a96-ad19-47d9-a066-c42263601d64" providerId="ADAL" clId="{A7766274-9EF3-4E6F-B41C-EC181BCD85BD}" dt="2023-04-13T09:15:37.771" v="888" actId="1076"/>
        <pc:sldMkLst>
          <pc:docMk/>
          <pc:sldMk cId="965924501" sldId="267"/>
        </pc:sldMkLst>
      </pc:sldChg>
      <pc:sldChg chg="addSp delSp modSp add mod">
        <pc:chgData name="Sietse Smit" userId="6c768a96-ad19-47d9-a066-c42263601d64" providerId="ADAL" clId="{A7766274-9EF3-4E6F-B41C-EC181BCD85BD}" dt="2023-04-13T09:14:36.243" v="876" actId="1076"/>
        <pc:sldMkLst>
          <pc:docMk/>
          <pc:sldMk cId="609619049" sldId="268"/>
        </pc:sldMkLst>
      </pc:sldChg>
    </pc:docChg>
  </pc:docChgLst>
  <pc:docChgLst>
    <pc:chgData name="Corianne van der Werf" userId="S::coriannew@opendoors.nl::4564cd5e-4b2d-4c86-8295-3dbd0613d800" providerId="AD" clId="Web-{A16D6CC5-5C6F-CE2F-9C50-ECD4A3F5ACCE}"/>
    <pc:docChg chg="modSld">
      <pc:chgData name="Corianne van der Werf" userId="S::coriannew@opendoors.nl::4564cd5e-4b2d-4c86-8295-3dbd0613d800" providerId="AD" clId="Web-{A16D6CC5-5C6F-CE2F-9C50-ECD4A3F5ACCE}" dt="2024-04-04T13:19:02.284" v="98" actId="20577"/>
      <pc:docMkLst>
        <pc:docMk/>
      </pc:docMkLst>
      <pc:sldChg chg="addSp delSp modSp">
        <pc:chgData name="Corianne van der Werf" userId="S::coriannew@opendoors.nl::4564cd5e-4b2d-4c86-8295-3dbd0613d800" providerId="AD" clId="Web-{A16D6CC5-5C6F-CE2F-9C50-ECD4A3F5ACCE}" dt="2024-04-04T13:15:26.122" v="37" actId="20577"/>
        <pc:sldMkLst>
          <pc:docMk/>
          <pc:sldMk cId="1521619722" sldId="258"/>
        </pc:sldMkLst>
      </pc:sldChg>
      <pc:sldChg chg="modSp">
        <pc:chgData name="Corianne van der Werf" userId="S::coriannew@opendoors.nl::4564cd5e-4b2d-4c86-8295-3dbd0613d800" providerId="AD" clId="Web-{A16D6CC5-5C6F-CE2F-9C50-ECD4A3F5ACCE}" dt="2024-04-04T13:16:05.779" v="46" actId="20577"/>
        <pc:sldMkLst>
          <pc:docMk/>
          <pc:sldMk cId="3628009485" sldId="260"/>
        </pc:sldMkLst>
      </pc:sldChg>
      <pc:sldChg chg="modSp">
        <pc:chgData name="Corianne van der Werf" userId="S::coriannew@opendoors.nl::4564cd5e-4b2d-4c86-8295-3dbd0613d800" providerId="AD" clId="Web-{A16D6CC5-5C6F-CE2F-9C50-ECD4A3F5ACCE}" dt="2024-04-04T13:16:26.124" v="54" actId="20577"/>
        <pc:sldMkLst>
          <pc:docMk/>
          <pc:sldMk cId="769332172" sldId="261"/>
        </pc:sldMkLst>
      </pc:sldChg>
      <pc:sldChg chg="modSp">
        <pc:chgData name="Corianne van der Werf" userId="S::coriannew@opendoors.nl::4564cd5e-4b2d-4c86-8295-3dbd0613d800" providerId="AD" clId="Web-{A16D6CC5-5C6F-CE2F-9C50-ECD4A3F5ACCE}" dt="2024-04-04T13:16:45.437" v="59" actId="20577"/>
        <pc:sldMkLst>
          <pc:docMk/>
          <pc:sldMk cId="3671211855" sldId="262"/>
        </pc:sldMkLst>
      </pc:sldChg>
      <pc:sldChg chg="modSp">
        <pc:chgData name="Corianne van der Werf" userId="S::coriannew@opendoors.nl::4564cd5e-4b2d-4c86-8295-3dbd0613d800" providerId="AD" clId="Web-{A16D6CC5-5C6F-CE2F-9C50-ECD4A3F5ACCE}" dt="2024-04-04T13:19:02.284" v="98" actId="20577"/>
        <pc:sldMkLst>
          <pc:docMk/>
          <pc:sldMk cId="1290427322" sldId="263"/>
        </pc:sldMkLst>
      </pc:sldChg>
      <pc:sldChg chg="modSp">
        <pc:chgData name="Corianne van der Werf" userId="S::coriannew@opendoors.nl::4564cd5e-4b2d-4c86-8295-3dbd0613d800" providerId="AD" clId="Web-{A16D6CC5-5C6F-CE2F-9C50-ECD4A3F5ACCE}" dt="2024-04-04T13:17:02.453" v="64" actId="20577"/>
        <pc:sldMkLst>
          <pc:docMk/>
          <pc:sldMk cId="2662550574" sldId="264"/>
        </pc:sldMkLst>
      </pc:sldChg>
      <pc:sldChg chg="modSp">
        <pc:chgData name="Corianne van der Werf" userId="S::coriannew@opendoors.nl::4564cd5e-4b2d-4c86-8295-3dbd0613d800" providerId="AD" clId="Web-{A16D6CC5-5C6F-CE2F-9C50-ECD4A3F5ACCE}" dt="2024-04-04T13:18:56.409" v="96" actId="20577"/>
        <pc:sldMkLst>
          <pc:docMk/>
          <pc:sldMk cId="811123221" sldId="265"/>
        </pc:sldMkLst>
      </pc:sldChg>
      <pc:sldChg chg="modSp">
        <pc:chgData name="Corianne van der Werf" userId="S::coriannew@opendoors.nl::4564cd5e-4b2d-4c86-8295-3dbd0613d800" providerId="AD" clId="Web-{A16D6CC5-5C6F-CE2F-9C50-ECD4A3F5ACCE}" dt="2024-04-04T13:17:25.735" v="71" actId="20577"/>
        <pc:sldMkLst>
          <pc:docMk/>
          <pc:sldMk cId="3592605054" sldId="266"/>
        </pc:sldMkLst>
      </pc:sldChg>
      <pc:sldChg chg="modSp">
        <pc:chgData name="Corianne van der Werf" userId="S::coriannew@opendoors.nl::4564cd5e-4b2d-4c86-8295-3dbd0613d800" providerId="AD" clId="Web-{A16D6CC5-5C6F-CE2F-9C50-ECD4A3F5ACCE}" dt="2024-04-04T13:18:49.190" v="94" actId="20577"/>
        <pc:sldMkLst>
          <pc:docMk/>
          <pc:sldMk cId="965924501" sldId="267"/>
        </pc:sldMkLst>
      </pc:sldChg>
      <pc:sldChg chg="modSp">
        <pc:chgData name="Corianne van der Werf" userId="S::coriannew@opendoors.nl::4564cd5e-4b2d-4c86-8295-3dbd0613d800" providerId="AD" clId="Web-{A16D6CC5-5C6F-CE2F-9C50-ECD4A3F5ACCE}" dt="2024-04-04T13:17:41.329" v="77" actId="20577"/>
        <pc:sldMkLst>
          <pc:docMk/>
          <pc:sldMk cId="609619049" sldId="268"/>
        </pc:sldMkLst>
      </pc:sldChg>
    </pc:docChg>
  </pc:docChgLst>
  <pc:docChgLst>
    <pc:chgData name="Sietse Smit" userId="6c768a96-ad19-47d9-a066-c42263601d64" providerId="ADAL" clId="{E59F6E4D-F05A-436E-8B2B-F3F3624639F6}"/>
    <pc:docChg chg="undo custSel addSld delSld modSld">
      <pc:chgData name="Sietse Smit" userId="6c768a96-ad19-47d9-a066-c42263601d64" providerId="ADAL" clId="{E59F6E4D-F05A-436E-8B2B-F3F3624639F6}" dt="2023-05-05T12:32:24.614" v="514" actId="313"/>
      <pc:docMkLst>
        <pc:docMk/>
      </pc:docMkLst>
      <pc:sldChg chg="modSp mod">
        <pc:chgData name="Sietse Smit" userId="6c768a96-ad19-47d9-a066-c42263601d64" providerId="ADAL" clId="{E59F6E4D-F05A-436E-8B2B-F3F3624639F6}" dt="2023-05-05T12:05:40.306" v="6" actId="313"/>
        <pc:sldMkLst>
          <pc:docMk/>
          <pc:sldMk cId="510420669" sldId="256"/>
        </pc:sldMkLst>
      </pc:sldChg>
      <pc:sldChg chg="addSp modSp mod">
        <pc:chgData name="Sietse Smit" userId="6c768a96-ad19-47d9-a066-c42263601d64" providerId="ADAL" clId="{E59F6E4D-F05A-436E-8B2B-F3F3624639F6}" dt="2023-05-05T12:15:34.772" v="133" actId="14100"/>
        <pc:sldMkLst>
          <pc:docMk/>
          <pc:sldMk cId="1521619722" sldId="258"/>
        </pc:sldMkLst>
      </pc:sldChg>
      <pc:sldChg chg="addSp modSp mod modShow">
        <pc:chgData name="Sietse Smit" userId="6c768a96-ad19-47d9-a066-c42263601d64" providerId="ADAL" clId="{E59F6E4D-F05A-436E-8B2B-F3F3624639F6}" dt="2023-05-05T12:32:14.243" v="513" actId="1076"/>
        <pc:sldMkLst>
          <pc:docMk/>
          <pc:sldMk cId="3628009485" sldId="260"/>
        </pc:sldMkLst>
      </pc:sldChg>
      <pc:sldChg chg="addSp modSp mod">
        <pc:chgData name="Sietse Smit" userId="6c768a96-ad19-47d9-a066-c42263601d64" providerId="ADAL" clId="{E59F6E4D-F05A-436E-8B2B-F3F3624639F6}" dt="2023-05-05T12:32:24.614" v="514" actId="313"/>
        <pc:sldMkLst>
          <pc:docMk/>
          <pc:sldMk cId="769332172" sldId="261"/>
        </pc:sldMkLst>
      </pc:sldChg>
      <pc:sldChg chg="addSp modSp mod modShow">
        <pc:chgData name="Sietse Smit" userId="6c768a96-ad19-47d9-a066-c42263601d64" providerId="ADAL" clId="{E59F6E4D-F05A-436E-8B2B-F3F3624639F6}" dt="2023-05-05T12:32:04.344" v="512" actId="1076"/>
        <pc:sldMkLst>
          <pc:docMk/>
          <pc:sldMk cId="3671211855" sldId="262"/>
        </pc:sldMkLst>
      </pc:sldChg>
      <pc:sldChg chg="addSp delSp modSp mod">
        <pc:chgData name="Sietse Smit" userId="6c768a96-ad19-47d9-a066-c42263601d64" providerId="ADAL" clId="{E59F6E4D-F05A-436E-8B2B-F3F3624639F6}" dt="2023-05-05T12:19:27.845" v="293" actId="20577"/>
        <pc:sldMkLst>
          <pc:docMk/>
          <pc:sldMk cId="1290427322" sldId="263"/>
        </pc:sldMkLst>
      </pc:sldChg>
      <pc:sldChg chg="addSp modSp mod modShow">
        <pc:chgData name="Sietse Smit" userId="6c768a96-ad19-47d9-a066-c42263601d64" providerId="ADAL" clId="{E59F6E4D-F05A-436E-8B2B-F3F3624639F6}" dt="2023-05-05T12:20:19.624" v="335" actId="6549"/>
        <pc:sldMkLst>
          <pc:docMk/>
          <pc:sldMk cId="2662550574" sldId="264"/>
        </pc:sldMkLst>
      </pc:sldChg>
      <pc:sldChg chg="addSp modSp mod">
        <pc:chgData name="Sietse Smit" userId="6c768a96-ad19-47d9-a066-c42263601d64" providerId="ADAL" clId="{E59F6E4D-F05A-436E-8B2B-F3F3624639F6}" dt="2023-05-05T12:20:54.399" v="352" actId="20577"/>
        <pc:sldMkLst>
          <pc:docMk/>
          <pc:sldMk cId="811123221" sldId="265"/>
        </pc:sldMkLst>
      </pc:sldChg>
      <pc:sldChg chg="addSp modSp mod modShow">
        <pc:chgData name="Sietse Smit" userId="6c768a96-ad19-47d9-a066-c42263601d64" providerId="ADAL" clId="{E59F6E4D-F05A-436E-8B2B-F3F3624639F6}" dt="2023-05-05T12:30:33.210" v="413" actId="20577"/>
        <pc:sldMkLst>
          <pc:docMk/>
          <pc:sldMk cId="3592605054" sldId="266"/>
        </pc:sldMkLst>
      </pc:sldChg>
      <pc:sldChg chg="addSp modSp mod">
        <pc:chgData name="Sietse Smit" userId="6c768a96-ad19-47d9-a066-c42263601d64" providerId="ADAL" clId="{E59F6E4D-F05A-436E-8B2B-F3F3624639F6}" dt="2023-05-05T12:31:11.028" v="449" actId="20577"/>
        <pc:sldMkLst>
          <pc:docMk/>
          <pc:sldMk cId="965924501" sldId="267"/>
        </pc:sldMkLst>
      </pc:sldChg>
      <pc:sldChg chg="addSp delSp modSp mod modShow">
        <pc:chgData name="Sietse Smit" userId="6c768a96-ad19-47d9-a066-c42263601d64" providerId="ADAL" clId="{E59F6E4D-F05A-436E-8B2B-F3F3624639F6}" dt="2023-05-05T12:31:48.696" v="511" actId="20577"/>
        <pc:sldMkLst>
          <pc:docMk/>
          <pc:sldMk cId="609619049" sldId="268"/>
        </pc:sldMkLst>
      </pc:sldChg>
      <pc:sldChg chg="delSp modSp add del mod">
        <pc:chgData name="Sietse Smit" userId="6c768a96-ad19-47d9-a066-c42263601d64" providerId="ADAL" clId="{E59F6E4D-F05A-436E-8B2B-F3F3624639F6}" dt="2023-05-05T12:15:46.799" v="134" actId="47"/>
        <pc:sldMkLst>
          <pc:docMk/>
          <pc:sldMk cId="126050356" sldId="269"/>
        </pc:sldMkLst>
      </pc:sldChg>
    </pc:docChg>
  </pc:docChgLst>
  <pc:docChgLst>
    <pc:chgData name="Corianne van der Werf" userId="S::coriannew@opendoors.nl::4564cd5e-4b2d-4c86-8295-3dbd0613d800" providerId="AD" clId="Web-{9B79E7BE-92DB-BAC6-BBA3-B5F636C89789}"/>
    <pc:docChg chg="modSld">
      <pc:chgData name="Corianne van der Werf" userId="S::coriannew@opendoors.nl::4564cd5e-4b2d-4c86-8295-3dbd0613d800" providerId="AD" clId="Web-{9B79E7BE-92DB-BAC6-BBA3-B5F636C89789}" dt="2023-05-08T12:26:16.661" v="4" actId="1076"/>
      <pc:docMkLst>
        <pc:docMk/>
      </pc:docMkLst>
      <pc:sldChg chg="modSp">
        <pc:chgData name="Corianne van der Werf" userId="S::coriannew@opendoors.nl::4564cd5e-4b2d-4c86-8295-3dbd0613d800" providerId="AD" clId="Web-{9B79E7BE-92DB-BAC6-BBA3-B5F636C89789}" dt="2023-05-08T12:25:47.285" v="0" actId="14100"/>
        <pc:sldMkLst>
          <pc:docMk/>
          <pc:sldMk cId="1521619722" sldId="258"/>
        </pc:sldMkLst>
      </pc:sldChg>
      <pc:sldChg chg="modSp">
        <pc:chgData name="Corianne van der Werf" userId="S::coriannew@opendoors.nl::4564cd5e-4b2d-4c86-8295-3dbd0613d800" providerId="AD" clId="Web-{9B79E7BE-92DB-BAC6-BBA3-B5F636C89789}" dt="2023-05-08T12:26:06.082" v="2" actId="14100"/>
        <pc:sldMkLst>
          <pc:docMk/>
          <pc:sldMk cId="2662550574" sldId="264"/>
        </pc:sldMkLst>
      </pc:sldChg>
      <pc:sldChg chg="modSp">
        <pc:chgData name="Corianne van der Werf" userId="S::coriannew@opendoors.nl::4564cd5e-4b2d-4c86-8295-3dbd0613d800" providerId="AD" clId="Web-{9B79E7BE-92DB-BAC6-BBA3-B5F636C89789}" dt="2023-05-08T12:26:09.817" v="3" actId="14100"/>
        <pc:sldMkLst>
          <pc:docMk/>
          <pc:sldMk cId="3592605054" sldId="266"/>
        </pc:sldMkLst>
      </pc:sldChg>
      <pc:sldChg chg="modSp">
        <pc:chgData name="Corianne van der Werf" userId="S::coriannew@opendoors.nl::4564cd5e-4b2d-4c86-8295-3dbd0613d800" providerId="AD" clId="Web-{9B79E7BE-92DB-BAC6-BBA3-B5F636C89789}" dt="2023-05-08T12:26:16.661" v="4" actId="1076"/>
        <pc:sldMkLst>
          <pc:docMk/>
          <pc:sldMk cId="965924501" sldId="267"/>
        </pc:sldMkLst>
      </pc:sldChg>
    </pc:docChg>
  </pc:docChgLst>
  <pc:docChgLst>
    <pc:chgData name="Sietse Smit" userId="6c768a96-ad19-47d9-a066-c42263601d64" providerId="ADAL" clId="{2358D3C9-3CB1-4168-9FAB-8FE1142676FE}"/>
    <pc:docChg chg="undo custSel addSld delSld modSld sldOrd">
      <pc:chgData name="Sietse Smit" userId="6c768a96-ad19-47d9-a066-c42263601d64" providerId="ADAL" clId="{2358D3C9-3CB1-4168-9FAB-8FE1142676FE}" dt="2023-04-13T08:28:13.859" v="1221" actId="47"/>
      <pc:docMkLst>
        <pc:docMk/>
      </pc:docMkLst>
      <pc:sldChg chg="modSp mod">
        <pc:chgData name="Sietse Smit" userId="6c768a96-ad19-47d9-a066-c42263601d64" providerId="ADAL" clId="{2358D3C9-3CB1-4168-9FAB-8FE1142676FE}" dt="2023-04-13T08:01:00.510" v="789" actId="20577"/>
        <pc:sldMkLst>
          <pc:docMk/>
          <pc:sldMk cId="510420669" sldId="256"/>
        </pc:sldMkLst>
      </pc:sldChg>
      <pc:sldChg chg="delSp modSp mod">
        <pc:chgData name="Sietse Smit" userId="6c768a96-ad19-47d9-a066-c42263601d64" providerId="ADAL" clId="{2358D3C9-3CB1-4168-9FAB-8FE1142676FE}" dt="2023-04-13T08:01:37.052" v="811" actId="113"/>
        <pc:sldMkLst>
          <pc:docMk/>
          <pc:sldMk cId="1521619722" sldId="258"/>
        </pc:sldMkLst>
      </pc:sldChg>
      <pc:sldChg chg="add del">
        <pc:chgData name="Sietse Smit" userId="6c768a96-ad19-47d9-a066-c42263601d64" providerId="ADAL" clId="{2358D3C9-3CB1-4168-9FAB-8FE1142676FE}" dt="2023-04-13T08:28:11.294" v="1220" actId="47"/>
        <pc:sldMkLst>
          <pc:docMk/>
          <pc:sldMk cId="0" sldId="259"/>
        </pc:sldMkLst>
      </pc:sldChg>
      <pc:sldChg chg="addSp delSp modSp add del mod">
        <pc:chgData name="Sietse Smit" userId="6c768a96-ad19-47d9-a066-c42263601d64" providerId="ADAL" clId="{2358D3C9-3CB1-4168-9FAB-8FE1142676FE}" dt="2023-04-13T08:07:40.278" v="1089" actId="6549"/>
        <pc:sldMkLst>
          <pc:docMk/>
          <pc:sldMk cId="3628009485" sldId="260"/>
        </pc:sldMkLst>
      </pc:sldChg>
      <pc:sldChg chg="del">
        <pc:chgData name="Sietse Smit" userId="6c768a96-ad19-47d9-a066-c42263601d64" providerId="ADAL" clId="{2358D3C9-3CB1-4168-9FAB-8FE1142676FE}" dt="2023-03-17T13:11:15.823" v="84" actId="47"/>
        <pc:sldMkLst>
          <pc:docMk/>
          <pc:sldMk cId="2563514867" sldId="262"/>
        </pc:sldMkLst>
      </pc:sldChg>
      <pc:sldChg chg="del">
        <pc:chgData name="Sietse Smit" userId="6c768a96-ad19-47d9-a066-c42263601d64" providerId="ADAL" clId="{2358D3C9-3CB1-4168-9FAB-8FE1142676FE}" dt="2023-03-17T13:09:23.381" v="55" actId="47"/>
        <pc:sldMkLst>
          <pc:docMk/>
          <pc:sldMk cId="884869488" sldId="264"/>
        </pc:sldMkLst>
      </pc:sldChg>
      <pc:sldChg chg="add del ord">
        <pc:chgData name="Sietse Smit" userId="6c768a96-ad19-47d9-a066-c42263601d64" providerId="ADAL" clId="{2358D3C9-3CB1-4168-9FAB-8FE1142676FE}" dt="2023-04-13T08:28:13.859" v="1221" actId="47"/>
        <pc:sldMkLst>
          <pc:docMk/>
          <pc:sldMk cId="811123221" sldId="265"/>
        </pc:sldMkLst>
      </pc:sldChg>
      <pc:sldChg chg="addSp delSp modSp add mod ord">
        <pc:chgData name="Sietse Smit" userId="6c768a96-ad19-47d9-a066-c42263601d64" providerId="ADAL" clId="{2358D3C9-3CB1-4168-9FAB-8FE1142676FE}" dt="2023-04-13T08:27:54.868" v="1219" actId="1076"/>
        <pc:sldMkLst>
          <pc:docMk/>
          <pc:sldMk cId="214927269" sldId="266"/>
        </pc:sldMkLst>
      </pc:sldChg>
      <pc:sldChg chg="add del">
        <pc:chgData name="Sietse Smit" userId="6c768a96-ad19-47d9-a066-c42263601d64" providerId="ADAL" clId="{2358D3C9-3CB1-4168-9FAB-8FE1142676FE}" dt="2023-03-17T13:13:46.045" v="293" actId="47"/>
        <pc:sldMkLst>
          <pc:docMk/>
          <pc:sldMk cId="587741164" sldId="267"/>
        </pc:sldMkLst>
      </pc:sldChg>
      <pc:sldChg chg="add del">
        <pc:chgData name="Sietse Smit" userId="6c768a96-ad19-47d9-a066-c42263601d64" providerId="ADAL" clId="{2358D3C9-3CB1-4168-9FAB-8FE1142676FE}" dt="2023-03-17T13:12:49.692" v="188" actId="47"/>
        <pc:sldMkLst>
          <pc:docMk/>
          <pc:sldMk cId="421580557" sldId="268"/>
        </pc:sldMkLst>
      </pc:sldChg>
      <pc:sldChg chg="add del">
        <pc:chgData name="Sietse Smit" userId="6c768a96-ad19-47d9-a066-c42263601d64" providerId="ADAL" clId="{2358D3C9-3CB1-4168-9FAB-8FE1142676FE}" dt="2023-03-17T13:13:30.335" v="280" actId="47"/>
        <pc:sldMkLst>
          <pc:docMk/>
          <pc:sldMk cId="1309611852" sldId="268"/>
        </pc:sldMkLst>
      </pc:sldChg>
      <pc:sldMasterChg chg="delSldLayout">
        <pc:chgData name="Sietse Smit" userId="6c768a96-ad19-47d9-a066-c42263601d64" providerId="ADAL" clId="{2358D3C9-3CB1-4168-9FAB-8FE1142676FE}" dt="2023-04-13T08:28:13.859" v="1221" actId="47"/>
        <pc:sldMasterMkLst>
          <pc:docMk/>
          <pc:sldMasterMk cId="2155853019" sldId="2147483648"/>
        </pc:sldMasterMkLst>
        <pc:sldLayoutChg chg="del">
          <pc:chgData name="Sietse Smit" userId="6c768a96-ad19-47d9-a066-c42263601d64" providerId="ADAL" clId="{2358D3C9-3CB1-4168-9FAB-8FE1142676FE}" dt="2023-04-13T08:28:13.859" v="1221" actId="47"/>
          <pc:sldLayoutMkLst>
            <pc:docMk/>
            <pc:sldMasterMk cId="2155853019" sldId="2147483648"/>
            <pc:sldLayoutMk cId="1103524986" sldId="2147483688"/>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19B8B2-E502-4346-A2C4-B5D7B3866A47}" type="datetimeFigureOut">
              <a:rPr lang="nl-NL" smtClean="0"/>
              <a:t>10-4-2025</a:t>
            </a:fld>
            <a:endParaRPr lang="nl-NL"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89DEE86-6240-4C91-9195-1DD56CA6AE1F}" type="slidenum">
              <a:rPr lang="nl-NL" smtClean="0"/>
              <a:t>‹nr.›</a:t>
            </a:fld>
            <a:endParaRPr lang="nl-NL" dirty="0"/>
          </a:p>
        </p:txBody>
      </p:sp>
    </p:spTree>
    <p:extLst>
      <p:ext uri="{BB962C8B-B14F-4D97-AF65-F5344CB8AC3E}">
        <p14:creationId xmlns:p14="http://schemas.microsoft.com/office/powerpoint/2010/main" val="26290389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723DA9-8EEA-4442-AD04-D20FEB943E53}" type="datetimeFigureOut">
              <a:rPr lang="nl-NL" smtClean="0"/>
              <a:t>10-4-2025</a:t>
            </a:fld>
            <a:endParaRPr lang="nl-NL"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FFFD2D-E339-48D0-8E51-8C7BC4E3C46A}" type="slidenum">
              <a:rPr lang="nl-NL" smtClean="0"/>
              <a:t>‹nr.›</a:t>
            </a:fld>
            <a:endParaRPr lang="nl-NL" dirty="0"/>
          </a:p>
        </p:txBody>
      </p:sp>
    </p:spTree>
    <p:extLst>
      <p:ext uri="{BB962C8B-B14F-4D97-AF65-F5344CB8AC3E}">
        <p14:creationId xmlns:p14="http://schemas.microsoft.com/office/powerpoint/2010/main" val="1228492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DBFFFD2D-E339-48D0-8E51-8C7BC4E3C46A}" type="slidenum">
              <a:rPr lang="nl-NL" smtClean="0"/>
              <a:t>1</a:t>
            </a:fld>
            <a:endParaRPr lang="nl-NL" dirty="0"/>
          </a:p>
        </p:txBody>
      </p:sp>
    </p:spTree>
    <p:extLst>
      <p:ext uri="{BB962C8B-B14F-4D97-AF65-F5344CB8AC3E}">
        <p14:creationId xmlns:p14="http://schemas.microsoft.com/office/powerpoint/2010/main" val="3394846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C96B16-CEB5-4163-FB2A-B3F857173E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BE7902-2F84-84AA-1C02-C9B1EBE6D3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274AD7-3493-EF12-31DF-FC1D546FE179}"/>
              </a:ext>
            </a:extLst>
          </p:cNvPr>
          <p:cNvSpPr>
            <a:spLocks noGrp="1"/>
          </p:cNvSpPr>
          <p:nvPr>
            <p:ph type="body" idx="1"/>
          </p:nvPr>
        </p:nvSpPr>
        <p:spPr/>
        <p:txBody>
          <a:bodyPr/>
          <a:lstStyle/>
          <a:p>
            <a:endParaRPr lang="nl-NL" dirty="0"/>
          </a:p>
        </p:txBody>
      </p:sp>
      <p:sp>
        <p:nvSpPr>
          <p:cNvPr id="4" name="Slide Number Placeholder 3">
            <a:extLst>
              <a:ext uri="{FF2B5EF4-FFF2-40B4-BE49-F238E27FC236}">
                <a16:creationId xmlns:a16="http://schemas.microsoft.com/office/drawing/2014/main" id="{3657DB33-B62D-6CF0-8E8E-B79D0F2C72FD}"/>
              </a:ext>
            </a:extLst>
          </p:cNvPr>
          <p:cNvSpPr>
            <a:spLocks noGrp="1"/>
          </p:cNvSpPr>
          <p:nvPr>
            <p:ph type="sldNum" sz="quarter" idx="10"/>
          </p:nvPr>
        </p:nvSpPr>
        <p:spPr/>
        <p:txBody>
          <a:bodyPr/>
          <a:lstStyle/>
          <a:p>
            <a:fld id="{DBFFFD2D-E339-48D0-8E51-8C7BC4E3C46A}" type="slidenum">
              <a:rPr lang="nl-NL" smtClean="0"/>
              <a:t>6</a:t>
            </a:fld>
            <a:endParaRPr lang="nl-NL" dirty="0"/>
          </a:p>
        </p:txBody>
      </p:sp>
    </p:spTree>
    <p:extLst>
      <p:ext uri="{BB962C8B-B14F-4D97-AF65-F5344CB8AC3E}">
        <p14:creationId xmlns:p14="http://schemas.microsoft.com/office/powerpoint/2010/main" val="154095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2B005-50B5-062E-8E90-69A699D904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CF53D1-502C-93A4-9F8D-CBFCC72C93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71BF4B-1BFA-C5F9-B3DC-919A74BA071F}"/>
              </a:ext>
            </a:extLst>
          </p:cNvPr>
          <p:cNvSpPr>
            <a:spLocks noGrp="1"/>
          </p:cNvSpPr>
          <p:nvPr>
            <p:ph type="body" idx="1"/>
          </p:nvPr>
        </p:nvSpPr>
        <p:spPr/>
        <p:txBody>
          <a:bodyPr/>
          <a:lstStyle/>
          <a:p>
            <a:endParaRPr lang="nl-NL" dirty="0"/>
          </a:p>
        </p:txBody>
      </p:sp>
      <p:sp>
        <p:nvSpPr>
          <p:cNvPr id="4" name="Slide Number Placeholder 3">
            <a:extLst>
              <a:ext uri="{FF2B5EF4-FFF2-40B4-BE49-F238E27FC236}">
                <a16:creationId xmlns:a16="http://schemas.microsoft.com/office/drawing/2014/main" id="{CB0C159C-3A0D-9C33-4010-DA715FD65530}"/>
              </a:ext>
            </a:extLst>
          </p:cNvPr>
          <p:cNvSpPr>
            <a:spLocks noGrp="1"/>
          </p:cNvSpPr>
          <p:nvPr>
            <p:ph type="sldNum" sz="quarter" idx="10"/>
          </p:nvPr>
        </p:nvSpPr>
        <p:spPr/>
        <p:txBody>
          <a:bodyPr/>
          <a:lstStyle/>
          <a:p>
            <a:fld id="{DBFFFD2D-E339-48D0-8E51-8C7BC4E3C46A}" type="slidenum">
              <a:rPr lang="nl-NL" smtClean="0"/>
              <a:t>8</a:t>
            </a:fld>
            <a:endParaRPr lang="nl-NL" dirty="0"/>
          </a:p>
        </p:txBody>
      </p:sp>
    </p:spTree>
    <p:extLst>
      <p:ext uri="{BB962C8B-B14F-4D97-AF65-F5344CB8AC3E}">
        <p14:creationId xmlns:p14="http://schemas.microsoft.com/office/powerpoint/2010/main" val="3828464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105AB-A560-EEC3-3E8A-F8AA9A1B91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A4A1B0-167B-18A5-9A51-01E91E4C00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C2D70E-CB70-56BC-0C6A-C91E631645A7}"/>
              </a:ext>
            </a:extLst>
          </p:cNvPr>
          <p:cNvSpPr>
            <a:spLocks noGrp="1"/>
          </p:cNvSpPr>
          <p:nvPr>
            <p:ph type="body" idx="1"/>
          </p:nvPr>
        </p:nvSpPr>
        <p:spPr/>
        <p:txBody>
          <a:bodyPr/>
          <a:lstStyle/>
          <a:p>
            <a:endParaRPr lang="nl-NL" dirty="0"/>
          </a:p>
        </p:txBody>
      </p:sp>
      <p:sp>
        <p:nvSpPr>
          <p:cNvPr id="4" name="Slide Number Placeholder 3">
            <a:extLst>
              <a:ext uri="{FF2B5EF4-FFF2-40B4-BE49-F238E27FC236}">
                <a16:creationId xmlns:a16="http://schemas.microsoft.com/office/drawing/2014/main" id="{784EBD56-9B13-DFDE-F31F-6515F008378D}"/>
              </a:ext>
            </a:extLst>
          </p:cNvPr>
          <p:cNvSpPr>
            <a:spLocks noGrp="1"/>
          </p:cNvSpPr>
          <p:nvPr>
            <p:ph type="sldNum" sz="quarter" idx="10"/>
          </p:nvPr>
        </p:nvSpPr>
        <p:spPr/>
        <p:txBody>
          <a:bodyPr/>
          <a:lstStyle/>
          <a:p>
            <a:fld id="{DBFFFD2D-E339-48D0-8E51-8C7BC4E3C46A}" type="slidenum">
              <a:rPr lang="nl-NL" smtClean="0"/>
              <a:t>10</a:t>
            </a:fld>
            <a:endParaRPr lang="nl-NL" dirty="0"/>
          </a:p>
        </p:txBody>
      </p:sp>
    </p:spTree>
    <p:extLst>
      <p:ext uri="{BB962C8B-B14F-4D97-AF65-F5344CB8AC3E}">
        <p14:creationId xmlns:p14="http://schemas.microsoft.com/office/powerpoint/2010/main" val="226983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C0BA2-8C11-107E-F687-832E9AECB2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906080-96E9-72C3-B7EB-B98920CD89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4499BC-582F-E4D8-8387-F7CEC40948FD}"/>
              </a:ext>
            </a:extLst>
          </p:cNvPr>
          <p:cNvSpPr>
            <a:spLocks noGrp="1"/>
          </p:cNvSpPr>
          <p:nvPr>
            <p:ph type="body" idx="1"/>
          </p:nvPr>
        </p:nvSpPr>
        <p:spPr/>
        <p:txBody>
          <a:bodyPr/>
          <a:lstStyle/>
          <a:p>
            <a:endParaRPr lang="nl-NL" dirty="0"/>
          </a:p>
        </p:txBody>
      </p:sp>
      <p:sp>
        <p:nvSpPr>
          <p:cNvPr id="4" name="Slide Number Placeholder 3">
            <a:extLst>
              <a:ext uri="{FF2B5EF4-FFF2-40B4-BE49-F238E27FC236}">
                <a16:creationId xmlns:a16="http://schemas.microsoft.com/office/drawing/2014/main" id="{37AFA30E-9218-4CF6-CE17-CF4DA4381603}"/>
              </a:ext>
            </a:extLst>
          </p:cNvPr>
          <p:cNvSpPr>
            <a:spLocks noGrp="1"/>
          </p:cNvSpPr>
          <p:nvPr>
            <p:ph type="sldNum" sz="quarter" idx="10"/>
          </p:nvPr>
        </p:nvSpPr>
        <p:spPr/>
        <p:txBody>
          <a:bodyPr/>
          <a:lstStyle/>
          <a:p>
            <a:fld id="{DBFFFD2D-E339-48D0-8E51-8C7BC4E3C46A}" type="slidenum">
              <a:rPr lang="nl-NL" smtClean="0"/>
              <a:t>14</a:t>
            </a:fld>
            <a:endParaRPr lang="nl-NL" dirty="0"/>
          </a:p>
        </p:txBody>
      </p:sp>
    </p:spTree>
    <p:extLst>
      <p:ext uri="{BB962C8B-B14F-4D97-AF65-F5344CB8AC3E}">
        <p14:creationId xmlns:p14="http://schemas.microsoft.com/office/powerpoint/2010/main" val="8326947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11DDD7-E723-2FBC-6A30-A3D474F656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A0EAEF-113F-7A73-572D-0F03B6B3C5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79AC73-CAF2-94EA-6C64-28C09AFBB3D8}"/>
              </a:ext>
            </a:extLst>
          </p:cNvPr>
          <p:cNvSpPr>
            <a:spLocks noGrp="1"/>
          </p:cNvSpPr>
          <p:nvPr>
            <p:ph type="body" idx="1"/>
          </p:nvPr>
        </p:nvSpPr>
        <p:spPr/>
        <p:txBody>
          <a:bodyPr/>
          <a:lstStyle/>
          <a:p>
            <a:endParaRPr lang="nl-NL" dirty="0"/>
          </a:p>
        </p:txBody>
      </p:sp>
      <p:sp>
        <p:nvSpPr>
          <p:cNvPr id="4" name="Slide Number Placeholder 3">
            <a:extLst>
              <a:ext uri="{FF2B5EF4-FFF2-40B4-BE49-F238E27FC236}">
                <a16:creationId xmlns:a16="http://schemas.microsoft.com/office/drawing/2014/main" id="{73600EDF-4290-BC46-CC44-60BA6E36CE71}"/>
              </a:ext>
            </a:extLst>
          </p:cNvPr>
          <p:cNvSpPr>
            <a:spLocks noGrp="1"/>
          </p:cNvSpPr>
          <p:nvPr>
            <p:ph type="sldNum" sz="quarter" idx="10"/>
          </p:nvPr>
        </p:nvSpPr>
        <p:spPr/>
        <p:txBody>
          <a:bodyPr/>
          <a:lstStyle/>
          <a:p>
            <a:fld id="{DBFFFD2D-E339-48D0-8E51-8C7BC4E3C46A}" type="slidenum">
              <a:rPr lang="nl-NL" smtClean="0"/>
              <a:t>16</a:t>
            </a:fld>
            <a:endParaRPr lang="nl-NL" dirty="0"/>
          </a:p>
        </p:txBody>
      </p:sp>
    </p:spTree>
    <p:extLst>
      <p:ext uri="{BB962C8B-B14F-4D97-AF65-F5344CB8AC3E}">
        <p14:creationId xmlns:p14="http://schemas.microsoft.com/office/powerpoint/2010/main" val="869368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18D27-2F5E-545D-1E5F-E67333CCE1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D170D2-9DF8-3901-1E7F-0F40D0B764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595920-209C-D44C-1B79-D6D93D02AD87}"/>
              </a:ext>
            </a:extLst>
          </p:cNvPr>
          <p:cNvSpPr>
            <a:spLocks noGrp="1"/>
          </p:cNvSpPr>
          <p:nvPr>
            <p:ph type="body" idx="1"/>
          </p:nvPr>
        </p:nvSpPr>
        <p:spPr/>
        <p:txBody>
          <a:bodyPr/>
          <a:lstStyle/>
          <a:p>
            <a:endParaRPr lang="nl-NL" dirty="0"/>
          </a:p>
        </p:txBody>
      </p:sp>
      <p:sp>
        <p:nvSpPr>
          <p:cNvPr id="4" name="Slide Number Placeholder 3">
            <a:extLst>
              <a:ext uri="{FF2B5EF4-FFF2-40B4-BE49-F238E27FC236}">
                <a16:creationId xmlns:a16="http://schemas.microsoft.com/office/drawing/2014/main" id="{7DA2ACDD-47A3-5C07-467F-2BA4ED0F7869}"/>
              </a:ext>
            </a:extLst>
          </p:cNvPr>
          <p:cNvSpPr>
            <a:spLocks noGrp="1"/>
          </p:cNvSpPr>
          <p:nvPr>
            <p:ph type="sldNum" sz="quarter" idx="10"/>
          </p:nvPr>
        </p:nvSpPr>
        <p:spPr/>
        <p:txBody>
          <a:bodyPr/>
          <a:lstStyle/>
          <a:p>
            <a:fld id="{DBFFFD2D-E339-48D0-8E51-8C7BC4E3C46A}" type="slidenum">
              <a:rPr lang="nl-NL" smtClean="0"/>
              <a:t>18</a:t>
            </a:fld>
            <a:endParaRPr lang="nl-NL" dirty="0"/>
          </a:p>
        </p:txBody>
      </p:sp>
    </p:spTree>
    <p:extLst>
      <p:ext uri="{BB962C8B-B14F-4D97-AF65-F5344CB8AC3E}">
        <p14:creationId xmlns:p14="http://schemas.microsoft.com/office/powerpoint/2010/main" val="1763310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32A45-B0C3-CAD1-F7A3-73467F3D94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328DC9-213C-DB5D-A93D-B4D1F97FB8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F9213B-2758-8B89-4A3D-5C655EFE9C3B}"/>
              </a:ext>
            </a:extLst>
          </p:cNvPr>
          <p:cNvSpPr>
            <a:spLocks noGrp="1"/>
          </p:cNvSpPr>
          <p:nvPr>
            <p:ph type="body" idx="1"/>
          </p:nvPr>
        </p:nvSpPr>
        <p:spPr/>
        <p:txBody>
          <a:bodyPr/>
          <a:lstStyle/>
          <a:p>
            <a:endParaRPr lang="nl-NL" dirty="0"/>
          </a:p>
        </p:txBody>
      </p:sp>
      <p:sp>
        <p:nvSpPr>
          <p:cNvPr id="4" name="Slide Number Placeholder 3">
            <a:extLst>
              <a:ext uri="{FF2B5EF4-FFF2-40B4-BE49-F238E27FC236}">
                <a16:creationId xmlns:a16="http://schemas.microsoft.com/office/drawing/2014/main" id="{B1999E9A-7F26-ABA4-576A-33E7BC81BFD4}"/>
              </a:ext>
            </a:extLst>
          </p:cNvPr>
          <p:cNvSpPr>
            <a:spLocks noGrp="1"/>
          </p:cNvSpPr>
          <p:nvPr>
            <p:ph type="sldNum" sz="quarter" idx="10"/>
          </p:nvPr>
        </p:nvSpPr>
        <p:spPr/>
        <p:txBody>
          <a:bodyPr/>
          <a:lstStyle/>
          <a:p>
            <a:fld id="{DBFFFD2D-E339-48D0-8E51-8C7BC4E3C46A}" type="slidenum">
              <a:rPr lang="nl-NL" smtClean="0"/>
              <a:t>22</a:t>
            </a:fld>
            <a:endParaRPr lang="nl-NL" dirty="0"/>
          </a:p>
        </p:txBody>
      </p:sp>
    </p:spTree>
    <p:extLst>
      <p:ext uri="{BB962C8B-B14F-4D97-AF65-F5344CB8AC3E}">
        <p14:creationId xmlns:p14="http://schemas.microsoft.com/office/powerpoint/2010/main" val="2702445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customXml" Target="../../customXml/item39.xml"/><Relationship Id="rId1" Type="http://schemas.openxmlformats.org/officeDocument/2006/relationships/customXml" Target="../../customXml/item38.xml"/><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customXml" Target="../../customXml/item41.xml"/><Relationship Id="rId1" Type="http://schemas.openxmlformats.org/officeDocument/2006/relationships/customXml" Target="../../customXml/item40.xml"/><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customXml" Target="../../customXml/item4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customXml" Target="../../customXml/item3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customXml" Target="../../customXml/item3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customXml" Target="../../customXml/item3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aars)]">
    <p:bg>
      <p:bgPr>
        <a:solidFill>
          <a:srgbClr val="692B7A"/>
        </a:solidFill>
        <a:effectLst/>
      </p:bgPr>
    </p:bg>
    <p:spTree>
      <p:nvGrpSpPr>
        <p:cNvPr id="1" name=""/>
        <p:cNvGrpSpPr/>
        <p:nvPr/>
      </p:nvGrpSpPr>
      <p:grpSpPr>
        <a:xfrm>
          <a:off x="0" y="0"/>
          <a:ext cx="0" cy="0"/>
          <a:chOff x="0" y="0"/>
          <a:chExt cx="0" cy="0"/>
        </a:xfrm>
      </p:grpSpPr>
      <p:sp>
        <p:nvSpPr>
          <p:cNvPr id="4" name="Frame 1">
            <a:extLst>
              <a:ext uri="{FF2B5EF4-FFF2-40B4-BE49-F238E27FC236}">
                <a16:creationId xmlns:a16="http://schemas.microsoft.com/office/drawing/2014/main" id="{596ADD71-D0BB-8362-1F17-7F91C8623DC8}"/>
              </a:ext>
            </a:extLst>
          </p:cNvPr>
          <p:cNvSpPr>
            <a:spLocks noSelect="1"/>
          </p:cNvSpPr>
          <p:nvPr userDrawn="1"/>
        </p:nvSpPr>
        <p:spPr bwMode="auto">
          <a:xfrm>
            <a:off x="9264650" y="5435600"/>
            <a:ext cx="2508250" cy="411163"/>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5" name="Frame 2">
            <a:extLst>
              <a:ext uri="{FF2B5EF4-FFF2-40B4-BE49-F238E27FC236}">
                <a16:creationId xmlns:a16="http://schemas.microsoft.com/office/drawing/2014/main" id="{87523B50-D688-2D02-2D82-AADE79B84280}"/>
              </a:ext>
            </a:extLst>
          </p:cNvPr>
          <p:cNvSpPr>
            <a:spLocks noSelect="1"/>
          </p:cNvSpPr>
          <p:nvPr userDrawn="1"/>
        </p:nvSpPr>
        <p:spPr bwMode="auto">
          <a:xfrm>
            <a:off x="0" y="0"/>
            <a:ext cx="12192000" cy="6858000"/>
          </a:xfrm>
          <a:custGeom>
            <a:avLst/>
            <a:gdLst>
              <a:gd name="T0" fmla="*/ 38400 w 38400"/>
              <a:gd name="T1" fmla="*/ 20238 h 21600"/>
              <a:gd name="T2" fmla="*/ 32259 w 38400"/>
              <a:gd name="T3" fmla="*/ 20288 h 21600"/>
              <a:gd name="T4" fmla="*/ 28167 w 38400"/>
              <a:gd name="T5" fmla="*/ 20159 h 21600"/>
              <a:gd name="T6" fmla="*/ 22699 w 38400"/>
              <a:gd name="T7" fmla="*/ 20230 h 21600"/>
              <a:gd name="T8" fmla="*/ 16332 w 38400"/>
              <a:gd name="T9" fmla="*/ 20289 h 21600"/>
              <a:gd name="T10" fmla="*/ 12735 w 38400"/>
              <a:gd name="T11" fmla="*/ 20288 h 21600"/>
              <a:gd name="T12" fmla="*/ 9811 w 38400"/>
              <a:gd name="T13" fmla="*/ 20288 h 21600"/>
              <a:gd name="T14" fmla="*/ 6189 w 38400"/>
              <a:gd name="T15" fmla="*/ 20231 h 21600"/>
              <a:gd name="T16" fmla="*/ 1284 w 38400"/>
              <a:gd name="T17" fmla="*/ 19611 h 21600"/>
              <a:gd name="T18" fmla="*/ 1370 w 38400"/>
              <a:gd name="T19" fmla="*/ 17552 h 21600"/>
              <a:gd name="T20" fmla="*/ 1360 w 38400"/>
              <a:gd name="T21" fmla="*/ 16440 h 21600"/>
              <a:gd name="T22" fmla="*/ 1285 w 38400"/>
              <a:gd name="T23" fmla="*/ 15335 h 21600"/>
              <a:gd name="T24" fmla="*/ 1370 w 38400"/>
              <a:gd name="T25" fmla="*/ 13918 h 21600"/>
              <a:gd name="T26" fmla="*/ 1361 w 38400"/>
              <a:gd name="T27" fmla="*/ 12501 h 21600"/>
              <a:gd name="T28" fmla="*/ 1312 w 38400"/>
              <a:gd name="T29" fmla="*/ 10829 h 21600"/>
              <a:gd name="T30" fmla="*/ 1362 w 38400"/>
              <a:gd name="T31" fmla="*/ 9972 h 21600"/>
              <a:gd name="T32" fmla="*/ 1313 w 38400"/>
              <a:gd name="T33" fmla="*/ 8838 h 21600"/>
              <a:gd name="T34" fmla="*/ 1312 w 38400"/>
              <a:gd name="T35" fmla="*/ 7454 h 21600"/>
              <a:gd name="T36" fmla="*/ 1314 w 38400"/>
              <a:gd name="T37" fmla="*/ 6576 h 21600"/>
              <a:gd name="T38" fmla="*/ 1360 w 38400"/>
              <a:gd name="T39" fmla="*/ 5640 h 21600"/>
              <a:gd name="T40" fmla="*/ 1324 w 38400"/>
              <a:gd name="T41" fmla="*/ 3885 h 21600"/>
              <a:gd name="T42" fmla="*/ 1279 w 38400"/>
              <a:gd name="T43" fmla="*/ 2800 h 21600"/>
              <a:gd name="T44" fmla="*/ 1285 w 38400"/>
              <a:gd name="T45" fmla="*/ 1757 h 21600"/>
              <a:gd name="T46" fmla="*/ 4293 w 38400"/>
              <a:gd name="T47" fmla="*/ 1191 h 21600"/>
              <a:gd name="T48" fmla="*/ 6792 w 38400"/>
              <a:gd name="T49" fmla="*/ 1452 h 21600"/>
              <a:gd name="T50" fmla="*/ 10954 w 38400"/>
              <a:gd name="T51" fmla="*/ 1361 h 21600"/>
              <a:gd name="T52" fmla="*/ 12805 w 38400"/>
              <a:gd name="T53" fmla="*/ 1365 h 21600"/>
              <a:gd name="T54" fmla="*/ 14047 w 38400"/>
              <a:gd name="T55" fmla="*/ 1276 h 21600"/>
              <a:gd name="T56" fmla="*/ 16478 w 38400"/>
              <a:gd name="T57" fmla="*/ 1361 h 21600"/>
              <a:gd name="T58" fmla="*/ 18271 w 38400"/>
              <a:gd name="T59" fmla="*/ 1361 h 21600"/>
              <a:gd name="T60" fmla="*/ 21456 w 38400"/>
              <a:gd name="T61" fmla="*/ 1413 h 21600"/>
              <a:gd name="T62" fmla="*/ 25042 w 38400"/>
              <a:gd name="T63" fmla="*/ 1276 h 21600"/>
              <a:gd name="T64" fmla="*/ 28302 w 38400"/>
              <a:gd name="T65" fmla="*/ 1361 h 21600"/>
              <a:gd name="T66" fmla="*/ 29804 w 38400"/>
              <a:gd name="T67" fmla="*/ 1363 h 21600"/>
              <a:gd name="T68" fmla="*/ 33115 w 38400"/>
              <a:gd name="T69" fmla="*/ 1361 h 21600"/>
              <a:gd name="T70" fmla="*/ 37172 w 38400"/>
              <a:gd name="T71" fmla="*/ 1342 h 21600"/>
              <a:gd name="T72" fmla="*/ 37078 w 38400"/>
              <a:gd name="T73" fmla="*/ 1940 h 21600"/>
              <a:gd name="T74" fmla="*/ 37078 w 38400"/>
              <a:gd name="T75" fmla="*/ 2354 h 21600"/>
              <a:gd name="T76" fmla="*/ 37038 w 38400"/>
              <a:gd name="T77" fmla="*/ 2888 h 21600"/>
              <a:gd name="T78" fmla="*/ 37077 w 38400"/>
              <a:gd name="T79" fmla="*/ 3737 h 21600"/>
              <a:gd name="T80" fmla="*/ 37077 w 38400"/>
              <a:gd name="T81" fmla="*/ 5154 h 21600"/>
              <a:gd name="T82" fmla="*/ 37039 w 38400"/>
              <a:gd name="T83" fmla="*/ 5722 h 21600"/>
              <a:gd name="T84" fmla="*/ 37038 w 38400"/>
              <a:gd name="T85" fmla="*/ 6814 h 21600"/>
              <a:gd name="T86" fmla="*/ 37040 w 38400"/>
              <a:gd name="T87" fmla="*/ 7592 h 21600"/>
              <a:gd name="T88" fmla="*/ 37001 w 38400"/>
              <a:gd name="T89" fmla="*/ 8613 h 21600"/>
              <a:gd name="T90" fmla="*/ 37038 w 38400"/>
              <a:gd name="T91" fmla="*/ 10802 h 21600"/>
              <a:gd name="T92" fmla="*/ 37079 w 38400"/>
              <a:gd name="T93" fmla="*/ 11465 h 21600"/>
              <a:gd name="T94" fmla="*/ 37048 w 38400"/>
              <a:gd name="T95" fmla="*/ 12144 h 21600"/>
              <a:gd name="T96" fmla="*/ 37040 w 38400"/>
              <a:gd name="T97" fmla="*/ 12468 h 21600"/>
              <a:gd name="T98" fmla="*/ 37110 w 38400"/>
              <a:gd name="T99" fmla="*/ 13504 h 21600"/>
              <a:gd name="T100" fmla="*/ 37172 w 38400"/>
              <a:gd name="T101" fmla="*/ 14528 h 21600"/>
              <a:gd name="T102" fmla="*/ 37862 w 38400"/>
              <a:gd name="T103" fmla="*/ 14982 h 21600"/>
              <a:gd name="T104" fmla="*/ 38391 w 38400"/>
              <a:gd name="T105" fmla="*/ 1435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400" h="21600">
                <a:moveTo>
                  <a:pt x="38400" y="0"/>
                </a:moveTo>
                <a:cubicBezTo>
                  <a:pt x="0" y="0"/>
                  <a:pt x="0" y="0"/>
                  <a:pt x="0" y="0"/>
                </a:cubicBezTo>
                <a:cubicBezTo>
                  <a:pt x="0" y="21600"/>
                  <a:pt x="0" y="21600"/>
                  <a:pt x="0" y="21600"/>
                </a:cubicBezTo>
                <a:cubicBezTo>
                  <a:pt x="38400" y="21600"/>
                  <a:pt x="38400" y="21600"/>
                  <a:pt x="38400" y="21600"/>
                </a:cubicBezTo>
                <a:cubicBezTo>
                  <a:pt x="38400" y="20238"/>
                  <a:pt x="38400" y="20238"/>
                  <a:pt x="38400" y="20238"/>
                </a:cubicBezTo>
                <a:cubicBezTo>
                  <a:pt x="37683" y="20235"/>
                  <a:pt x="36960" y="20245"/>
                  <a:pt x="36242" y="20245"/>
                </a:cubicBezTo>
                <a:cubicBezTo>
                  <a:pt x="35574" y="20245"/>
                  <a:pt x="34906" y="20248"/>
                  <a:pt x="34238" y="20230"/>
                </a:cubicBezTo>
                <a:cubicBezTo>
                  <a:pt x="33931" y="20222"/>
                  <a:pt x="33652" y="20288"/>
                  <a:pt x="33346" y="20288"/>
                </a:cubicBezTo>
                <a:cubicBezTo>
                  <a:pt x="33073" y="20288"/>
                  <a:pt x="32799" y="20288"/>
                  <a:pt x="32526" y="20288"/>
                </a:cubicBezTo>
                <a:cubicBezTo>
                  <a:pt x="32437" y="20288"/>
                  <a:pt x="32348" y="20287"/>
                  <a:pt x="32259" y="20288"/>
                </a:cubicBezTo>
                <a:cubicBezTo>
                  <a:pt x="32128" y="20289"/>
                  <a:pt x="32040" y="20250"/>
                  <a:pt x="31917" y="20228"/>
                </a:cubicBezTo>
                <a:cubicBezTo>
                  <a:pt x="31728" y="20194"/>
                  <a:pt x="31525" y="20269"/>
                  <a:pt x="31333" y="20246"/>
                </a:cubicBezTo>
                <a:cubicBezTo>
                  <a:pt x="30772" y="20181"/>
                  <a:pt x="30182" y="20205"/>
                  <a:pt x="29618" y="20127"/>
                </a:cubicBezTo>
                <a:cubicBezTo>
                  <a:pt x="29278" y="20080"/>
                  <a:pt x="28885" y="20102"/>
                  <a:pt x="28549" y="20151"/>
                </a:cubicBezTo>
                <a:cubicBezTo>
                  <a:pt x="28422" y="20169"/>
                  <a:pt x="28295" y="20156"/>
                  <a:pt x="28167" y="20159"/>
                </a:cubicBezTo>
                <a:cubicBezTo>
                  <a:pt x="28028" y="20163"/>
                  <a:pt x="27909" y="20204"/>
                  <a:pt x="27768" y="20203"/>
                </a:cubicBezTo>
                <a:cubicBezTo>
                  <a:pt x="27171" y="20198"/>
                  <a:pt x="26589" y="20160"/>
                  <a:pt x="25993" y="20160"/>
                </a:cubicBezTo>
                <a:cubicBezTo>
                  <a:pt x="25649" y="20160"/>
                  <a:pt x="25281" y="20123"/>
                  <a:pt x="24940" y="20158"/>
                </a:cubicBezTo>
                <a:cubicBezTo>
                  <a:pt x="24571" y="20196"/>
                  <a:pt x="24192" y="20183"/>
                  <a:pt x="23827" y="20236"/>
                </a:cubicBezTo>
                <a:cubicBezTo>
                  <a:pt x="23463" y="20289"/>
                  <a:pt x="23065" y="20243"/>
                  <a:pt x="22699" y="20230"/>
                </a:cubicBezTo>
                <a:cubicBezTo>
                  <a:pt x="22404" y="20220"/>
                  <a:pt x="22106" y="20231"/>
                  <a:pt x="21811" y="20231"/>
                </a:cubicBezTo>
                <a:cubicBezTo>
                  <a:pt x="18650" y="20231"/>
                  <a:pt x="18650" y="20231"/>
                  <a:pt x="18650" y="20231"/>
                </a:cubicBezTo>
                <a:cubicBezTo>
                  <a:pt x="18452" y="20231"/>
                  <a:pt x="18255" y="20233"/>
                  <a:pt x="18057" y="20231"/>
                </a:cubicBezTo>
                <a:cubicBezTo>
                  <a:pt x="17862" y="20230"/>
                  <a:pt x="17700" y="20288"/>
                  <a:pt x="17498" y="20288"/>
                </a:cubicBezTo>
                <a:cubicBezTo>
                  <a:pt x="17111" y="20288"/>
                  <a:pt x="16719" y="20307"/>
                  <a:pt x="16332" y="20289"/>
                </a:cubicBezTo>
                <a:cubicBezTo>
                  <a:pt x="16171" y="20282"/>
                  <a:pt x="16029" y="20230"/>
                  <a:pt x="15863" y="20231"/>
                </a:cubicBezTo>
                <a:cubicBezTo>
                  <a:pt x="15704" y="20233"/>
                  <a:pt x="15545" y="20231"/>
                  <a:pt x="15386" y="20231"/>
                </a:cubicBezTo>
                <a:cubicBezTo>
                  <a:pt x="15084" y="20231"/>
                  <a:pt x="14829" y="20288"/>
                  <a:pt x="14532" y="20288"/>
                </a:cubicBezTo>
                <a:cubicBezTo>
                  <a:pt x="14139" y="20288"/>
                  <a:pt x="13778" y="20330"/>
                  <a:pt x="13389" y="20330"/>
                </a:cubicBezTo>
                <a:cubicBezTo>
                  <a:pt x="13164" y="20330"/>
                  <a:pt x="12954" y="20294"/>
                  <a:pt x="12735" y="20288"/>
                </a:cubicBezTo>
                <a:cubicBezTo>
                  <a:pt x="12529" y="20283"/>
                  <a:pt x="12348" y="20326"/>
                  <a:pt x="12150" y="20330"/>
                </a:cubicBezTo>
                <a:cubicBezTo>
                  <a:pt x="12079" y="20332"/>
                  <a:pt x="12007" y="20330"/>
                  <a:pt x="11935" y="20330"/>
                </a:cubicBezTo>
                <a:cubicBezTo>
                  <a:pt x="11840" y="20331"/>
                  <a:pt x="11801" y="20299"/>
                  <a:pt x="11719" y="20286"/>
                </a:cubicBezTo>
                <a:cubicBezTo>
                  <a:pt x="11546" y="20258"/>
                  <a:pt x="11340" y="20288"/>
                  <a:pt x="11165" y="20288"/>
                </a:cubicBezTo>
                <a:cubicBezTo>
                  <a:pt x="9811" y="20288"/>
                  <a:pt x="9811" y="20288"/>
                  <a:pt x="9811" y="20288"/>
                </a:cubicBezTo>
                <a:cubicBezTo>
                  <a:pt x="9363" y="20288"/>
                  <a:pt x="8941" y="20331"/>
                  <a:pt x="8494" y="20330"/>
                </a:cubicBezTo>
                <a:cubicBezTo>
                  <a:pt x="8297" y="20330"/>
                  <a:pt x="8120" y="20287"/>
                  <a:pt x="7924" y="20288"/>
                </a:cubicBezTo>
                <a:cubicBezTo>
                  <a:pt x="7689" y="20289"/>
                  <a:pt x="7454" y="20288"/>
                  <a:pt x="7218" y="20288"/>
                </a:cubicBezTo>
                <a:cubicBezTo>
                  <a:pt x="7048" y="20288"/>
                  <a:pt x="6878" y="20287"/>
                  <a:pt x="6708" y="20288"/>
                </a:cubicBezTo>
                <a:cubicBezTo>
                  <a:pt x="6527" y="20289"/>
                  <a:pt x="6374" y="20231"/>
                  <a:pt x="6189" y="20231"/>
                </a:cubicBezTo>
                <a:cubicBezTo>
                  <a:pt x="5522" y="20231"/>
                  <a:pt x="4856" y="20231"/>
                  <a:pt x="4194" y="20231"/>
                </a:cubicBezTo>
                <a:cubicBezTo>
                  <a:pt x="3344" y="20231"/>
                  <a:pt x="2494" y="20231"/>
                  <a:pt x="1644" y="20231"/>
                </a:cubicBezTo>
                <a:cubicBezTo>
                  <a:pt x="1503" y="20231"/>
                  <a:pt x="1374" y="20247"/>
                  <a:pt x="1250" y="20264"/>
                </a:cubicBezTo>
                <a:cubicBezTo>
                  <a:pt x="1269" y="20203"/>
                  <a:pt x="1286" y="20140"/>
                  <a:pt x="1285" y="20069"/>
                </a:cubicBezTo>
                <a:cubicBezTo>
                  <a:pt x="1284" y="19917"/>
                  <a:pt x="1280" y="19763"/>
                  <a:pt x="1284" y="19611"/>
                </a:cubicBezTo>
                <a:cubicBezTo>
                  <a:pt x="1289" y="19455"/>
                  <a:pt x="1340" y="19294"/>
                  <a:pt x="1314" y="19133"/>
                </a:cubicBezTo>
                <a:cubicBezTo>
                  <a:pt x="1275" y="18886"/>
                  <a:pt x="1285" y="18610"/>
                  <a:pt x="1285" y="18346"/>
                </a:cubicBezTo>
                <a:cubicBezTo>
                  <a:pt x="1285" y="18266"/>
                  <a:pt x="1273" y="18175"/>
                  <a:pt x="1292" y="18098"/>
                </a:cubicBezTo>
                <a:cubicBezTo>
                  <a:pt x="1305" y="18043"/>
                  <a:pt x="1355" y="17992"/>
                  <a:pt x="1369" y="17936"/>
                </a:cubicBezTo>
                <a:cubicBezTo>
                  <a:pt x="1398" y="17825"/>
                  <a:pt x="1370" y="17666"/>
                  <a:pt x="1370" y="17552"/>
                </a:cubicBezTo>
                <a:cubicBezTo>
                  <a:pt x="1370" y="17431"/>
                  <a:pt x="1390" y="17306"/>
                  <a:pt x="1376" y="17207"/>
                </a:cubicBezTo>
                <a:cubicBezTo>
                  <a:pt x="1367" y="17140"/>
                  <a:pt x="1370" y="17072"/>
                  <a:pt x="1350" y="17008"/>
                </a:cubicBezTo>
                <a:cubicBezTo>
                  <a:pt x="1327" y="16934"/>
                  <a:pt x="1306" y="16898"/>
                  <a:pt x="1314" y="16808"/>
                </a:cubicBezTo>
                <a:cubicBezTo>
                  <a:pt x="1319" y="16737"/>
                  <a:pt x="1353" y="16701"/>
                  <a:pt x="1368" y="16633"/>
                </a:cubicBezTo>
                <a:cubicBezTo>
                  <a:pt x="1381" y="16570"/>
                  <a:pt x="1363" y="16503"/>
                  <a:pt x="1360" y="16440"/>
                </a:cubicBezTo>
                <a:cubicBezTo>
                  <a:pt x="1353" y="16299"/>
                  <a:pt x="1350" y="16147"/>
                  <a:pt x="1360" y="16007"/>
                </a:cubicBezTo>
                <a:cubicBezTo>
                  <a:pt x="1365" y="15943"/>
                  <a:pt x="1405" y="15916"/>
                  <a:pt x="1415" y="15868"/>
                </a:cubicBezTo>
                <a:cubicBezTo>
                  <a:pt x="1424" y="15825"/>
                  <a:pt x="1386" y="15737"/>
                  <a:pt x="1377" y="15698"/>
                </a:cubicBezTo>
                <a:cubicBezTo>
                  <a:pt x="1359" y="15619"/>
                  <a:pt x="1314" y="15577"/>
                  <a:pt x="1290" y="15506"/>
                </a:cubicBezTo>
                <a:cubicBezTo>
                  <a:pt x="1274" y="15455"/>
                  <a:pt x="1285" y="15388"/>
                  <a:pt x="1285" y="15335"/>
                </a:cubicBezTo>
                <a:cubicBezTo>
                  <a:pt x="1285" y="15211"/>
                  <a:pt x="1285" y="15086"/>
                  <a:pt x="1285" y="14961"/>
                </a:cubicBezTo>
                <a:cubicBezTo>
                  <a:pt x="1285" y="14836"/>
                  <a:pt x="1314" y="14737"/>
                  <a:pt x="1313" y="14620"/>
                </a:cubicBezTo>
                <a:cubicBezTo>
                  <a:pt x="1313" y="14550"/>
                  <a:pt x="1304" y="14470"/>
                  <a:pt x="1314" y="14400"/>
                </a:cubicBezTo>
                <a:cubicBezTo>
                  <a:pt x="1323" y="14333"/>
                  <a:pt x="1344" y="14318"/>
                  <a:pt x="1362" y="14259"/>
                </a:cubicBezTo>
                <a:cubicBezTo>
                  <a:pt x="1391" y="14160"/>
                  <a:pt x="1370" y="14022"/>
                  <a:pt x="1370" y="13918"/>
                </a:cubicBezTo>
                <a:cubicBezTo>
                  <a:pt x="1370" y="13845"/>
                  <a:pt x="1357" y="13761"/>
                  <a:pt x="1369" y="13690"/>
                </a:cubicBezTo>
                <a:cubicBezTo>
                  <a:pt x="1377" y="13640"/>
                  <a:pt x="1410" y="13613"/>
                  <a:pt x="1399" y="13549"/>
                </a:cubicBezTo>
                <a:cubicBezTo>
                  <a:pt x="1382" y="13447"/>
                  <a:pt x="1371" y="13352"/>
                  <a:pt x="1370" y="13238"/>
                </a:cubicBezTo>
                <a:cubicBezTo>
                  <a:pt x="1370" y="13103"/>
                  <a:pt x="1419" y="12978"/>
                  <a:pt x="1399" y="12841"/>
                </a:cubicBezTo>
                <a:cubicBezTo>
                  <a:pt x="1383" y="12728"/>
                  <a:pt x="1366" y="12618"/>
                  <a:pt x="1361" y="12501"/>
                </a:cubicBezTo>
                <a:cubicBezTo>
                  <a:pt x="1358" y="12439"/>
                  <a:pt x="1376" y="12361"/>
                  <a:pt x="1362" y="12302"/>
                </a:cubicBezTo>
                <a:cubicBezTo>
                  <a:pt x="1347" y="12241"/>
                  <a:pt x="1327" y="12199"/>
                  <a:pt x="1314" y="12132"/>
                </a:cubicBezTo>
                <a:cubicBezTo>
                  <a:pt x="1291" y="12008"/>
                  <a:pt x="1285" y="11895"/>
                  <a:pt x="1285" y="11764"/>
                </a:cubicBezTo>
                <a:cubicBezTo>
                  <a:pt x="1285" y="11526"/>
                  <a:pt x="1253" y="11259"/>
                  <a:pt x="1291" y="11025"/>
                </a:cubicBezTo>
                <a:cubicBezTo>
                  <a:pt x="1302" y="10963"/>
                  <a:pt x="1302" y="10894"/>
                  <a:pt x="1312" y="10829"/>
                </a:cubicBezTo>
                <a:cubicBezTo>
                  <a:pt x="1324" y="10757"/>
                  <a:pt x="1357" y="10704"/>
                  <a:pt x="1360" y="10630"/>
                </a:cubicBezTo>
                <a:cubicBezTo>
                  <a:pt x="1363" y="10580"/>
                  <a:pt x="1372" y="10508"/>
                  <a:pt x="1362" y="10459"/>
                </a:cubicBezTo>
                <a:cubicBezTo>
                  <a:pt x="1349" y="10401"/>
                  <a:pt x="1325" y="10382"/>
                  <a:pt x="1314" y="10318"/>
                </a:cubicBezTo>
                <a:cubicBezTo>
                  <a:pt x="1304" y="10264"/>
                  <a:pt x="1304" y="10173"/>
                  <a:pt x="1314" y="10120"/>
                </a:cubicBezTo>
                <a:cubicBezTo>
                  <a:pt x="1326" y="10053"/>
                  <a:pt x="1345" y="10034"/>
                  <a:pt x="1362" y="9972"/>
                </a:cubicBezTo>
                <a:cubicBezTo>
                  <a:pt x="1391" y="9864"/>
                  <a:pt x="1360" y="9701"/>
                  <a:pt x="1361" y="9587"/>
                </a:cubicBezTo>
                <a:cubicBezTo>
                  <a:pt x="1361" y="9555"/>
                  <a:pt x="1372" y="9498"/>
                  <a:pt x="1363" y="9468"/>
                </a:cubicBezTo>
                <a:cubicBezTo>
                  <a:pt x="1353" y="9432"/>
                  <a:pt x="1320" y="9418"/>
                  <a:pt x="1311" y="9383"/>
                </a:cubicBezTo>
                <a:cubicBezTo>
                  <a:pt x="1299" y="9335"/>
                  <a:pt x="1313" y="9264"/>
                  <a:pt x="1313" y="9214"/>
                </a:cubicBezTo>
                <a:cubicBezTo>
                  <a:pt x="1313" y="9089"/>
                  <a:pt x="1313" y="8963"/>
                  <a:pt x="1313" y="8838"/>
                </a:cubicBezTo>
                <a:cubicBezTo>
                  <a:pt x="1313" y="8708"/>
                  <a:pt x="1313" y="8577"/>
                  <a:pt x="1313" y="8447"/>
                </a:cubicBezTo>
                <a:cubicBezTo>
                  <a:pt x="1313" y="8328"/>
                  <a:pt x="1284" y="8226"/>
                  <a:pt x="1285" y="8108"/>
                </a:cubicBezTo>
                <a:cubicBezTo>
                  <a:pt x="1286" y="7974"/>
                  <a:pt x="1297" y="7861"/>
                  <a:pt x="1313" y="7740"/>
                </a:cubicBezTo>
                <a:cubicBezTo>
                  <a:pt x="1322" y="7676"/>
                  <a:pt x="1314" y="7605"/>
                  <a:pt x="1313" y="7540"/>
                </a:cubicBezTo>
                <a:cubicBezTo>
                  <a:pt x="1313" y="7515"/>
                  <a:pt x="1307" y="7478"/>
                  <a:pt x="1312" y="7454"/>
                </a:cubicBezTo>
                <a:cubicBezTo>
                  <a:pt x="1318" y="7430"/>
                  <a:pt x="1348" y="7403"/>
                  <a:pt x="1350" y="7392"/>
                </a:cubicBezTo>
                <a:cubicBezTo>
                  <a:pt x="1376" y="7280"/>
                  <a:pt x="1370" y="7149"/>
                  <a:pt x="1370" y="7030"/>
                </a:cubicBezTo>
                <a:cubicBezTo>
                  <a:pt x="1370" y="6970"/>
                  <a:pt x="1368" y="6911"/>
                  <a:pt x="1363" y="6852"/>
                </a:cubicBezTo>
                <a:cubicBezTo>
                  <a:pt x="1356" y="6780"/>
                  <a:pt x="1329" y="6755"/>
                  <a:pt x="1311" y="6690"/>
                </a:cubicBezTo>
                <a:cubicBezTo>
                  <a:pt x="1302" y="6656"/>
                  <a:pt x="1319" y="6611"/>
                  <a:pt x="1314" y="6576"/>
                </a:cubicBezTo>
                <a:cubicBezTo>
                  <a:pt x="1311" y="6556"/>
                  <a:pt x="1293" y="6526"/>
                  <a:pt x="1291" y="6513"/>
                </a:cubicBezTo>
                <a:cubicBezTo>
                  <a:pt x="1284" y="6460"/>
                  <a:pt x="1295" y="6401"/>
                  <a:pt x="1286" y="6348"/>
                </a:cubicBezTo>
                <a:cubicBezTo>
                  <a:pt x="1278" y="6298"/>
                  <a:pt x="1256" y="6269"/>
                  <a:pt x="1257" y="6208"/>
                </a:cubicBezTo>
                <a:cubicBezTo>
                  <a:pt x="1257" y="6143"/>
                  <a:pt x="1247" y="6072"/>
                  <a:pt x="1256" y="6009"/>
                </a:cubicBezTo>
                <a:cubicBezTo>
                  <a:pt x="1275" y="5875"/>
                  <a:pt x="1334" y="5762"/>
                  <a:pt x="1360" y="5640"/>
                </a:cubicBezTo>
                <a:cubicBezTo>
                  <a:pt x="1381" y="5541"/>
                  <a:pt x="1374" y="5425"/>
                  <a:pt x="1371" y="5323"/>
                </a:cubicBezTo>
                <a:cubicBezTo>
                  <a:pt x="1367" y="5226"/>
                  <a:pt x="1335" y="5186"/>
                  <a:pt x="1311" y="5102"/>
                </a:cubicBezTo>
                <a:cubicBezTo>
                  <a:pt x="1296" y="5048"/>
                  <a:pt x="1313" y="4959"/>
                  <a:pt x="1313" y="4902"/>
                </a:cubicBezTo>
                <a:cubicBezTo>
                  <a:pt x="1313" y="4793"/>
                  <a:pt x="1323" y="4677"/>
                  <a:pt x="1307" y="4570"/>
                </a:cubicBezTo>
                <a:cubicBezTo>
                  <a:pt x="1278" y="4370"/>
                  <a:pt x="1243" y="4077"/>
                  <a:pt x="1324" y="3885"/>
                </a:cubicBezTo>
                <a:cubicBezTo>
                  <a:pt x="1352" y="3819"/>
                  <a:pt x="1382" y="3734"/>
                  <a:pt x="1363" y="3655"/>
                </a:cubicBezTo>
                <a:cubicBezTo>
                  <a:pt x="1355" y="3623"/>
                  <a:pt x="1319" y="3634"/>
                  <a:pt x="1311" y="3601"/>
                </a:cubicBezTo>
                <a:cubicBezTo>
                  <a:pt x="1305" y="3578"/>
                  <a:pt x="1313" y="3539"/>
                  <a:pt x="1313" y="3515"/>
                </a:cubicBezTo>
                <a:cubicBezTo>
                  <a:pt x="1315" y="3385"/>
                  <a:pt x="1302" y="3270"/>
                  <a:pt x="1285" y="3147"/>
                </a:cubicBezTo>
                <a:cubicBezTo>
                  <a:pt x="1269" y="3023"/>
                  <a:pt x="1250" y="2919"/>
                  <a:pt x="1279" y="2800"/>
                </a:cubicBezTo>
                <a:cubicBezTo>
                  <a:pt x="1306" y="2687"/>
                  <a:pt x="1337" y="2593"/>
                  <a:pt x="1360" y="2493"/>
                </a:cubicBezTo>
                <a:cubicBezTo>
                  <a:pt x="1372" y="2438"/>
                  <a:pt x="1373" y="2382"/>
                  <a:pt x="1371" y="2325"/>
                </a:cubicBezTo>
                <a:cubicBezTo>
                  <a:pt x="1368" y="2241"/>
                  <a:pt x="1327" y="2197"/>
                  <a:pt x="1311" y="2126"/>
                </a:cubicBezTo>
                <a:cubicBezTo>
                  <a:pt x="1299" y="2074"/>
                  <a:pt x="1321" y="2011"/>
                  <a:pt x="1315" y="1957"/>
                </a:cubicBezTo>
                <a:cubicBezTo>
                  <a:pt x="1306" y="1887"/>
                  <a:pt x="1286" y="1830"/>
                  <a:pt x="1285" y="1757"/>
                </a:cubicBezTo>
                <a:cubicBezTo>
                  <a:pt x="1282" y="1556"/>
                  <a:pt x="1284" y="1354"/>
                  <a:pt x="1285" y="1153"/>
                </a:cubicBezTo>
                <a:cubicBezTo>
                  <a:pt x="1478" y="1165"/>
                  <a:pt x="1668" y="1191"/>
                  <a:pt x="1862" y="1235"/>
                </a:cubicBezTo>
                <a:cubicBezTo>
                  <a:pt x="2177" y="1306"/>
                  <a:pt x="2514" y="1272"/>
                  <a:pt x="2822" y="1247"/>
                </a:cubicBezTo>
                <a:cubicBezTo>
                  <a:pt x="3148" y="1220"/>
                  <a:pt x="3431" y="1191"/>
                  <a:pt x="3771" y="1191"/>
                </a:cubicBezTo>
                <a:cubicBezTo>
                  <a:pt x="3942" y="1191"/>
                  <a:pt x="4124" y="1171"/>
                  <a:pt x="4293" y="1191"/>
                </a:cubicBezTo>
                <a:cubicBezTo>
                  <a:pt x="4453" y="1209"/>
                  <a:pt x="4587" y="1272"/>
                  <a:pt x="4753" y="1276"/>
                </a:cubicBezTo>
                <a:cubicBezTo>
                  <a:pt x="5038" y="1282"/>
                  <a:pt x="5299" y="1251"/>
                  <a:pt x="5589" y="1274"/>
                </a:cubicBezTo>
                <a:cubicBezTo>
                  <a:pt x="5705" y="1283"/>
                  <a:pt x="5781" y="1343"/>
                  <a:pt x="5892" y="1360"/>
                </a:cubicBezTo>
                <a:cubicBezTo>
                  <a:pt x="5992" y="1376"/>
                  <a:pt x="6110" y="1361"/>
                  <a:pt x="6211" y="1361"/>
                </a:cubicBezTo>
                <a:cubicBezTo>
                  <a:pt x="6417" y="1360"/>
                  <a:pt x="6593" y="1430"/>
                  <a:pt x="6792" y="1452"/>
                </a:cubicBezTo>
                <a:cubicBezTo>
                  <a:pt x="7135" y="1490"/>
                  <a:pt x="7541" y="1515"/>
                  <a:pt x="7891" y="1475"/>
                </a:cubicBezTo>
                <a:cubicBezTo>
                  <a:pt x="8063" y="1455"/>
                  <a:pt x="8220" y="1386"/>
                  <a:pt x="8394" y="1358"/>
                </a:cubicBezTo>
                <a:cubicBezTo>
                  <a:pt x="8604" y="1325"/>
                  <a:pt x="8852" y="1361"/>
                  <a:pt x="9065" y="1361"/>
                </a:cubicBezTo>
                <a:cubicBezTo>
                  <a:pt x="10363" y="1361"/>
                  <a:pt x="10363" y="1361"/>
                  <a:pt x="10363" y="1361"/>
                </a:cubicBezTo>
                <a:cubicBezTo>
                  <a:pt x="10954" y="1361"/>
                  <a:pt x="10954" y="1361"/>
                  <a:pt x="10954" y="1361"/>
                </a:cubicBezTo>
                <a:cubicBezTo>
                  <a:pt x="11054" y="1361"/>
                  <a:pt x="11155" y="1360"/>
                  <a:pt x="11255" y="1361"/>
                </a:cubicBezTo>
                <a:cubicBezTo>
                  <a:pt x="11291" y="1361"/>
                  <a:pt x="11348" y="1370"/>
                  <a:pt x="11383" y="1363"/>
                </a:cubicBezTo>
                <a:cubicBezTo>
                  <a:pt x="11463" y="1347"/>
                  <a:pt x="11489" y="1296"/>
                  <a:pt x="11561" y="1274"/>
                </a:cubicBezTo>
                <a:cubicBezTo>
                  <a:pt x="11720" y="1225"/>
                  <a:pt x="11982" y="1276"/>
                  <a:pt x="12150" y="1276"/>
                </a:cubicBezTo>
                <a:cubicBezTo>
                  <a:pt x="12292" y="1276"/>
                  <a:pt x="12770" y="1201"/>
                  <a:pt x="12805" y="1365"/>
                </a:cubicBezTo>
                <a:cubicBezTo>
                  <a:pt x="12930" y="1353"/>
                  <a:pt x="13186" y="1416"/>
                  <a:pt x="13295" y="1365"/>
                </a:cubicBezTo>
                <a:cubicBezTo>
                  <a:pt x="13339" y="1344"/>
                  <a:pt x="13328" y="1292"/>
                  <a:pt x="13375" y="1271"/>
                </a:cubicBezTo>
                <a:cubicBezTo>
                  <a:pt x="13403" y="1259"/>
                  <a:pt x="13475" y="1275"/>
                  <a:pt x="13509" y="1276"/>
                </a:cubicBezTo>
                <a:cubicBezTo>
                  <a:pt x="13591" y="1277"/>
                  <a:pt x="13673" y="1276"/>
                  <a:pt x="13755" y="1276"/>
                </a:cubicBezTo>
                <a:cubicBezTo>
                  <a:pt x="13853" y="1276"/>
                  <a:pt x="13950" y="1277"/>
                  <a:pt x="14047" y="1276"/>
                </a:cubicBezTo>
                <a:cubicBezTo>
                  <a:pt x="14077" y="1275"/>
                  <a:pt x="14130" y="1266"/>
                  <a:pt x="14157" y="1274"/>
                </a:cubicBezTo>
                <a:cubicBezTo>
                  <a:pt x="14222" y="1291"/>
                  <a:pt x="14235" y="1343"/>
                  <a:pt x="14292" y="1365"/>
                </a:cubicBezTo>
                <a:cubicBezTo>
                  <a:pt x="14462" y="1431"/>
                  <a:pt x="14724" y="1327"/>
                  <a:pt x="14908" y="1358"/>
                </a:cubicBezTo>
                <a:cubicBezTo>
                  <a:pt x="15262" y="1419"/>
                  <a:pt x="15637" y="1420"/>
                  <a:pt x="15988" y="1360"/>
                </a:cubicBezTo>
                <a:cubicBezTo>
                  <a:pt x="16140" y="1334"/>
                  <a:pt x="16323" y="1361"/>
                  <a:pt x="16478" y="1361"/>
                </a:cubicBezTo>
                <a:cubicBezTo>
                  <a:pt x="16651" y="1361"/>
                  <a:pt x="16834" y="1345"/>
                  <a:pt x="17006" y="1365"/>
                </a:cubicBezTo>
                <a:cubicBezTo>
                  <a:pt x="17032" y="1239"/>
                  <a:pt x="17154" y="1275"/>
                  <a:pt x="17250" y="1276"/>
                </a:cubicBezTo>
                <a:cubicBezTo>
                  <a:pt x="17302" y="1276"/>
                  <a:pt x="17366" y="1265"/>
                  <a:pt x="17417" y="1276"/>
                </a:cubicBezTo>
                <a:cubicBezTo>
                  <a:pt x="17490" y="1291"/>
                  <a:pt x="17506" y="1341"/>
                  <a:pt x="17579" y="1365"/>
                </a:cubicBezTo>
                <a:cubicBezTo>
                  <a:pt x="17763" y="1427"/>
                  <a:pt x="18073" y="1353"/>
                  <a:pt x="18271" y="1361"/>
                </a:cubicBezTo>
                <a:cubicBezTo>
                  <a:pt x="18498" y="1369"/>
                  <a:pt x="18740" y="1422"/>
                  <a:pt x="18968" y="1447"/>
                </a:cubicBezTo>
                <a:cubicBezTo>
                  <a:pt x="19068" y="1457"/>
                  <a:pt x="19171" y="1443"/>
                  <a:pt x="19270" y="1452"/>
                </a:cubicBezTo>
                <a:cubicBezTo>
                  <a:pt x="19373" y="1462"/>
                  <a:pt x="19490" y="1488"/>
                  <a:pt x="19602" y="1475"/>
                </a:cubicBezTo>
                <a:cubicBezTo>
                  <a:pt x="20006" y="1431"/>
                  <a:pt x="20446" y="1444"/>
                  <a:pt x="20860" y="1475"/>
                </a:cubicBezTo>
                <a:cubicBezTo>
                  <a:pt x="21067" y="1490"/>
                  <a:pt x="21271" y="1483"/>
                  <a:pt x="21456" y="1413"/>
                </a:cubicBezTo>
                <a:cubicBezTo>
                  <a:pt x="21581" y="1365"/>
                  <a:pt x="21956" y="1417"/>
                  <a:pt x="21989" y="1271"/>
                </a:cubicBezTo>
                <a:cubicBezTo>
                  <a:pt x="22327" y="1304"/>
                  <a:pt x="22682" y="1276"/>
                  <a:pt x="23021" y="1276"/>
                </a:cubicBezTo>
                <a:cubicBezTo>
                  <a:pt x="23625" y="1276"/>
                  <a:pt x="23625" y="1276"/>
                  <a:pt x="23625" y="1276"/>
                </a:cubicBezTo>
                <a:cubicBezTo>
                  <a:pt x="23770" y="1276"/>
                  <a:pt x="24070" y="1211"/>
                  <a:pt x="24126" y="1369"/>
                </a:cubicBezTo>
                <a:cubicBezTo>
                  <a:pt x="24236" y="1178"/>
                  <a:pt x="24826" y="1276"/>
                  <a:pt x="25042" y="1276"/>
                </a:cubicBezTo>
                <a:cubicBezTo>
                  <a:pt x="25503" y="1276"/>
                  <a:pt x="25503" y="1276"/>
                  <a:pt x="25503" y="1276"/>
                </a:cubicBezTo>
                <a:cubicBezTo>
                  <a:pt x="25569" y="1276"/>
                  <a:pt x="25636" y="1271"/>
                  <a:pt x="25701" y="1276"/>
                </a:cubicBezTo>
                <a:cubicBezTo>
                  <a:pt x="25833" y="1285"/>
                  <a:pt x="25885" y="1350"/>
                  <a:pt x="26014" y="1360"/>
                </a:cubicBezTo>
                <a:cubicBezTo>
                  <a:pt x="26625" y="1408"/>
                  <a:pt x="27261" y="1361"/>
                  <a:pt x="27874" y="1361"/>
                </a:cubicBezTo>
                <a:cubicBezTo>
                  <a:pt x="28302" y="1361"/>
                  <a:pt x="28302" y="1361"/>
                  <a:pt x="28302" y="1361"/>
                </a:cubicBezTo>
                <a:cubicBezTo>
                  <a:pt x="28373" y="1361"/>
                  <a:pt x="28444" y="1359"/>
                  <a:pt x="28515" y="1361"/>
                </a:cubicBezTo>
                <a:cubicBezTo>
                  <a:pt x="28656" y="1363"/>
                  <a:pt x="28737" y="1302"/>
                  <a:pt x="28860" y="1274"/>
                </a:cubicBezTo>
                <a:cubicBezTo>
                  <a:pt x="29003" y="1241"/>
                  <a:pt x="29206" y="1276"/>
                  <a:pt x="29354" y="1276"/>
                </a:cubicBezTo>
                <a:cubicBezTo>
                  <a:pt x="29425" y="1276"/>
                  <a:pt x="29499" y="1270"/>
                  <a:pt x="29570" y="1276"/>
                </a:cubicBezTo>
                <a:cubicBezTo>
                  <a:pt x="29684" y="1285"/>
                  <a:pt x="29701" y="1335"/>
                  <a:pt x="29804" y="1363"/>
                </a:cubicBezTo>
                <a:cubicBezTo>
                  <a:pt x="29953" y="1403"/>
                  <a:pt x="30185" y="1361"/>
                  <a:pt x="30343" y="1361"/>
                </a:cubicBezTo>
                <a:cubicBezTo>
                  <a:pt x="30807" y="1361"/>
                  <a:pt x="30807" y="1361"/>
                  <a:pt x="30807" y="1361"/>
                </a:cubicBezTo>
                <a:cubicBezTo>
                  <a:pt x="31788" y="1361"/>
                  <a:pt x="31788" y="1361"/>
                  <a:pt x="31788" y="1361"/>
                </a:cubicBezTo>
                <a:cubicBezTo>
                  <a:pt x="32847" y="1361"/>
                  <a:pt x="32847" y="1361"/>
                  <a:pt x="32847" y="1361"/>
                </a:cubicBezTo>
                <a:cubicBezTo>
                  <a:pt x="32936" y="1361"/>
                  <a:pt x="33026" y="1359"/>
                  <a:pt x="33115" y="1361"/>
                </a:cubicBezTo>
                <a:cubicBezTo>
                  <a:pt x="33256" y="1363"/>
                  <a:pt x="33227" y="1316"/>
                  <a:pt x="33336" y="1271"/>
                </a:cubicBezTo>
                <a:cubicBezTo>
                  <a:pt x="33448" y="1225"/>
                  <a:pt x="33672" y="1285"/>
                  <a:pt x="33797" y="1271"/>
                </a:cubicBezTo>
                <a:cubicBezTo>
                  <a:pt x="33865" y="1452"/>
                  <a:pt x="34539" y="1361"/>
                  <a:pt x="34726" y="1361"/>
                </a:cubicBezTo>
                <a:cubicBezTo>
                  <a:pt x="35746" y="1361"/>
                  <a:pt x="35746" y="1361"/>
                  <a:pt x="35746" y="1361"/>
                </a:cubicBezTo>
                <a:cubicBezTo>
                  <a:pt x="36213" y="1361"/>
                  <a:pt x="36699" y="1326"/>
                  <a:pt x="37172" y="1342"/>
                </a:cubicBezTo>
                <a:cubicBezTo>
                  <a:pt x="37180" y="1365"/>
                  <a:pt x="37187" y="1388"/>
                  <a:pt x="37191" y="1412"/>
                </a:cubicBezTo>
                <a:cubicBezTo>
                  <a:pt x="37204" y="1487"/>
                  <a:pt x="37189" y="1575"/>
                  <a:pt x="37171" y="1639"/>
                </a:cubicBezTo>
                <a:cubicBezTo>
                  <a:pt x="37153" y="1703"/>
                  <a:pt x="37156" y="1760"/>
                  <a:pt x="37120" y="1818"/>
                </a:cubicBezTo>
                <a:cubicBezTo>
                  <a:pt x="37110" y="1834"/>
                  <a:pt x="37082" y="1856"/>
                  <a:pt x="37076" y="1881"/>
                </a:cubicBezTo>
                <a:cubicBezTo>
                  <a:pt x="37072" y="1899"/>
                  <a:pt x="37084" y="1923"/>
                  <a:pt x="37078" y="1940"/>
                </a:cubicBezTo>
                <a:cubicBezTo>
                  <a:pt x="37070" y="1965"/>
                  <a:pt x="37044" y="1974"/>
                  <a:pt x="37037" y="1995"/>
                </a:cubicBezTo>
                <a:cubicBezTo>
                  <a:pt x="37030" y="2018"/>
                  <a:pt x="37022" y="2085"/>
                  <a:pt x="37020" y="2109"/>
                </a:cubicBezTo>
                <a:cubicBezTo>
                  <a:pt x="37015" y="2152"/>
                  <a:pt x="37036" y="2170"/>
                  <a:pt x="37040" y="2206"/>
                </a:cubicBezTo>
                <a:cubicBezTo>
                  <a:pt x="37045" y="2246"/>
                  <a:pt x="37037" y="2280"/>
                  <a:pt x="37048" y="2318"/>
                </a:cubicBezTo>
                <a:cubicBezTo>
                  <a:pt x="37045" y="2309"/>
                  <a:pt x="37078" y="2354"/>
                  <a:pt x="37078" y="2354"/>
                </a:cubicBezTo>
                <a:cubicBezTo>
                  <a:pt x="37082" y="2364"/>
                  <a:pt x="37091" y="2422"/>
                  <a:pt x="37092" y="2433"/>
                </a:cubicBezTo>
                <a:cubicBezTo>
                  <a:pt x="37100" y="2503"/>
                  <a:pt x="37104" y="2589"/>
                  <a:pt x="37096" y="2660"/>
                </a:cubicBezTo>
                <a:cubicBezTo>
                  <a:pt x="37092" y="2696"/>
                  <a:pt x="37083" y="2719"/>
                  <a:pt x="37077" y="2751"/>
                </a:cubicBezTo>
                <a:cubicBezTo>
                  <a:pt x="37074" y="2769"/>
                  <a:pt x="37082" y="2791"/>
                  <a:pt x="37078" y="2809"/>
                </a:cubicBezTo>
                <a:cubicBezTo>
                  <a:pt x="37070" y="2843"/>
                  <a:pt x="37054" y="2855"/>
                  <a:pt x="37038" y="2888"/>
                </a:cubicBezTo>
                <a:cubicBezTo>
                  <a:pt x="37012" y="2942"/>
                  <a:pt x="37020" y="3008"/>
                  <a:pt x="37020" y="3072"/>
                </a:cubicBezTo>
                <a:cubicBezTo>
                  <a:pt x="37020" y="3109"/>
                  <a:pt x="37016" y="3150"/>
                  <a:pt x="37021" y="3187"/>
                </a:cubicBezTo>
                <a:cubicBezTo>
                  <a:pt x="37028" y="3256"/>
                  <a:pt x="37053" y="3227"/>
                  <a:pt x="37079" y="3283"/>
                </a:cubicBezTo>
                <a:cubicBezTo>
                  <a:pt x="37100" y="3327"/>
                  <a:pt x="37077" y="3440"/>
                  <a:pt x="37077" y="3489"/>
                </a:cubicBezTo>
                <a:cubicBezTo>
                  <a:pt x="37077" y="3568"/>
                  <a:pt x="37064" y="3660"/>
                  <a:pt x="37077" y="3737"/>
                </a:cubicBezTo>
                <a:cubicBezTo>
                  <a:pt x="37083" y="3773"/>
                  <a:pt x="37111" y="3798"/>
                  <a:pt x="37116" y="3828"/>
                </a:cubicBezTo>
                <a:cubicBezTo>
                  <a:pt x="37122" y="3866"/>
                  <a:pt x="37100" y="3888"/>
                  <a:pt x="37096" y="3923"/>
                </a:cubicBezTo>
                <a:cubicBezTo>
                  <a:pt x="37086" y="4000"/>
                  <a:pt x="37080" y="4078"/>
                  <a:pt x="37077" y="4150"/>
                </a:cubicBezTo>
                <a:cubicBezTo>
                  <a:pt x="37072" y="4301"/>
                  <a:pt x="37077" y="4453"/>
                  <a:pt x="37077" y="4604"/>
                </a:cubicBezTo>
                <a:cubicBezTo>
                  <a:pt x="37077" y="5154"/>
                  <a:pt x="37077" y="5154"/>
                  <a:pt x="37077" y="5154"/>
                </a:cubicBezTo>
                <a:cubicBezTo>
                  <a:pt x="37077" y="5438"/>
                  <a:pt x="37077" y="5438"/>
                  <a:pt x="37077" y="5438"/>
                </a:cubicBezTo>
                <a:cubicBezTo>
                  <a:pt x="37077" y="5486"/>
                  <a:pt x="37080" y="5538"/>
                  <a:pt x="37069" y="5580"/>
                </a:cubicBezTo>
                <a:cubicBezTo>
                  <a:pt x="37053" y="5583"/>
                  <a:pt x="37043" y="5593"/>
                  <a:pt x="37037" y="5607"/>
                </a:cubicBezTo>
                <a:cubicBezTo>
                  <a:pt x="37038" y="5619"/>
                  <a:pt x="37039" y="5631"/>
                  <a:pt x="37040" y="5643"/>
                </a:cubicBezTo>
                <a:cubicBezTo>
                  <a:pt x="37035" y="5667"/>
                  <a:pt x="37040" y="5697"/>
                  <a:pt x="37039" y="5722"/>
                </a:cubicBezTo>
                <a:cubicBezTo>
                  <a:pt x="37037" y="5810"/>
                  <a:pt x="37021" y="5892"/>
                  <a:pt x="37020" y="5983"/>
                </a:cubicBezTo>
                <a:cubicBezTo>
                  <a:pt x="37020" y="6029"/>
                  <a:pt x="37019" y="6083"/>
                  <a:pt x="37038" y="6119"/>
                </a:cubicBezTo>
                <a:cubicBezTo>
                  <a:pt x="37053" y="6149"/>
                  <a:pt x="37067" y="6137"/>
                  <a:pt x="37078" y="6175"/>
                </a:cubicBezTo>
                <a:cubicBezTo>
                  <a:pt x="37084" y="6194"/>
                  <a:pt x="37077" y="6227"/>
                  <a:pt x="37077" y="6248"/>
                </a:cubicBezTo>
                <a:cubicBezTo>
                  <a:pt x="37077" y="6340"/>
                  <a:pt x="37125" y="6788"/>
                  <a:pt x="37038" y="6814"/>
                </a:cubicBezTo>
                <a:cubicBezTo>
                  <a:pt x="37044" y="6840"/>
                  <a:pt x="37024" y="6883"/>
                  <a:pt x="37021" y="6912"/>
                </a:cubicBezTo>
                <a:cubicBezTo>
                  <a:pt x="37016" y="6948"/>
                  <a:pt x="37020" y="6989"/>
                  <a:pt x="37020" y="7025"/>
                </a:cubicBezTo>
                <a:cubicBezTo>
                  <a:pt x="37020" y="7106"/>
                  <a:pt x="37031" y="7175"/>
                  <a:pt x="37040" y="7252"/>
                </a:cubicBezTo>
                <a:cubicBezTo>
                  <a:pt x="37049" y="7325"/>
                  <a:pt x="37039" y="7405"/>
                  <a:pt x="37039" y="7479"/>
                </a:cubicBezTo>
                <a:cubicBezTo>
                  <a:pt x="37039" y="7515"/>
                  <a:pt x="37033" y="7557"/>
                  <a:pt x="37040" y="7592"/>
                </a:cubicBezTo>
                <a:cubicBezTo>
                  <a:pt x="37048" y="7644"/>
                  <a:pt x="37072" y="7670"/>
                  <a:pt x="37077" y="7722"/>
                </a:cubicBezTo>
                <a:cubicBezTo>
                  <a:pt x="37083" y="7787"/>
                  <a:pt x="37052" y="7770"/>
                  <a:pt x="37037" y="7818"/>
                </a:cubicBezTo>
                <a:cubicBezTo>
                  <a:pt x="37028" y="7851"/>
                  <a:pt x="37045" y="7898"/>
                  <a:pt x="37040" y="7932"/>
                </a:cubicBezTo>
                <a:cubicBezTo>
                  <a:pt x="37030" y="8014"/>
                  <a:pt x="37020" y="8090"/>
                  <a:pt x="37020" y="8176"/>
                </a:cubicBezTo>
                <a:cubicBezTo>
                  <a:pt x="37020" y="8322"/>
                  <a:pt x="36982" y="8466"/>
                  <a:pt x="37001" y="8613"/>
                </a:cubicBezTo>
                <a:cubicBezTo>
                  <a:pt x="37040" y="8914"/>
                  <a:pt x="37020" y="9243"/>
                  <a:pt x="37020" y="9553"/>
                </a:cubicBezTo>
                <a:cubicBezTo>
                  <a:pt x="37020" y="10030"/>
                  <a:pt x="37020" y="10030"/>
                  <a:pt x="37020" y="10030"/>
                </a:cubicBezTo>
                <a:cubicBezTo>
                  <a:pt x="37020" y="10178"/>
                  <a:pt x="36993" y="10355"/>
                  <a:pt x="37020" y="10500"/>
                </a:cubicBezTo>
                <a:cubicBezTo>
                  <a:pt x="37028" y="10546"/>
                  <a:pt x="37028" y="10654"/>
                  <a:pt x="37079" y="10669"/>
                </a:cubicBezTo>
                <a:cubicBezTo>
                  <a:pt x="37086" y="10728"/>
                  <a:pt x="37051" y="10753"/>
                  <a:pt x="37038" y="10802"/>
                </a:cubicBezTo>
                <a:cubicBezTo>
                  <a:pt x="37029" y="10840"/>
                  <a:pt x="37041" y="10891"/>
                  <a:pt x="37037" y="10931"/>
                </a:cubicBezTo>
                <a:cubicBezTo>
                  <a:pt x="37048" y="10933"/>
                  <a:pt x="37068" y="10950"/>
                  <a:pt x="37079" y="10951"/>
                </a:cubicBezTo>
                <a:cubicBezTo>
                  <a:pt x="37075" y="11021"/>
                  <a:pt x="37090" y="11075"/>
                  <a:pt x="37096" y="11141"/>
                </a:cubicBezTo>
                <a:cubicBezTo>
                  <a:pt x="37102" y="11204"/>
                  <a:pt x="37084" y="11238"/>
                  <a:pt x="37077" y="11294"/>
                </a:cubicBezTo>
                <a:cubicBezTo>
                  <a:pt x="37071" y="11346"/>
                  <a:pt x="37094" y="11416"/>
                  <a:pt x="37079" y="11465"/>
                </a:cubicBezTo>
                <a:cubicBezTo>
                  <a:pt x="37071" y="11475"/>
                  <a:pt x="37061" y="11483"/>
                  <a:pt x="37048" y="11487"/>
                </a:cubicBezTo>
                <a:cubicBezTo>
                  <a:pt x="37042" y="11507"/>
                  <a:pt x="37044" y="11519"/>
                  <a:pt x="37040" y="11539"/>
                </a:cubicBezTo>
                <a:cubicBezTo>
                  <a:pt x="37034" y="11568"/>
                  <a:pt x="37039" y="11604"/>
                  <a:pt x="37039" y="11634"/>
                </a:cubicBezTo>
                <a:cubicBezTo>
                  <a:pt x="37039" y="11974"/>
                  <a:pt x="37039" y="11974"/>
                  <a:pt x="37039" y="11974"/>
                </a:cubicBezTo>
                <a:cubicBezTo>
                  <a:pt x="37039" y="12030"/>
                  <a:pt x="37032" y="12093"/>
                  <a:pt x="37048" y="12144"/>
                </a:cubicBezTo>
                <a:cubicBezTo>
                  <a:pt x="37061" y="12185"/>
                  <a:pt x="37075" y="12192"/>
                  <a:pt x="37077" y="12241"/>
                </a:cubicBezTo>
                <a:cubicBezTo>
                  <a:pt x="37078" y="12265"/>
                  <a:pt x="37079" y="12290"/>
                  <a:pt x="37077" y="12313"/>
                </a:cubicBezTo>
                <a:cubicBezTo>
                  <a:pt x="37076" y="12341"/>
                  <a:pt x="37075" y="12360"/>
                  <a:pt x="37069" y="12383"/>
                </a:cubicBezTo>
                <a:cubicBezTo>
                  <a:pt x="37053" y="12387"/>
                  <a:pt x="37043" y="12396"/>
                  <a:pt x="37037" y="12410"/>
                </a:cubicBezTo>
                <a:cubicBezTo>
                  <a:pt x="37032" y="12427"/>
                  <a:pt x="37043" y="12451"/>
                  <a:pt x="37040" y="12468"/>
                </a:cubicBezTo>
                <a:cubicBezTo>
                  <a:pt x="37030" y="12519"/>
                  <a:pt x="37020" y="12560"/>
                  <a:pt x="37020" y="12617"/>
                </a:cubicBezTo>
                <a:cubicBezTo>
                  <a:pt x="37021" y="12737"/>
                  <a:pt x="37021" y="12858"/>
                  <a:pt x="37020" y="12978"/>
                </a:cubicBezTo>
                <a:cubicBezTo>
                  <a:pt x="37020" y="13098"/>
                  <a:pt x="37078" y="13179"/>
                  <a:pt x="37077" y="13297"/>
                </a:cubicBezTo>
                <a:cubicBezTo>
                  <a:pt x="37077" y="13360"/>
                  <a:pt x="37078" y="13409"/>
                  <a:pt x="37097" y="13467"/>
                </a:cubicBezTo>
                <a:cubicBezTo>
                  <a:pt x="37100" y="13478"/>
                  <a:pt x="37105" y="13490"/>
                  <a:pt x="37110" y="13504"/>
                </a:cubicBezTo>
                <a:cubicBezTo>
                  <a:pt x="37111" y="13516"/>
                  <a:pt x="37113" y="13529"/>
                  <a:pt x="37116" y="13545"/>
                </a:cubicBezTo>
                <a:cubicBezTo>
                  <a:pt x="37125" y="13603"/>
                  <a:pt x="37142" y="13655"/>
                  <a:pt x="37143" y="13716"/>
                </a:cubicBezTo>
                <a:cubicBezTo>
                  <a:pt x="37147" y="13858"/>
                  <a:pt x="37125" y="14009"/>
                  <a:pt x="37143" y="14149"/>
                </a:cubicBezTo>
                <a:cubicBezTo>
                  <a:pt x="37150" y="14206"/>
                  <a:pt x="37170" y="14260"/>
                  <a:pt x="37172" y="14319"/>
                </a:cubicBezTo>
                <a:cubicBezTo>
                  <a:pt x="37174" y="14388"/>
                  <a:pt x="37172" y="14458"/>
                  <a:pt x="37172" y="14528"/>
                </a:cubicBezTo>
                <a:cubicBezTo>
                  <a:pt x="37172" y="14641"/>
                  <a:pt x="37204" y="14824"/>
                  <a:pt x="37145" y="14921"/>
                </a:cubicBezTo>
                <a:cubicBezTo>
                  <a:pt x="37165" y="14952"/>
                  <a:pt x="37235" y="14926"/>
                  <a:pt x="37267" y="14921"/>
                </a:cubicBezTo>
                <a:cubicBezTo>
                  <a:pt x="37313" y="14915"/>
                  <a:pt x="37363" y="14907"/>
                  <a:pt x="37415" y="14913"/>
                </a:cubicBezTo>
                <a:cubicBezTo>
                  <a:pt x="37509" y="14925"/>
                  <a:pt x="37592" y="14943"/>
                  <a:pt x="37693" y="14937"/>
                </a:cubicBezTo>
                <a:cubicBezTo>
                  <a:pt x="37694" y="14975"/>
                  <a:pt x="37823" y="14976"/>
                  <a:pt x="37862" y="14982"/>
                </a:cubicBezTo>
                <a:cubicBezTo>
                  <a:pt x="37892" y="14987"/>
                  <a:pt x="38030" y="14991"/>
                  <a:pt x="38038" y="14970"/>
                </a:cubicBezTo>
                <a:cubicBezTo>
                  <a:pt x="38091" y="14955"/>
                  <a:pt x="38164" y="14967"/>
                  <a:pt x="38219" y="14967"/>
                </a:cubicBezTo>
                <a:cubicBezTo>
                  <a:pt x="38279" y="14967"/>
                  <a:pt x="38340" y="14964"/>
                  <a:pt x="38400" y="14968"/>
                </a:cubicBezTo>
                <a:cubicBezTo>
                  <a:pt x="38400" y="14442"/>
                  <a:pt x="38400" y="14442"/>
                  <a:pt x="38400" y="14442"/>
                </a:cubicBezTo>
                <a:cubicBezTo>
                  <a:pt x="38395" y="14416"/>
                  <a:pt x="38390" y="14388"/>
                  <a:pt x="38391" y="14357"/>
                </a:cubicBezTo>
                <a:cubicBezTo>
                  <a:pt x="38391" y="14288"/>
                  <a:pt x="38387" y="14218"/>
                  <a:pt x="38400" y="14152"/>
                </a:cubicBezTo>
                <a:lnTo>
                  <a:pt x="3840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2" name="***Title 3 [PHJU]"/>
          <p:cNvSpPr>
            <a:spLocks noGrp="1" noSelect="1"/>
          </p:cNvSpPr>
          <p:nvPr>
            <p:ph type="ctrTitle" hasCustomPrompt="1"/>
          </p:nvPr>
        </p:nvSpPr>
        <p:spPr>
          <a:xfrm>
            <a:off x="1030896" y="916992"/>
            <a:ext cx="10426536" cy="1296000"/>
          </a:xfrm>
        </p:spPr>
        <p:txBody>
          <a:bodyPr anchor="t"/>
          <a:lstStyle>
            <a:lvl1pPr algn="l">
              <a:lnSpc>
                <a:spcPct val="83000"/>
              </a:lnSpc>
              <a:defRPr sz="5300">
                <a:solidFill>
                  <a:schemeClr val="bg1"/>
                </a:solidFill>
              </a:defRPr>
            </a:lvl1pPr>
          </a:lstStyle>
          <a:p>
            <a:r>
              <a:rPr lang="nl-NL"/>
              <a:t>[Titel]</a:t>
            </a:r>
            <a:endParaRPr lang="nl-NL" dirty="0"/>
          </a:p>
        </p:txBody>
      </p:sp>
      <p:sp>
        <p:nvSpPr>
          <p:cNvPr id="3" name="Subtitle 4 [PHJU]"/>
          <p:cNvSpPr>
            <a:spLocks noGrp="1" noSelect="1"/>
          </p:cNvSpPr>
          <p:nvPr>
            <p:ph type="subTitle" idx="1" hasCustomPrompt="1"/>
          </p:nvPr>
        </p:nvSpPr>
        <p:spPr>
          <a:xfrm>
            <a:off x="1030896" y="2371248"/>
            <a:ext cx="10426536" cy="719856"/>
          </a:xfrm>
        </p:spPr>
        <p:txBody>
          <a:bodyPr/>
          <a:lstStyle>
            <a:lvl1pPr marL="0" indent="0" algn="l">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endParaRPr lang="nl-NL" dirty="0"/>
          </a:p>
        </p:txBody>
      </p:sp>
      <p:sp>
        <p:nvSpPr>
          <p:cNvPr id="7" name="Tijdelijke aanduiding voor dia 5 [PHJU] (JU-Free)">
            <a:extLst>
              <a:ext uri="{FF2B5EF4-FFF2-40B4-BE49-F238E27FC236}">
                <a16:creationId xmlns:a16="http://schemas.microsoft.com/office/drawing/2014/main" id="{FD192802-BC01-9E6E-8C56-B3A3CB0F7E6D}"/>
              </a:ext>
            </a:extLst>
          </p:cNvPr>
          <p:cNvSpPr>
            <a:spLocks noGrp="1"/>
          </p:cNvSpPr>
          <p:nvPr>
            <p:ph type="body" sz="quarter" idx="1002" hasCustomPrompt="1"/>
          </p:nvPr>
        </p:nvSpPr>
        <p:spPr>
          <a:xfrm>
            <a:off x="1029600" y="5513388"/>
            <a:ext cx="7689850" cy="762000"/>
          </a:xfrm>
        </p:spPr>
        <p:txBody>
          <a:bodyPr/>
          <a:lstStyle>
            <a:lvl1pPr marL="0" indent="0">
              <a:lnSpc>
                <a:spcPct val="100000"/>
              </a:lnSpc>
              <a:buNone/>
              <a:defRPr sz="2600">
                <a:solidFill>
                  <a:schemeClr val="bg1"/>
                </a:solidFill>
              </a:defRPr>
            </a:lvl1pPr>
            <a:lvl2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2pPr>
            <a:lvl3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3pPr>
            <a:lvl4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4pPr>
            <a:lvl5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5pPr>
            <a:lvl6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6pPr>
            <a:lvl7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7pPr>
            <a:lvl8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8pPr>
            <a:lvl9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9pPr>
          </a:lstStyle>
          <a:p>
            <a:pPr lvl="0"/>
            <a:r>
              <a:rPr lang="nl-NL"/>
              <a:t>[Na(a)m(en) presentator(en)]</a:t>
            </a:r>
          </a:p>
          <a:p>
            <a:pPr lvl="0"/>
            <a:r>
              <a:rPr lang="nl-NL"/>
              <a:t>JU-LEVEL1=Standaard</a:t>
            </a:r>
            <a:endParaRPr lang="nl-NL" dirty="0"/>
          </a:p>
        </p:txBody>
      </p:sp>
    </p:spTree>
    <p:extLst>
      <p:ext uri="{BB962C8B-B14F-4D97-AF65-F5344CB8AC3E}">
        <p14:creationId xmlns:p14="http://schemas.microsoft.com/office/powerpoint/2010/main" val="782560192"/>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en object (paars)]">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14E28AA8-A0F0-EEC8-D6EF-035E55F8555A}"/>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9" name="Frame 2">
            <a:extLst>
              <a:ext uri="{FF2B5EF4-FFF2-40B4-BE49-F238E27FC236}">
                <a16:creationId xmlns:a16="http://schemas.microsoft.com/office/drawing/2014/main" id="{A31810B1-7AFF-0DD8-F876-05C470D527BD}"/>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7" name="***Title 3">
            <a:extLst>
              <a:ext uri="{FF2B5EF4-FFF2-40B4-BE49-F238E27FC236}">
                <a16:creationId xmlns:a16="http://schemas.microsoft.com/office/drawing/2014/main" id="{0146F4D4-0F18-4CF3-2651-75B37AFDB09E}"/>
              </a:ext>
            </a:extLst>
          </p:cNvPr>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Frame content 4 [PHJU] (JU-Free)"/>
          <p:cNvSpPr>
            <a:spLocks noGrp="1"/>
          </p:cNvSpPr>
          <p:nvPr>
            <p:ph sz="half" idx="1" hasCustomPrompt="1"/>
          </p:nvPr>
        </p:nvSpPr>
        <p:spPr>
          <a:xfrm>
            <a:off x="756000" y="2343600"/>
            <a:ext cx="106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5" name="Footer Placeholder 5">
            <a:extLst>
              <a:ext uri="{FF2B5EF4-FFF2-40B4-BE49-F238E27FC236}">
                <a16:creationId xmlns:a16="http://schemas.microsoft.com/office/drawing/2014/main" id="{04BA0AB3-21A2-EE01-23EF-0F43D1D1A811}"/>
              </a:ext>
            </a:extLst>
          </p:cNvPr>
          <p:cNvSpPr>
            <a:spLocks noGrp="1" noSelect="1"/>
          </p:cNvSpPr>
          <p:nvPr>
            <p:ph type="ftr" sz="quarter" idx="11"/>
          </p:nvPr>
        </p:nvSpPr>
        <p:spPr/>
        <p:txBody>
          <a:bodyPr/>
          <a:lstStyle/>
          <a:p>
            <a:r>
              <a:rPr lang="nl-NL"/>
              <a:t>powerpoint template</a:t>
            </a:r>
            <a:endParaRPr lang="nl-NL" dirty="0"/>
          </a:p>
        </p:txBody>
      </p:sp>
      <p:sp>
        <p:nvSpPr>
          <p:cNvPr id="6" name="Slide Number Placeholder 6">
            <a:extLst>
              <a:ext uri="{FF2B5EF4-FFF2-40B4-BE49-F238E27FC236}">
                <a16:creationId xmlns:a16="http://schemas.microsoft.com/office/drawing/2014/main" id="{945D2E7C-C263-7080-2679-AE161A8831B6}"/>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33986999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en object (zwart)]">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90AE0D50-0037-C823-C19A-C902DACF6931}"/>
              </a:ext>
            </a:extLst>
          </p:cNvPr>
          <p:cNvSpPr>
            <a:spLocks noSelect="1"/>
          </p:cNvSpPr>
          <p:nvPr userDrawn="1"/>
        </p:nvSpPr>
        <p:spPr bwMode="auto">
          <a:xfrm>
            <a:off x="0" y="0"/>
            <a:ext cx="12190413" cy="6453188"/>
          </a:xfrm>
          <a:custGeom>
            <a:avLst/>
            <a:gdLst>
              <a:gd name="T0" fmla="*/ 38400 w 38400"/>
              <a:gd name="T1" fmla="*/ 0 h 20326"/>
              <a:gd name="T2" fmla="*/ 0 w 38400"/>
              <a:gd name="T3" fmla="*/ 0 h 20326"/>
              <a:gd name="T4" fmla="*/ 0 w 38400"/>
              <a:gd name="T5" fmla="*/ 20204 h 20326"/>
              <a:gd name="T6" fmla="*/ 502 w 38400"/>
              <a:gd name="T7" fmla="*/ 20239 h 20326"/>
              <a:gd name="T8" fmla="*/ 1471 w 38400"/>
              <a:gd name="T9" fmla="*/ 20239 h 20326"/>
              <a:gd name="T10" fmla="*/ 1944 w 38400"/>
              <a:gd name="T11" fmla="*/ 20197 h 20326"/>
              <a:gd name="T12" fmla="*/ 2408 w 38400"/>
              <a:gd name="T13" fmla="*/ 20183 h 20326"/>
              <a:gd name="T14" fmla="*/ 3392 w 38400"/>
              <a:gd name="T15" fmla="*/ 20198 h 20326"/>
              <a:gd name="T16" fmla="*/ 7134 w 38400"/>
              <a:gd name="T17" fmla="*/ 20197 h 20326"/>
              <a:gd name="T18" fmla="*/ 10748 w 38400"/>
              <a:gd name="T19" fmla="*/ 20194 h 20326"/>
              <a:gd name="T20" fmla="*/ 12529 w 38400"/>
              <a:gd name="T21" fmla="*/ 20197 h 20326"/>
              <a:gd name="T22" fmla="*/ 14308 w 38400"/>
              <a:gd name="T23" fmla="*/ 20197 h 20326"/>
              <a:gd name="T24" fmla="*/ 18139 w 38400"/>
              <a:gd name="T25" fmla="*/ 20197 h 20326"/>
              <a:gd name="T26" fmla="*/ 19883 w 38400"/>
              <a:gd name="T27" fmla="*/ 20183 h 20326"/>
              <a:gd name="T28" fmla="*/ 20943 w 38400"/>
              <a:gd name="T29" fmla="*/ 20183 h 20326"/>
              <a:gd name="T30" fmla="*/ 21840 w 38400"/>
              <a:gd name="T31" fmla="*/ 20184 h 20326"/>
              <a:gd name="T32" fmla="*/ 22444 w 38400"/>
              <a:gd name="T33" fmla="*/ 20184 h 20326"/>
              <a:gd name="T34" fmla="*/ 23881 w 38400"/>
              <a:gd name="T35" fmla="*/ 20197 h 20326"/>
              <a:gd name="T36" fmla="*/ 24497 w 38400"/>
              <a:gd name="T37" fmla="*/ 20161 h 20326"/>
              <a:gd name="T38" fmla="*/ 24822 w 38400"/>
              <a:gd name="T39" fmla="*/ 20154 h 20326"/>
              <a:gd name="T40" fmla="*/ 25168 w 38400"/>
              <a:gd name="T41" fmla="*/ 20112 h 20326"/>
              <a:gd name="T42" fmla="*/ 25454 w 38400"/>
              <a:gd name="T43" fmla="*/ 20154 h 20326"/>
              <a:gd name="T44" fmla="*/ 25793 w 38400"/>
              <a:gd name="T45" fmla="*/ 20154 h 20326"/>
              <a:gd name="T46" fmla="*/ 26523 w 38400"/>
              <a:gd name="T47" fmla="*/ 20154 h 20326"/>
              <a:gd name="T48" fmla="*/ 27882 w 38400"/>
              <a:gd name="T49" fmla="*/ 20121 h 20326"/>
              <a:gd name="T50" fmla="*/ 27886 w 38400"/>
              <a:gd name="T51" fmla="*/ 20157 h 20326"/>
              <a:gd name="T52" fmla="*/ 28857 w 38400"/>
              <a:gd name="T53" fmla="*/ 20154 h 20326"/>
              <a:gd name="T54" fmla="*/ 29806 w 38400"/>
              <a:gd name="T55" fmla="*/ 20161 h 20326"/>
              <a:gd name="T56" fmla="*/ 30680 w 38400"/>
              <a:gd name="T57" fmla="*/ 20241 h 20326"/>
              <a:gd name="T58" fmla="*/ 31104 w 38400"/>
              <a:gd name="T59" fmla="*/ 20296 h 20326"/>
              <a:gd name="T60" fmla="*/ 31361 w 38400"/>
              <a:gd name="T61" fmla="*/ 20236 h 20326"/>
              <a:gd name="T62" fmla="*/ 31664 w 38400"/>
              <a:gd name="T63" fmla="*/ 20239 h 20326"/>
              <a:gd name="T64" fmla="*/ 32527 w 38400"/>
              <a:gd name="T65" fmla="*/ 20183 h 20326"/>
              <a:gd name="T66" fmla="*/ 33447 w 38400"/>
              <a:gd name="T67" fmla="*/ 20154 h 20326"/>
              <a:gd name="T68" fmla="*/ 35419 w 38400"/>
              <a:gd name="T69" fmla="*/ 20197 h 20326"/>
              <a:gd name="T70" fmla="*/ 35786 w 38400"/>
              <a:gd name="T71" fmla="*/ 20197 h 20326"/>
              <a:gd name="T72" fmla="*/ 35963 w 38400"/>
              <a:gd name="T73" fmla="*/ 20197 h 20326"/>
              <a:gd name="T74" fmla="*/ 36123 w 38400"/>
              <a:gd name="T75" fmla="*/ 20242 h 20326"/>
              <a:gd name="T76" fmla="*/ 36899 w 38400"/>
              <a:gd name="T77" fmla="*/ 20252 h 20326"/>
              <a:gd name="T78" fmla="*/ 37106 w 38400"/>
              <a:gd name="T79" fmla="*/ 20296 h 20326"/>
              <a:gd name="T80" fmla="*/ 37298 w 38400"/>
              <a:gd name="T81" fmla="*/ 20296 h 20326"/>
              <a:gd name="T82" fmla="*/ 37663 w 38400"/>
              <a:gd name="T83" fmla="*/ 20296 h 20326"/>
              <a:gd name="T84" fmla="*/ 38090 w 38400"/>
              <a:gd name="T85" fmla="*/ 20299 h 20326"/>
              <a:gd name="T86" fmla="*/ 38249 w 38400"/>
              <a:gd name="T87" fmla="*/ 20240 h 20326"/>
              <a:gd name="T88" fmla="*/ 38400 w 38400"/>
              <a:gd name="T89" fmla="*/ 20239 h 20326"/>
              <a:gd name="T90" fmla="*/ 38400 w 38400"/>
              <a:gd name="T91" fmla="*/ 0 h 20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400" h="20326">
                <a:moveTo>
                  <a:pt x="38400" y="0"/>
                </a:moveTo>
                <a:cubicBezTo>
                  <a:pt x="0" y="0"/>
                  <a:pt x="0" y="0"/>
                  <a:pt x="0" y="0"/>
                </a:cubicBezTo>
                <a:cubicBezTo>
                  <a:pt x="0" y="20204"/>
                  <a:pt x="0" y="20204"/>
                  <a:pt x="0" y="20204"/>
                </a:cubicBezTo>
                <a:cubicBezTo>
                  <a:pt x="168" y="20220"/>
                  <a:pt x="332" y="20239"/>
                  <a:pt x="502" y="20239"/>
                </a:cubicBezTo>
                <a:cubicBezTo>
                  <a:pt x="825" y="20240"/>
                  <a:pt x="1148" y="20236"/>
                  <a:pt x="1471" y="20239"/>
                </a:cubicBezTo>
                <a:cubicBezTo>
                  <a:pt x="1634" y="20241"/>
                  <a:pt x="1777" y="20197"/>
                  <a:pt x="1944" y="20197"/>
                </a:cubicBezTo>
                <a:cubicBezTo>
                  <a:pt x="2100" y="20197"/>
                  <a:pt x="2252" y="20182"/>
                  <a:pt x="2408" y="20183"/>
                </a:cubicBezTo>
                <a:cubicBezTo>
                  <a:pt x="2737" y="20183"/>
                  <a:pt x="3065" y="20184"/>
                  <a:pt x="3392" y="20198"/>
                </a:cubicBezTo>
                <a:cubicBezTo>
                  <a:pt x="4638" y="20250"/>
                  <a:pt x="5894" y="20197"/>
                  <a:pt x="7134" y="20197"/>
                </a:cubicBezTo>
                <a:cubicBezTo>
                  <a:pt x="8343" y="20197"/>
                  <a:pt x="9544" y="20130"/>
                  <a:pt x="10748" y="20194"/>
                </a:cubicBezTo>
                <a:cubicBezTo>
                  <a:pt x="11341" y="20225"/>
                  <a:pt x="11935" y="20205"/>
                  <a:pt x="12529" y="20197"/>
                </a:cubicBezTo>
                <a:cubicBezTo>
                  <a:pt x="13123" y="20189"/>
                  <a:pt x="13712" y="20197"/>
                  <a:pt x="14308" y="20197"/>
                </a:cubicBezTo>
                <a:cubicBezTo>
                  <a:pt x="15582" y="20197"/>
                  <a:pt x="16870" y="20145"/>
                  <a:pt x="18139" y="20197"/>
                </a:cubicBezTo>
                <a:cubicBezTo>
                  <a:pt x="18721" y="20221"/>
                  <a:pt x="19300" y="20183"/>
                  <a:pt x="19883" y="20183"/>
                </a:cubicBezTo>
                <a:cubicBezTo>
                  <a:pt x="20943" y="20183"/>
                  <a:pt x="20943" y="20183"/>
                  <a:pt x="20943" y="20183"/>
                </a:cubicBezTo>
                <a:cubicBezTo>
                  <a:pt x="21235" y="20183"/>
                  <a:pt x="21550" y="20217"/>
                  <a:pt x="21840" y="20184"/>
                </a:cubicBezTo>
                <a:cubicBezTo>
                  <a:pt x="21952" y="20171"/>
                  <a:pt x="22381" y="20083"/>
                  <a:pt x="22444" y="20184"/>
                </a:cubicBezTo>
                <a:cubicBezTo>
                  <a:pt x="22924" y="20170"/>
                  <a:pt x="23402" y="20202"/>
                  <a:pt x="23881" y="20197"/>
                </a:cubicBezTo>
                <a:cubicBezTo>
                  <a:pt x="24085" y="20195"/>
                  <a:pt x="24301" y="20182"/>
                  <a:pt x="24497" y="20161"/>
                </a:cubicBezTo>
                <a:cubicBezTo>
                  <a:pt x="24604" y="20149"/>
                  <a:pt x="24715" y="20167"/>
                  <a:pt x="24822" y="20154"/>
                </a:cubicBezTo>
                <a:cubicBezTo>
                  <a:pt x="24943" y="20140"/>
                  <a:pt x="25036" y="20108"/>
                  <a:pt x="25168" y="20112"/>
                </a:cubicBezTo>
                <a:cubicBezTo>
                  <a:pt x="25279" y="20115"/>
                  <a:pt x="25347" y="20144"/>
                  <a:pt x="25454" y="20154"/>
                </a:cubicBezTo>
                <a:cubicBezTo>
                  <a:pt x="25565" y="20165"/>
                  <a:pt x="25682" y="20154"/>
                  <a:pt x="25793" y="20154"/>
                </a:cubicBezTo>
                <a:cubicBezTo>
                  <a:pt x="26523" y="20154"/>
                  <a:pt x="26523" y="20154"/>
                  <a:pt x="26523" y="20154"/>
                </a:cubicBezTo>
                <a:cubicBezTo>
                  <a:pt x="26955" y="20154"/>
                  <a:pt x="27443" y="20028"/>
                  <a:pt x="27882" y="20121"/>
                </a:cubicBezTo>
                <a:cubicBezTo>
                  <a:pt x="27891" y="20133"/>
                  <a:pt x="27893" y="20145"/>
                  <a:pt x="27886" y="20157"/>
                </a:cubicBezTo>
                <a:cubicBezTo>
                  <a:pt x="28208" y="20143"/>
                  <a:pt x="28534" y="20154"/>
                  <a:pt x="28857" y="20154"/>
                </a:cubicBezTo>
                <a:cubicBezTo>
                  <a:pt x="29169" y="20154"/>
                  <a:pt x="29496" y="20127"/>
                  <a:pt x="29806" y="20161"/>
                </a:cubicBezTo>
                <a:cubicBezTo>
                  <a:pt x="30089" y="20191"/>
                  <a:pt x="30404" y="20181"/>
                  <a:pt x="30680" y="20241"/>
                </a:cubicBezTo>
                <a:cubicBezTo>
                  <a:pt x="30827" y="20272"/>
                  <a:pt x="30941" y="20294"/>
                  <a:pt x="31104" y="20296"/>
                </a:cubicBezTo>
                <a:cubicBezTo>
                  <a:pt x="31215" y="20297"/>
                  <a:pt x="31264" y="20258"/>
                  <a:pt x="31361" y="20236"/>
                </a:cubicBezTo>
                <a:cubicBezTo>
                  <a:pt x="31448" y="20217"/>
                  <a:pt x="31573" y="20239"/>
                  <a:pt x="31664" y="20239"/>
                </a:cubicBezTo>
                <a:cubicBezTo>
                  <a:pt x="31958" y="20239"/>
                  <a:pt x="32226" y="20182"/>
                  <a:pt x="32527" y="20183"/>
                </a:cubicBezTo>
                <a:cubicBezTo>
                  <a:pt x="32837" y="20183"/>
                  <a:pt x="33135" y="20154"/>
                  <a:pt x="33447" y="20154"/>
                </a:cubicBezTo>
                <a:cubicBezTo>
                  <a:pt x="34109" y="20154"/>
                  <a:pt x="34761" y="20189"/>
                  <a:pt x="35419" y="20197"/>
                </a:cubicBezTo>
                <a:cubicBezTo>
                  <a:pt x="35541" y="20198"/>
                  <a:pt x="35664" y="20197"/>
                  <a:pt x="35786" y="20197"/>
                </a:cubicBezTo>
                <a:cubicBezTo>
                  <a:pt x="35844" y="20197"/>
                  <a:pt x="35906" y="20190"/>
                  <a:pt x="35963" y="20197"/>
                </a:cubicBezTo>
                <a:cubicBezTo>
                  <a:pt x="36027" y="20205"/>
                  <a:pt x="36064" y="20232"/>
                  <a:pt x="36123" y="20242"/>
                </a:cubicBezTo>
                <a:cubicBezTo>
                  <a:pt x="36375" y="20282"/>
                  <a:pt x="36649" y="20195"/>
                  <a:pt x="36899" y="20252"/>
                </a:cubicBezTo>
                <a:cubicBezTo>
                  <a:pt x="36980" y="20271"/>
                  <a:pt x="37015" y="20293"/>
                  <a:pt x="37106" y="20296"/>
                </a:cubicBezTo>
                <a:cubicBezTo>
                  <a:pt x="37170" y="20298"/>
                  <a:pt x="37234" y="20296"/>
                  <a:pt x="37298" y="20296"/>
                </a:cubicBezTo>
                <a:cubicBezTo>
                  <a:pt x="37663" y="20296"/>
                  <a:pt x="37663" y="20296"/>
                  <a:pt x="37663" y="20296"/>
                </a:cubicBezTo>
                <a:cubicBezTo>
                  <a:pt x="37794" y="20296"/>
                  <a:pt x="37962" y="20326"/>
                  <a:pt x="38090" y="20299"/>
                </a:cubicBezTo>
                <a:cubicBezTo>
                  <a:pt x="38146" y="20287"/>
                  <a:pt x="38182" y="20249"/>
                  <a:pt x="38249" y="20240"/>
                </a:cubicBezTo>
                <a:cubicBezTo>
                  <a:pt x="38300" y="20233"/>
                  <a:pt x="38350" y="20240"/>
                  <a:pt x="38400" y="20239"/>
                </a:cubicBezTo>
                <a:lnTo>
                  <a:pt x="384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9" name="Frame 2">
            <a:extLst>
              <a:ext uri="{FF2B5EF4-FFF2-40B4-BE49-F238E27FC236}">
                <a16:creationId xmlns:a16="http://schemas.microsoft.com/office/drawing/2014/main" id="{86065AF6-E115-3C73-D09E-1D8B2F16BFED}"/>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7" name="***Title 3">
            <a:extLst>
              <a:ext uri="{FF2B5EF4-FFF2-40B4-BE49-F238E27FC236}">
                <a16:creationId xmlns:a16="http://schemas.microsoft.com/office/drawing/2014/main" id="{0146F4D4-0F18-4CF3-2651-75B37AFDB09E}"/>
              </a:ext>
            </a:extLst>
          </p:cNvPr>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Frame content 4 [PHJU] (JU-Free)"/>
          <p:cNvSpPr>
            <a:spLocks noGrp="1"/>
          </p:cNvSpPr>
          <p:nvPr>
            <p:ph sz="half" idx="1" hasCustomPrompt="1"/>
          </p:nvPr>
        </p:nvSpPr>
        <p:spPr>
          <a:xfrm>
            <a:off x="756000" y="2343600"/>
            <a:ext cx="106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5" name="Footer Placeholder 5">
            <a:extLst>
              <a:ext uri="{FF2B5EF4-FFF2-40B4-BE49-F238E27FC236}">
                <a16:creationId xmlns:a16="http://schemas.microsoft.com/office/drawing/2014/main" id="{04BA0AB3-21A2-EE01-23EF-0F43D1D1A811}"/>
              </a:ext>
            </a:extLst>
          </p:cNvPr>
          <p:cNvSpPr>
            <a:spLocks noGrp="1" noSelect="1"/>
          </p:cNvSpPr>
          <p:nvPr>
            <p:ph type="ftr" sz="quarter" idx="11"/>
          </p:nvPr>
        </p:nvSpPr>
        <p:spPr/>
        <p:txBody>
          <a:bodyPr/>
          <a:lstStyle/>
          <a:p>
            <a:r>
              <a:rPr lang="nl-NL"/>
              <a:t>powerpoint template</a:t>
            </a:r>
            <a:endParaRPr lang="nl-NL" dirty="0"/>
          </a:p>
        </p:txBody>
      </p:sp>
      <p:sp>
        <p:nvSpPr>
          <p:cNvPr id="6" name="Slide Number Placeholder 6">
            <a:extLst>
              <a:ext uri="{FF2B5EF4-FFF2-40B4-BE49-F238E27FC236}">
                <a16:creationId xmlns:a16="http://schemas.microsoft.com/office/drawing/2014/main" id="{945D2E7C-C263-7080-2679-AE161A8831B6}"/>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467645989"/>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houd van twee (paars)]">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5DF0413B-12CC-42EF-CB6F-11E538F59781}"/>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9" name="Frame 2">
            <a:extLst>
              <a:ext uri="{FF2B5EF4-FFF2-40B4-BE49-F238E27FC236}">
                <a16:creationId xmlns:a16="http://schemas.microsoft.com/office/drawing/2014/main" id="{8A1EF73E-B709-3324-4CD3-246C3734DACC}"/>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11" name="***Title 3">
            <a:extLst>
              <a:ext uri="{FF2B5EF4-FFF2-40B4-BE49-F238E27FC236}">
                <a16:creationId xmlns:a16="http://schemas.microsoft.com/office/drawing/2014/main" id="{9C418A14-B3CF-0E03-0C8A-420E3A0112A7}"/>
              </a:ext>
            </a:extLst>
          </p:cNvPr>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Tekst L 4 [PHJU] (JU-Free)"/>
          <p:cNvSpPr>
            <a:spLocks noGrp="1"/>
          </p:cNvSpPr>
          <p:nvPr>
            <p:ph sz="half" idx="1" hasCustomPrompt="1"/>
          </p:nvPr>
        </p:nvSpPr>
        <p:spPr>
          <a:xfrm>
            <a:off x="756000" y="2343600"/>
            <a:ext cx="5076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4" name="Tekst R 5 [PHJU] (JU-Free)"/>
          <p:cNvSpPr>
            <a:spLocks noGrp="1"/>
          </p:cNvSpPr>
          <p:nvPr>
            <p:ph sz="half" idx="2" hasCustomPrompt="1"/>
          </p:nvPr>
        </p:nvSpPr>
        <p:spPr>
          <a:xfrm>
            <a:off x="6347134" y="2343600"/>
            <a:ext cx="5076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sumJU-LEVEL5=Basistekst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6" name="Footer Placeholder 6">
            <a:extLst>
              <a:ext uri="{FF2B5EF4-FFF2-40B4-BE49-F238E27FC236}">
                <a16:creationId xmlns:a16="http://schemas.microsoft.com/office/drawing/2014/main" id="{21594D46-900F-EE0F-DA6F-06999A7C843E}"/>
              </a:ext>
            </a:extLst>
          </p:cNvPr>
          <p:cNvSpPr>
            <a:spLocks noGrp="1" noSelect="1"/>
          </p:cNvSpPr>
          <p:nvPr>
            <p:ph type="ftr" sz="quarter" idx="11"/>
          </p:nvPr>
        </p:nvSpPr>
        <p:spPr/>
        <p:txBody>
          <a:bodyPr/>
          <a:lstStyle/>
          <a:p>
            <a:r>
              <a:rPr lang="nl-NL"/>
              <a:t>powerpoint template</a:t>
            </a:r>
            <a:endParaRPr lang="nl-NL" dirty="0"/>
          </a:p>
        </p:txBody>
      </p:sp>
      <p:sp>
        <p:nvSpPr>
          <p:cNvPr id="7" name="Slide Number Placeholder 7">
            <a:extLst>
              <a:ext uri="{FF2B5EF4-FFF2-40B4-BE49-F238E27FC236}">
                <a16:creationId xmlns:a16="http://schemas.microsoft.com/office/drawing/2014/main" id="{A2CE9BD9-A6FE-98C0-5D2E-3D6F9CC180B9}"/>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2990531590"/>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houd van twee (zwart)]">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32FFB26A-DD0C-AF55-797D-830DB25A651A}"/>
              </a:ext>
            </a:extLst>
          </p:cNvPr>
          <p:cNvSpPr>
            <a:spLocks noSelect="1"/>
          </p:cNvSpPr>
          <p:nvPr userDrawn="1"/>
        </p:nvSpPr>
        <p:spPr bwMode="auto">
          <a:xfrm>
            <a:off x="0" y="0"/>
            <a:ext cx="12190413" cy="6453188"/>
          </a:xfrm>
          <a:custGeom>
            <a:avLst/>
            <a:gdLst>
              <a:gd name="T0" fmla="*/ 38400 w 38400"/>
              <a:gd name="T1" fmla="*/ 0 h 20326"/>
              <a:gd name="T2" fmla="*/ 0 w 38400"/>
              <a:gd name="T3" fmla="*/ 0 h 20326"/>
              <a:gd name="T4" fmla="*/ 0 w 38400"/>
              <a:gd name="T5" fmla="*/ 20204 h 20326"/>
              <a:gd name="T6" fmla="*/ 502 w 38400"/>
              <a:gd name="T7" fmla="*/ 20239 h 20326"/>
              <a:gd name="T8" fmla="*/ 1471 w 38400"/>
              <a:gd name="T9" fmla="*/ 20239 h 20326"/>
              <a:gd name="T10" fmla="*/ 1944 w 38400"/>
              <a:gd name="T11" fmla="*/ 20197 h 20326"/>
              <a:gd name="T12" fmla="*/ 2408 w 38400"/>
              <a:gd name="T13" fmla="*/ 20183 h 20326"/>
              <a:gd name="T14" fmla="*/ 3392 w 38400"/>
              <a:gd name="T15" fmla="*/ 20198 h 20326"/>
              <a:gd name="T16" fmla="*/ 7134 w 38400"/>
              <a:gd name="T17" fmla="*/ 20197 h 20326"/>
              <a:gd name="T18" fmla="*/ 10748 w 38400"/>
              <a:gd name="T19" fmla="*/ 20194 h 20326"/>
              <a:gd name="T20" fmla="*/ 12529 w 38400"/>
              <a:gd name="T21" fmla="*/ 20197 h 20326"/>
              <a:gd name="T22" fmla="*/ 14308 w 38400"/>
              <a:gd name="T23" fmla="*/ 20197 h 20326"/>
              <a:gd name="T24" fmla="*/ 18139 w 38400"/>
              <a:gd name="T25" fmla="*/ 20197 h 20326"/>
              <a:gd name="T26" fmla="*/ 19883 w 38400"/>
              <a:gd name="T27" fmla="*/ 20183 h 20326"/>
              <a:gd name="T28" fmla="*/ 20943 w 38400"/>
              <a:gd name="T29" fmla="*/ 20183 h 20326"/>
              <a:gd name="T30" fmla="*/ 21840 w 38400"/>
              <a:gd name="T31" fmla="*/ 20184 h 20326"/>
              <a:gd name="T32" fmla="*/ 22444 w 38400"/>
              <a:gd name="T33" fmla="*/ 20184 h 20326"/>
              <a:gd name="T34" fmla="*/ 23881 w 38400"/>
              <a:gd name="T35" fmla="*/ 20197 h 20326"/>
              <a:gd name="T36" fmla="*/ 24497 w 38400"/>
              <a:gd name="T37" fmla="*/ 20161 h 20326"/>
              <a:gd name="T38" fmla="*/ 24822 w 38400"/>
              <a:gd name="T39" fmla="*/ 20154 h 20326"/>
              <a:gd name="T40" fmla="*/ 25168 w 38400"/>
              <a:gd name="T41" fmla="*/ 20112 h 20326"/>
              <a:gd name="T42" fmla="*/ 25454 w 38400"/>
              <a:gd name="T43" fmla="*/ 20154 h 20326"/>
              <a:gd name="T44" fmla="*/ 25793 w 38400"/>
              <a:gd name="T45" fmla="*/ 20154 h 20326"/>
              <a:gd name="T46" fmla="*/ 26523 w 38400"/>
              <a:gd name="T47" fmla="*/ 20154 h 20326"/>
              <a:gd name="T48" fmla="*/ 27882 w 38400"/>
              <a:gd name="T49" fmla="*/ 20121 h 20326"/>
              <a:gd name="T50" fmla="*/ 27886 w 38400"/>
              <a:gd name="T51" fmla="*/ 20157 h 20326"/>
              <a:gd name="T52" fmla="*/ 28857 w 38400"/>
              <a:gd name="T53" fmla="*/ 20154 h 20326"/>
              <a:gd name="T54" fmla="*/ 29806 w 38400"/>
              <a:gd name="T55" fmla="*/ 20161 h 20326"/>
              <a:gd name="T56" fmla="*/ 30680 w 38400"/>
              <a:gd name="T57" fmla="*/ 20241 h 20326"/>
              <a:gd name="T58" fmla="*/ 31104 w 38400"/>
              <a:gd name="T59" fmla="*/ 20296 h 20326"/>
              <a:gd name="T60" fmla="*/ 31361 w 38400"/>
              <a:gd name="T61" fmla="*/ 20236 h 20326"/>
              <a:gd name="T62" fmla="*/ 31664 w 38400"/>
              <a:gd name="T63" fmla="*/ 20239 h 20326"/>
              <a:gd name="T64" fmla="*/ 32527 w 38400"/>
              <a:gd name="T65" fmla="*/ 20183 h 20326"/>
              <a:gd name="T66" fmla="*/ 33447 w 38400"/>
              <a:gd name="T67" fmla="*/ 20154 h 20326"/>
              <a:gd name="T68" fmla="*/ 35419 w 38400"/>
              <a:gd name="T69" fmla="*/ 20197 h 20326"/>
              <a:gd name="T70" fmla="*/ 35786 w 38400"/>
              <a:gd name="T71" fmla="*/ 20197 h 20326"/>
              <a:gd name="T72" fmla="*/ 35963 w 38400"/>
              <a:gd name="T73" fmla="*/ 20197 h 20326"/>
              <a:gd name="T74" fmla="*/ 36123 w 38400"/>
              <a:gd name="T75" fmla="*/ 20242 h 20326"/>
              <a:gd name="T76" fmla="*/ 36899 w 38400"/>
              <a:gd name="T77" fmla="*/ 20252 h 20326"/>
              <a:gd name="T78" fmla="*/ 37106 w 38400"/>
              <a:gd name="T79" fmla="*/ 20296 h 20326"/>
              <a:gd name="T80" fmla="*/ 37298 w 38400"/>
              <a:gd name="T81" fmla="*/ 20296 h 20326"/>
              <a:gd name="T82" fmla="*/ 37663 w 38400"/>
              <a:gd name="T83" fmla="*/ 20296 h 20326"/>
              <a:gd name="T84" fmla="*/ 38090 w 38400"/>
              <a:gd name="T85" fmla="*/ 20299 h 20326"/>
              <a:gd name="T86" fmla="*/ 38249 w 38400"/>
              <a:gd name="T87" fmla="*/ 20240 h 20326"/>
              <a:gd name="T88" fmla="*/ 38400 w 38400"/>
              <a:gd name="T89" fmla="*/ 20239 h 20326"/>
              <a:gd name="T90" fmla="*/ 38400 w 38400"/>
              <a:gd name="T91" fmla="*/ 0 h 20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400" h="20326">
                <a:moveTo>
                  <a:pt x="38400" y="0"/>
                </a:moveTo>
                <a:cubicBezTo>
                  <a:pt x="0" y="0"/>
                  <a:pt x="0" y="0"/>
                  <a:pt x="0" y="0"/>
                </a:cubicBezTo>
                <a:cubicBezTo>
                  <a:pt x="0" y="20204"/>
                  <a:pt x="0" y="20204"/>
                  <a:pt x="0" y="20204"/>
                </a:cubicBezTo>
                <a:cubicBezTo>
                  <a:pt x="168" y="20220"/>
                  <a:pt x="332" y="20239"/>
                  <a:pt x="502" y="20239"/>
                </a:cubicBezTo>
                <a:cubicBezTo>
                  <a:pt x="825" y="20240"/>
                  <a:pt x="1148" y="20236"/>
                  <a:pt x="1471" y="20239"/>
                </a:cubicBezTo>
                <a:cubicBezTo>
                  <a:pt x="1634" y="20241"/>
                  <a:pt x="1777" y="20197"/>
                  <a:pt x="1944" y="20197"/>
                </a:cubicBezTo>
                <a:cubicBezTo>
                  <a:pt x="2100" y="20197"/>
                  <a:pt x="2252" y="20182"/>
                  <a:pt x="2408" y="20183"/>
                </a:cubicBezTo>
                <a:cubicBezTo>
                  <a:pt x="2737" y="20183"/>
                  <a:pt x="3065" y="20184"/>
                  <a:pt x="3392" y="20198"/>
                </a:cubicBezTo>
                <a:cubicBezTo>
                  <a:pt x="4638" y="20250"/>
                  <a:pt x="5894" y="20197"/>
                  <a:pt x="7134" y="20197"/>
                </a:cubicBezTo>
                <a:cubicBezTo>
                  <a:pt x="8343" y="20197"/>
                  <a:pt x="9544" y="20130"/>
                  <a:pt x="10748" y="20194"/>
                </a:cubicBezTo>
                <a:cubicBezTo>
                  <a:pt x="11341" y="20225"/>
                  <a:pt x="11935" y="20205"/>
                  <a:pt x="12529" y="20197"/>
                </a:cubicBezTo>
                <a:cubicBezTo>
                  <a:pt x="13123" y="20189"/>
                  <a:pt x="13712" y="20197"/>
                  <a:pt x="14308" y="20197"/>
                </a:cubicBezTo>
                <a:cubicBezTo>
                  <a:pt x="15582" y="20197"/>
                  <a:pt x="16870" y="20145"/>
                  <a:pt x="18139" y="20197"/>
                </a:cubicBezTo>
                <a:cubicBezTo>
                  <a:pt x="18721" y="20221"/>
                  <a:pt x="19300" y="20183"/>
                  <a:pt x="19883" y="20183"/>
                </a:cubicBezTo>
                <a:cubicBezTo>
                  <a:pt x="20943" y="20183"/>
                  <a:pt x="20943" y="20183"/>
                  <a:pt x="20943" y="20183"/>
                </a:cubicBezTo>
                <a:cubicBezTo>
                  <a:pt x="21235" y="20183"/>
                  <a:pt x="21550" y="20217"/>
                  <a:pt x="21840" y="20184"/>
                </a:cubicBezTo>
                <a:cubicBezTo>
                  <a:pt x="21952" y="20171"/>
                  <a:pt x="22381" y="20083"/>
                  <a:pt x="22444" y="20184"/>
                </a:cubicBezTo>
                <a:cubicBezTo>
                  <a:pt x="22924" y="20170"/>
                  <a:pt x="23402" y="20202"/>
                  <a:pt x="23881" y="20197"/>
                </a:cubicBezTo>
                <a:cubicBezTo>
                  <a:pt x="24085" y="20195"/>
                  <a:pt x="24301" y="20182"/>
                  <a:pt x="24497" y="20161"/>
                </a:cubicBezTo>
                <a:cubicBezTo>
                  <a:pt x="24604" y="20149"/>
                  <a:pt x="24715" y="20167"/>
                  <a:pt x="24822" y="20154"/>
                </a:cubicBezTo>
                <a:cubicBezTo>
                  <a:pt x="24943" y="20140"/>
                  <a:pt x="25036" y="20108"/>
                  <a:pt x="25168" y="20112"/>
                </a:cubicBezTo>
                <a:cubicBezTo>
                  <a:pt x="25279" y="20115"/>
                  <a:pt x="25347" y="20144"/>
                  <a:pt x="25454" y="20154"/>
                </a:cubicBezTo>
                <a:cubicBezTo>
                  <a:pt x="25565" y="20165"/>
                  <a:pt x="25682" y="20154"/>
                  <a:pt x="25793" y="20154"/>
                </a:cubicBezTo>
                <a:cubicBezTo>
                  <a:pt x="26523" y="20154"/>
                  <a:pt x="26523" y="20154"/>
                  <a:pt x="26523" y="20154"/>
                </a:cubicBezTo>
                <a:cubicBezTo>
                  <a:pt x="26955" y="20154"/>
                  <a:pt x="27443" y="20028"/>
                  <a:pt x="27882" y="20121"/>
                </a:cubicBezTo>
                <a:cubicBezTo>
                  <a:pt x="27891" y="20133"/>
                  <a:pt x="27893" y="20145"/>
                  <a:pt x="27886" y="20157"/>
                </a:cubicBezTo>
                <a:cubicBezTo>
                  <a:pt x="28208" y="20143"/>
                  <a:pt x="28534" y="20154"/>
                  <a:pt x="28857" y="20154"/>
                </a:cubicBezTo>
                <a:cubicBezTo>
                  <a:pt x="29169" y="20154"/>
                  <a:pt x="29496" y="20127"/>
                  <a:pt x="29806" y="20161"/>
                </a:cubicBezTo>
                <a:cubicBezTo>
                  <a:pt x="30089" y="20191"/>
                  <a:pt x="30404" y="20181"/>
                  <a:pt x="30680" y="20241"/>
                </a:cubicBezTo>
                <a:cubicBezTo>
                  <a:pt x="30827" y="20272"/>
                  <a:pt x="30941" y="20294"/>
                  <a:pt x="31104" y="20296"/>
                </a:cubicBezTo>
                <a:cubicBezTo>
                  <a:pt x="31215" y="20297"/>
                  <a:pt x="31264" y="20258"/>
                  <a:pt x="31361" y="20236"/>
                </a:cubicBezTo>
                <a:cubicBezTo>
                  <a:pt x="31448" y="20217"/>
                  <a:pt x="31573" y="20239"/>
                  <a:pt x="31664" y="20239"/>
                </a:cubicBezTo>
                <a:cubicBezTo>
                  <a:pt x="31958" y="20239"/>
                  <a:pt x="32226" y="20182"/>
                  <a:pt x="32527" y="20183"/>
                </a:cubicBezTo>
                <a:cubicBezTo>
                  <a:pt x="32837" y="20183"/>
                  <a:pt x="33135" y="20154"/>
                  <a:pt x="33447" y="20154"/>
                </a:cubicBezTo>
                <a:cubicBezTo>
                  <a:pt x="34109" y="20154"/>
                  <a:pt x="34761" y="20189"/>
                  <a:pt x="35419" y="20197"/>
                </a:cubicBezTo>
                <a:cubicBezTo>
                  <a:pt x="35541" y="20198"/>
                  <a:pt x="35664" y="20197"/>
                  <a:pt x="35786" y="20197"/>
                </a:cubicBezTo>
                <a:cubicBezTo>
                  <a:pt x="35844" y="20197"/>
                  <a:pt x="35906" y="20190"/>
                  <a:pt x="35963" y="20197"/>
                </a:cubicBezTo>
                <a:cubicBezTo>
                  <a:pt x="36027" y="20205"/>
                  <a:pt x="36064" y="20232"/>
                  <a:pt x="36123" y="20242"/>
                </a:cubicBezTo>
                <a:cubicBezTo>
                  <a:pt x="36375" y="20282"/>
                  <a:pt x="36649" y="20195"/>
                  <a:pt x="36899" y="20252"/>
                </a:cubicBezTo>
                <a:cubicBezTo>
                  <a:pt x="36980" y="20271"/>
                  <a:pt x="37015" y="20293"/>
                  <a:pt x="37106" y="20296"/>
                </a:cubicBezTo>
                <a:cubicBezTo>
                  <a:pt x="37170" y="20298"/>
                  <a:pt x="37234" y="20296"/>
                  <a:pt x="37298" y="20296"/>
                </a:cubicBezTo>
                <a:cubicBezTo>
                  <a:pt x="37663" y="20296"/>
                  <a:pt x="37663" y="20296"/>
                  <a:pt x="37663" y="20296"/>
                </a:cubicBezTo>
                <a:cubicBezTo>
                  <a:pt x="37794" y="20296"/>
                  <a:pt x="37962" y="20326"/>
                  <a:pt x="38090" y="20299"/>
                </a:cubicBezTo>
                <a:cubicBezTo>
                  <a:pt x="38146" y="20287"/>
                  <a:pt x="38182" y="20249"/>
                  <a:pt x="38249" y="20240"/>
                </a:cubicBezTo>
                <a:cubicBezTo>
                  <a:pt x="38300" y="20233"/>
                  <a:pt x="38350" y="20240"/>
                  <a:pt x="38400" y="20239"/>
                </a:cubicBezTo>
                <a:lnTo>
                  <a:pt x="384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5" name="Frame 2">
            <a:extLst>
              <a:ext uri="{FF2B5EF4-FFF2-40B4-BE49-F238E27FC236}">
                <a16:creationId xmlns:a16="http://schemas.microsoft.com/office/drawing/2014/main" id="{269F0A05-DAE8-7AA9-5498-5FE5F1C5ACC1}"/>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1" name="***Title 3">
            <a:extLst>
              <a:ext uri="{FF2B5EF4-FFF2-40B4-BE49-F238E27FC236}">
                <a16:creationId xmlns:a16="http://schemas.microsoft.com/office/drawing/2014/main" id="{9C418A14-B3CF-0E03-0C8A-420E3A0112A7}"/>
              </a:ext>
            </a:extLst>
          </p:cNvPr>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Tekst L 4 [PHJU] (JU-Free)"/>
          <p:cNvSpPr>
            <a:spLocks noGrp="1"/>
          </p:cNvSpPr>
          <p:nvPr>
            <p:ph sz="half" idx="1" hasCustomPrompt="1"/>
          </p:nvPr>
        </p:nvSpPr>
        <p:spPr>
          <a:xfrm>
            <a:off x="756000" y="2343600"/>
            <a:ext cx="5076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4" name="Tekst R 5 [PHJU] (JU-Free)"/>
          <p:cNvSpPr>
            <a:spLocks noGrp="1"/>
          </p:cNvSpPr>
          <p:nvPr>
            <p:ph sz="half" idx="2" hasCustomPrompt="1"/>
          </p:nvPr>
        </p:nvSpPr>
        <p:spPr>
          <a:xfrm>
            <a:off x="6347134" y="2343600"/>
            <a:ext cx="5076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sumJU-LEVEL5=Basistekst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6" name="Footer Placeholder 6">
            <a:extLst>
              <a:ext uri="{FF2B5EF4-FFF2-40B4-BE49-F238E27FC236}">
                <a16:creationId xmlns:a16="http://schemas.microsoft.com/office/drawing/2014/main" id="{21594D46-900F-EE0F-DA6F-06999A7C843E}"/>
              </a:ext>
            </a:extLst>
          </p:cNvPr>
          <p:cNvSpPr>
            <a:spLocks noGrp="1" noSelect="1"/>
          </p:cNvSpPr>
          <p:nvPr>
            <p:ph type="ftr" sz="quarter" idx="11"/>
          </p:nvPr>
        </p:nvSpPr>
        <p:spPr/>
        <p:txBody>
          <a:bodyPr/>
          <a:lstStyle/>
          <a:p>
            <a:r>
              <a:rPr lang="nl-NL"/>
              <a:t>powerpoint template</a:t>
            </a:r>
            <a:endParaRPr lang="nl-NL" dirty="0"/>
          </a:p>
        </p:txBody>
      </p:sp>
      <p:sp>
        <p:nvSpPr>
          <p:cNvPr id="7" name="Slide Number Placeholder 7">
            <a:extLst>
              <a:ext uri="{FF2B5EF4-FFF2-40B4-BE49-F238E27FC236}">
                <a16:creationId xmlns:a16="http://schemas.microsoft.com/office/drawing/2014/main" id="{A2CE9BD9-A6FE-98C0-5D2E-3D6F9CC180B9}"/>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17739165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 Tekst (L) en afbeelding (R) (paars)]">
    <p:bg>
      <p:bgPr>
        <a:solidFill>
          <a:srgbClr val="692B7A"/>
        </a:solidFill>
        <a:effectLst/>
      </p:bgPr>
    </p:bg>
    <p:spTree>
      <p:nvGrpSpPr>
        <p:cNvPr id="1" name=""/>
        <p:cNvGrpSpPr/>
        <p:nvPr/>
      </p:nvGrpSpPr>
      <p:grpSpPr>
        <a:xfrm>
          <a:off x="0" y="0"/>
          <a:ext cx="0" cy="0"/>
          <a:chOff x="0" y="0"/>
          <a:chExt cx="0" cy="0"/>
        </a:xfrm>
      </p:grpSpPr>
      <p:sp>
        <p:nvSpPr>
          <p:cNvPr id="5" name="Frame 1">
            <a:extLst>
              <a:ext uri="{FF2B5EF4-FFF2-40B4-BE49-F238E27FC236}">
                <a16:creationId xmlns:a16="http://schemas.microsoft.com/office/drawing/2014/main" id="{774FB4D8-FD0B-9A3C-9ABB-CC08E9FFF4BD}"/>
              </a:ext>
            </a:extLst>
          </p:cNvPr>
          <p:cNvSpPr>
            <a:spLocks noSelect="1"/>
          </p:cNvSpPr>
          <p:nvPr userDrawn="1"/>
        </p:nvSpPr>
        <p:spPr bwMode="auto">
          <a:xfrm>
            <a:off x="6167438" y="381000"/>
            <a:ext cx="6022975" cy="6091238"/>
          </a:xfrm>
          <a:custGeom>
            <a:avLst/>
            <a:gdLst>
              <a:gd name="T0" fmla="*/ 16428 w 18972"/>
              <a:gd name="T1" fmla="*/ 19124 h 19184"/>
              <a:gd name="T2" fmla="*/ 11896 w 18972"/>
              <a:gd name="T3" fmla="*/ 19124 h 19184"/>
              <a:gd name="T4" fmla="*/ 8796 w 18972"/>
              <a:gd name="T5" fmla="*/ 19124 h 19184"/>
              <a:gd name="T6" fmla="*/ 7936 w 18972"/>
              <a:gd name="T7" fmla="*/ 19036 h 19184"/>
              <a:gd name="T8" fmla="*/ 7604 w 18972"/>
              <a:gd name="T9" fmla="*/ 19096 h 19184"/>
              <a:gd name="T10" fmla="*/ 6918 w 18972"/>
              <a:gd name="T11" fmla="*/ 19124 h 19184"/>
              <a:gd name="T12" fmla="*/ 4034 w 18972"/>
              <a:gd name="T13" fmla="*/ 19096 h 19184"/>
              <a:gd name="T14" fmla="*/ 2968 w 18972"/>
              <a:gd name="T15" fmla="*/ 19099 h 19184"/>
              <a:gd name="T16" fmla="*/ 2285 w 18972"/>
              <a:gd name="T17" fmla="*/ 19095 h 19184"/>
              <a:gd name="T18" fmla="*/ 70 w 18972"/>
              <a:gd name="T19" fmla="*/ 19122 h 19184"/>
              <a:gd name="T20" fmla="*/ 68 w 18972"/>
              <a:gd name="T21" fmla="*/ 17052 h 19184"/>
              <a:gd name="T22" fmla="*/ 188 w 18972"/>
              <a:gd name="T23" fmla="*/ 16660 h 19184"/>
              <a:gd name="T24" fmla="*/ 111 w 18972"/>
              <a:gd name="T25" fmla="*/ 16322 h 19184"/>
              <a:gd name="T26" fmla="*/ 74 w 18972"/>
              <a:gd name="T27" fmla="*/ 15351 h 19184"/>
              <a:gd name="T28" fmla="*/ 190 w 18972"/>
              <a:gd name="T29" fmla="*/ 14705 h 19184"/>
              <a:gd name="T30" fmla="*/ 103 w 18972"/>
              <a:gd name="T31" fmla="*/ 14327 h 19184"/>
              <a:gd name="T32" fmla="*/ 74 w 18972"/>
              <a:gd name="T33" fmla="*/ 14139 h 19184"/>
              <a:gd name="T34" fmla="*/ 77 w 18972"/>
              <a:gd name="T35" fmla="*/ 13646 h 19184"/>
              <a:gd name="T36" fmla="*/ 192 w 18972"/>
              <a:gd name="T37" fmla="*/ 13224 h 19184"/>
              <a:gd name="T38" fmla="*/ 188 w 18972"/>
              <a:gd name="T39" fmla="*/ 12966 h 19184"/>
              <a:gd name="T40" fmla="*/ 70 w 18972"/>
              <a:gd name="T41" fmla="*/ 12239 h 19184"/>
              <a:gd name="T42" fmla="*/ 192 w 18972"/>
              <a:gd name="T43" fmla="*/ 11598 h 19184"/>
              <a:gd name="T44" fmla="*/ 112 w 18972"/>
              <a:gd name="T45" fmla="*/ 9641 h 19184"/>
              <a:gd name="T46" fmla="*/ 67 w 18972"/>
              <a:gd name="T47" fmla="*/ 9049 h 19184"/>
              <a:gd name="T48" fmla="*/ 188 w 18972"/>
              <a:gd name="T49" fmla="*/ 8202 h 19184"/>
              <a:gd name="T50" fmla="*/ 241 w 18972"/>
              <a:gd name="T51" fmla="*/ 7778 h 19184"/>
              <a:gd name="T52" fmla="*/ 283 w 18972"/>
              <a:gd name="T53" fmla="*/ 7414 h 19184"/>
              <a:gd name="T54" fmla="*/ 255 w 18972"/>
              <a:gd name="T55" fmla="*/ 6240 h 19184"/>
              <a:gd name="T56" fmla="*/ 191 w 18972"/>
              <a:gd name="T57" fmla="*/ 5438 h 19184"/>
              <a:gd name="T58" fmla="*/ 71 w 18972"/>
              <a:gd name="T59" fmla="*/ 4817 h 19184"/>
              <a:gd name="T60" fmla="*/ 71 w 18972"/>
              <a:gd name="T61" fmla="*/ 4028 h 19184"/>
              <a:gd name="T62" fmla="*/ 70 w 18972"/>
              <a:gd name="T63" fmla="*/ 2541 h 19184"/>
              <a:gd name="T64" fmla="*/ 75 w 18972"/>
              <a:gd name="T65" fmla="*/ 797 h 19184"/>
              <a:gd name="T66" fmla="*/ 188 w 18972"/>
              <a:gd name="T67" fmla="*/ 271 h 19184"/>
              <a:gd name="T68" fmla="*/ 522 w 18972"/>
              <a:gd name="T69" fmla="*/ 94 h 19184"/>
              <a:gd name="T70" fmla="*/ 711 w 18972"/>
              <a:gd name="T71" fmla="*/ 161 h 19184"/>
              <a:gd name="T72" fmla="*/ 971 w 18972"/>
              <a:gd name="T73" fmla="*/ 71 h 19184"/>
              <a:gd name="T74" fmla="*/ 1312 w 18972"/>
              <a:gd name="T75" fmla="*/ 76 h 19184"/>
              <a:gd name="T76" fmla="*/ 3134 w 18972"/>
              <a:gd name="T77" fmla="*/ 76 h 19184"/>
              <a:gd name="T78" fmla="*/ 5965 w 18972"/>
              <a:gd name="T79" fmla="*/ 76 h 19184"/>
              <a:gd name="T80" fmla="*/ 6707 w 18972"/>
              <a:gd name="T81" fmla="*/ 71 h 19184"/>
              <a:gd name="T82" fmla="*/ 7877 w 18972"/>
              <a:gd name="T83" fmla="*/ 161 h 19184"/>
              <a:gd name="T84" fmla="*/ 8335 w 18972"/>
              <a:gd name="T85" fmla="*/ 94 h 19184"/>
              <a:gd name="T86" fmla="*/ 10667 w 18972"/>
              <a:gd name="T87" fmla="*/ 69 h 19184"/>
              <a:gd name="T88" fmla="*/ 14368 w 18972"/>
              <a:gd name="T89" fmla="*/ 76 h 19184"/>
              <a:gd name="T90" fmla="*/ 16319 w 18972"/>
              <a:gd name="T91" fmla="*/ 76 h 19184"/>
              <a:gd name="T92" fmla="*/ 17674 w 18972"/>
              <a:gd name="T93" fmla="*/ 294 h 19184"/>
              <a:gd name="T94" fmla="*/ 17717 w 18972"/>
              <a:gd name="T95" fmla="*/ 974 h 19184"/>
              <a:gd name="T96" fmla="*/ 17673 w 18972"/>
              <a:gd name="T97" fmla="*/ 2200 h 19184"/>
              <a:gd name="T98" fmla="*/ 17671 w 18972"/>
              <a:gd name="T99" fmla="*/ 2925 h 19184"/>
              <a:gd name="T100" fmla="*/ 17673 w 18972"/>
              <a:gd name="T101" fmla="*/ 4162 h 19184"/>
              <a:gd name="T102" fmla="*/ 17649 w 18972"/>
              <a:gd name="T103" fmla="*/ 7563 h 19184"/>
              <a:gd name="T104" fmla="*/ 17543 w 18972"/>
              <a:gd name="T105" fmla="*/ 8232 h 19184"/>
              <a:gd name="T106" fmla="*/ 17540 w 18972"/>
              <a:gd name="T107" fmla="*/ 8802 h 19184"/>
              <a:gd name="T108" fmla="*/ 17461 w 18972"/>
              <a:gd name="T109" fmla="*/ 9088 h 19184"/>
              <a:gd name="T110" fmla="*/ 17545 w 18972"/>
              <a:gd name="T111" fmla="*/ 9604 h 19184"/>
              <a:gd name="T112" fmla="*/ 17656 w 18972"/>
              <a:gd name="T113" fmla="*/ 10523 h 19184"/>
              <a:gd name="T114" fmla="*/ 17668 w 18972"/>
              <a:gd name="T115" fmla="*/ 11266 h 19184"/>
              <a:gd name="T116" fmla="*/ 17649 w 18972"/>
              <a:gd name="T117" fmla="*/ 11946 h 19184"/>
              <a:gd name="T118" fmla="*/ 17536 w 18972"/>
              <a:gd name="T119" fmla="*/ 12966 h 19184"/>
              <a:gd name="T120" fmla="*/ 17551 w 18972"/>
              <a:gd name="T121" fmla="*/ 13750 h 19184"/>
              <a:gd name="T122" fmla="*/ 18356 w 18972"/>
              <a:gd name="T123" fmla="*/ 13678 h 19184"/>
              <a:gd name="T124" fmla="*/ 18972 w 18972"/>
              <a:gd name="T125" fmla="*/ 13649 h 19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72" h="19184">
                <a:moveTo>
                  <a:pt x="18972" y="19130"/>
                </a:moveTo>
                <a:cubicBezTo>
                  <a:pt x="18128" y="19163"/>
                  <a:pt x="17273" y="19124"/>
                  <a:pt x="16428" y="19124"/>
                </a:cubicBezTo>
                <a:cubicBezTo>
                  <a:pt x="15601" y="19124"/>
                  <a:pt x="14768" y="19096"/>
                  <a:pt x="13935" y="19096"/>
                </a:cubicBezTo>
                <a:cubicBezTo>
                  <a:pt x="13252" y="19096"/>
                  <a:pt x="12575" y="19124"/>
                  <a:pt x="11896" y="19124"/>
                </a:cubicBezTo>
                <a:cubicBezTo>
                  <a:pt x="9765" y="19124"/>
                  <a:pt x="9765" y="19124"/>
                  <a:pt x="9765" y="19124"/>
                </a:cubicBezTo>
                <a:cubicBezTo>
                  <a:pt x="9442" y="19124"/>
                  <a:pt x="9119" y="19124"/>
                  <a:pt x="8796" y="19124"/>
                </a:cubicBezTo>
                <a:cubicBezTo>
                  <a:pt x="8661" y="19125"/>
                  <a:pt x="8501" y="19128"/>
                  <a:pt x="8371" y="19099"/>
                </a:cubicBezTo>
                <a:cubicBezTo>
                  <a:pt x="8233" y="19068"/>
                  <a:pt x="8091" y="18997"/>
                  <a:pt x="7936" y="19036"/>
                </a:cubicBezTo>
                <a:cubicBezTo>
                  <a:pt x="7877" y="19051"/>
                  <a:pt x="7843" y="19085"/>
                  <a:pt x="7776" y="19097"/>
                </a:cubicBezTo>
                <a:cubicBezTo>
                  <a:pt x="7724" y="19107"/>
                  <a:pt x="7657" y="19096"/>
                  <a:pt x="7604" y="19096"/>
                </a:cubicBezTo>
                <a:cubicBezTo>
                  <a:pt x="7532" y="19096"/>
                  <a:pt x="7456" y="19090"/>
                  <a:pt x="7384" y="19095"/>
                </a:cubicBezTo>
                <a:cubicBezTo>
                  <a:pt x="7228" y="19108"/>
                  <a:pt x="7078" y="19124"/>
                  <a:pt x="6918" y="19124"/>
                </a:cubicBezTo>
                <a:cubicBezTo>
                  <a:pt x="6573" y="19124"/>
                  <a:pt x="6242" y="19081"/>
                  <a:pt x="5897" y="19118"/>
                </a:cubicBezTo>
                <a:cubicBezTo>
                  <a:pt x="5282" y="19184"/>
                  <a:pt x="4640" y="19095"/>
                  <a:pt x="4034" y="19096"/>
                </a:cubicBezTo>
                <a:cubicBezTo>
                  <a:pt x="3846" y="19096"/>
                  <a:pt x="3659" y="19096"/>
                  <a:pt x="3471" y="19096"/>
                </a:cubicBezTo>
                <a:cubicBezTo>
                  <a:pt x="3318" y="19096"/>
                  <a:pt x="3116" y="19133"/>
                  <a:pt x="2968" y="19099"/>
                </a:cubicBezTo>
                <a:cubicBezTo>
                  <a:pt x="2819" y="19065"/>
                  <a:pt x="2663" y="19001"/>
                  <a:pt x="2492" y="19038"/>
                </a:cubicBezTo>
                <a:cubicBezTo>
                  <a:pt x="2419" y="19054"/>
                  <a:pt x="2369" y="19083"/>
                  <a:pt x="2285" y="19095"/>
                </a:cubicBezTo>
                <a:cubicBezTo>
                  <a:pt x="2199" y="19107"/>
                  <a:pt x="2117" y="19122"/>
                  <a:pt x="2029" y="19124"/>
                </a:cubicBezTo>
                <a:cubicBezTo>
                  <a:pt x="1384" y="19141"/>
                  <a:pt x="710" y="19163"/>
                  <a:pt x="70" y="19122"/>
                </a:cubicBezTo>
                <a:cubicBezTo>
                  <a:pt x="129" y="18798"/>
                  <a:pt x="75" y="18406"/>
                  <a:pt x="75" y="18075"/>
                </a:cubicBezTo>
                <a:cubicBezTo>
                  <a:pt x="75" y="17734"/>
                  <a:pt x="83" y="17392"/>
                  <a:pt x="68" y="17052"/>
                </a:cubicBezTo>
                <a:cubicBezTo>
                  <a:pt x="158" y="17021"/>
                  <a:pt x="83" y="16946"/>
                  <a:pt x="109" y="16876"/>
                </a:cubicBezTo>
                <a:cubicBezTo>
                  <a:pt x="145" y="16775"/>
                  <a:pt x="189" y="16792"/>
                  <a:pt x="188" y="16660"/>
                </a:cubicBezTo>
                <a:cubicBezTo>
                  <a:pt x="187" y="16578"/>
                  <a:pt x="198" y="16500"/>
                  <a:pt x="171" y="16422"/>
                </a:cubicBezTo>
                <a:cubicBezTo>
                  <a:pt x="157" y="16379"/>
                  <a:pt x="124" y="16379"/>
                  <a:pt x="111" y="16322"/>
                </a:cubicBezTo>
                <a:cubicBezTo>
                  <a:pt x="112" y="16297"/>
                  <a:pt x="113" y="16272"/>
                  <a:pt x="113" y="16247"/>
                </a:cubicBezTo>
                <a:cubicBezTo>
                  <a:pt x="53" y="15966"/>
                  <a:pt x="82" y="15645"/>
                  <a:pt x="74" y="15351"/>
                </a:cubicBezTo>
                <a:cubicBezTo>
                  <a:pt x="53" y="15133"/>
                  <a:pt x="191" y="15064"/>
                  <a:pt x="188" y="14871"/>
                </a:cubicBezTo>
                <a:cubicBezTo>
                  <a:pt x="187" y="14822"/>
                  <a:pt x="202" y="14752"/>
                  <a:pt x="190" y="14705"/>
                </a:cubicBezTo>
                <a:cubicBezTo>
                  <a:pt x="175" y="14647"/>
                  <a:pt x="121" y="14628"/>
                  <a:pt x="109" y="14582"/>
                </a:cubicBezTo>
                <a:cubicBezTo>
                  <a:pt x="88" y="14504"/>
                  <a:pt x="122" y="14407"/>
                  <a:pt x="103" y="14327"/>
                </a:cubicBezTo>
                <a:cubicBezTo>
                  <a:pt x="91" y="14327"/>
                  <a:pt x="79" y="14324"/>
                  <a:pt x="68" y="14320"/>
                </a:cubicBezTo>
                <a:cubicBezTo>
                  <a:pt x="69" y="14260"/>
                  <a:pt x="75" y="14199"/>
                  <a:pt x="74" y="14139"/>
                </a:cubicBezTo>
                <a:cubicBezTo>
                  <a:pt x="72" y="14071"/>
                  <a:pt x="47" y="14029"/>
                  <a:pt x="38" y="13981"/>
                </a:cubicBezTo>
                <a:cubicBezTo>
                  <a:pt x="14" y="13849"/>
                  <a:pt x="59" y="13764"/>
                  <a:pt x="77" y="13646"/>
                </a:cubicBezTo>
                <a:cubicBezTo>
                  <a:pt x="94" y="13537"/>
                  <a:pt x="75" y="13410"/>
                  <a:pt x="109" y="13305"/>
                </a:cubicBezTo>
                <a:cubicBezTo>
                  <a:pt x="123" y="13259"/>
                  <a:pt x="181" y="13264"/>
                  <a:pt x="192" y="13224"/>
                </a:cubicBezTo>
                <a:cubicBezTo>
                  <a:pt x="190" y="13195"/>
                  <a:pt x="189" y="13166"/>
                  <a:pt x="188" y="13137"/>
                </a:cubicBezTo>
                <a:cubicBezTo>
                  <a:pt x="196" y="13083"/>
                  <a:pt x="187" y="13021"/>
                  <a:pt x="188" y="12966"/>
                </a:cubicBezTo>
                <a:cubicBezTo>
                  <a:pt x="190" y="12829"/>
                  <a:pt x="141" y="12743"/>
                  <a:pt x="115" y="12617"/>
                </a:cubicBezTo>
                <a:cubicBezTo>
                  <a:pt x="88" y="12485"/>
                  <a:pt x="71" y="12380"/>
                  <a:pt x="70" y="12239"/>
                </a:cubicBezTo>
                <a:cubicBezTo>
                  <a:pt x="69" y="12094"/>
                  <a:pt x="114" y="11999"/>
                  <a:pt x="112" y="11859"/>
                </a:cubicBezTo>
                <a:cubicBezTo>
                  <a:pt x="112" y="11773"/>
                  <a:pt x="65" y="11587"/>
                  <a:pt x="192" y="11598"/>
                </a:cubicBezTo>
                <a:cubicBezTo>
                  <a:pt x="159" y="11131"/>
                  <a:pt x="158" y="10623"/>
                  <a:pt x="192" y="10156"/>
                </a:cubicBezTo>
                <a:cubicBezTo>
                  <a:pt x="53" y="10139"/>
                  <a:pt x="112" y="9757"/>
                  <a:pt x="112" y="9641"/>
                </a:cubicBezTo>
                <a:cubicBezTo>
                  <a:pt x="112" y="9528"/>
                  <a:pt x="112" y="9415"/>
                  <a:pt x="112" y="9301"/>
                </a:cubicBezTo>
                <a:cubicBezTo>
                  <a:pt x="113" y="9198"/>
                  <a:pt x="80" y="9138"/>
                  <a:pt x="67" y="9049"/>
                </a:cubicBezTo>
                <a:cubicBezTo>
                  <a:pt x="47" y="8899"/>
                  <a:pt x="59" y="8665"/>
                  <a:pt x="103" y="8539"/>
                </a:cubicBezTo>
                <a:cubicBezTo>
                  <a:pt x="148" y="8411"/>
                  <a:pt x="189" y="8355"/>
                  <a:pt x="188" y="8202"/>
                </a:cubicBezTo>
                <a:cubicBezTo>
                  <a:pt x="188" y="8118"/>
                  <a:pt x="183" y="8025"/>
                  <a:pt x="197" y="7942"/>
                </a:cubicBezTo>
                <a:cubicBezTo>
                  <a:pt x="207" y="7884"/>
                  <a:pt x="218" y="7835"/>
                  <a:pt x="241" y="7778"/>
                </a:cubicBezTo>
                <a:cubicBezTo>
                  <a:pt x="253" y="7749"/>
                  <a:pt x="301" y="7673"/>
                  <a:pt x="305" y="7645"/>
                </a:cubicBezTo>
                <a:cubicBezTo>
                  <a:pt x="315" y="7572"/>
                  <a:pt x="287" y="7487"/>
                  <a:pt x="283" y="7414"/>
                </a:cubicBezTo>
                <a:cubicBezTo>
                  <a:pt x="270" y="7221"/>
                  <a:pt x="302" y="7035"/>
                  <a:pt x="301" y="6843"/>
                </a:cubicBezTo>
                <a:cubicBezTo>
                  <a:pt x="301" y="6641"/>
                  <a:pt x="333" y="6420"/>
                  <a:pt x="255" y="6240"/>
                </a:cubicBezTo>
                <a:cubicBezTo>
                  <a:pt x="174" y="6054"/>
                  <a:pt x="129" y="5911"/>
                  <a:pt x="109" y="5711"/>
                </a:cubicBezTo>
                <a:cubicBezTo>
                  <a:pt x="215" y="5684"/>
                  <a:pt x="225" y="5529"/>
                  <a:pt x="191" y="5438"/>
                </a:cubicBezTo>
                <a:cubicBezTo>
                  <a:pt x="141" y="5304"/>
                  <a:pt x="74" y="5300"/>
                  <a:pt x="70" y="5143"/>
                </a:cubicBezTo>
                <a:cubicBezTo>
                  <a:pt x="67" y="5036"/>
                  <a:pt x="84" y="4922"/>
                  <a:pt x="71" y="4817"/>
                </a:cubicBezTo>
                <a:cubicBezTo>
                  <a:pt x="59" y="4714"/>
                  <a:pt x="41" y="4684"/>
                  <a:pt x="28" y="4583"/>
                </a:cubicBezTo>
                <a:cubicBezTo>
                  <a:pt x="0" y="4384"/>
                  <a:pt x="60" y="4203"/>
                  <a:pt x="71" y="4028"/>
                </a:cubicBezTo>
                <a:cubicBezTo>
                  <a:pt x="83" y="3836"/>
                  <a:pt x="106" y="3646"/>
                  <a:pt x="115" y="3445"/>
                </a:cubicBezTo>
                <a:cubicBezTo>
                  <a:pt x="7" y="3410"/>
                  <a:pt x="68" y="2671"/>
                  <a:pt x="70" y="2541"/>
                </a:cubicBezTo>
                <a:cubicBezTo>
                  <a:pt x="74" y="2246"/>
                  <a:pt x="81" y="1951"/>
                  <a:pt x="75" y="1656"/>
                </a:cubicBezTo>
                <a:cubicBezTo>
                  <a:pt x="69" y="1370"/>
                  <a:pt x="75" y="1084"/>
                  <a:pt x="75" y="797"/>
                </a:cubicBezTo>
                <a:cubicBezTo>
                  <a:pt x="74" y="672"/>
                  <a:pt x="61" y="569"/>
                  <a:pt x="111" y="458"/>
                </a:cubicBezTo>
                <a:cubicBezTo>
                  <a:pt x="149" y="372"/>
                  <a:pt x="204" y="394"/>
                  <a:pt x="188" y="271"/>
                </a:cubicBezTo>
                <a:cubicBezTo>
                  <a:pt x="177" y="194"/>
                  <a:pt x="129" y="161"/>
                  <a:pt x="124" y="94"/>
                </a:cubicBezTo>
                <a:cubicBezTo>
                  <a:pt x="206" y="42"/>
                  <a:pt x="444" y="67"/>
                  <a:pt x="522" y="94"/>
                </a:cubicBezTo>
                <a:cubicBezTo>
                  <a:pt x="559" y="107"/>
                  <a:pt x="573" y="149"/>
                  <a:pt x="632" y="163"/>
                </a:cubicBezTo>
                <a:cubicBezTo>
                  <a:pt x="658" y="160"/>
                  <a:pt x="684" y="160"/>
                  <a:pt x="711" y="161"/>
                </a:cubicBezTo>
                <a:cubicBezTo>
                  <a:pt x="755" y="160"/>
                  <a:pt x="836" y="179"/>
                  <a:pt x="874" y="165"/>
                </a:cubicBezTo>
                <a:cubicBezTo>
                  <a:pt x="924" y="146"/>
                  <a:pt x="921" y="92"/>
                  <a:pt x="971" y="71"/>
                </a:cubicBezTo>
                <a:cubicBezTo>
                  <a:pt x="996" y="61"/>
                  <a:pt x="1064" y="77"/>
                  <a:pt x="1092" y="76"/>
                </a:cubicBezTo>
                <a:cubicBezTo>
                  <a:pt x="1165" y="72"/>
                  <a:pt x="1239" y="76"/>
                  <a:pt x="1312" y="76"/>
                </a:cubicBezTo>
                <a:cubicBezTo>
                  <a:pt x="1692" y="76"/>
                  <a:pt x="1692" y="76"/>
                  <a:pt x="1692" y="76"/>
                </a:cubicBezTo>
                <a:cubicBezTo>
                  <a:pt x="3134" y="76"/>
                  <a:pt x="3134" y="76"/>
                  <a:pt x="3134" y="76"/>
                </a:cubicBezTo>
                <a:cubicBezTo>
                  <a:pt x="5004" y="76"/>
                  <a:pt x="5004" y="76"/>
                  <a:pt x="5004" y="76"/>
                </a:cubicBezTo>
                <a:cubicBezTo>
                  <a:pt x="5965" y="76"/>
                  <a:pt x="5965" y="76"/>
                  <a:pt x="5965" y="76"/>
                </a:cubicBezTo>
                <a:cubicBezTo>
                  <a:pt x="6453" y="76"/>
                  <a:pt x="6453" y="76"/>
                  <a:pt x="6453" y="76"/>
                </a:cubicBezTo>
                <a:cubicBezTo>
                  <a:pt x="6524" y="76"/>
                  <a:pt x="6642" y="50"/>
                  <a:pt x="6707" y="71"/>
                </a:cubicBezTo>
                <a:cubicBezTo>
                  <a:pt x="6821" y="109"/>
                  <a:pt x="6822" y="163"/>
                  <a:pt x="6958" y="161"/>
                </a:cubicBezTo>
                <a:cubicBezTo>
                  <a:pt x="7264" y="155"/>
                  <a:pt x="7571" y="161"/>
                  <a:pt x="7877" y="161"/>
                </a:cubicBezTo>
                <a:cubicBezTo>
                  <a:pt x="7956" y="161"/>
                  <a:pt x="8036" y="159"/>
                  <a:pt x="8116" y="161"/>
                </a:cubicBezTo>
                <a:cubicBezTo>
                  <a:pt x="8238" y="163"/>
                  <a:pt x="8230" y="133"/>
                  <a:pt x="8335" y="94"/>
                </a:cubicBezTo>
                <a:cubicBezTo>
                  <a:pt x="8454" y="51"/>
                  <a:pt x="8616" y="76"/>
                  <a:pt x="8747" y="76"/>
                </a:cubicBezTo>
                <a:cubicBezTo>
                  <a:pt x="9384" y="76"/>
                  <a:pt x="10038" y="0"/>
                  <a:pt x="10667" y="69"/>
                </a:cubicBezTo>
                <a:cubicBezTo>
                  <a:pt x="11274" y="136"/>
                  <a:pt x="11925" y="76"/>
                  <a:pt x="12538" y="76"/>
                </a:cubicBezTo>
                <a:cubicBezTo>
                  <a:pt x="13148" y="76"/>
                  <a:pt x="13758" y="76"/>
                  <a:pt x="14368" y="76"/>
                </a:cubicBezTo>
                <a:cubicBezTo>
                  <a:pt x="14702" y="75"/>
                  <a:pt x="15031" y="39"/>
                  <a:pt x="15369" y="47"/>
                </a:cubicBezTo>
                <a:cubicBezTo>
                  <a:pt x="15673" y="55"/>
                  <a:pt x="15999" y="76"/>
                  <a:pt x="16319" y="76"/>
                </a:cubicBezTo>
                <a:cubicBezTo>
                  <a:pt x="17685" y="76"/>
                  <a:pt x="17685" y="76"/>
                  <a:pt x="17685" y="76"/>
                </a:cubicBezTo>
                <a:cubicBezTo>
                  <a:pt x="17708" y="166"/>
                  <a:pt x="17694" y="200"/>
                  <a:pt x="17674" y="294"/>
                </a:cubicBezTo>
                <a:cubicBezTo>
                  <a:pt x="17640" y="450"/>
                  <a:pt x="17668" y="594"/>
                  <a:pt x="17673" y="753"/>
                </a:cubicBezTo>
                <a:cubicBezTo>
                  <a:pt x="17676" y="838"/>
                  <a:pt x="17704" y="896"/>
                  <a:pt x="17717" y="974"/>
                </a:cubicBezTo>
                <a:cubicBezTo>
                  <a:pt x="17733" y="1075"/>
                  <a:pt x="17688" y="1141"/>
                  <a:pt x="17672" y="1230"/>
                </a:cubicBezTo>
                <a:cubicBezTo>
                  <a:pt x="17618" y="1530"/>
                  <a:pt x="17673" y="1894"/>
                  <a:pt x="17673" y="2200"/>
                </a:cubicBezTo>
                <a:cubicBezTo>
                  <a:pt x="17673" y="2373"/>
                  <a:pt x="17691" y="2517"/>
                  <a:pt x="17717" y="2676"/>
                </a:cubicBezTo>
                <a:cubicBezTo>
                  <a:pt x="17733" y="2776"/>
                  <a:pt x="17682" y="2839"/>
                  <a:pt x="17671" y="2925"/>
                </a:cubicBezTo>
                <a:cubicBezTo>
                  <a:pt x="17661" y="3005"/>
                  <a:pt x="17673" y="3097"/>
                  <a:pt x="17673" y="3178"/>
                </a:cubicBezTo>
                <a:cubicBezTo>
                  <a:pt x="17673" y="4162"/>
                  <a:pt x="17673" y="4162"/>
                  <a:pt x="17673" y="4162"/>
                </a:cubicBezTo>
                <a:cubicBezTo>
                  <a:pt x="17673" y="6169"/>
                  <a:pt x="17673" y="6169"/>
                  <a:pt x="17673" y="6169"/>
                </a:cubicBezTo>
                <a:cubicBezTo>
                  <a:pt x="17673" y="6639"/>
                  <a:pt x="17649" y="7096"/>
                  <a:pt x="17649" y="7563"/>
                </a:cubicBezTo>
                <a:cubicBezTo>
                  <a:pt x="17649" y="7676"/>
                  <a:pt x="17674" y="7830"/>
                  <a:pt x="17636" y="7932"/>
                </a:cubicBezTo>
                <a:cubicBezTo>
                  <a:pt x="17592" y="8045"/>
                  <a:pt x="17547" y="8088"/>
                  <a:pt x="17543" y="8232"/>
                </a:cubicBezTo>
                <a:cubicBezTo>
                  <a:pt x="17540" y="8349"/>
                  <a:pt x="17536" y="8466"/>
                  <a:pt x="17536" y="8584"/>
                </a:cubicBezTo>
                <a:cubicBezTo>
                  <a:pt x="17536" y="8642"/>
                  <a:pt x="17559" y="8749"/>
                  <a:pt x="17540" y="8802"/>
                </a:cubicBezTo>
                <a:cubicBezTo>
                  <a:pt x="17520" y="8855"/>
                  <a:pt x="17476" y="8858"/>
                  <a:pt x="17461" y="8917"/>
                </a:cubicBezTo>
                <a:cubicBezTo>
                  <a:pt x="17451" y="8956"/>
                  <a:pt x="17451" y="9048"/>
                  <a:pt x="17461" y="9088"/>
                </a:cubicBezTo>
                <a:cubicBezTo>
                  <a:pt x="17477" y="9155"/>
                  <a:pt x="17517" y="9159"/>
                  <a:pt x="17540" y="9223"/>
                </a:cubicBezTo>
                <a:cubicBezTo>
                  <a:pt x="17575" y="9322"/>
                  <a:pt x="17549" y="9498"/>
                  <a:pt x="17545" y="9604"/>
                </a:cubicBezTo>
                <a:cubicBezTo>
                  <a:pt x="17539" y="9819"/>
                  <a:pt x="17541" y="10030"/>
                  <a:pt x="17546" y="10245"/>
                </a:cubicBezTo>
                <a:cubicBezTo>
                  <a:pt x="17549" y="10393"/>
                  <a:pt x="17604" y="10406"/>
                  <a:pt x="17656" y="10523"/>
                </a:cubicBezTo>
                <a:cubicBezTo>
                  <a:pt x="17704" y="10631"/>
                  <a:pt x="17676" y="10803"/>
                  <a:pt x="17668" y="10919"/>
                </a:cubicBezTo>
                <a:cubicBezTo>
                  <a:pt x="17660" y="11037"/>
                  <a:pt x="17658" y="11144"/>
                  <a:pt x="17668" y="11266"/>
                </a:cubicBezTo>
                <a:cubicBezTo>
                  <a:pt x="17675" y="11352"/>
                  <a:pt x="17707" y="11554"/>
                  <a:pt x="17648" y="11609"/>
                </a:cubicBezTo>
                <a:cubicBezTo>
                  <a:pt x="17651" y="11716"/>
                  <a:pt x="17665" y="11840"/>
                  <a:pt x="17649" y="11946"/>
                </a:cubicBezTo>
                <a:cubicBezTo>
                  <a:pt x="17631" y="12068"/>
                  <a:pt x="17565" y="12162"/>
                  <a:pt x="17543" y="12284"/>
                </a:cubicBezTo>
                <a:cubicBezTo>
                  <a:pt x="17505" y="12498"/>
                  <a:pt x="17536" y="12749"/>
                  <a:pt x="17536" y="12966"/>
                </a:cubicBezTo>
                <a:cubicBezTo>
                  <a:pt x="17536" y="13093"/>
                  <a:pt x="17531" y="13221"/>
                  <a:pt x="17536" y="13348"/>
                </a:cubicBezTo>
                <a:cubicBezTo>
                  <a:pt x="17538" y="13414"/>
                  <a:pt x="17551" y="13750"/>
                  <a:pt x="17551" y="13750"/>
                </a:cubicBezTo>
                <a:cubicBezTo>
                  <a:pt x="17551" y="13750"/>
                  <a:pt x="18064" y="13813"/>
                  <a:pt x="18235" y="13769"/>
                </a:cubicBezTo>
                <a:cubicBezTo>
                  <a:pt x="18309" y="13750"/>
                  <a:pt x="18301" y="13701"/>
                  <a:pt x="18356" y="13678"/>
                </a:cubicBezTo>
                <a:cubicBezTo>
                  <a:pt x="18396" y="13661"/>
                  <a:pt x="18495" y="13680"/>
                  <a:pt x="18541" y="13676"/>
                </a:cubicBezTo>
                <a:cubicBezTo>
                  <a:pt x="18647" y="13665"/>
                  <a:pt x="18835" y="13625"/>
                  <a:pt x="18972" y="13649"/>
                </a:cubicBezTo>
                <a:lnTo>
                  <a:pt x="18972" y="19130"/>
                </a:lnTo>
                <a:close/>
              </a:path>
            </a:pathLst>
          </a:custGeom>
          <a:solidFill>
            <a:srgbClr val="EAEAE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26" name="Frame 2">
            <a:extLst>
              <a:ext uri="{FF2B5EF4-FFF2-40B4-BE49-F238E27FC236}">
                <a16:creationId xmlns:a16="http://schemas.microsoft.com/office/drawing/2014/main" id="{A5516152-A3DE-084F-9A63-72D7B529F7D6}"/>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CC"/>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Title 3">
            <a:extLst>
              <a:ext uri="{FF2B5EF4-FFF2-40B4-BE49-F238E27FC236}">
                <a16:creationId xmlns:a16="http://schemas.microsoft.com/office/drawing/2014/main" id="{95158A3D-A292-262C-EF9E-D9B068928C3C}"/>
              </a:ext>
            </a:extLst>
          </p:cNvPr>
          <p:cNvSpPr>
            <a:spLocks noGrp="1" noSelect="1"/>
          </p:cNvSpPr>
          <p:nvPr>
            <p:ph type="title" hasCustomPrompt="1"/>
          </p:nvPr>
        </p:nvSpPr>
        <p:spPr>
          <a:xfrm>
            <a:off x="756212" y="918195"/>
            <a:ext cx="5220000" cy="1080000"/>
          </a:xfrm>
        </p:spPr>
        <p:txBody>
          <a:bodyPr/>
          <a:lstStyle>
            <a:lvl1pPr>
              <a:defRPr>
                <a:solidFill>
                  <a:schemeClr val="bg1"/>
                </a:solidFill>
              </a:defRPr>
            </a:lvl1pPr>
          </a:lstStyle>
          <a:p>
            <a:r>
              <a:rPr lang="nl-NL"/>
              <a:t>[Titel]</a:t>
            </a:r>
            <a:endParaRPr lang="nl-NL" dirty="0"/>
          </a:p>
        </p:txBody>
      </p:sp>
      <p:sp>
        <p:nvSpPr>
          <p:cNvPr id="13" name="Tekst 4 [PHJU] (JU-Free)">
            <a:extLst>
              <a:ext uri="{FF2B5EF4-FFF2-40B4-BE49-F238E27FC236}">
                <a16:creationId xmlns:a16="http://schemas.microsoft.com/office/drawing/2014/main" id="{A28E250F-1F0C-540B-3D77-B896004EA0B1}"/>
              </a:ext>
            </a:extLst>
          </p:cNvPr>
          <p:cNvSpPr>
            <a:spLocks noGrp="1"/>
          </p:cNvSpPr>
          <p:nvPr>
            <p:ph type="body" sz="quarter" idx="17" hasCustomPrompt="1"/>
          </p:nvPr>
        </p:nvSpPr>
        <p:spPr>
          <a:xfrm>
            <a:off x="756000" y="2343600"/>
            <a:ext cx="52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1" name="Picture placeholder JU 9">
            <a:extLst>
              <a:ext uri="{FF2B5EF4-FFF2-40B4-BE49-F238E27FC236}">
                <a16:creationId xmlns:a16="http://schemas.microsoft.com/office/drawing/2014/main" id="{7288986E-EC03-4C54-A369-982FE89076CB}"/>
              </a:ext>
            </a:extLst>
          </p:cNvPr>
          <p:cNvSpPr>
            <a:spLocks noGrp="1" noSelect="1"/>
          </p:cNvSpPr>
          <p:nvPr>
            <p:ph type="pic" sz="quarter" idx="13" hasCustomPrompt="1"/>
          </p:nvPr>
        </p:nvSpPr>
        <p:spPr>
          <a:xfrm>
            <a:off x="6173986" y="393716"/>
            <a:ext cx="6016334" cy="6066252"/>
          </a:xfrm>
          <a:custGeom>
            <a:avLst/>
            <a:gdLst>
              <a:gd name="connsiteX0" fmla="*/ 3228823 w 6016334"/>
              <a:gd name="connsiteY0" fmla="*/ 297 h 6066252"/>
              <a:gd name="connsiteX1" fmla="*/ 3379868 w 6016334"/>
              <a:gd name="connsiteY1" fmla="*/ 9193 h 6066252"/>
              <a:gd name="connsiteX2" fmla="*/ 3973847 w 6016334"/>
              <a:gd name="connsiteY2" fmla="*/ 11415 h 6066252"/>
              <a:gd name="connsiteX3" fmla="*/ 4554811 w 6016334"/>
              <a:gd name="connsiteY3" fmla="*/ 11415 h 6066252"/>
              <a:gd name="connsiteX4" fmla="*/ 4872595 w 6016334"/>
              <a:gd name="connsiteY4" fmla="*/ 2207 h 6066252"/>
              <a:gd name="connsiteX5" fmla="*/ 5174188 w 6016334"/>
              <a:gd name="connsiteY5" fmla="*/ 11415 h 6066252"/>
              <a:gd name="connsiteX6" fmla="*/ 5607848 w 6016334"/>
              <a:gd name="connsiteY6" fmla="*/ 11415 h 6066252"/>
              <a:gd name="connsiteX7" fmla="*/ 5604356 w 6016334"/>
              <a:gd name="connsiteY7" fmla="*/ 80634 h 6066252"/>
              <a:gd name="connsiteX8" fmla="*/ 5604038 w 6016334"/>
              <a:gd name="connsiteY8" fmla="*/ 226374 h 6066252"/>
              <a:gd name="connsiteX9" fmla="*/ 5618006 w 6016334"/>
              <a:gd name="connsiteY9" fmla="*/ 296545 h 6066252"/>
              <a:gd name="connsiteX10" fmla="*/ 5603720 w 6016334"/>
              <a:gd name="connsiteY10" fmla="*/ 377829 h 6066252"/>
              <a:gd name="connsiteX11" fmla="*/ 5604038 w 6016334"/>
              <a:gd name="connsiteY11" fmla="*/ 685821 h 6066252"/>
              <a:gd name="connsiteX12" fmla="*/ 5618006 w 6016334"/>
              <a:gd name="connsiteY12" fmla="*/ 836959 h 6066252"/>
              <a:gd name="connsiteX13" fmla="*/ 5603403 w 6016334"/>
              <a:gd name="connsiteY13" fmla="*/ 916020 h 6066252"/>
              <a:gd name="connsiteX14" fmla="*/ 5604038 w 6016334"/>
              <a:gd name="connsiteY14" fmla="*/ 996352 h 6066252"/>
              <a:gd name="connsiteX15" fmla="*/ 5604038 w 6016334"/>
              <a:gd name="connsiteY15" fmla="*/ 1308788 h 6066252"/>
              <a:gd name="connsiteX16" fmla="*/ 5604038 w 6016334"/>
              <a:gd name="connsiteY16" fmla="*/ 1946044 h 6066252"/>
              <a:gd name="connsiteX17" fmla="*/ 5596419 w 6016334"/>
              <a:gd name="connsiteY17" fmla="*/ 2388662 h 6066252"/>
              <a:gd name="connsiteX18" fmla="*/ 5592292 w 6016334"/>
              <a:gd name="connsiteY18" fmla="*/ 2505826 h 6066252"/>
              <a:gd name="connsiteX19" fmla="*/ 5562768 w 6016334"/>
              <a:gd name="connsiteY19" fmla="*/ 2601081 h 6066252"/>
              <a:gd name="connsiteX20" fmla="*/ 5560545 w 6016334"/>
              <a:gd name="connsiteY20" fmla="*/ 2712846 h 6066252"/>
              <a:gd name="connsiteX21" fmla="*/ 5561815 w 6016334"/>
              <a:gd name="connsiteY21" fmla="*/ 2782065 h 6066252"/>
              <a:gd name="connsiteX22" fmla="*/ 5536735 w 6016334"/>
              <a:gd name="connsiteY22" fmla="*/ 2818579 h 6066252"/>
              <a:gd name="connsiteX23" fmla="*/ 5536735 w 6016334"/>
              <a:gd name="connsiteY23" fmla="*/ 2872875 h 6066252"/>
              <a:gd name="connsiteX24" fmla="*/ 5561815 w 6016334"/>
              <a:gd name="connsiteY24" fmla="*/ 2915740 h 6066252"/>
              <a:gd name="connsiteX25" fmla="*/ 5563402 w 6016334"/>
              <a:gd name="connsiteY25" fmla="*/ 3036713 h 6066252"/>
              <a:gd name="connsiteX26" fmla="*/ 5563720 w 6016334"/>
              <a:gd name="connsiteY26" fmla="*/ 3240241 h 6066252"/>
              <a:gd name="connsiteX27" fmla="*/ 5598641 w 6016334"/>
              <a:gd name="connsiteY27" fmla="*/ 3328511 h 6066252"/>
              <a:gd name="connsiteX28" fmla="*/ 5602450 w 6016334"/>
              <a:gd name="connsiteY28" fmla="*/ 3454248 h 6066252"/>
              <a:gd name="connsiteX29" fmla="*/ 5602450 w 6016334"/>
              <a:gd name="connsiteY29" fmla="*/ 3564426 h 6066252"/>
              <a:gd name="connsiteX30" fmla="*/ 5596102 w 6016334"/>
              <a:gd name="connsiteY30" fmla="*/ 3673334 h 6066252"/>
              <a:gd name="connsiteX31" fmla="*/ 5596419 w 6016334"/>
              <a:gd name="connsiteY31" fmla="*/ 3780337 h 6066252"/>
              <a:gd name="connsiteX32" fmla="*/ 5562768 w 6016334"/>
              <a:gd name="connsiteY32" fmla="*/ 3887658 h 6066252"/>
              <a:gd name="connsiteX33" fmla="*/ 5560545 w 6016334"/>
              <a:gd name="connsiteY33" fmla="*/ 4104204 h 6066252"/>
              <a:gd name="connsiteX34" fmla="*/ 5560545 w 6016334"/>
              <a:gd name="connsiteY34" fmla="*/ 4225496 h 6066252"/>
              <a:gd name="connsiteX35" fmla="*/ 5565307 w 6016334"/>
              <a:gd name="connsiteY35" fmla="*/ 4353137 h 6066252"/>
              <a:gd name="connsiteX36" fmla="*/ 5782454 w 6016334"/>
              <a:gd name="connsiteY36" fmla="*/ 4359170 h 6066252"/>
              <a:gd name="connsiteX37" fmla="*/ 5820868 w 6016334"/>
              <a:gd name="connsiteY37" fmla="*/ 4330276 h 6066252"/>
              <a:gd name="connsiteX38" fmla="*/ 5879599 w 6016334"/>
              <a:gd name="connsiteY38" fmla="*/ 4329641 h 6066252"/>
              <a:gd name="connsiteX39" fmla="*/ 5981431 w 6016334"/>
              <a:gd name="connsiteY39" fmla="*/ 4318702 h 6066252"/>
              <a:gd name="connsiteX40" fmla="*/ 6016334 w 6016334"/>
              <a:gd name="connsiteY40" fmla="*/ 4321062 h 6066252"/>
              <a:gd name="connsiteX41" fmla="*/ 6016334 w 6016334"/>
              <a:gd name="connsiteY41" fmla="*/ 6061378 h 6066252"/>
              <a:gd name="connsiteX42" fmla="*/ 5814920 w 6016334"/>
              <a:gd name="connsiteY42" fmla="*/ 6065499 h 6066252"/>
              <a:gd name="connsiteX43" fmla="*/ 5208792 w 6016334"/>
              <a:gd name="connsiteY43" fmla="*/ 6059471 h 6066252"/>
              <a:gd name="connsiteX44" fmla="*/ 4417348 w 6016334"/>
              <a:gd name="connsiteY44" fmla="*/ 6050581 h 6066252"/>
              <a:gd name="connsiteX45" fmla="*/ 3770034 w 6016334"/>
              <a:gd name="connsiteY45" fmla="*/ 6059471 h 6066252"/>
              <a:gd name="connsiteX46" fmla="*/ 3093513 w 6016334"/>
              <a:gd name="connsiteY46" fmla="*/ 6059471 h 6066252"/>
              <a:gd name="connsiteX47" fmla="*/ 2785888 w 6016334"/>
              <a:gd name="connsiteY47" fmla="*/ 6059471 h 6066252"/>
              <a:gd name="connsiteX48" fmla="*/ 2650964 w 6016334"/>
              <a:gd name="connsiteY48" fmla="*/ 6051533 h 6066252"/>
              <a:gd name="connsiteX49" fmla="*/ 2512866 w 6016334"/>
              <a:gd name="connsiteY49" fmla="*/ 6031530 h 6066252"/>
              <a:gd name="connsiteX50" fmla="*/ 2462072 w 6016334"/>
              <a:gd name="connsiteY50" fmla="*/ 6050898 h 6066252"/>
              <a:gd name="connsiteX51" fmla="*/ 2407468 w 6016334"/>
              <a:gd name="connsiteY51" fmla="*/ 6050581 h 6066252"/>
              <a:gd name="connsiteX52" fmla="*/ 2337625 w 6016334"/>
              <a:gd name="connsiteY52" fmla="*/ 6050263 h 6066252"/>
              <a:gd name="connsiteX53" fmla="*/ 2189686 w 6016334"/>
              <a:gd name="connsiteY53" fmla="*/ 6059471 h 6066252"/>
              <a:gd name="connsiteX54" fmla="*/ 1865552 w 6016334"/>
              <a:gd name="connsiteY54" fmla="*/ 6057566 h 6066252"/>
              <a:gd name="connsiteX55" fmla="*/ 1274112 w 6016334"/>
              <a:gd name="connsiteY55" fmla="*/ 6050581 h 6066252"/>
              <a:gd name="connsiteX56" fmla="*/ 1095379 w 6016334"/>
              <a:gd name="connsiteY56" fmla="*/ 6050581 h 6066252"/>
              <a:gd name="connsiteX57" fmla="*/ 935693 w 6016334"/>
              <a:gd name="connsiteY57" fmla="*/ 6051533 h 6066252"/>
              <a:gd name="connsiteX58" fmla="*/ 784579 w 6016334"/>
              <a:gd name="connsiteY58" fmla="*/ 6032165 h 6066252"/>
              <a:gd name="connsiteX59" fmla="*/ 718863 w 6016334"/>
              <a:gd name="connsiteY59" fmla="*/ 6050263 h 6066252"/>
              <a:gd name="connsiteX60" fmla="*/ 637592 w 6016334"/>
              <a:gd name="connsiteY60" fmla="*/ 6059471 h 6066252"/>
              <a:gd name="connsiteX61" fmla="*/ 15675 w 6016334"/>
              <a:gd name="connsiteY61" fmla="*/ 6058836 h 6066252"/>
              <a:gd name="connsiteX62" fmla="*/ 17262 w 6016334"/>
              <a:gd name="connsiteY62" fmla="*/ 5726396 h 6066252"/>
              <a:gd name="connsiteX63" fmla="*/ 15040 w 6016334"/>
              <a:gd name="connsiteY63" fmla="*/ 5401577 h 6066252"/>
              <a:gd name="connsiteX64" fmla="*/ 28056 w 6016334"/>
              <a:gd name="connsiteY64" fmla="*/ 5345694 h 6066252"/>
              <a:gd name="connsiteX65" fmla="*/ 53136 w 6016334"/>
              <a:gd name="connsiteY65" fmla="*/ 5277110 h 6066252"/>
              <a:gd name="connsiteX66" fmla="*/ 47739 w 6016334"/>
              <a:gd name="connsiteY66" fmla="*/ 5201541 h 6066252"/>
              <a:gd name="connsiteX67" fmla="*/ 28691 w 6016334"/>
              <a:gd name="connsiteY67" fmla="*/ 5169790 h 6066252"/>
              <a:gd name="connsiteX68" fmla="*/ 29326 w 6016334"/>
              <a:gd name="connsiteY68" fmla="*/ 5145976 h 6066252"/>
              <a:gd name="connsiteX69" fmla="*/ 16945 w 6016334"/>
              <a:gd name="connsiteY69" fmla="*/ 4861481 h 6066252"/>
              <a:gd name="connsiteX70" fmla="*/ 53136 w 6016334"/>
              <a:gd name="connsiteY70" fmla="*/ 4709073 h 6066252"/>
              <a:gd name="connsiteX71" fmla="*/ 53771 w 6016334"/>
              <a:gd name="connsiteY71" fmla="*/ 4656366 h 6066252"/>
              <a:gd name="connsiteX72" fmla="*/ 28056 w 6016334"/>
              <a:gd name="connsiteY72" fmla="*/ 4617311 h 6066252"/>
              <a:gd name="connsiteX73" fmla="*/ 26151 w 6016334"/>
              <a:gd name="connsiteY73" fmla="*/ 4536344 h 6066252"/>
              <a:gd name="connsiteX74" fmla="*/ 15040 w 6016334"/>
              <a:gd name="connsiteY74" fmla="*/ 4534122 h 6066252"/>
              <a:gd name="connsiteX75" fmla="*/ 16945 w 6016334"/>
              <a:gd name="connsiteY75" fmla="*/ 4476651 h 6066252"/>
              <a:gd name="connsiteX76" fmla="*/ 5516 w 6016334"/>
              <a:gd name="connsiteY76" fmla="*/ 4426484 h 6066252"/>
              <a:gd name="connsiteX77" fmla="*/ 17897 w 6016334"/>
              <a:gd name="connsiteY77" fmla="*/ 4320115 h 6066252"/>
              <a:gd name="connsiteX78" fmla="*/ 28056 w 6016334"/>
              <a:gd name="connsiteY78" fmla="*/ 4211842 h 6066252"/>
              <a:gd name="connsiteX79" fmla="*/ 54406 w 6016334"/>
              <a:gd name="connsiteY79" fmla="*/ 4186123 h 6066252"/>
              <a:gd name="connsiteX80" fmla="*/ 53136 w 6016334"/>
              <a:gd name="connsiteY80" fmla="*/ 4158499 h 6066252"/>
              <a:gd name="connsiteX81" fmla="*/ 53136 w 6016334"/>
              <a:gd name="connsiteY81" fmla="*/ 4104204 h 6066252"/>
              <a:gd name="connsiteX82" fmla="*/ 29961 w 6016334"/>
              <a:gd name="connsiteY82" fmla="*/ 3993391 h 6066252"/>
              <a:gd name="connsiteX83" fmla="*/ 15675 w 6016334"/>
              <a:gd name="connsiteY83" fmla="*/ 3873370 h 6066252"/>
              <a:gd name="connsiteX84" fmla="*/ 29008 w 6016334"/>
              <a:gd name="connsiteY84" fmla="*/ 3752713 h 6066252"/>
              <a:gd name="connsiteX85" fmla="*/ 54406 w 6016334"/>
              <a:gd name="connsiteY85" fmla="*/ 3669841 h 6066252"/>
              <a:gd name="connsiteX86" fmla="*/ 54406 w 6016334"/>
              <a:gd name="connsiteY86" fmla="*/ 3211982 h 6066252"/>
              <a:gd name="connsiteX87" fmla="*/ 29008 w 6016334"/>
              <a:gd name="connsiteY87" fmla="*/ 3048461 h 6066252"/>
              <a:gd name="connsiteX88" fmla="*/ 29008 w 6016334"/>
              <a:gd name="connsiteY88" fmla="*/ 2940506 h 6066252"/>
              <a:gd name="connsiteX89" fmla="*/ 14723 w 6016334"/>
              <a:gd name="connsiteY89" fmla="*/ 2860492 h 6066252"/>
              <a:gd name="connsiteX90" fmla="*/ 26151 w 6016334"/>
              <a:gd name="connsiteY90" fmla="*/ 2698559 h 6066252"/>
              <a:gd name="connsiteX91" fmla="*/ 53136 w 6016334"/>
              <a:gd name="connsiteY91" fmla="*/ 2591555 h 6066252"/>
              <a:gd name="connsiteX92" fmla="*/ 55993 w 6016334"/>
              <a:gd name="connsiteY92" fmla="*/ 2509001 h 6066252"/>
              <a:gd name="connsiteX93" fmla="*/ 69962 w 6016334"/>
              <a:gd name="connsiteY93" fmla="*/ 2456928 h 6066252"/>
              <a:gd name="connsiteX94" fmla="*/ 90280 w 6016334"/>
              <a:gd name="connsiteY94" fmla="*/ 2414698 h 6066252"/>
              <a:gd name="connsiteX95" fmla="*/ 83295 w 6016334"/>
              <a:gd name="connsiteY95" fmla="*/ 2341352 h 6066252"/>
              <a:gd name="connsiteX96" fmla="*/ 89010 w 6016334"/>
              <a:gd name="connsiteY96" fmla="*/ 2160050 h 6066252"/>
              <a:gd name="connsiteX97" fmla="*/ 74406 w 6016334"/>
              <a:gd name="connsiteY97" fmla="*/ 1968588 h 6066252"/>
              <a:gd name="connsiteX98" fmla="*/ 28056 w 6016334"/>
              <a:gd name="connsiteY98" fmla="*/ 1800621 h 6066252"/>
              <a:gd name="connsiteX99" fmla="*/ 54088 w 6016334"/>
              <a:gd name="connsiteY99" fmla="*/ 1713939 h 6066252"/>
              <a:gd name="connsiteX100" fmla="*/ 15675 w 6016334"/>
              <a:gd name="connsiteY100" fmla="*/ 1620272 h 6066252"/>
              <a:gd name="connsiteX101" fmla="*/ 15992 w 6016334"/>
              <a:gd name="connsiteY101" fmla="*/ 1516762 h 6066252"/>
              <a:gd name="connsiteX102" fmla="*/ 2341 w 6016334"/>
              <a:gd name="connsiteY102" fmla="*/ 1442463 h 6066252"/>
              <a:gd name="connsiteX103" fmla="*/ 15992 w 6016334"/>
              <a:gd name="connsiteY103" fmla="*/ 1266241 h 6066252"/>
              <a:gd name="connsiteX104" fmla="*/ 29961 w 6016334"/>
              <a:gd name="connsiteY104" fmla="*/ 1081129 h 6066252"/>
              <a:gd name="connsiteX105" fmla="*/ 15675 w 6016334"/>
              <a:gd name="connsiteY105" fmla="*/ 794094 h 6066252"/>
              <a:gd name="connsiteX106" fmla="*/ 17262 w 6016334"/>
              <a:gd name="connsiteY106" fmla="*/ 513092 h 6066252"/>
              <a:gd name="connsiteX107" fmla="*/ 17262 w 6016334"/>
              <a:gd name="connsiteY107" fmla="*/ 240345 h 6066252"/>
              <a:gd name="connsiteX108" fmla="*/ 28691 w 6016334"/>
              <a:gd name="connsiteY108" fmla="*/ 132707 h 6066252"/>
              <a:gd name="connsiteX109" fmla="*/ 53136 w 6016334"/>
              <a:gd name="connsiteY109" fmla="*/ 73331 h 6066252"/>
              <a:gd name="connsiteX110" fmla="*/ 32818 w 6016334"/>
              <a:gd name="connsiteY110" fmla="*/ 17131 h 6066252"/>
              <a:gd name="connsiteX111" fmla="*/ 159170 w 6016334"/>
              <a:gd name="connsiteY111" fmla="*/ 17131 h 6066252"/>
              <a:gd name="connsiteX112" fmla="*/ 194091 w 6016334"/>
              <a:gd name="connsiteY112" fmla="*/ 39039 h 6066252"/>
              <a:gd name="connsiteX113" fmla="*/ 219171 w 6016334"/>
              <a:gd name="connsiteY113" fmla="*/ 38404 h 6066252"/>
              <a:gd name="connsiteX114" fmla="*/ 270918 w 6016334"/>
              <a:gd name="connsiteY114" fmla="*/ 39674 h 6066252"/>
              <a:gd name="connsiteX115" fmla="*/ 301712 w 6016334"/>
              <a:gd name="connsiteY115" fmla="*/ 9828 h 6066252"/>
              <a:gd name="connsiteX116" fmla="*/ 340126 w 6016334"/>
              <a:gd name="connsiteY116" fmla="*/ 11415 h 6066252"/>
              <a:gd name="connsiteX117" fmla="*/ 409968 w 6016334"/>
              <a:gd name="connsiteY117" fmla="*/ 11415 h 6066252"/>
              <a:gd name="connsiteX118" fmla="*/ 530606 w 6016334"/>
              <a:gd name="connsiteY118" fmla="*/ 11415 h 6066252"/>
              <a:gd name="connsiteX119" fmla="*/ 988392 w 6016334"/>
              <a:gd name="connsiteY119" fmla="*/ 11415 h 6066252"/>
              <a:gd name="connsiteX120" fmla="*/ 1582055 w 6016334"/>
              <a:gd name="connsiteY120" fmla="*/ 11415 h 6066252"/>
              <a:gd name="connsiteX121" fmla="*/ 1887140 w 6016334"/>
              <a:gd name="connsiteY121" fmla="*/ 11415 h 6066252"/>
              <a:gd name="connsiteX122" fmla="*/ 2042064 w 6016334"/>
              <a:gd name="connsiteY122" fmla="*/ 11415 h 6066252"/>
              <a:gd name="connsiteX123" fmla="*/ 2122700 w 6016334"/>
              <a:gd name="connsiteY123" fmla="*/ 9828 h 6066252"/>
              <a:gd name="connsiteX124" fmla="*/ 2202384 w 6016334"/>
              <a:gd name="connsiteY124" fmla="*/ 38404 h 6066252"/>
              <a:gd name="connsiteX125" fmla="*/ 2494136 w 6016334"/>
              <a:gd name="connsiteY125" fmla="*/ 38404 h 6066252"/>
              <a:gd name="connsiteX126" fmla="*/ 2570010 w 6016334"/>
              <a:gd name="connsiteY126" fmla="*/ 38404 h 6066252"/>
              <a:gd name="connsiteX127" fmla="*/ 2639536 w 6016334"/>
              <a:gd name="connsiteY127" fmla="*/ 17131 h 6066252"/>
              <a:gd name="connsiteX128" fmla="*/ 2770332 w 6016334"/>
              <a:gd name="connsiteY128" fmla="*/ 11415 h 6066252"/>
              <a:gd name="connsiteX129" fmla="*/ 3228823 w 6016334"/>
              <a:gd name="connsiteY129" fmla="*/ 297 h 6066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016334" h="6066252">
                <a:moveTo>
                  <a:pt x="3228823" y="297"/>
                </a:moveTo>
                <a:cubicBezTo>
                  <a:pt x="3279529" y="1116"/>
                  <a:pt x="3329946" y="3716"/>
                  <a:pt x="3379868" y="9193"/>
                </a:cubicBezTo>
                <a:cubicBezTo>
                  <a:pt x="3572570" y="30466"/>
                  <a:pt x="3779240" y="11415"/>
                  <a:pt x="3973847" y="11415"/>
                </a:cubicBezTo>
                <a:cubicBezTo>
                  <a:pt x="4167502" y="11415"/>
                  <a:pt x="4361156" y="11415"/>
                  <a:pt x="4554811" y="11415"/>
                </a:cubicBezTo>
                <a:cubicBezTo>
                  <a:pt x="4660845" y="11098"/>
                  <a:pt x="4765292" y="-333"/>
                  <a:pt x="4872595" y="2207"/>
                </a:cubicBezTo>
                <a:cubicBezTo>
                  <a:pt x="4969105" y="4748"/>
                  <a:pt x="5072599" y="11415"/>
                  <a:pt x="5174188" y="11415"/>
                </a:cubicBezTo>
                <a:cubicBezTo>
                  <a:pt x="5607848" y="11415"/>
                  <a:pt x="5607848" y="11415"/>
                  <a:pt x="5607848" y="11415"/>
                </a:cubicBezTo>
                <a:cubicBezTo>
                  <a:pt x="5615150" y="39992"/>
                  <a:pt x="5610705" y="50787"/>
                  <a:pt x="5604356" y="80634"/>
                </a:cubicBezTo>
                <a:cubicBezTo>
                  <a:pt x="5593562" y="130167"/>
                  <a:pt x="5602450" y="175889"/>
                  <a:pt x="5604038" y="226374"/>
                </a:cubicBezTo>
                <a:cubicBezTo>
                  <a:pt x="5604990" y="253363"/>
                  <a:pt x="5613880" y="271779"/>
                  <a:pt x="5618006" y="296545"/>
                </a:cubicBezTo>
                <a:cubicBezTo>
                  <a:pt x="5623086" y="328614"/>
                  <a:pt x="5608800" y="349571"/>
                  <a:pt x="5603720" y="377829"/>
                </a:cubicBezTo>
                <a:cubicBezTo>
                  <a:pt x="5586578" y="473085"/>
                  <a:pt x="5604038" y="588660"/>
                  <a:pt x="5604038" y="685821"/>
                </a:cubicBezTo>
                <a:cubicBezTo>
                  <a:pt x="5604038" y="740751"/>
                  <a:pt x="5609752" y="786473"/>
                  <a:pt x="5618006" y="836959"/>
                </a:cubicBezTo>
                <a:cubicBezTo>
                  <a:pt x="5623086" y="868710"/>
                  <a:pt x="5606895" y="888714"/>
                  <a:pt x="5603403" y="916020"/>
                </a:cubicBezTo>
                <a:cubicBezTo>
                  <a:pt x="5600228" y="941421"/>
                  <a:pt x="5604038" y="970633"/>
                  <a:pt x="5604038" y="996352"/>
                </a:cubicBezTo>
                <a:cubicBezTo>
                  <a:pt x="5604038" y="1308788"/>
                  <a:pt x="5604038" y="1308788"/>
                  <a:pt x="5604038" y="1308788"/>
                </a:cubicBezTo>
                <a:cubicBezTo>
                  <a:pt x="5604038" y="1946044"/>
                  <a:pt x="5604038" y="1946044"/>
                  <a:pt x="5604038" y="1946044"/>
                </a:cubicBezTo>
                <a:cubicBezTo>
                  <a:pt x="5604038" y="2095277"/>
                  <a:pt x="5596419" y="2240382"/>
                  <a:pt x="5596419" y="2388662"/>
                </a:cubicBezTo>
                <a:cubicBezTo>
                  <a:pt x="5596419" y="2424541"/>
                  <a:pt x="5604356" y="2473439"/>
                  <a:pt x="5592292" y="2505826"/>
                </a:cubicBezTo>
                <a:cubicBezTo>
                  <a:pt x="5578323" y="2541705"/>
                  <a:pt x="5564037" y="2555358"/>
                  <a:pt x="5562768" y="2601081"/>
                </a:cubicBezTo>
                <a:cubicBezTo>
                  <a:pt x="5561815" y="2638230"/>
                  <a:pt x="5560545" y="2675379"/>
                  <a:pt x="5560545" y="2712846"/>
                </a:cubicBezTo>
                <a:cubicBezTo>
                  <a:pt x="5560545" y="2731262"/>
                  <a:pt x="5567847" y="2765237"/>
                  <a:pt x="5561815" y="2782065"/>
                </a:cubicBezTo>
                <a:cubicBezTo>
                  <a:pt x="5555466" y="2798893"/>
                  <a:pt x="5541497" y="2799846"/>
                  <a:pt x="5536735" y="2818579"/>
                </a:cubicBezTo>
                <a:cubicBezTo>
                  <a:pt x="5533560" y="2830963"/>
                  <a:pt x="5533560" y="2860174"/>
                  <a:pt x="5536735" y="2872875"/>
                </a:cubicBezTo>
                <a:cubicBezTo>
                  <a:pt x="5541814" y="2894148"/>
                  <a:pt x="5554513" y="2895418"/>
                  <a:pt x="5561815" y="2915740"/>
                </a:cubicBezTo>
                <a:cubicBezTo>
                  <a:pt x="5572926" y="2947174"/>
                  <a:pt x="5564672" y="3003057"/>
                  <a:pt x="5563402" y="3036713"/>
                </a:cubicBezTo>
                <a:cubicBezTo>
                  <a:pt x="5561498" y="3104979"/>
                  <a:pt x="5562132" y="3171975"/>
                  <a:pt x="5563720" y="3240241"/>
                </a:cubicBezTo>
                <a:cubicBezTo>
                  <a:pt x="5564672" y="3287234"/>
                  <a:pt x="5582133" y="3291362"/>
                  <a:pt x="5598641" y="3328511"/>
                </a:cubicBezTo>
                <a:cubicBezTo>
                  <a:pt x="5613880" y="3362803"/>
                  <a:pt x="5604990" y="3417416"/>
                  <a:pt x="5602450" y="3454248"/>
                </a:cubicBezTo>
                <a:cubicBezTo>
                  <a:pt x="5599911" y="3491715"/>
                  <a:pt x="5599276" y="3525689"/>
                  <a:pt x="5602450" y="3564426"/>
                </a:cubicBezTo>
                <a:cubicBezTo>
                  <a:pt x="5604673" y="3591732"/>
                  <a:pt x="5614832" y="3655871"/>
                  <a:pt x="5596102" y="3673334"/>
                </a:cubicBezTo>
                <a:cubicBezTo>
                  <a:pt x="5597054" y="3707308"/>
                  <a:pt x="5601498" y="3746680"/>
                  <a:pt x="5596419" y="3780337"/>
                </a:cubicBezTo>
                <a:cubicBezTo>
                  <a:pt x="5590704" y="3819074"/>
                  <a:pt x="5569752" y="3848921"/>
                  <a:pt x="5562768" y="3887658"/>
                </a:cubicBezTo>
                <a:cubicBezTo>
                  <a:pt x="5550704" y="3955606"/>
                  <a:pt x="5560545" y="4035303"/>
                  <a:pt x="5560545" y="4104204"/>
                </a:cubicBezTo>
                <a:cubicBezTo>
                  <a:pt x="5560545" y="4144529"/>
                  <a:pt x="5558958" y="4185171"/>
                  <a:pt x="5560545" y="4225496"/>
                </a:cubicBezTo>
                <a:cubicBezTo>
                  <a:pt x="5561180" y="4246452"/>
                  <a:pt x="5565307" y="4353137"/>
                  <a:pt x="5565307" y="4353137"/>
                </a:cubicBezTo>
                <a:cubicBezTo>
                  <a:pt x="5565307" y="4353137"/>
                  <a:pt x="5728168" y="4373141"/>
                  <a:pt x="5782454" y="4359170"/>
                </a:cubicBezTo>
                <a:cubicBezTo>
                  <a:pt x="5805946" y="4353137"/>
                  <a:pt x="5803407" y="4337579"/>
                  <a:pt x="5820868" y="4330276"/>
                </a:cubicBezTo>
                <a:cubicBezTo>
                  <a:pt x="5833566" y="4324878"/>
                  <a:pt x="5864996" y="4330911"/>
                  <a:pt x="5879599" y="4329641"/>
                </a:cubicBezTo>
                <a:cubicBezTo>
                  <a:pt x="5904837" y="4327021"/>
                  <a:pt x="5944719" y="4319223"/>
                  <a:pt x="5981431" y="4318702"/>
                </a:cubicBezTo>
                <a:lnTo>
                  <a:pt x="6016334" y="4321062"/>
                </a:lnTo>
                <a:lnTo>
                  <a:pt x="6016334" y="6061378"/>
                </a:lnTo>
                <a:lnTo>
                  <a:pt x="5814920" y="6065499"/>
                </a:lnTo>
                <a:cubicBezTo>
                  <a:pt x="5612967" y="6066437"/>
                  <a:pt x="5409987" y="6059471"/>
                  <a:pt x="5208792" y="6059471"/>
                </a:cubicBezTo>
                <a:cubicBezTo>
                  <a:pt x="4946248" y="6059471"/>
                  <a:pt x="4681798" y="6050581"/>
                  <a:pt x="4417348" y="6050581"/>
                </a:cubicBezTo>
                <a:cubicBezTo>
                  <a:pt x="4200518" y="6050581"/>
                  <a:pt x="3985594" y="6059471"/>
                  <a:pt x="3770034" y="6059471"/>
                </a:cubicBezTo>
                <a:cubicBezTo>
                  <a:pt x="3093513" y="6059471"/>
                  <a:pt x="3093513" y="6059471"/>
                  <a:pt x="3093513" y="6059471"/>
                </a:cubicBezTo>
                <a:cubicBezTo>
                  <a:pt x="2990971" y="6059471"/>
                  <a:pt x="2888429" y="6059471"/>
                  <a:pt x="2785888" y="6059471"/>
                </a:cubicBezTo>
                <a:cubicBezTo>
                  <a:pt x="2743030" y="6059789"/>
                  <a:pt x="2692235" y="6060741"/>
                  <a:pt x="2650964" y="6051533"/>
                </a:cubicBezTo>
                <a:cubicBezTo>
                  <a:pt x="2607154" y="6041690"/>
                  <a:pt x="2562074" y="6019147"/>
                  <a:pt x="2512866" y="6031530"/>
                </a:cubicBezTo>
                <a:cubicBezTo>
                  <a:pt x="2494136" y="6036293"/>
                  <a:pt x="2483342" y="6047088"/>
                  <a:pt x="2462072" y="6050898"/>
                </a:cubicBezTo>
                <a:cubicBezTo>
                  <a:pt x="2445564" y="6054073"/>
                  <a:pt x="2424293" y="6050581"/>
                  <a:pt x="2407468" y="6050581"/>
                </a:cubicBezTo>
                <a:cubicBezTo>
                  <a:pt x="2384610" y="6050581"/>
                  <a:pt x="2360482" y="6048676"/>
                  <a:pt x="2337625" y="6050263"/>
                </a:cubicBezTo>
                <a:cubicBezTo>
                  <a:pt x="2288100" y="6054391"/>
                  <a:pt x="2240480" y="6059471"/>
                  <a:pt x="2189686" y="6059471"/>
                </a:cubicBezTo>
                <a:cubicBezTo>
                  <a:pt x="2080160" y="6059471"/>
                  <a:pt x="1975078" y="6045818"/>
                  <a:pt x="1865552" y="6057566"/>
                </a:cubicBezTo>
                <a:cubicBezTo>
                  <a:pt x="1670310" y="6078522"/>
                  <a:pt x="1466497" y="6050263"/>
                  <a:pt x="1274112" y="6050581"/>
                </a:cubicBezTo>
                <a:cubicBezTo>
                  <a:pt x="1214428" y="6050581"/>
                  <a:pt x="1155062" y="6050581"/>
                  <a:pt x="1095379" y="6050581"/>
                </a:cubicBezTo>
                <a:cubicBezTo>
                  <a:pt x="1046806" y="6050581"/>
                  <a:pt x="982678" y="6062329"/>
                  <a:pt x="935693" y="6051533"/>
                </a:cubicBezTo>
                <a:cubicBezTo>
                  <a:pt x="888390" y="6040738"/>
                  <a:pt x="838866" y="6020417"/>
                  <a:pt x="784579" y="6032165"/>
                </a:cubicBezTo>
                <a:cubicBezTo>
                  <a:pt x="761404" y="6037245"/>
                  <a:pt x="745530" y="6046453"/>
                  <a:pt x="718863" y="6050263"/>
                </a:cubicBezTo>
                <a:cubicBezTo>
                  <a:pt x="691561" y="6054073"/>
                  <a:pt x="665529" y="6058836"/>
                  <a:pt x="637592" y="6059471"/>
                </a:cubicBezTo>
                <a:cubicBezTo>
                  <a:pt x="432826" y="6064869"/>
                  <a:pt x="218853" y="6071854"/>
                  <a:pt x="15675" y="6058836"/>
                </a:cubicBezTo>
                <a:cubicBezTo>
                  <a:pt x="34405" y="5955961"/>
                  <a:pt x="17262" y="5831494"/>
                  <a:pt x="17262" y="5726396"/>
                </a:cubicBezTo>
                <a:cubicBezTo>
                  <a:pt x="17262" y="5618123"/>
                  <a:pt x="19802" y="5509533"/>
                  <a:pt x="15040" y="5401577"/>
                </a:cubicBezTo>
                <a:cubicBezTo>
                  <a:pt x="43612" y="5391734"/>
                  <a:pt x="19802" y="5367920"/>
                  <a:pt x="28056" y="5345694"/>
                </a:cubicBezTo>
                <a:cubicBezTo>
                  <a:pt x="39485" y="5313625"/>
                  <a:pt x="53453" y="5319023"/>
                  <a:pt x="53136" y="5277110"/>
                </a:cubicBezTo>
                <a:cubicBezTo>
                  <a:pt x="52818" y="5251074"/>
                  <a:pt x="56311" y="5226308"/>
                  <a:pt x="47739" y="5201541"/>
                </a:cubicBezTo>
                <a:cubicBezTo>
                  <a:pt x="43294" y="5187888"/>
                  <a:pt x="32818" y="5187888"/>
                  <a:pt x="28691" y="5169790"/>
                </a:cubicBezTo>
                <a:cubicBezTo>
                  <a:pt x="29008" y="5161852"/>
                  <a:pt x="29326" y="5153914"/>
                  <a:pt x="29326" y="5145976"/>
                </a:cubicBezTo>
                <a:cubicBezTo>
                  <a:pt x="10278" y="5056754"/>
                  <a:pt x="19485" y="4954831"/>
                  <a:pt x="16945" y="4861481"/>
                </a:cubicBezTo>
                <a:cubicBezTo>
                  <a:pt x="10278" y="4792263"/>
                  <a:pt x="54088" y="4770354"/>
                  <a:pt x="53136" y="4709073"/>
                </a:cubicBezTo>
                <a:cubicBezTo>
                  <a:pt x="52818" y="4693515"/>
                  <a:pt x="57580" y="4671289"/>
                  <a:pt x="53771" y="4656366"/>
                </a:cubicBezTo>
                <a:cubicBezTo>
                  <a:pt x="49009" y="4637950"/>
                  <a:pt x="31866" y="4631917"/>
                  <a:pt x="28056" y="4617311"/>
                </a:cubicBezTo>
                <a:cubicBezTo>
                  <a:pt x="21389" y="4592545"/>
                  <a:pt x="32183" y="4561746"/>
                  <a:pt x="26151" y="4536344"/>
                </a:cubicBezTo>
                <a:cubicBezTo>
                  <a:pt x="22342" y="4536344"/>
                  <a:pt x="18532" y="4535392"/>
                  <a:pt x="15040" y="4534122"/>
                </a:cubicBezTo>
                <a:cubicBezTo>
                  <a:pt x="15357" y="4515071"/>
                  <a:pt x="17262" y="4495702"/>
                  <a:pt x="16945" y="4476651"/>
                </a:cubicBezTo>
                <a:cubicBezTo>
                  <a:pt x="16310" y="4455060"/>
                  <a:pt x="8373" y="4441724"/>
                  <a:pt x="5516" y="4426484"/>
                </a:cubicBezTo>
                <a:cubicBezTo>
                  <a:pt x="-2103" y="4384571"/>
                  <a:pt x="12183" y="4357582"/>
                  <a:pt x="17897" y="4320115"/>
                </a:cubicBezTo>
                <a:cubicBezTo>
                  <a:pt x="23294" y="4285506"/>
                  <a:pt x="17262" y="4245182"/>
                  <a:pt x="28056" y="4211842"/>
                </a:cubicBezTo>
                <a:cubicBezTo>
                  <a:pt x="32501" y="4197237"/>
                  <a:pt x="50914" y="4198824"/>
                  <a:pt x="54406" y="4186123"/>
                </a:cubicBezTo>
                <a:cubicBezTo>
                  <a:pt x="53771" y="4176915"/>
                  <a:pt x="53453" y="4167707"/>
                  <a:pt x="53136" y="4158499"/>
                </a:cubicBezTo>
                <a:cubicBezTo>
                  <a:pt x="55676" y="4141353"/>
                  <a:pt x="52818" y="4121667"/>
                  <a:pt x="53136" y="4104204"/>
                </a:cubicBezTo>
                <a:cubicBezTo>
                  <a:pt x="53771" y="4060704"/>
                  <a:pt x="38215" y="4033398"/>
                  <a:pt x="29961" y="3993391"/>
                </a:cubicBezTo>
                <a:cubicBezTo>
                  <a:pt x="21389" y="3951479"/>
                  <a:pt x="15992" y="3918139"/>
                  <a:pt x="15675" y="3873370"/>
                </a:cubicBezTo>
                <a:cubicBezTo>
                  <a:pt x="15357" y="3827330"/>
                  <a:pt x="29643" y="3797166"/>
                  <a:pt x="29008" y="3752713"/>
                </a:cubicBezTo>
                <a:cubicBezTo>
                  <a:pt x="29008" y="3725407"/>
                  <a:pt x="14088" y="3666349"/>
                  <a:pt x="54406" y="3669841"/>
                </a:cubicBezTo>
                <a:cubicBezTo>
                  <a:pt x="43929" y="3521561"/>
                  <a:pt x="43612" y="3360263"/>
                  <a:pt x="54406" y="3211982"/>
                </a:cubicBezTo>
                <a:cubicBezTo>
                  <a:pt x="10278" y="3206585"/>
                  <a:pt x="29008" y="3085293"/>
                  <a:pt x="29008" y="3048461"/>
                </a:cubicBezTo>
                <a:cubicBezTo>
                  <a:pt x="29008" y="3012582"/>
                  <a:pt x="29008" y="2976703"/>
                  <a:pt x="29008" y="2940506"/>
                </a:cubicBezTo>
                <a:cubicBezTo>
                  <a:pt x="29326" y="2907802"/>
                  <a:pt x="18850" y="2888751"/>
                  <a:pt x="14723" y="2860492"/>
                </a:cubicBezTo>
                <a:cubicBezTo>
                  <a:pt x="8373" y="2812864"/>
                  <a:pt x="12183" y="2738565"/>
                  <a:pt x="26151" y="2698559"/>
                </a:cubicBezTo>
                <a:cubicBezTo>
                  <a:pt x="40437" y="2657916"/>
                  <a:pt x="53453" y="2640135"/>
                  <a:pt x="53136" y="2591555"/>
                </a:cubicBezTo>
                <a:cubicBezTo>
                  <a:pt x="53136" y="2564884"/>
                  <a:pt x="51549" y="2535355"/>
                  <a:pt x="55993" y="2509001"/>
                </a:cubicBezTo>
                <a:cubicBezTo>
                  <a:pt x="59168" y="2490585"/>
                  <a:pt x="62660" y="2475027"/>
                  <a:pt x="69962" y="2456928"/>
                </a:cubicBezTo>
                <a:cubicBezTo>
                  <a:pt x="73771" y="2447720"/>
                  <a:pt x="89010" y="2423589"/>
                  <a:pt x="90280" y="2414698"/>
                </a:cubicBezTo>
                <a:cubicBezTo>
                  <a:pt x="93454" y="2391520"/>
                  <a:pt x="84565" y="2364531"/>
                  <a:pt x="83295" y="2341352"/>
                </a:cubicBezTo>
                <a:cubicBezTo>
                  <a:pt x="79168" y="2280071"/>
                  <a:pt x="89327" y="2221013"/>
                  <a:pt x="89010" y="2160050"/>
                </a:cubicBezTo>
                <a:cubicBezTo>
                  <a:pt x="89010" y="2095912"/>
                  <a:pt x="99169" y="2025741"/>
                  <a:pt x="74406" y="1968588"/>
                </a:cubicBezTo>
                <a:cubicBezTo>
                  <a:pt x="48691" y="1909530"/>
                  <a:pt x="34405" y="1864125"/>
                  <a:pt x="28056" y="1800621"/>
                </a:cubicBezTo>
                <a:cubicBezTo>
                  <a:pt x="61708" y="1792048"/>
                  <a:pt x="64882" y="1742833"/>
                  <a:pt x="54088" y="1713939"/>
                </a:cubicBezTo>
                <a:cubicBezTo>
                  <a:pt x="38215" y="1671392"/>
                  <a:pt x="16945" y="1670122"/>
                  <a:pt x="15675" y="1620272"/>
                </a:cubicBezTo>
                <a:cubicBezTo>
                  <a:pt x="14723" y="1586298"/>
                  <a:pt x="20119" y="1550101"/>
                  <a:pt x="15992" y="1516762"/>
                </a:cubicBezTo>
                <a:cubicBezTo>
                  <a:pt x="12183" y="1484057"/>
                  <a:pt x="6468" y="1474532"/>
                  <a:pt x="2341" y="1442463"/>
                </a:cubicBezTo>
                <a:cubicBezTo>
                  <a:pt x="-6548" y="1379277"/>
                  <a:pt x="12500" y="1321806"/>
                  <a:pt x="15992" y="1266241"/>
                </a:cubicBezTo>
                <a:cubicBezTo>
                  <a:pt x="19802" y="1205278"/>
                  <a:pt x="27104" y="1144949"/>
                  <a:pt x="29961" y="1081129"/>
                </a:cubicBezTo>
                <a:cubicBezTo>
                  <a:pt x="-4325" y="1070016"/>
                  <a:pt x="15040" y="835371"/>
                  <a:pt x="15675" y="794094"/>
                </a:cubicBezTo>
                <a:cubicBezTo>
                  <a:pt x="16945" y="700426"/>
                  <a:pt x="19167" y="606759"/>
                  <a:pt x="17262" y="513092"/>
                </a:cubicBezTo>
                <a:cubicBezTo>
                  <a:pt x="15357" y="422282"/>
                  <a:pt x="17262" y="331472"/>
                  <a:pt x="17262" y="240345"/>
                </a:cubicBezTo>
                <a:cubicBezTo>
                  <a:pt x="16945" y="200655"/>
                  <a:pt x="12818" y="167951"/>
                  <a:pt x="28691" y="132707"/>
                </a:cubicBezTo>
                <a:cubicBezTo>
                  <a:pt x="40755" y="105400"/>
                  <a:pt x="58215" y="112386"/>
                  <a:pt x="53136" y="73331"/>
                </a:cubicBezTo>
                <a:cubicBezTo>
                  <a:pt x="49644" y="48882"/>
                  <a:pt x="34405" y="38404"/>
                  <a:pt x="32818" y="17131"/>
                </a:cubicBezTo>
                <a:cubicBezTo>
                  <a:pt x="58850" y="620"/>
                  <a:pt x="134407" y="8558"/>
                  <a:pt x="159170" y="17131"/>
                </a:cubicBezTo>
                <a:cubicBezTo>
                  <a:pt x="170916" y="21258"/>
                  <a:pt x="175361" y="34594"/>
                  <a:pt x="194091" y="39039"/>
                </a:cubicBezTo>
                <a:cubicBezTo>
                  <a:pt x="202345" y="38087"/>
                  <a:pt x="210599" y="38087"/>
                  <a:pt x="219171" y="38404"/>
                </a:cubicBezTo>
                <a:cubicBezTo>
                  <a:pt x="233139" y="38087"/>
                  <a:pt x="258854" y="44120"/>
                  <a:pt x="270918" y="39674"/>
                </a:cubicBezTo>
                <a:cubicBezTo>
                  <a:pt x="286791" y="33642"/>
                  <a:pt x="285839" y="16496"/>
                  <a:pt x="301712" y="9828"/>
                </a:cubicBezTo>
                <a:cubicBezTo>
                  <a:pt x="309649" y="6653"/>
                  <a:pt x="331237" y="11733"/>
                  <a:pt x="340126" y="11415"/>
                </a:cubicBezTo>
                <a:cubicBezTo>
                  <a:pt x="363301" y="10145"/>
                  <a:pt x="386793" y="11415"/>
                  <a:pt x="409968" y="11415"/>
                </a:cubicBezTo>
                <a:cubicBezTo>
                  <a:pt x="530606" y="11415"/>
                  <a:pt x="530606" y="11415"/>
                  <a:pt x="530606" y="11415"/>
                </a:cubicBezTo>
                <a:cubicBezTo>
                  <a:pt x="988392" y="11415"/>
                  <a:pt x="988392" y="11415"/>
                  <a:pt x="988392" y="11415"/>
                </a:cubicBezTo>
                <a:cubicBezTo>
                  <a:pt x="1582055" y="11415"/>
                  <a:pt x="1582055" y="11415"/>
                  <a:pt x="1582055" y="11415"/>
                </a:cubicBezTo>
                <a:cubicBezTo>
                  <a:pt x="1887140" y="11415"/>
                  <a:pt x="1887140" y="11415"/>
                  <a:pt x="1887140" y="11415"/>
                </a:cubicBezTo>
                <a:cubicBezTo>
                  <a:pt x="2042064" y="11415"/>
                  <a:pt x="2042064" y="11415"/>
                  <a:pt x="2042064" y="11415"/>
                </a:cubicBezTo>
                <a:cubicBezTo>
                  <a:pt x="2064604" y="11415"/>
                  <a:pt x="2102065" y="3160"/>
                  <a:pt x="2122700" y="9828"/>
                </a:cubicBezTo>
                <a:cubicBezTo>
                  <a:pt x="2158891" y="21893"/>
                  <a:pt x="2159209" y="39039"/>
                  <a:pt x="2202384" y="38404"/>
                </a:cubicBezTo>
                <a:cubicBezTo>
                  <a:pt x="2299529" y="36499"/>
                  <a:pt x="2396991" y="38404"/>
                  <a:pt x="2494136" y="38404"/>
                </a:cubicBezTo>
                <a:cubicBezTo>
                  <a:pt x="2519216" y="38404"/>
                  <a:pt x="2544613" y="37769"/>
                  <a:pt x="2570010" y="38404"/>
                </a:cubicBezTo>
                <a:cubicBezTo>
                  <a:pt x="2608741" y="39039"/>
                  <a:pt x="2606202" y="29514"/>
                  <a:pt x="2639536" y="17131"/>
                </a:cubicBezTo>
                <a:cubicBezTo>
                  <a:pt x="2677314" y="3477"/>
                  <a:pt x="2728744" y="11415"/>
                  <a:pt x="2770332" y="11415"/>
                </a:cubicBezTo>
                <a:cubicBezTo>
                  <a:pt x="2922002" y="11415"/>
                  <a:pt x="3076707" y="-2158"/>
                  <a:pt x="3228823" y="297"/>
                </a:cubicBezTo>
                <a:close/>
              </a:path>
            </a:pathLst>
          </a:custGeom>
        </p:spPr>
        <p:txBody>
          <a:bodyPr wrap="square" lIns="0" tIns="0" rIns="0" bIns="0">
            <a:noAutofit/>
          </a:bodyPr>
          <a:lstStyle>
            <a:lvl1pPr marL="0" indent="0" algn="l" defTabSz="914400" rtl="0" eaLnBrk="1" latinLnBrk="0" hangingPunct="0">
              <a:lnSpc>
                <a:spcPct val="100000"/>
              </a:lnSpc>
              <a:spcBef>
                <a:spcPts val="0"/>
              </a:spcBef>
              <a:spcAft>
                <a:spcPts val="0"/>
              </a:spcAft>
              <a:buFontTx/>
              <a:buNone/>
              <a:defRPr/>
            </a:lvl1pPr>
          </a:lstStyle>
          <a:p>
            <a:r>
              <a:rPr lang="nl-NL"/>
              <a:t>[Afbeelding]</a:t>
            </a:r>
            <a:endParaRPr lang="nl-NL" dirty="0"/>
          </a:p>
        </p:txBody>
      </p:sp>
      <p:sp>
        <p:nvSpPr>
          <p:cNvPr id="6" name="***Frame footer 6">
            <a:extLst>
              <a:ext uri="{FF2B5EF4-FFF2-40B4-BE49-F238E27FC236}">
                <a16:creationId xmlns:a16="http://schemas.microsoft.com/office/drawing/2014/main" id="{2042FDD9-0896-DE74-C2F5-A36EBCEC31B1}"/>
              </a:ext>
            </a:extLst>
          </p:cNvPr>
          <p:cNvSpPr>
            <a:spLocks noGrp="1" noSelect="1"/>
          </p:cNvSpPr>
          <p:nvPr>
            <p:ph type="ftr" sz="quarter" idx="15"/>
          </p:nvPr>
        </p:nvSpPr>
        <p:spPr/>
        <p:txBody>
          <a:bodyPr/>
          <a:lstStyle>
            <a:lvl1pPr>
              <a:defRPr>
                <a:solidFill>
                  <a:schemeClr val="bg1"/>
                </a:solidFill>
              </a:defRPr>
            </a:lvl1pPr>
          </a:lstStyle>
          <a:p>
            <a:r>
              <a:rPr lang="nl-NL"/>
              <a:t>powerpoint template</a:t>
            </a:r>
            <a:endParaRPr lang="nl-NL" dirty="0"/>
          </a:p>
        </p:txBody>
      </p:sp>
      <p:sp>
        <p:nvSpPr>
          <p:cNvPr id="7" name="Slide Number Placeholder 7">
            <a:extLst>
              <a:ext uri="{FF2B5EF4-FFF2-40B4-BE49-F238E27FC236}">
                <a16:creationId xmlns:a16="http://schemas.microsoft.com/office/drawing/2014/main" id="{C4D13A9D-3286-D52F-3837-1383969DA827}"/>
              </a:ext>
            </a:extLst>
          </p:cNvPr>
          <p:cNvSpPr>
            <a:spLocks noGrp="1" noSelect="1"/>
          </p:cNvSpPr>
          <p:nvPr>
            <p:ph type="sldNum" sz="quarter" idx="16"/>
          </p:nvPr>
        </p:nvSpPr>
        <p:spPr/>
        <p:txBody>
          <a:bodyPr/>
          <a:lstStyle/>
          <a:p>
            <a:fld id="{8F18802B-E4C7-4B2D-B37A-6B7CC3C134EA}" type="slidenum">
              <a:rPr lang="nl-NL" smtClean="0"/>
              <a:pPr/>
              <a:t>‹nr.›</a:t>
            </a:fld>
            <a:endParaRPr lang="nl-NL" dirty="0"/>
          </a:p>
        </p:txBody>
      </p:sp>
      <p:sp>
        <p:nvSpPr>
          <p:cNvPr id="2" name="Instructie algemeen 8">
            <a:extLst>
              <a:ext uri="{FF2B5EF4-FFF2-40B4-BE49-F238E27FC236}">
                <a16:creationId xmlns:a16="http://schemas.microsoft.com/office/drawing/2014/main" id="{46444247-20AC-C823-0287-FF638B29B5CC}"/>
              </a:ext>
            </a:extLst>
          </p:cNvPr>
          <p:cNvSpPr>
            <a:spLocks noGrp="1" noSelect="1"/>
          </p:cNvSpPr>
          <p:nvPr>
            <p:ph type="body" sz="quarter" idx="14" hasCustomPrompt="1"/>
          </p:nvPr>
        </p:nvSpPr>
        <p:spPr>
          <a:xfrm>
            <a:off x="-2113544" y="-2"/>
            <a:ext cx="2052000" cy="4284000"/>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3" name="Instructie Picture 9 {PHJU}">
            <a:extLst>
              <a:ext uri="{FF2B5EF4-FFF2-40B4-BE49-F238E27FC236}">
                <a16:creationId xmlns:a16="http://schemas.microsoft.com/office/drawing/2014/main" id="{4B90B670-D63B-D20D-3EE1-985EB7B941CC}"/>
              </a:ext>
            </a:extLst>
          </p:cNvPr>
          <p:cNvSpPr>
            <a:spLocks noGrp="1" noSelect="1" noChangeAspect="1"/>
          </p:cNvSpPr>
          <p:nvPr>
            <p:ph type="body" sz="quarter" idx="18" hasCustomPrompt="1"/>
          </p:nvPr>
        </p:nvSpPr>
        <p:spPr>
          <a:xfrm>
            <a:off x="-2094104" y="2539128"/>
            <a:ext cx="1465333" cy="756000"/>
          </a:xfrm>
          <a:blipFill>
            <a:blip r:embed="rId2" cstate="email">
              <a:extLst>
                <a:ext uri="{28A0092B-C50C-407E-A947-70E740481C1C}">
                  <a14:useLocalDpi xmlns:a14="http://schemas.microsoft.com/office/drawing/2010/main"/>
                </a:ext>
              </a:extLst>
            </a:blip>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107482960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 Tekst (L) en afbeelding (R) (zwart)]">
    <p:bg>
      <p:bgPr>
        <a:solidFill>
          <a:srgbClr val="000000"/>
        </a:solidFill>
        <a:effectLst/>
      </p:bgPr>
    </p:bg>
    <p:spTree>
      <p:nvGrpSpPr>
        <p:cNvPr id="1" name=""/>
        <p:cNvGrpSpPr/>
        <p:nvPr/>
      </p:nvGrpSpPr>
      <p:grpSpPr>
        <a:xfrm>
          <a:off x="0" y="0"/>
          <a:ext cx="0" cy="0"/>
          <a:chOff x="0" y="0"/>
          <a:chExt cx="0" cy="0"/>
        </a:xfrm>
      </p:grpSpPr>
      <p:sp>
        <p:nvSpPr>
          <p:cNvPr id="5" name="Frame 1">
            <a:extLst>
              <a:ext uri="{FF2B5EF4-FFF2-40B4-BE49-F238E27FC236}">
                <a16:creationId xmlns:a16="http://schemas.microsoft.com/office/drawing/2014/main" id="{B4CB6594-75E0-9957-6B62-524B70BEDF18}"/>
              </a:ext>
            </a:extLst>
          </p:cNvPr>
          <p:cNvSpPr>
            <a:spLocks noSelect="1"/>
          </p:cNvSpPr>
          <p:nvPr userDrawn="1"/>
        </p:nvSpPr>
        <p:spPr bwMode="auto">
          <a:xfrm>
            <a:off x="6167438" y="381000"/>
            <a:ext cx="6022975" cy="6091238"/>
          </a:xfrm>
          <a:custGeom>
            <a:avLst/>
            <a:gdLst>
              <a:gd name="T0" fmla="*/ 16428 w 18972"/>
              <a:gd name="T1" fmla="*/ 19124 h 19184"/>
              <a:gd name="T2" fmla="*/ 11896 w 18972"/>
              <a:gd name="T3" fmla="*/ 19124 h 19184"/>
              <a:gd name="T4" fmla="*/ 8796 w 18972"/>
              <a:gd name="T5" fmla="*/ 19124 h 19184"/>
              <a:gd name="T6" fmla="*/ 7936 w 18972"/>
              <a:gd name="T7" fmla="*/ 19036 h 19184"/>
              <a:gd name="T8" fmla="*/ 7604 w 18972"/>
              <a:gd name="T9" fmla="*/ 19096 h 19184"/>
              <a:gd name="T10" fmla="*/ 6918 w 18972"/>
              <a:gd name="T11" fmla="*/ 19124 h 19184"/>
              <a:gd name="T12" fmla="*/ 4034 w 18972"/>
              <a:gd name="T13" fmla="*/ 19096 h 19184"/>
              <a:gd name="T14" fmla="*/ 2968 w 18972"/>
              <a:gd name="T15" fmla="*/ 19099 h 19184"/>
              <a:gd name="T16" fmla="*/ 2285 w 18972"/>
              <a:gd name="T17" fmla="*/ 19095 h 19184"/>
              <a:gd name="T18" fmla="*/ 70 w 18972"/>
              <a:gd name="T19" fmla="*/ 19122 h 19184"/>
              <a:gd name="T20" fmla="*/ 68 w 18972"/>
              <a:gd name="T21" fmla="*/ 17052 h 19184"/>
              <a:gd name="T22" fmla="*/ 188 w 18972"/>
              <a:gd name="T23" fmla="*/ 16660 h 19184"/>
              <a:gd name="T24" fmla="*/ 111 w 18972"/>
              <a:gd name="T25" fmla="*/ 16322 h 19184"/>
              <a:gd name="T26" fmla="*/ 74 w 18972"/>
              <a:gd name="T27" fmla="*/ 15351 h 19184"/>
              <a:gd name="T28" fmla="*/ 190 w 18972"/>
              <a:gd name="T29" fmla="*/ 14705 h 19184"/>
              <a:gd name="T30" fmla="*/ 103 w 18972"/>
              <a:gd name="T31" fmla="*/ 14327 h 19184"/>
              <a:gd name="T32" fmla="*/ 74 w 18972"/>
              <a:gd name="T33" fmla="*/ 14139 h 19184"/>
              <a:gd name="T34" fmla="*/ 77 w 18972"/>
              <a:gd name="T35" fmla="*/ 13646 h 19184"/>
              <a:gd name="T36" fmla="*/ 192 w 18972"/>
              <a:gd name="T37" fmla="*/ 13224 h 19184"/>
              <a:gd name="T38" fmla="*/ 188 w 18972"/>
              <a:gd name="T39" fmla="*/ 12966 h 19184"/>
              <a:gd name="T40" fmla="*/ 70 w 18972"/>
              <a:gd name="T41" fmla="*/ 12239 h 19184"/>
              <a:gd name="T42" fmla="*/ 192 w 18972"/>
              <a:gd name="T43" fmla="*/ 11598 h 19184"/>
              <a:gd name="T44" fmla="*/ 112 w 18972"/>
              <a:gd name="T45" fmla="*/ 9641 h 19184"/>
              <a:gd name="T46" fmla="*/ 67 w 18972"/>
              <a:gd name="T47" fmla="*/ 9049 h 19184"/>
              <a:gd name="T48" fmla="*/ 188 w 18972"/>
              <a:gd name="T49" fmla="*/ 8202 h 19184"/>
              <a:gd name="T50" fmla="*/ 241 w 18972"/>
              <a:gd name="T51" fmla="*/ 7778 h 19184"/>
              <a:gd name="T52" fmla="*/ 283 w 18972"/>
              <a:gd name="T53" fmla="*/ 7414 h 19184"/>
              <a:gd name="T54" fmla="*/ 255 w 18972"/>
              <a:gd name="T55" fmla="*/ 6240 h 19184"/>
              <a:gd name="T56" fmla="*/ 191 w 18972"/>
              <a:gd name="T57" fmla="*/ 5438 h 19184"/>
              <a:gd name="T58" fmla="*/ 71 w 18972"/>
              <a:gd name="T59" fmla="*/ 4817 h 19184"/>
              <a:gd name="T60" fmla="*/ 71 w 18972"/>
              <a:gd name="T61" fmla="*/ 4028 h 19184"/>
              <a:gd name="T62" fmla="*/ 70 w 18972"/>
              <a:gd name="T63" fmla="*/ 2541 h 19184"/>
              <a:gd name="T64" fmla="*/ 75 w 18972"/>
              <a:gd name="T65" fmla="*/ 797 h 19184"/>
              <a:gd name="T66" fmla="*/ 188 w 18972"/>
              <a:gd name="T67" fmla="*/ 271 h 19184"/>
              <a:gd name="T68" fmla="*/ 522 w 18972"/>
              <a:gd name="T69" fmla="*/ 94 h 19184"/>
              <a:gd name="T70" fmla="*/ 711 w 18972"/>
              <a:gd name="T71" fmla="*/ 161 h 19184"/>
              <a:gd name="T72" fmla="*/ 971 w 18972"/>
              <a:gd name="T73" fmla="*/ 71 h 19184"/>
              <a:gd name="T74" fmla="*/ 1312 w 18972"/>
              <a:gd name="T75" fmla="*/ 76 h 19184"/>
              <a:gd name="T76" fmla="*/ 3134 w 18972"/>
              <a:gd name="T77" fmla="*/ 76 h 19184"/>
              <a:gd name="T78" fmla="*/ 5965 w 18972"/>
              <a:gd name="T79" fmla="*/ 76 h 19184"/>
              <a:gd name="T80" fmla="*/ 6707 w 18972"/>
              <a:gd name="T81" fmla="*/ 71 h 19184"/>
              <a:gd name="T82" fmla="*/ 7877 w 18972"/>
              <a:gd name="T83" fmla="*/ 161 h 19184"/>
              <a:gd name="T84" fmla="*/ 8335 w 18972"/>
              <a:gd name="T85" fmla="*/ 94 h 19184"/>
              <a:gd name="T86" fmla="*/ 10667 w 18972"/>
              <a:gd name="T87" fmla="*/ 69 h 19184"/>
              <a:gd name="T88" fmla="*/ 14368 w 18972"/>
              <a:gd name="T89" fmla="*/ 76 h 19184"/>
              <a:gd name="T90" fmla="*/ 16319 w 18972"/>
              <a:gd name="T91" fmla="*/ 76 h 19184"/>
              <a:gd name="T92" fmla="*/ 17674 w 18972"/>
              <a:gd name="T93" fmla="*/ 294 h 19184"/>
              <a:gd name="T94" fmla="*/ 17717 w 18972"/>
              <a:gd name="T95" fmla="*/ 974 h 19184"/>
              <a:gd name="T96" fmla="*/ 17673 w 18972"/>
              <a:gd name="T97" fmla="*/ 2200 h 19184"/>
              <a:gd name="T98" fmla="*/ 17671 w 18972"/>
              <a:gd name="T99" fmla="*/ 2925 h 19184"/>
              <a:gd name="T100" fmla="*/ 17673 w 18972"/>
              <a:gd name="T101" fmla="*/ 4162 h 19184"/>
              <a:gd name="T102" fmla="*/ 17649 w 18972"/>
              <a:gd name="T103" fmla="*/ 7563 h 19184"/>
              <a:gd name="T104" fmla="*/ 17543 w 18972"/>
              <a:gd name="T105" fmla="*/ 8232 h 19184"/>
              <a:gd name="T106" fmla="*/ 17540 w 18972"/>
              <a:gd name="T107" fmla="*/ 8802 h 19184"/>
              <a:gd name="T108" fmla="*/ 17461 w 18972"/>
              <a:gd name="T109" fmla="*/ 9088 h 19184"/>
              <a:gd name="T110" fmla="*/ 17545 w 18972"/>
              <a:gd name="T111" fmla="*/ 9604 h 19184"/>
              <a:gd name="T112" fmla="*/ 17656 w 18972"/>
              <a:gd name="T113" fmla="*/ 10523 h 19184"/>
              <a:gd name="T114" fmla="*/ 17668 w 18972"/>
              <a:gd name="T115" fmla="*/ 11266 h 19184"/>
              <a:gd name="T116" fmla="*/ 17649 w 18972"/>
              <a:gd name="T117" fmla="*/ 11946 h 19184"/>
              <a:gd name="T118" fmla="*/ 17536 w 18972"/>
              <a:gd name="T119" fmla="*/ 12966 h 19184"/>
              <a:gd name="T120" fmla="*/ 17551 w 18972"/>
              <a:gd name="T121" fmla="*/ 13750 h 19184"/>
              <a:gd name="T122" fmla="*/ 18356 w 18972"/>
              <a:gd name="T123" fmla="*/ 13678 h 19184"/>
              <a:gd name="T124" fmla="*/ 18972 w 18972"/>
              <a:gd name="T125" fmla="*/ 13649 h 19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72" h="19184">
                <a:moveTo>
                  <a:pt x="18972" y="19130"/>
                </a:moveTo>
                <a:cubicBezTo>
                  <a:pt x="18128" y="19163"/>
                  <a:pt x="17273" y="19124"/>
                  <a:pt x="16428" y="19124"/>
                </a:cubicBezTo>
                <a:cubicBezTo>
                  <a:pt x="15601" y="19124"/>
                  <a:pt x="14768" y="19096"/>
                  <a:pt x="13935" y="19096"/>
                </a:cubicBezTo>
                <a:cubicBezTo>
                  <a:pt x="13252" y="19096"/>
                  <a:pt x="12575" y="19124"/>
                  <a:pt x="11896" y="19124"/>
                </a:cubicBezTo>
                <a:cubicBezTo>
                  <a:pt x="9765" y="19124"/>
                  <a:pt x="9765" y="19124"/>
                  <a:pt x="9765" y="19124"/>
                </a:cubicBezTo>
                <a:cubicBezTo>
                  <a:pt x="9442" y="19124"/>
                  <a:pt x="9119" y="19124"/>
                  <a:pt x="8796" y="19124"/>
                </a:cubicBezTo>
                <a:cubicBezTo>
                  <a:pt x="8661" y="19125"/>
                  <a:pt x="8501" y="19128"/>
                  <a:pt x="8371" y="19099"/>
                </a:cubicBezTo>
                <a:cubicBezTo>
                  <a:pt x="8233" y="19068"/>
                  <a:pt x="8091" y="18997"/>
                  <a:pt x="7936" y="19036"/>
                </a:cubicBezTo>
                <a:cubicBezTo>
                  <a:pt x="7877" y="19051"/>
                  <a:pt x="7843" y="19085"/>
                  <a:pt x="7776" y="19097"/>
                </a:cubicBezTo>
                <a:cubicBezTo>
                  <a:pt x="7724" y="19107"/>
                  <a:pt x="7657" y="19096"/>
                  <a:pt x="7604" y="19096"/>
                </a:cubicBezTo>
                <a:cubicBezTo>
                  <a:pt x="7532" y="19096"/>
                  <a:pt x="7456" y="19090"/>
                  <a:pt x="7384" y="19095"/>
                </a:cubicBezTo>
                <a:cubicBezTo>
                  <a:pt x="7228" y="19108"/>
                  <a:pt x="7078" y="19124"/>
                  <a:pt x="6918" y="19124"/>
                </a:cubicBezTo>
                <a:cubicBezTo>
                  <a:pt x="6573" y="19124"/>
                  <a:pt x="6242" y="19081"/>
                  <a:pt x="5897" y="19118"/>
                </a:cubicBezTo>
                <a:cubicBezTo>
                  <a:pt x="5282" y="19184"/>
                  <a:pt x="4640" y="19095"/>
                  <a:pt x="4034" y="19096"/>
                </a:cubicBezTo>
                <a:cubicBezTo>
                  <a:pt x="3846" y="19096"/>
                  <a:pt x="3659" y="19096"/>
                  <a:pt x="3471" y="19096"/>
                </a:cubicBezTo>
                <a:cubicBezTo>
                  <a:pt x="3318" y="19096"/>
                  <a:pt x="3116" y="19133"/>
                  <a:pt x="2968" y="19099"/>
                </a:cubicBezTo>
                <a:cubicBezTo>
                  <a:pt x="2819" y="19065"/>
                  <a:pt x="2663" y="19001"/>
                  <a:pt x="2492" y="19038"/>
                </a:cubicBezTo>
                <a:cubicBezTo>
                  <a:pt x="2419" y="19054"/>
                  <a:pt x="2369" y="19083"/>
                  <a:pt x="2285" y="19095"/>
                </a:cubicBezTo>
                <a:cubicBezTo>
                  <a:pt x="2199" y="19107"/>
                  <a:pt x="2117" y="19122"/>
                  <a:pt x="2029" y="19124"/>
                </a:cubicBezTo>
                <a:cubicBezTo>
                  <a:pt x="1384" y="19141"/>
                  <a:pt x="710" y="19163"/>
                  <a:pt x="70" y="19122"/>
                </a:cubicBezTo>
                <a:cubicBezTo>
                  <a:pt x="129" y="18798"/>
                  <a:pt x="75" y="18406"/>
                  <a:pt x="75" y="18075"/>
                </a:cubicBezTo>
                <a:cubicBezTo>
                  <a:pt x="75" y="17734"/>
                  <a:pt x="83" y="17392"/>
                  <a:pt x="68" y="17052"/>
                </a:cubicBezTo>
                <a:cubicBezTo>
                  <a:pt x="158" y="17021"/>
                  <a:pt x="83" y="16946"/>
                  <a:pt x="109" y="16876"/>
                </a:cubicBezTo>
                <a:cubicBezTo>
                  <a:pt x="145" y="16775"/>
                  <a:pt x="189" y="16792"/>
                  <a:pt x="188" y="16660"/>
                </a:cubicBezTo>
                <a:cubicBezTo>
                  <a:pt x="187" y="16578"/>
                  <a:pt x="198" y="16500"/>
                  <a:pt x="171" y="16422"/>
                </a:cubicBezTo>
                <a:cubicBezTo>
                  <a:pt x="157" y="16379"/>
                  <a:pt x="124" y="16379"/>
                  <a:pt x="111" y="16322"/>
                </a:cubicBezTo>
                <a:cubicBezTo>
                  <a:pt x="112" y="16297"/>
                  <a:pt x="113" y="16272"/>
                  <a:pt x="113" y="16247"/>
                </a:cubicBezTo>
                <a:cubicBezTo>
                  <a:pt x="53" y="15966"/>
                  <a:pt x="82" y="15645"/>
                  <a:pt x="74" y="15351"/>
                </a:cubicBezTo>
                <a:cubicBezTo>
                  <a:pt x="53" y="15133"/>
                  <a:pt x="191" y="15064"/>
                  <a:pt x="188" y="14871"/>
                </a:cubicBezTo>
                <a:cubicBezTo>
                  <a:pt x="187" y="14822"/>
                  <a:pt x="202" y="14752"/>
                  <a:pt x="190" y="14705"/>
                </a:cubicBezTo>
                <a:cubicBezTo>
                  <a:pt x="175" y="14647"/>
                  <a:pt x="121" y="14628"/>
                  <a:pt x="109" y="14582"/>
                </a:cubicBezTo>
                <a:cubicBezTo>
                  <a:pt x="88" y="14504"/>
                  <a:pt x="122" y="14407"/>
                  <a:pt x="103" y="14327"/>
                </a:cubicBezTo>
                <a:cubicBezTo>
                  <a:pt x="91" y="14327"/>
                  <a:pt x="79" y="14324"/>
                  <a:pt x="68" y="14320"/>
                </a:cubicBezTo>
                <a:cubicBezTo>
                  <a:pt x="69" y="14260"/>
                  <a:pt x="75" y="14199"/>
                  <a:pt x="74" y="14139"/>
                </a:cubicBezTo>
                <a:cubicBezTo>
                  <a:pt x="72" y="14071"/>
                  <a:pt x="47" y="14029"/>
                  <a:pt x="38" y="13981"/>
                </a:cubicBezTo>
                <a:cubicBezTo>
                  <a:pt x="14" y="13849"/>
                  <a:pt x="59" y="13764"/>
                  <a:pt x="77" y="13646"/>
                </a:cubicBezTo>
                <a:cubicBezTo>
                  <a:pt x="94" y="13537"/>
                  <a:pt x="75" y="13410"/>
                  <a:pt x="109" y="13305"/>
                </a:cubicBezTo>
                <a:cubicBezTo>
                  <a:pt x="123" y="13259"/>
                  <a:pt x="181" y="13264"/>
                  <a:pt x="192" y="13224"/>
                </a:cubicBezTo>
                <a:cubicBezTo>
                  <a:pt x="190" y="13195"/>
                  <a:pt x="189" y="13166"/>
                  <a:pt x="188" y="13137"/>
                </a:cubicBezTo>
                <a:cubicBezTo>
                  <a:pt x="196" y="13083"/>
                  <a:pt x="187" y="13021"/>
                  <a:pt x="188" y="12966"/>
                </a:cubicBezTo>
                <a:cubicBezTo>
                  <a:pt x="190" y="12829"/>
                  <a:pt x="141" y="12743"/>
                  <a:pt x="115" y="12617"/>
                </a:cubicBezTo>
                <a:cubicBezTo>
                  <a:pt x="88" y="12485"/>
                  <a:pt x="71" y="12380"/>
                  <a:pt x="70" y="12239"/>
                </a:cubicBezTo>
                <a:cubicBezTo>
                  <a:pt x="69" y="12094"/>
                  <a:pt x="114" y="11999"/>
                  <a:pt x="112" y="11859"/>
                </a:cubicBezTo>
                <a:cubicBezTo>
                  <a:pt x="112" y="11773"/>
                  <a:pt x="65" y="11587"/>
                  <a:pt x="192" y="11598"/>
                </a:cubicBezTo>
                <a:cubicBezTo>
                  <a:pt x="159" y="11131"/>
                  <a:pt x="158" y="10623"/>
                  <a:pt x="192" y="10156"/>
                </a:cubicBezTo>
                <a:cubicBezTo>
                  <a:pt x="53" y="10139"/>
                  <a:pt x="112" y="9757"/>
                  <a:pt x="112" y="9641"/>
                </a:cubicBezTo>
                <a:cubicBezTo>
                  <a:pt x="112" y="9528"/>
                  <a:pt x="112" y="9415"/>
                  <a:pt x="112" y="9301"/>
                </a:cubicBezTo>
                <a:cubicBezTo>
                  <a:pt x="113" y="9198"/>
                  <a:pt x="80" y="9138"/>
                  <a:pt x="67" y="9049"/>
                </a:cubicBezTo>
                <a:cubicBezTo>
                  <a:pt x="47" y="8899"/>
                  <a:pt x="59" y="8665"/>
                  <a:pt x="103" y="8539"/>
                </a:cubicBezTo>
                <a:cubicBezTo>
                  <a:pt x="148" y="8411"/>
                  <a:pt x="189" y="8355"/>
                  <a:pt x="188" y="8202"/>
                </a:cubicBezTo>
                <a:cubicBezTo>
                  <a:pt x="188" y="8118"/>
                  <a:pt x="183" y="8025"/>
                  <a:pt x="197" y="7942"/>
                </a:cubicBezTo>
                <a:cubicBezTo>
                  <a:pt x="207" y="7884"/>
                  <a:pt x="218" y="7835"/>
                  <a:pt x="241" y="7778"/>
                </a:cubicBezTo>
                <a:cubicBezTo>
                  <a:pt x="253" y="7749"/>
                  <a:pt x="301" y="7673"/>
                  <a:pt x="305" y="7645"/>
                </a:cubicBezTo>
                <a:cubicBezTo>
                  <a:pt x="315" y="7572"/>
                  <a:pt x="287" y="7487"/>
                  <a:pt x="283" y="7414"/>
                </a:cubicBezTo>
                <a:cubicBezTo>
                  <a:pt x="270" y="7221"/>
                  <a:pt x="302" y="7035"/>
                  <a:pt x="301" y="6843"/>
                </a:cubicBezTo>
                <a:cubicBezTo>
                  <a:pt x="301" y="6641"/>
                  <a:pt x="333" y="6420"/>
                  <a:pt x="255" y="6240"/>
                </a:cubicBezTo>
                <a:cubicBezTo>
                  <a:pt x="174" y="6054"/>
                  <a:pt x="129" y="5911"/>
                  <a:pt x="109" y="5711"/>
                </a:cubicBezTo>
                <a:cubicBezTo>
                  <a:pt x="215" y="5684"/>
                  <a:pt x="225" y="5529"/>
                  <a:pt x="191" y="5438"/>
                </a:cubicBezTo>
                <a:cubicBezTo>
                  <a:pt x="141" y="5304"/>
                  <a:pt x="74" y="5300"/>
                  <a:pt x="70" y="5143"/>
                </a:cubicBezTo>
                <a:cubicBezTo>
                  <a:pt x="67" y="5036"/>
                  <a:pt x="84" y="4922"/>
                  <a:pt x="71" y="4817"/>
                </a:cubicBezTo>
                <a:cubicBezTo>
                  <a:pt x="59" y="4714"/>
                  <a:pt x="41" y="4684"/>
                  <a:pt x="28" y="4583"/>
                </a:cubicBezTo>
                <a:cubicBezTo>
                  <a:pt x="0" y="4384"/>
                  <a:pt x="60" y="4203"/>
                  <a:pt x="71" y="4028"/>
                </a:cubicBezTo>
                <a:cubicBezTo>
                  <a:pt x="83" y="3836"/>
                  <a:pt x="106" y="3646"/>
                  <a:pt x="115" y="3445"/>
                </a:cubicBezTo>
                <a:cubicBezTo>
                  <a:pt x="7" y="3410"/>
                  <a:pt x="68" y="2671"/>
                  <a:pt x="70" y="2541"/>
                </a:cubicBezTo>
                <a:cubicBezTo>
                  <a:pt x="74" y="2246"/>
                  <a:pt x="81" y="1951"/>
                  <a:pt x="75" y="1656"/>
                </a:cubicBezTo>
                <a:cubicBezTo>
                  <a:pt x="69" y="1370"/>
                  <a:pt x="75" y="1084"/>
                  <a:pt x="75" y="797"/>
                </a:cubicBezTo>
                <a:cubicBezTo>
                  <a:pt x="74" y="672"/>
                  <a:pt x="61" y="569"/>
                  <a:pt x="111" y="458"/>
                </a:cubicBezTo>
                <a:cubicBezTo>
                  <a:pt x="149" y="372"/>
                  <a:pt x="204" y="394"/>
                  <a:pt x="188" y="271"/>
                </a:cubicBezTo>
                <a:cubicBezTo>
                  <a:pt x="177" y="194"/>
                  <a:pt x="129" y="161"/>
                  <a:pt x="124" y="94"/>
                </a:cubicBezTo>
                <a:cubicBezTo>
                  <a:pt x="206" y="42"/>
                  <a:pt x="444" y="67"/>
                  <a:pt x="522" y="94"/>
                </a:cubicBezTo>
                <a:cubicBezTo>
                  <a:pt x="559" y="107"/>
                  <a:pt x="573" y="149"/>
                  <a:pt x="632" y="163"/>
                </a:cubicBezTo>
                <a:cubicBezTo>
                  <a:pt x="658" y="160"/>
                  <a:pt x="684" y="160"/>
                  <a:pt x="711" y="161"/>
                </a:cubicBezTo>
                <a:cubicBezTo>
                  <a:pt x="755" y="160"/>
                  <a:pt x="836" y="179"/>
                  <a:pt x="874" y="165"/>
                </a:cubicBezTo>
                <a:cubicBezTo>
                  <a:pt x="924" y="146"/>
                  <a:pt x="921" y="92"/>
                  <a:pt x="971" y="71"/>
                </a:cubicBezTo>
                <a:cubicBezTo>
                  <a:pt x="996" y="61"/>
                  <a:pt x="1064" y="77"/>
                  <a:pt x="1092" y="76"/>
                </a:cubicBezTo>
                <a:cubicBezTo>
                  <a:pt x="1165" y="72"/>
                  <a:pt x="1239" y="76"/>
                  <a:pt x="1312" y="76"/>
                </a:cubicBezTo>
                <a:cubicBezTo>
                  <a:pt x="1692" y="76"/>
                  <a:pt x="1692" y="76"/>
                  <a:pt x="1692" y="76"/>
                </a:cubicBezTo>
                <a:cubicBezTo>
                  <a:pt x="3134" y="76"/>
                  <a:pt x="3134" y="76"/>
                  <a:pt x="3134" y="76"/>
                </a:cubicBezTo>
                <a:cubicBezTo>
                  <a:pt x="5004" y="76"/>
                  <a:pt x="5004" y="76"/>
                  <a:pt x="5004" y="76"/>
                </a:cubicBezTo>
                <a:cubicBezTo>
                  <a:pt x="5965" y="76"/>
                  <a:pt x="5965" y="76"/>
                  <a:pt x="5965" y="76"/>
                </a:cubicBezTo>
                <a:cubicBezTo>
                  <a:pt x="6453" y="76"/>
                  <a:pt x="6453" y="76"/>
                  <a:pt x="6453" y="76"/>
                </a:cubicBezTo>
                <a:cubicBezTo>
                  <a:pt x="6524" y="76"/>
                  <a:pt x="6642" y="50"/>
                  <a:pt x="6707" y="71"/>
                </a:cubicBezTo>
                <a:cubicBezTo>
                  <a:pt x="6821" y="109"/>
                  <a:pt x="6822" y="163"/>
                  <a:pt x="6958" y="161"/>
                </a:cubicBezTo>
                <a:cubicBezTo>
                  <a:pt x="7264" y="155"/>
                  <a:pt x="7571" y="161"/>
                  <a:pt x="7877" y="161"/>
                </a:cubicBezTo>
                <a:cubicBezTo>
                  <a:pt x="7956" y="161"/>
                  <a:pt x="8036" y="159"/>
                  <a:pt x="8116" y="161"/>
                </a:cubicBezTo>
                <a:cubicBezTo>
                  <a:pt x="8238" y="163"/>
                  <a:pt x="8230" y="133"/>
                  <a:pt x="8335" y="94"/>
                </a:cubicBezTo>
                <a:cubicBezTo>
                  <a:pt x="8454" y="51"/>
                  <a:pt x="8616" y="76"/>
                  <a:pt x="8747" y="76"/>
                </a:cubicBezTo>
                <a:cubicBezTo>
                  <a:pt x="9384" y="76"/>
                  <a:pt x="10038" y="0"/>
                  <a:pt x="10667" y="69"/>
                </a:cubicBezTo>
                <a:cubicBezTo>
                  <a:pt x="11274" y="136"/>
                  <a:pt x="11925" y="76"/>
                  <a:pt x="12538" y="76"/>
                </a:cubicBezTo>
                <a:cubicBezTo>
                  <a:pt x="13148" y="76"/>
                  <a:pt x="13758" y="76"/>
                  <a:pt x="14368" y="76"/>
                </a:cubicBezTo>
                <a:cubicBezTo>
                  <a:pt x="14702" y="75"/>
                  <a:pt x="15031" y="39"/>
                  <a:pt x="15369" y="47"/>
                </a:cubicBezTo>
                <a:cubicBezTo>
                  <a:pt x="15673" y="55"/>
                  <a:pt x="15999" y="76"/>
                  <a:pt x="16319" y="76"/>
                </a:cubicBezTo>
                <a:cubicBezTo>
                  <a:pt x="17685" y="76"/>
                  <a:pt x="17685" y="76"/>
                  <a:pt x="17685" y="76"/>
                </a:cubicBezTo>
                <a:cubicBezTo>
                  <a:pt x="17708" y="166"/>
                  <a:pt x="17694" y="200"/>
                  <a:pt x="17674" y="294"/>
                </a:cubicBezTo>
                <a:cubicBezTo>
                  <a:pt x="17640" y="450"/>
                  <a:pt x="17668" y="594"/>
                  <a:pt x="17673" y="753"/>
                </a:cubicBezTo>
                <a:cubicBezTo>
                  <a:pt x="17676" y="838"/>
                  <a:pt x="17704" y="896"/>
                  <a:pt x="17717" y="974"/>
                </a:cubicBezTo>
                <a:cubicBezTo>
                  <a:pt x="17733" y="1075"/>
                  <a:pt x="17688" y="1141"/>
                  <a:pt x="17672" y="1230"/>
                </a:cubicBezTo>
                <a:cubicBezTo>
                  <a:pt x="17618" y="1530"/>
                  <a:pt x="17673" y="1894"/>
                  <a:pt x="17673" y="2200"/>
                </a:cubicBezTo>
                <a:cubicBezTo>
                  <a:pt x="17673" y="2373"/>
                  <a:pt x="17691" y="2517"/>
                  <a:pt x="17717" y="2676"/>
                </a:cubicBezTo>
                <a:cubicBezTo>
                  <a:pt x="17733" y="2776"/>
                  <a:pt x="17682" y="2839"/>
                  <a:pt x="17671" y="2925"/>
                </a:cubicBezTo>
                <a:cubicBezTo>
                  <a:pt x="17661" y="3005"/>
                  <a:pt x="17673" y="3097"/>
                  <a:pt x="17673" y="3178"/>
                </a:cubicBezTo>
                <a:cubicBezTo>
                  <a:pt x="17673" y="4162"/>
                  <a:pt x="17673" y="4162"/>
                  <a:pt x="17673" y="4162"/>
                </a:cubicBezTo>
                <a:cubicBezTo>
                  <a:pt x="17673" y="6169"/>
                  <a:pt x="17673" y="6169"/>
                  <a:pt x="17673" y="6169"/>
                </a:cubicBezTo>
                <a:cubicBezTo>
                  <a:pt x="17673" y="6639"/>
                  <a:pt x="17649" y="7096"/>
                  <a:pt x="17649" y="7563"/>
                </a:cubicBezTo>
                <a:cubicBezTo>
                  <a:pt x="17649" y="7676"/>
                  <a:pt x="17674" y="7830"/>
                  <a:pt x="17636" y="7932"/>
                </a:cubicBezTo>
                <a:cubicBezTo>
                  <a:pt x="17592" y="8045"/>
                  <a:pt x="17547" y="8088"/>
                  <a:pt x="17543" y="8232"/>
                </a:cubicBezTo>
                <a:cubicBezTo>
                  <a:pt x="17540" y="8349"/>
                  <a:pt x="17536" y="8466"/>
                  <a:pt x="17536" y="8584"/>
                </a:cubicBezTo>
                <a:cubicBezTo>
                  <a:pt x="17536" y="8642"/>
                  <a:pt x="17559" y="8749"/>
                  <a:pt x="17540" y="8802"/>
                </a:cubicBezTo>
                <a:cubicBezTo>
                  <a:pt x="17520" y="8855"/>
                  <a:pt x="17476" y="8858"/>
                  <a:pt x="17461" y="8917"/>
                </a:cubicBezTo>
                <a:cubicBezTo>
                  <a:pt x="17451" y="8956"/>
                  <a:pt x="17451" y="9048"/>
                  <a:pt x="17461" y="9088"/>
                </a:cubicBezTo>
                <a:cubicBezTo>
                  <a:pt x="17477" y="9155"/>
                  <a:pt x="17517" y="9159"/>
                  <a:pt x="17540" y="9223"/>
                </a:cubicBezTo>
                <a:cubicBezTo>
                  <a:pt x="17575" y="9322"/>
                  <a:pt x="17549" y="9498"/>
                  <a:pt x="17545" y="9604"/>
                </a:cubicBezTo>
                <a:cubicBezTo>
                  <a:pt x="17539" y="9819"/>
                  <a:pt x="17541" y="10030"/>
                  <a:pt x="17546" y="10245"/>
                </a:cubicBezTo>
                <a:cubicBezTo>
                  <a:pt x="17549" y="10393"/>
                  <a:pt x="17604" y="10406"/>
                  <a:pt x="17656" y="10523"/>
                </a:cubicBezTo>
                <a:cubicBezTo>
                  <a:pt x="17704" y="10631"/>
                  <a:pt x="17676" y="10803"/>
                  <a:pt x="17668" y="10919"/>
                </a:cubicBezTo>
                <a:cubicBezTo>
                  <a:pt x="17660" y="11037"/>
                  <a:pt x="17658" y="11144"/>
                  <a:pt x="17668" y="11266"/>
                </a:cubicBezTo>
                <a:cubicBezTo>
                  <a:pt x="17675" y="11352"/>
                  <a:pt x="17707" y="11554"/>
                  <a:pt x="17648" y="11609"/>
                </a:cubicBezTo>
                <a:cubicBezTo>
                  <a:pt x="17651" y="11716"/>
                  <a:pt x="17665" y="11840"/>
                  <a:pt x="17649" y="11946"/>
                </a:cubicBezTo>
                <a:cubicBezTo>
                  <a:pt x="17631" y="12068"/>
                  <a:pt x="17565" y="12162"/>
                  <a:pt x="17543" y="12284"/>
                </a:cubicBezTo>
                <a:cubicBezTo>
                  <a:pt x="17505" y="12498"/>
                  <a:pt x="17536" y="12749"/>
                  <a:pt x="17536" y="12966"/>
                </a:cubicBezTo>
                <a:cubicBezTo>
                  <a:pt x="17536" y="13093"/>
                  <a:pt x="17531" y="13221"/>
                  <a:pt x="17536" y="13348"/>
                </a:cubicBezTo>
                <a:cubicBezTo>
                  <a:pt x="17538" y="13414"/>
                  <a:pt x="17551" y="13750"/>
                  <a:pt x="17551" y="13750"/>
                </a:cubicBezTo>
                <a:cubicBezTo>
                  <a:pt x="17551" y="13750"/>
                  <a:pt x="18064" y="13813"/>
                  <a:pt x="18235" y="13769"/>
                </a:cubicBezTo>
                <a:cubicBezTo>
                  <a:pt x="18309" y="13750"/>
                  <a:pt x="18301" y="13701"/>
                  <a:pt x="18356" y="13678"/>
                </a:cubicBezTo>
                <a:cubicBezTo>
                  <a:pt x="18396" y="13661"/>
                  <a:pt x="18495" y="13680"/>
                  <a:pt x="18541" y="13676"/>
                </a:cubicBezTo>
                <a:cubicBezTo>
                  <a:pt x="18647" y="13665"/>
                  <a:pt x="18835" y="13625"/>
                  <a:pt x="18972" y="13649"/>
                </a:cubicBezTo>
                <a:lnTo>
                  <a:pt x="18972" y="19130"/>
                </a:lnTo>
                <a:close/>
              </a:path>
            </a:pathLst>
          </a:custGeom>
          <a:solidFill>
            <a:srgbClr val="EAEAE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26" name="Frame 2">
            <a:extLst>
              <a:ext uri="{FF2B5EF4-FFF2-40B4-BE49-F238E27FC236}">
                <a16:creationId xmlns:a16="http://schemas.microsoft.com/office/drawing/2014/main" id="{A5516152-A3DE-084F-9A63-72D7B529F7D6}"/>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CC"/>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Title 3">
            <a:extLst>
              <a:ext uri="{FF2B5EF4-FFF2-40B4-BE49-F238E27FC236}">
                <a16:creationId xmlns:a16="http://schemas.microsoft.com/office/drawing/2014/main" id="{95158A3D-A292-262C-EF9E-D9B068928C3C}"/>
              </a:ext>
            </a:extLst>
          </p:cNvPr>
          <p:cNvSpPr>
            <a:spLocks noGrp="1" noSelect="1"/>
          </p:cNvSpPr>
          <p:nvPr>
            <p:ph type="title" hasCustomPrompt="1"/>
          </p:nvPr>
        </p:nvSpPr>
        <p:spPr>
          <a:xfrm>
            <a:off x="756212" y="918195"/>
            <a:ext cx="5220000" cy="1080000"/>
          </a:xfrm>
        </p:spPr>
        <p:txBody>
          <a:bodyPr/>
          <a:lstStyle>
            <a:lvl1pPr>
              <a:defRPr>
                <a:solidFill>
                  <a:schemeClr val="bg1"/>
                </a:solidFill>
              </a:defRPr>
            </a:lvl1pPr>
          </a:lstStyle>
          <a:p>
            <a:r>
              <a:rPr lang="nl-NL"/>
              <a:t>[Titel]</a:t>
            </a:r>
            <a:endParaRPr lang="nl-NL" dirty="0"/>
          </a:p>
        </p:txBody>
      </p:sp>
      <p:sp>
        <p:nvSpPr>
          <p:cNvPr id="13" name="Tekst 4 [PHJU] (JU-Free)">
            <a:extLst>
              <a:ext uri="{FF2B5EF4-FFF2-40B4-BE49-F238E27FC236}">
                <a16:creationId xmlns:a16="http://schemas.microsoft.com/office/drawing/2014/main" id="{A28E250F-1F0C-540B-3D77-B896004EA0B1}"/>
              </a:ext>
            </a:extLst>
          </p:cNvPr>
          <p:cNvSpPr>
            <a:spLocks noGrp="1"/>
          </p:cNvSpPr>
          <p:nvPr>
            <p:ph type="body" sz="quarter" idx="17" hasCustomPrompt="1"/>
          </p:nvPr>
        </p:nvSpPr>
        <p:spPr>
          <a:xfrm>
            <a:off x="756000" y="2343600"/>
            <a:ext cx="52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1" name="Picture placeholder JU 9">
            <a:extLst>
              <a:ext uri="{FF2B5EF4-FFF2-40B4-BE49-F238E27FC236}">
                <a16:creationId xmlns:a16="http://schemas.microsoft.com/office/drawing/2014/main" id="{1DA035A6-CFB0-2564-3928-E23B5911AAA5}"/>
              </a:ext>
            </a:extLst>
          </p:cNvPr>
          <p:cNvSpPr>
            <a:spLocks noGrp="1" noSelect="1"/>
          </p:cNvSpPr>
          <p:nvPr>
            <p:ph type="pic" sz="quarter" idx="13" hasCustomPrompt="1"/>
          </p:nvPr>
        </p:nvSpPr>
        <p:spPr>
          <a:xfrm>
            <a:off x="6173986" y="393716"/>
            <a:ext cx="6016334" cy="6066252"/>
          </a:xfrm>
          <a:custGeom>
            <a:avLst/>
            <a:gdLst>
              <a:gd name="connsiteX0" fmla="*/ 3228823 w 6016334"/>
              <a:gd name="connsiteY0" fmla="*/ 297 h 6066252"/>
              <a:gd name="connsiteX1" fmla="*/ 3379868 w 6016334"/>
              <a:gd name="connsiteY1" fmla="*/ 9193 h 6066252"/>
              <a:gd name="connsiteX2" fmla="*/ 3973847 w 6016334"/>
              <a:gd name="connsiteY2" fmla="*/ 11415 h 6066252"/>
              <a:gd name="connsiteX3" fmla="*/ 4554811 w 6016334"/>
              <a:gd name="connsiteY3" fmla="*/ 11415 h 6066252"/>
              <a:gd name="connsiteX4" fmla="*/ 4872595 w 6016334"/>
              <a:gd name="connsiteY4" fmla="*/ 2207 h 6066252"/>
              <a:gd name="connsiteX5" fmla="*/ 5174188 w 6016334"/>
              <a:gd name="connsiteY5" fmla="*/ 11415 h 6066252"/>
              <a:gd name="connsiteX6" fmla="*/ 5607848 w 6016334"/>
              <a:gd name="connsiteY6" fmla="*/ 11415 h 6066252"/>
              <a:gd name="connsiteX7" fmla="*/ 5604356 w 6016334"/>
              <a:gd name="connsiteY7" fmla="*/ 80634 h 6066252"/>
              <a:gd name="connsiteX8" fmla="*/ 5604038 w 6016334"/>
              <a:gd name="connsiteY8" fmla="*/ 226374 h 6066252"/>
              <a:gd name="connsiteX9" fmla="*/ 5618006 w 6016334"/>
              <a:gd name="connsiteY9" fmla="*/ 296545 h 6066252"/>
              <a:gd name="connsiteX10" fmla="*/ 5603720 w 6016334"/>
              <a:gd name="connsiteY10" fmla="*/ 377829 h 6066252"/>
              <a:gd name="connsiteX11" fmla="*/ 5604038 w 6016334"/>
              <a:gd name="connsiteY11" fmla="*/ 685821 h 6066252"/>
              <a:gd name="connsiteX12" fmla="*/ 5618006 w 6016334"/>
              <a:gd name="connsiteY12" fmla="*/ 836959 h 6066252"/>
              <a:gd name="connsiteX13" fmla="*/ 5603403 w 6016334"/>
              <a:gd name="connsiteY13" fmla="*/ 916020 h 6066252"/>
              <a:gd name="connsiteX14" fmla="*/ 5604038 w 6016334"/>
              <a:gd name="connsiteY14" fmla="*/ 996352 h 6066252"/>
              <a:gd name="connsiteX15" fmla="*/ 5604038 w 6016334"/>
              <a:gd name="connsiteY15" fmla="*/ 1308788 h 6066252"/>
              <a:gd name="connsiteX16" fmla="*/ 5604038 w 6016334"/>
              <a:gd name="connsiteY16" fmla="*/ 1946044 h 6066252"/>
              <a:gd name="connsiteX17" fmla="*/ 5596419 w 6016334"/>
              <a:gd name="connsiteY17" fmla="*/ 2388662 h 6066252"/>
              <a:gd name="connsiteX18" fmla="*/ 5592292 w 6016334"/>
              <a:gd name="connsiteY18" fmla="*/ 2505826 h 6066252"/>
              <a:gd name="connsiteX19" fmla="*/ 5562768 w 6016334"/>
              <a:gd name="connsiteY19" fmla="*/ 2601081 h 6066252"/>
              <a:gd name="connsiteX20" fmla="*/ 5560545 w 6016334"/>
              <a:gd name="connsiteY20" fmla="*/ 2712846 h 6066252"/>
              <a:gd name="connsiteX21" fmla="*/ 5561815 w 6016334"/>
              <a:gd name="connsiteY21" fmla="*/ 2782065 h 6066252"/>
              <a:gd name="connsiteX22" fmla="*/ 5536735 w 6016334"/>
              <a:gd name="connsiteY22" fmla="*/ 2818579 h 6066252"/>
              <a:gd name="connsiteX23" fmla="*/ 5536735 w 6016334"/>
              <a:gd name="connsiteY23" fmla="*/ 2872875 h 6066252"/>
              <a:gd name="connsiteX24" fmla="*/ 5561815 w 6016334"/>
              <a:gd name="connsiteY24" fmla="*/ 2915740 h 6066252"/>
              <a:gd name="connsiteX25" fmla="*/ 5563402 w 6016334"/>
              <a:gd name="connsiteY25" fmla="*/ 3036713 h 6066252"/>
              <a:gd name="connsiteX26" fmla="*/ 5563720 w 6016334"/>
              <a:gd name="connsiteY26" fmla="*/ 3240241 h 6066252"/>
              <a:gd name="connsiteX27" fmla="*/ 5598641 w 6016334"/>
              <a:gd name="connsiteY27" fmla="*/ 3328511 h 6066252"/>
              <a:gd name="connsiteX28" fmla="*/ 5602450 w 6016334"/>
              <a:gd name="connsiteY28" fmla="*/ 3454248 h 6066252"/>
              <a:gd name="connsiteX29" fmla="*/ 5602450 w 6016334"/>
              <a:gd name="connsiteY29" fmla="*/ 3564426 h 6066252"/>
              <a:gd name="connsiteX30" fmla="*/ 5596102 w 6016334"/>
              <a:gd name="connsiteY30" fmla="*/ 3673334 h 6066252"/>
              <a:gd name="connsiteX31" fmla="*/ 5596419 w 6016334"/>
              <a:gd name="connsiteY31" fmla="*/ 3780337 h 6066252"/>
              <a:gd name="connsiteX32" fmla="*/ 5562768 w 6016334"/>
              <a:gd name="connsiteY32" fmla="*/ 3887658 h 6066252"/>
              <a:gd name="connsiteX33" fmla="*/ 5560545 w 6016334"/>
              <a:gd name="connsiteY33" fmla="*/ 4104204 h 6066252"/>
              <a:gd name="connsiteX34" fmla="*/ 5560545 w 6016334"/>
              <a:gd name="connsiteY34" fmla="*/ 4225496 h 6066252"/>
              <a:gd name="connsiteX35" fmla="*/ 5565307 w 6016334"/>
              <a:gd name="connsiteY35" fmla="*/ 4353137 h 6066252"/>
              <a:gd name="connsiteX36" fmla="*/ 5782454 w 6016334"/>
              <a:gd name="connsiteY36" fmla="*/ 4359170 h 6066252"/>
              <a:gd name="connsiteX37" fmla="*/ 5820868 w 6016334"/>
              <a:gd name="connsiteY37" fmla="*/ 4330276 h 6066252"/>
              <a:gd name="connsiteX38" fmla="*/ 5879599 w 6016334"/>
              <a:gd name="connsiteY38" fmla="*/ 4329641 h 6066252"/>
              <a:gd name="connsiteX39" fmla="*/ 5981431 w 6016334"/>
              <a:gd name="connsiteY39" fmla="*/ 4318702 h 6066252"/>
              <a:gd name="connsiteX40" fmla="*/ 6016334 w 6016334"/>
              <a:gd name="connsiteY40" fmla="*/ 4321062 h 6066252"/>
              <a:gd name="connsiteX41" fmla="*/ 6016334 w 6016334"/>
              <a:gd name="connsiteY41" fmla="*/ 6061378 h 6066252"/>
              <a:gd name="connsiteX42" fmla="*/ 5814920 w 6016334"/>
              <a:gd name="connsiteY42" fmla="*/ 6065499 h 6066252"/>
              <a:gd name="connsiteX43" fmla="*/ 5208792 w 6016334"/>
              <a:gd name="connsiteY43" fmla="*/ 6059471 h 6066252"/>
              <a:gd name="connsiteX44" fmla="*/ 4417348 w 6016334"/>
              <a:gd name="connsiteY44" fmla="*/ 6050581 h 6066252"/>
              <a:gd name="connsiteX45" fmla="*/ 3770034 w 6016334"/>
              <a:gd name="connsiteY45" fmla="*/ 6059471 h 6066252"/>
              <a:gd name="connsiteX46" fmla="*/ 3093513 w 6016334"/>
              <a:gd name="connsiteY46" fmla="*/ 6059471 h 6066252"/>
              <a:gd name="connsiteX47" fmla="*/ 2785888 w 6016334"/>
              <a:gd name="connsiteY47" fmla="*/ 6059471 h 6066252"/>
              <a:gd name="connsiteX48" fmla="*/ 2650964 w 6016334"/>
              <a:gd name="connsiteY48" fmla="*/ 6051533 h 6066252"/>
              <a:gd name="connsiteX49" fmla="*/ 2512866 w 6016334"/>
              <a:gd name="connsiteY49" fmla="*/ 6031530 h 6066252"/>
              <a:gd name="connsiteX50" fmla="*/ 2462072 w 6016334"/>
              <a:gd name="connsiteY50" fmla="*/ 6050898 h 6066252"/>
              <a:gd name="connsiteX51" fmla="*/ 2407468 w 6016334"/>
              <a:gd name="connsiteY51" fmla="*/ 6050581 h 6066252"/>
              <a:gd name="connsiteX52" fmla="*/ 2337625 w 6016334"/>
              <a:gd name="connsiteY52" fmla="*/ 6050263 h 6066252"/>
              <a:gd name="connsiteX53" fmla="*/ 2189686 w 6016334"/>
              <a:gd name="connsiteY53" fmla="*/ 6059471 h 6066252"/>
              <a:gd name="connsiteX54" fmla="*/ 1865552 w 6016334"/>
              <a:gd name="connsiteY54" fmla="*/ 6057566 h 6066252"/>
              <a:gd name="connsiteX55" fmla="*/ 1274112 w 6016334"/>
              <a:gd name="connsiteY55" fmla="*/ 6050581 h 6066252"/>
              <a:gd name="connsiteX56" fmla="*/ 1095379 w 6016334"/>
              <a:gd name="connsiteY56" fmla="*/ 6050581 h 6066252"/>
              <a:gd name="connsiteX57" fmla="*/ 935693 w 6016334"/>
              <a:gd name="connsiteY57" fmla="*/ 6051533 h 6066252"/>
              <a:gd name="connsiteX58" fmla="*/ 784579 w 6016334"/>
              <a:gd name="connsiteY58" fmla="*/ 6032165 h 6066252"/>
              <a:gd name="connsiteX59" fmla="*/ 718863 w 6016334"/>
              <a:gd name="connsiteY59" fmla="*/ 6050263 h 6066252"/>
              <a:gd name="connsiteX60" fmla="*/ 637592 w 6016334"/>
              <a:gd name="connsiteY60" fmla="*/ 6059471 h 6066252"/>
              <a:gd name="connsiteX61" fmla="*/ 15675 w 6016334"/>
              <a:gd name="connsiteY61" fmla="*/ 6058836 h 6066252"/>
              <a:gd name="connsiteX62" fmla="*/ 17262 w 6016334"/>
              <a:gd name="connsiteY62" fmla="*/ 5726396 h 6066252"/>
              <a:gd name="connsiteX63" fmla="*/ 15040 w 6016334"/>
              <a:gd name="connsiteY63" fmla="*/ 5401577 h 6066252"/>
              <a:gd name="connsiteX64" fmla="*/ 28056 w 6016334"/>
              <a:gd name="connsiteY64" fmla="*/ 5345694 h 6066252"/>
              <a:gd name="connsiteX65" fmla="*/ 53136 w 6016334"/>
              <a:gd name="connsiteY65" fmla="*/ 5277110 h 6066252"/>
              <a:gd name="connsiteX66" fmla="*/ 47739 w 6016334"/>
              <a:gd name="connsiteY66" fmla="*/ 5201541 h 6066252"/>
              <a:gd name="connsiteX67" fmla="*/ 28691 w 6016334"/>
              <a:gd name="connsiteY67" fmla="*/ 5169790 h 6066252"/>
              <a:gd name="connsiteX68" fmla="*/ 29326 w 6016334"/>
              <a:gd name="connsiteY68" fmla="*/ 5145976 h 6066252"/>
              <a:gd name="connsiteX69" fmla="*/ 16945 w 6016334"/>
              <a:gd name="connsiteY69" fmla="*/ 4861481 h 6066252"/>
              <a:gd name="connsiteX70" fmla="*/ 53136 w 6016334"/>
              <a:gd name="connsiteY70" fmla="*/ 4709073 h 6066252"/>
              <a:gd name="connsiteX71" fmla="*/ 53771 w 6016334"/>
              <a:gd name="connsiteY71" fmla="*/ 4656366 h 6066252"/>
              <a:gd name="connsiteX72" fmla="*/ 28056 w 6016334"/>
              <a:gd name="connsiteY72" fmla="*/ 4617311 h 6066252"/>
              <a:gd name="connsiteX73" fmla="*/ 26151 w 6016334"/>
              <a:gd name="connsiteY73" fmla="*/ 4536344 h 6066252"/>
              <a:gd name="connsiteX74" fmla="*/ 15040 w 6016334"/>
              <a:gd name="connsiteY74" fmla="*/ 4534122 h 6066252"/>
              <a:gd name="connsiteX75" fmla="*/ 16945 w 6016334"/>
              <a:gd name="connsiteY75" fmla="*/ 4476651 h 6066252"/>
              <a:gd name="connsiteX76" fmla="*/ 5516 w 6016334"/>
              <a:gd name="connsiteY76" fmla="*/ 4426484 h 6066252"/>
              <a:gd name="connsiteX77" fmla="*/ 17897 w 6016334"/>
              <a:gd name="connsiteY77" fmla="*/ 4320115 h 6066252"/>
              <a:gd name="connsiteX78" fmla="*/ 28056 w 6016334"/>
              <a:gd name="connsiteY78" fmla="*/ 4211842 h 6066252"/>
              <a:gd name="connsiteX79" fmla="*/ 54406 w 6016334"/>
              <a:gd name="connsiteY79" fmla="*/ 4186123 h 6066252"/>
              <a:gd name="connsiteX80" fmla="*/ 53136 w 6016334"/>
              <a:gd name="connsiteY80" fmla="*/ 4158499 h 6066252"/>
              <a:gd name="connsiteX81" fmla="*/ 53136 w 6016334"/>
              <a:gd name="connsiteY81" fmla="*/ 4104204 h 6066252"/>
              <a:gd name="connsiteX82" fmla="*/ 29961 w 6016334"/>
              <a:gd name="connsiteY82" fmla="*/ 3993391 h 6066252"/>
              <a:gd name="connsiteX83" fmla="*/ 15675 w 6016334"/>
              <a:gd name="connsiteY83" fmla="*/ 3873370 h 6066252"/>
              <a:gd name="connsiteX84" fmla="*/ 29008 w 6016334"/>
              <a:gd name="connsiteY84" fmla="*/ 3752713 h 6066252"/>
              <a:gd name="connsiteX85" fmla="*/ 54406 w 6016334"/>
              <a:gd name="connsiteY85" fmla="*/ 3669841 h 6066252"/>
              <a:gd name="connsiteX86" fmla="*/ 54406 w 6016334"/>
              <a:gd name="connsiteY86" fmla="*/ 3211982 h 6066252"/>
              <a:gd name="connsiteX87" fmla="*/ 29008 w 6016334"/>
              <a:gd name="connsiteY87" fmla="*/ 3048461 h 6066252"/>
              <a:gd name="connsiteX88" fmla="*/ 29008 w 6016334"/>
              <a:gd name="connsiteY88" fmla="*/ 2940506 h 6066252"/>
              <a:gd name="connsiteX89" fmla="*/ 14723 w 6016334"/>
              <a:gd name="connsiteY89" fmla="*/ 2860492 h 6066252"/>
              <a:gd name="connsiteX90" fmla="*/ 26151 w 6016334"/>
              <a:gd name="connsiteY90" fmla="*/ 2698559 h 6066252"/>
              <a:gd name="connsiteX91" fmla="*/ 53136 w 6016334"/>
              <a:gd name="connsiteY91" fmla="*/ 2591555 h 6066252"/>
              <a:gd name="connsiteX92" fmla="*/ 55993 w 6016334"/>
              <a:gd name="connsiteY92" fmla="*/ 2509001 h 6066252"/>
              <a:gd name="connsiteX93" fmla="*/ 69962 w 6016334"/>
              <a:gd name="connsiteY93" fmla="*/ 2456928 h 6066252"/>
              <a:gd name="connsiteX94" fmla="*/ 90280 w 6016334"/>
              <a:gd name="connsiteY94" fmla="*/ 2414698 h 6066252"/>
              <a:gd name="connsiteX95" fmla="*/ 83295 w 6016334"/>
              <a:gd name="connsiteY95" fmla="*/ 2341352 h 6066252"/>
              <a:gd name="connsiteX96" fmla="*/ 89010 w 6016334"/>
              <a:gd name="connsiteY96" fmla="*/ 2160050 h 6066252"/>
              <a:gd name="connsiteX97" fmla="*/ 74406 w 6016334"/>
              <a:gd name="connsiteY97" fmla="*/ 1968588 h 6066252"/>
              <a:gd name="connsiteX98" fmla="*/ 28056 w 6016334"/>
              <a:gd name="connsiteY98" fmla="*/ 1800621 h 6066252"/>
              <a:gd name="connsiteX99" fmla="*/ 54088 w 6016334"/>
              <a:gd name="connsiteY99" fmla="*/ 1713939 h 6066252"/>
              <a:gd name="connsiteX100" fmla="*/ 15675 w 6016334"/>
              <a:gd name="connsiteY100" fmla="*/ 1620272 h 6066252"/>
              <a:gd name="connsiteX101" fmla="*/ 15992 w 6016334"/>
              <a:gd name="connsiteY101" fmla="*/ 1516762 h 6066252"/>
              <a:gd name="connsiteX102" fmla="*/ 2341 w 6016334"/>
              <a:gd name="connsiteY102" fmla="*/ 1442463 h 6066252"/>
              <a:gd name="connsiteX103" fmla="*/ 15992 w 6016334"/>
              <a:gd name="connsiteY103" fmla="*/ 1266241 h 6066252"/>
              <a:gd name="connsiteX104" fmla="*/ 29961 w 6016334"/>
              <a:gd name="connsiteY104" fmla="*/ 1081129 h 6066252"/>
              <a:gd name="connsiteX105" fmla="*/ 15675 w 6016334"/>
              <a:gd name="connsiteY105" fmla="*/ 794094 h 6066252"/>
              <a:gd name="connsiteX106" fmla="*/ 17262 w 6016334"/>
              <a:gd name="connsiteY106" fmla="*/ 513092 h 6066252"/>
              <a:gd name="connsiteX107" fmla="*/ 17262 w 6016334"/>
              <a:gd name="connsiteY107" fmla="*/ 240345 h 6066252"/>
              <a:gd name="connsiteX108" fmla="*/ 28691 w 6016334"/>
              <a:gd name="connsiteY108" fmla="*/ 132707 h 6066252"/>
              <a:gd name="connsiteX109" fmla="*/ 53136 w 6016334"/>
              <a:gd name="connsiteY109" fmla="*/ 73331 h 6066252"/>
              <a:gd name="connsiteX110" fmla="*/ 32818 w 6016334"/>
              <a:gd name="connsiteY110" fmla="*/ 17131 h 6066252"/>
              <a:gd name="connsiteX111" fmla="*/ 159170 w 6016334"/>
              <a:gd name="connsiteY111" fmla="*/ 17131 h 6066252"/>
              <a:gd name="connsiteX112" fmla="*/ 194091 w 6016334"/>
              <a:gd name="connsiteY112" fmla="*/ 39039 h 6066252"/>
              <a:gd name="connsiteX113" fmla="*/ 219171 w 6016334"/>
              <a:gd name="connsiteY113" fmla="*/ 38404 h 6066252"/>
              <a:gd name="connsiteX114" fmla="*/ 270918 w 6016334"/>
              <a:gd name="connsiteY114" fmla="*/ 39674 h 6066252"/>
              <a:gd name="connsiteX115" fmla="*/ 301712 w 6016334"/>
              <a:gd name="connsiteY115" fmla="*/ 9828 h 6066252"/>
              <a:gd name="connsiteX116" fmla="*/ 340126 w 6016334"/>
              <a:gd name="connsiteY116" fmla="*/ 11415 h 6066252"/>
              <a:gd name="connsiteX117" fmla="*/ 409968 w 6016334"/>
              <a:gd name="connsiteY117" fmla="*/ 11415 h 6066252"/>
              <a:gd name="connsiteX118" fmla="*/ 530606 w 6016334"/>
              <a:gd name="connsiteY118" fmla="*/ 11415 h 6066252"/>
              <a:gd name="connsiteX119" fmla="*/ 988392 w 6016334"/>
              <a:gd name="connsiteY119" fmla="*/ 11415 h 6066252"/>
              <a:gd name="connsiteX120" fmla="*/ 1582055 w 6016334"/>
              <a:gd name="connsiteY120" fmla="*/ 11415 h 6066252"/>
              <a:gd name="connsiteX121" fmla="*/ 1887140 w 6016334"/>
              <a:gd name="connsiteY121" fmla="*/ 11415 h 6066252"/>
              <a:gd name="connsiteX122" fmla="*/ 2042064 w 6016334"/>
              <a:gd name="connsiteY122" fmla="*/ 11415 h 6066252"/>
              <a:gd name="connsiteX123" fmla="*/ 2122700 w 6016334"/>
              <a:gd name="connsiteY123" fmla="*/ 9828 h 6066252"/>
              <a:gd name="connsiteX124" fmla="*/ 2202384 w 6016334"/>
              <a:gd name="connsiteY124" fmla="*/ 38404 h 6066252"/>
              <a:gd name="connsiteX125" fmla="*/ 2494136 w 6016334"/>
              <a:gd name="connsiteY125" fmla="*/ 38404 h 6066252"/>
              <a:gd name="connsiteX126" fmla="*/ 2570010 w 6016334"/>
              <a:gd name="connsiteY126" fmla="*/ 38404 h 6066252"/>
              <a:gd name="connsiteX127" fmla="*/ 2639536 w 6016334"/>
              <a:gd name="connsiteY127" fmla="*/ 17131 h 6066252"/>
              <a:gd name="connsiteX128" fmla="*/ 2770332 w 6016334"/>
              <a:gd name="connsiteY128" fmla="*/ 11415 h 6066252"/>
              <a:gd name="connsiteX129" fmla="*/ 3228823 w 6016334"/>
              <a:gd name="connsiteY129" fmla="*/ 297 h 6066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016334" h="6066252">
                <a:moveTo>
                  <a:pt x="3228823" y="297"/>
                </a:moveTo>
                <a:cubicBezTo>
                  <a:pt x="3279529" y="1116"/>
                  <a:pt x="3329946" y="3716"/>
                  <a:pt x="3379868" y="9193"/>
                </a:cubicBezTo>
                <a:cubicBezTo>
                  <a:pt x="3572570" y="30466"/>
                  <a:pt x="3779240" y="11415"/>
                  <a:pt x="3973847" y="11415"/>
                </a:cubicBezTo>
                <a:cubicBezTo>
                  <a:pt x="4167502" y="11415"/>
                  <a:pt x="4361156" y="11415"/>
                  <a:pt x="4554811" y="11415"/>
                </a:cubicBezTo>
                <a:cubicBezTo>
                  <a:pt x="4660845" y="11098"/>
                  <a:pt x="4765292" y="-333"/>
                  <a:pt x="4872595" y="2207"/>
                </a:cubicBezTo>
                <a:cubicBezTo>
                  <a:pt x="4969105" y="4748"/>
                  <a:pt x="5072599" y="11415"/>
                  <a:pt x="5174188" y="11415"/>
                </a:cubicBezTo>
                <a:cubicBezTo>
                  <a:pt x="5607848" y="11415"/>
                  <a:pt x="5607848" y="11415"/>
                  <a:pt x="5607848" y="11415"/>
                </a:cubicBezTo>
                <a:cubicBezTo>
                  <a:pt x="5615150" y="39992"/>
                  <a:pt x="5610705" y="50787"/>
                  <a:pt x="5604356" y="80634"/>
                </a:cubicBezTo>
                <a:cubicBezTo>
                  <a:pt x="5593562" y="130167"/>
                  <a:pt x="5602450" y="175889"/>
                  <a:pt x="5604038" y="226374"/>
                </a:cubicBezTo>
                <a:cubicBezTo>
                  <a:pt x="5604990" y="253363"/>
                  <a:pt x="5613880" y="271779"/>
                  <a:pt x="5618006" y="296545"/>
                </a:cubicBezTo>
                <a:cubicBezTo>
                  <a:pt x="5623086" y="328614"/>
                  <a:pt x="5608800" y="349571"/>
                  <a:pt x="5603720" y="377829"/>
                </a:cubicBezTo>
                <a:cubicBezTo>
                  <a:pt x="5586578" y="473085"/>
                  <a:pt x="5604038" y="588660"/>
                  <a:pt x="5604038" y="685821"/>
                </a:cubicBezTo>
                <a:cubicBezTo>
                  <a:pt x="5604038" y="740751"/>
                  <a:pt x="5609752" y="786473"/>
                  <a:pt x="5618006" y="836959"/>
                </a:cubicBezTo>
                <a:cubicBezTo>
                  <a:pt x="5623086" y="868710"/>
                  <a:pt x="5606895" y="888714"/>
                  <a:pt x="5603403" y="916020"/>
                </a:cubicBezTo>
                <a:cubicBezTo>
                  <a:pt x="5600228" y="941421"/>
                  <a:pt x="5604038" y="970633"/>
                  <a:pt x="5604038" y="996352"/>
                </a:cubicBezTo>
                <a:cubicBezTo>
                  <a:pt x="5604038" y="1308788"/>
                  <a:pt x="5604038" y="1308788"/>
                  <a:pt x="5604038" y="1308788"/>
                </a:cubicBezTo>
                <a:cubicBezTo>
                  <a:pt x="5604038" y="1946044"/>
                  <a:pt x="5604038" y="1946044"/>
                  <a:pt x="5604038" y="1946044"/>
                </a:cubicBezTo>
                <a:cubicBezTo>
                  <a:pt x="5604038" y="2095277"/>
                  <a:pt x="5596419" y="2240382"/>
                  <a:pt x="5596419" y="2388662"/>
                </a:cubicBezTo>
                <a:cubicBezTo>
                  <a:pt x="5596419" y="2424541"/>
                  <a:pt x="5604356" y="2473439"/>
                  <a:pt x="5592292" y="2505826"/>
                </a:cubicBezTo>
                <a:cubicBezTo>
                  <a:pt x="5578323" y="2541705"/>
                  <a:pt x="5564037" y="2555358"/>
                  <a:pt x="5562768" y="2601081"/>
                </a:cubicBezTo>
                <a:cubicBezTo>
                  <a:pt x="5561815" y="2638230"/>
                  <a:pt x="5560545" y="2675379"/>
                  <a:pt x="5560545" y="2712846"/>
                </a:cubicBezTo>
                <a:cubicBezTo>
                  <a:pt x="5560545" y="2731262"/>
                  <a:pt x="5567847" y="2765237"/>
                  <a:pt x="5561815" y="2782065"/>
                </a:cubicBezTo>
                <a:cubicBezTo>
                  <a:pt x="5555466" y="2798893"/>
                  <a:pt x="5541497" y="2799846"/>
                  <a:pt x="5536735" y="2818579"/>
                </a:cubicBezTo>
                <a:cubicBezTo>
                  <a:pt x="5533560" y="2830963"/>
                  <a:pt x="5533560" y="2860174"/>
                  <a:pt x="5536735" y="2872875"/>
                </a:cubicBezTo>
                <a:cubicBezTo>
                  <a:pt x="5541814" y="2894148"/>
                  <a:pt x="5554513" y="2895418"/>
                  <a:pt x="5561815" y="2915740"/>
                </a:cubicBezTo>
                <a:cubicBezTo>
                  <a:pt x="5572926" y="2947174"/>
                  <a:pt x="5564672" y="3003057"/>
                  <a:pt x="5563402" y="3036713"/>
                </a:cubicBezTo>
                <a:cubicBezTo>
                  <a:pt x="5561498" y="3104979"/>
                  <a:pt x="5562132" y="3171975"/>
                  <a:pt x="5563720" y="3240241"/>
                </a:cubicBezTo>
                <a:cubicBezTo>
                  <a:pt x="5564672" y="3287234"/>
                  <a:pt x="5582133" y="3291362"/>
                  <a:pt x="5598641" y="3328511"/>
                </a:cubicBezTo>
                <a:cubicBezTo>
                  <a:pt x="5613880" y="3362803"/>
                  <a:pt x="5604990" y="3417416"/>
                  <a:pt x="5602450" y="3454248"/>
                </a:cubicBezTo>
                <a:cubicBezTo>
                  <a:pt x="5599911" y="3491715"/>
                  <a:pt x="5599276" y="3525689"/>
                  <a:pt x="5602450" y="3564426"/>
                </a:cubicBezTo>
                <a:cubicBezTo>
                  <a:pt x="5604673" y="3591732"/>
                  <a:pt x="5614832" y="3655871"/>
                  <a:pt x="5596102" y="3673334"/>
                </a:cubicBezTo>
                <a:cubicBezTo>
                  <a:pt x="5597054" y="3707308"/>
                  <a:pt x="5601498" y="3746680"/>
                  <a:pt x="5596419" y="3780337"/>
                </a:cubicBezTo>
                <a:cubicBezTo>
                  <a:pt x="5590704" y="3819074"/>
                  <a:pt x="5569752" y="3848921"/>
                  <a:pt x="5562768" y="3887658"/>
                </a:cubicBezTo>
                <a:cubicBezTo>
                  <a:pt x="5550704" y="3955606"/>
                  <a:pt x="5560545" y="4035303"/>
                  <a:pt x="5560545" y="4104204"/>
                </a:cubicBezTo>
                <a:cubicBezTo>
                  <a:pt x="5560545" y="4144529"/>
                  <a:pt x="5558958" y="4185171"/>
                  <a:pt x="5560545" y="4225496"/>
                </a:cubicBezTo>
                <a:cubicBezTo>
                  <a:pt x="5561180" y="4246452"/>
                  <a:pt x="5565307" y="4353137"/>
                  <a:pt x="5565307" y="4353137"/>
                </a:cubicBezTo>
                <a:cubicBezTo>
                  <a:pt x="5565307" y="4353137"/>
                  <a:pt x="5728168" y="4373141"/>
                  <a:pt x="5782454" y="4359170"/>
                </a:cubicBezTo>
                <a:cubicBezTo>
                  <a:pt x="5805946" y="4353137"/>
                  <a:pt x="5803407" y="4337579"/>
                  <a:pt x="5820868" y="4330276"/>
                </a:cubicBezTo>
                <a:cubicBezTo>
                  <a:pt x="5833566" y="4324878"/>
                  <a:pt x="5864996" y="4330911"/>
                  <a:pt x="5879599" y="4329641"/>
                </a:cubicBezTo>
                <a:cubicBezTo>
                  <a:pt x="5904837" y="4327021"/>
                  <a:pt x="5944719" y="4319223"/>
                  <a:pt x="5981431" y="4318702"/>
                </a:cubicBezTo>
                <a:lnTo>
                  <a:pt x="6016334" y="4321062"/>
                </a:lnTo>
                <a:lnTo>
                  <a:pt x="6016334" y="6061378"/>
                </a:lnTo>
                <a:lnTo>
                  <a:pt x="5814920" y="6065499"/>
                </a:lnTo>
                <a:cubicBezTo>
                  <a:pt x="5612967" y="6066437"/>
                  <a:pt x="5409987" y="6059471"/>
                  <a:pt x="5208792" y="6059471"/>
                </a:cubicBezTo>
                <a:cubicBezTo>
                  <a:pt x="4946248" y="6059471"/>
                  <a:pt x="4681798" y="6050581"/>
                  <a:pt x="4417348" y="6050581"/>
                </a:cubicBezTo>
                <a:cubicBezTo>
                  <a:pt x="4200518" y="6050581"/>
                  <a:pt x="3985594" y="6059471"/>
                  <a:pt x="3770034" y="6059471"/>
                </a:cubicBezTo>
                <a:cubicBezTo>
                  <a:pt x="3093513" y="6059471"/>
                  <a:pt x="3093513" y="6059471"/>
                  <a:pt x="3093513" y="6059471"/>
                </a:cubicBezTo>
                <a:cubicBezTo>
                  <a:pt x="2990971" y="6059471"/>
                  <a:pt x="2888429" y="6059471"/>
                  <a:pt x="2785888" y="6059471"/>
                </a:cubicBezTo>
                <a:cubicBezTo>
                  <a:pt x="2743030" y="6059789"/>
                  <a:pt x="2692235" y="6060741"/>
                  <a:pt x="2650964" y="6051533"/>
                </a:cubicBezTo>
                <a:cubicBezTo>
                  <a:pt x="2607154" y="6041690"/>
                  <a:pt x="2562074" y="6019147"/>
                  <a:pt x="2512866" y="6031530"/>
                </a:cubicBezTo>
                <a:cubicBezTo>
                  <a:pt x="2494136" y="6036293"/>
                  <a:pt x="2483342" y="6047088"/>
                  <a:pt x="2462072" y="6050898"/>
                </a:cubicBezTo>
                <a:cubicBezTo>
                  <a:pt x="2445564" y="6054073"/>
                  <a:pt x="2424293" y="6050581"/>
                  <a:pt x="2407468" y="6050581"/>
                </a:cubicBezTo>
                <a:cubicBezTo>
                  <a:pt x="2384610" y="6050581"/>
                  <a:pt x="2360482" y="6048676"/>
                  <a:pt x="2337625" y="6050263"/>
                </a:cubicBezTo>
                <a:cubicBezTo>
                  <a:pt x="2288100" y="6054391"/>
                  <a:pt x="2240480" y="6059471"/>
                  <a:pt x="2189686" y="6059471"/>
                </a:cubicBezTo>
                <a:cubicBezTo>
                  <a:pt x="2080160" y="6059471"/>
                  <a:pt x="1975078" y="6045818"/>
                  <a:pt x="1865552" y="6057566"/>
                </a:cubicBezTo>
                <a:cubicBezTo>
                  <a:pt x="1670310" y="6078522"/>
                  <a:pt x="1466497" y="6050263"/>
                  <a:pt x="1274112" y="6050581"/>
                </a:cubicBezTo>
                <a:cubicBezTo>
                  <a:pt x="1214428" y="6050581"/>
                  <a:pt x="1155062" y="6050581"/>
                  <a:pt x="1095379" y="6050581"/>
                </a:cubicBezTo>
                <a:cubicBezTo>
                  <a:pt x="1046806" y="6050581"/>
                  <a:pt x="982678" y="6062329"/>
                  <a:pt x="935693" y="6051533"/>
                </a:cubicBezTo>
                <a:cubicBezTo>
                  <a:pt x="888390" y="6040738"/>
                  <a:pt x="838866" y="6020417"/>
                  <a:pt x="784579" y="6032165"/>
                </a:cubicBezTo>
                <a:cubicBezTo>
                  <a:pt x="761404" y="6037245"/>
                  <a:pt x="745530" y="6046453"/>
                  <a:pt x="718863" y="6050263"/>
                </a:cubicBezTo>
                <a:cubicBezTo>
                  <a:pt x="691561" y="6054073"/>
                  <a:pt x="665529" y="6058836"/>
                  <a:pt x="637592" y="6059471"/>
                </a:cubicBezTo>
                <a:cubicBezTo>
                  <a:pt x="432826" y="6064869"/>
                  <a:pt x="218853" y="6071854"/>
                  <a:pt x="15675" y="6058836"/>
                </a:cubicBezTo>
                <a:cubicBezTo>
                  <a:pt x="34405" y="5955961"/>
                  <a:pt x="17262" y="5831494"/>
                  <a:pt x="17262" y="5726396"/>
                </a:cubicBezTo>
                <a:cubicBezTo>
                  <a:pt x="17262" y="5618123"/>
                  <a:pt x="19802" y="5509533"/>
                  <a:pt x="15040" y="5401577"/>
                </a:cubicBezTo>
                <a:cubicBezTo>
                  <a:pt x="43612" y="5391734"/>
                  <a:pt x="19802" y="5367920"/>
                  <a:pt x="28056" y="5345694"/>
                </a:cubicBezTo>
                <a:cubicBezTo>
                  <a:pt x="39485" y="5313625"/>
                  <a:pt x="53453" y="5319023"/>
                  <a:pt x="53136" y="5277110"/>
                </a:cubicBezTo>
                <a:cubicBezTo>
                  <a:pt x="52818" y="5251074"/>
                  <a:pt x="56311" y="5226308"/>
                  <a:pt x="47739" y="5201541"/>
                </a:cubicBezTo>
                <a:cubicBezTo>
                  <a:pt x="43294" y="5187888"/>
                  <a:pt x="32818" y="5187888"/>
                  <a:pt x="28691" y="5169790"/>
                </a:cubicBezTo>
                <a:cubicBezTo>
                  <a:pt x="29008" y="5161852"/>
                  <a:pt x="29326" y="5153914"/>
                  <a:pt x="29326" y="5145976"/>
                </a:cubicBezTo>
                <a:cubicBezTo>
                  <a:pt x="10278" y="5056754"/>
                  <a:pt x="19485" y="4954831"/>
                  <a:pt x="16945" y="4861481"/>
                </a:cubicBezTo>
                <a:cubicBezTo>
                  <a:pt x="10278" y="4792263"/>
                  <a:pt x="54088" y="4770354"/>
                  <a:pt x="53136" y="4709073"/>
                </a:cubicBezTo>
                <a:cubicBezTo>
                  <a:pt x="52818" y="4693515"/>
                  <a:pt x="57580" y="4671289"/>
                  <a:pt x="53771" y="4656366"/>
                </a:cubicBezTo>
                <a:cubicBezTo>
                  <a:pt x="49009" y="4637950"/>
                  <a:pt x="31866" y="4631917"/>
                  <a:pt x="28056" y="4617311"/>
                </a:cubicBezTo>
                <a:cubicBezTo>
                  <a:pt x="21389" y="4592545"/>
                  <a:pt x="32183" y="4561746"/>
                  <a:pt x="26151" y="4536344"/>
                </a:cubicBezTo>
                <a:cubicBezTo>
                  <a:pt x="22342" y="4536344"/>
                  <a:pt x="18532" y="4535392"/>
                  <a:pt x="15040" y="4534122"/>
                </a:cubicBezTo>
                <a:cubicBezTo>
                  <a:pt x="15357" y="4515071"/>
                  <a:pt x="17262" y="4495702"/>
                  <a:pt x="16945" y="4476651"/>
                </a:cubicBezTo>
                <a:cubicBezTo>
                  <a:pt x="16310" y="4455060"/>
                  <a:pt x="8373" y="4441724"/>
                  <a:pt x="5516" y="4426484"/>
                </a:cubicBezTo>
                <a:cubicBezTo>
                  <a:pt x="-2103" y="4384571"/>
                  <a:pt x="12183" y="4357582"/>
                  <a:pt x="17897" y="4320115"/>
                </a:cubicBezTo>
                <a:cubicBezTo>
                  <a:pt x="23294" y="4285506"/>
                  <a:pt x="17262" y="4245182"/>
                  <a:pt x="28056" y="4211842"/>
                </a:cubicBezTo>
                <a:cubicBezTo>
                  <a:pt x="32501" y="4197237"/>
                  <a:pt x="50914" y="4198824"/>
                  <a:pt x="54406" y="4186123"/>
                </a:cubicBezTo>
                <a:cubicBezTo>
                  <a:pt x="53771" y="4176915"/>
                  <a:pt x="53453" y="4167707"/>
                  <a:pt x="53136" y="4158499"/>
                </a:cubicBezTo>
                <a:cubicBezTo>
                  <a:pt x="55676" y="4141353"/>
                  <a:pt x="52818" y="4121667"/>
                  <a:pt x="53136" y="4104204"/>
                </a:cubicBezTo>
                <a:cubicBezTo>
                  <a:pt x="53771" y="4060704"/>
                  <a:pt x="38215" y="4033398"/>
                  <a:pt x="29961" y="3993391"/>
                </a:cubicBezTo>
                <a:cubicBezTo>
                  <a:pt x="21389" y="3951479"/>
                  <a:pt x="15992" y="3918139"/>
                  <a:pt x="15675" y="3873370"/>
                </a:cubicBezTo>
                <a:cubicBezTo>
                  <a:pt x="15357" y="3827330"/>
                  <a:pt x="29643" y="3797166"/>
                  <a:pt x="29008" y="3752713"/>
                </a:cubicBezTo>
                <a:cubicBezTo>
                  <a:pt x="29008" y="3725407"/>
                  <a:pt x="14088" y="3666349"/>
                  <a:pt x="54406" y="3669841"/>
                </a:cubicBezTo>
                <a:cubicBezTo>
                  <a:pt x="43929" y="3521561"/>
                  <a:pt x="43612" y="3360263"/>
                  <a:pt x="54406" y="3211982"/>
                </a:cubicBezTo>
                <a:cubicBezTo>
                  <a:pt x="10278" y="3206585"/>
                  <a:pt x="29008" y="3085293"/>
                  <a:pt x="29008" y="3048461"/>
                </a:cubicBezTo>
                <a:cubicBezTo>
                  <a:pt x="29008" y="3012582"/>
                  <a:pt x="29008" y="2976703"/>
                  <a:pt x="29008" y="2940506"/>
                </a:cubicBezTo>
                <a:cubicBezTo>
                  <a:pt x="29326" y="2907802"/>
                  <a:pt x="18850" y="2888751"/>
                  <a:pt x="14723" y="2860492"/>
                </a:cubicBezTo>
                <a:cubicBezTo>
                  <a:pt x="8373" y="2812864"/>
                  <a:pt x="12183" y="2738565"/>
                  <a:pt x="26151" y="2698559"/>
                </a:cubicBezTo>
                <a:cubicBezTo>
                  <a:pt x="40437" y="2657916"/>
                  <a:pt x="53453" y="2640135"/>
                  <a:pt x="53136" y="2591555"/>
                </a:cubicBezTo>
                <a:cubicBezTo>
                  <a:pt x="53136" y="2564884"/>
                  <a:pt x="51549" y="2535355"/>
                  <a:pt x="55993" y="2509001"/>
                </a:cubicBezTo>
                <a:cubicBezTo>
                  <a:pt x="59168" y="2490585"/>
                  <a:pt x="62660" y="2475027"/>
                  <a:pt x="69962" y="2456928"/>
                </a:cubicBezTo>
                <a:cubicBezTo>
                  <a:pt x="73771" y="2447720"/>
                  <a:pt x="89010" y="2423589"/>
                  <a:pt x="90280" y="2414698"/>
                </a:cubicBezTo>
                <a:cubicBezTo>
                  <a:pt x="93454" y="2391520"/>
                  <a:pt x="84565" y="2364531"/>
                  <a:pt x="83295" y="2341352"/>
                </a:cubicBezTo>
                <a:cubicBezTo>
                  <a:pt x="79168" y="2280071"/>
                  <a:pt x="89327" y="2221013"/>
                  <a:pt x="89010" y="2160050"/>
                </a:cubicBezTo>
                <a:cubicBezTo>
                  <a:pt x="89010" y="2095912"/>
                  <a:pt x="99169" y="2025741"/>
                  <a:pt x="74406" y="1968588"/>
                </a:cubicBezTo>
                <a:cubicBezTo>
                  <a:pt x="48691" y="1909530"/>
                  <a:pt x="34405" y="1864125"/>
                  <a:pt x="28056" y="1800621"/>
                </a:cubicBezTo>
                <a:cubicBezTo>
                  <a:pt x="61708" y="1792048"/>
                  <a:pt x="64882" y="1742833"/>
                  <a:pt x="54088" y="1713939"/>
                </a:cubicBezTo>
                <a:cubicBezTo>
                  <a:pt x="38215" y="1671392"/>
                  <a:pt x="16945" y="1670122"/>
                  <a:pt x="15675" y="1620272"/>
                </a:cubicBezTo>
                <a:cubicBezTo>
                  <a:pt x="14723" y="1586298"/>
                  <a:pt x="20119" y="1550101"/>
                  <a:pt x="15992" y="1516762"/>
                </a:cubicBezTo>
                <a:cubicBezTo>
                  <a:pt x="12183" y="1484057"/>
                  <a:pt x="6468" y="1474532"/>
                  <a:pt x="2341" y="1442463"/>
                </a:cubicBezTo>
                <a:cubicBezTo>
                  <a:pt x="-6548" y="1379277"/>
                  <a:pt x="12500" y="1321806"/>
                  <a:pt x="15992" y="1266241"/>
                </a:cubicBezTo>
                <a:cubicBezTo>
                  <a:pt x="19802" y="1205278"/>
                  <a:pt x="27104" y="1144949"/>
                  <a:pt x="29961" y="1081129"/>
                </a:cubicBezTo>
                <a:cubicBezTo>
                  <a:pt x="-4325" y="1070016"/>
                  <a:pt x="15040" y="835371"/>
                  <a:pt x="15675" y="794094"/>
                </a:cubicBezTo>
                <a:cubicBezTo>
                  <a:pt x="16945" y="700426"/>
                  <a:pt x="19167" y="606759"/>
                  <a:pt x="17262" y="513092"/>
                </a:cubicBezTo>
                <a:cubicBezTo>
                  <a:pt x="15357" y="422282"/>
                  <a:pt x="17262" y="331472"/>
                  <a:pt x="17262" y="240345"/>
                </a:cubicBezTo>
                <a:cubicBezTo>
                  <a:pt x="16945" y="200655"/>
                  <a:pt x="12818" y="167951"/>
                  <a:pt x="28691" y="132707"/>
                </a:cubicBezTo>
                <a:cubicBezTo>
                  <a:pt x="40755" y="105400"/>
                  <a:pt x="58215" y="112386"/>
                  <a:pt x="53136" y="73331"/>
                </a:cubicBezTo>
                <a:cubicBezTo>
                  <a:pt x="49644" y="48882"/>
                  <a:pt x="34405" y="38404"/>
                  <a:pt x="32818" y="17131"/>
                </a:cubicBezTo>
                <a:cubicBezTo>
                  <a:pt x="58850" y="620"/>
                  <a:pt x="134407" y="8558"/>
                  <a:pt x="159170" y="17131"/>
                </a:cubicBezTo>
                <a:cubicBezTo>
                  <a:pt x="170916" y="21258"/>
                  <a:pt x="175361" y="34594"/>
                  <a:pt x="194091" y="39039"/>
                </a:cubicBezTo>
                <a:cubicBezTo>
                  <a:pt x="202345" y="38087"/>
                  <a:pt x="210599" y="38087"/>
                  <a:pt x="219171" y="38404"/>
                </a:cubicBezTo>
                <a:cubicBezTo>
                  <a:pt x="233139" y="38087"/>
                  <a:pt x="258854" y="44120"/>
                  <a:pt x="270918" y="39674"/>
                </a:cubicBezTo>
                <a:cubicBezTo>
                  <a:pt x="286791" y="33642"/>
                  <a:pt x="285839" y="16496"/>
                  <a:pt x="301712" y="9828"/>
                </a:cubicBezTo>
                <a:cubicBezTo>
                  <a:pt x="309649" y="6653"/>
                  <a:pt x="331237" y="11733"/>
                  <a:pt x="340126" y="11415"/>
                </a:cubicBezTo>
                <a:cubicBezTo>
                  <a:pt x="363301" y="10145"/>
                  <a:pt x="386793" y="11415"/>
                  <a:pt x="409968" y="11415"/>
                </a:cubicBezTo>
                <a:cubicBezTo>
                  <a:pt x="530606" y="11415"/>
                  <a:pt x="530606" y="11415"/>
                  <a:pt x="530606" y="11415"/>
                </a:cubicBezTo>
                <a:cubicBezTo>
                  <a:pt x="988392" y="11415"/>
                  <a:pt x="988392" y="11415"/>
                  <a:pt x="988392" y="11415"/>
                </a:cubicBezTo>
                <a:cubicBezTo>
                  <a:pt x="1582055" y="11415"/>
                  <a:pt x="1582055" y="11415"/>
                  <a:pt x="1582055" y="11415"/>
                </a:cubicBezTo>
                <a:cubicBezTo>
                  <a:pt x="1887140" y="11415"/>
                  <a:pt x="1887140" y="11415"/>
                  <a:pt x="1887140" y="11415"/>
                </a:cubicBezTo>
                <a:cubicBezTo>
                  <a:pt x="2042064" y="11415"/>
                  <a:pt x="2042064" y="11415"/>
                  <a:pt x="2042064" y="11415"/>
                </a:cubicBezTo>
                <a:cubicBezTo>
                  <a:pt x="2064604" y="11415"/>
                  <a:pt x="2102065" y="3160"/>
                  <a:pt x="2122700" y="9828"/>
                </a:cubicBezTo>
                <a:cubicBezTo>
                  <a:pt x="2158891" y="21893"/>
                  <a:pt x="2159209" y="39039"/>
                  <a:pt x="2202384" y="38404"/>
                </a:cubicBezTo>
                <a:cubicBezTo>
                  <a:pt x="2299529" y="36499"/>
                  <a:pt x="2396991" y="38404"/>
                  <a:pt x="2494136" y="38404"/>
                </a:cubicBezTo>
                <a:cubicBezTo>
                  <a:pt x="2519216" y="38404"/>
                  <a:pt x="2544613" y="37769"/>
                  <a:pt x="2570010" y="38404"/>
                </a:cubicBezTo>
                <a:cubicBezTo>
                  <a:pt x="2608741" y="39039"/>
                  <a:pt x="2606202" y="29514"/>
                  <a:pt x="2639536" y="17131"/>
                </a:cubicBezTo>
                <a:cubicBezTo>
                  <a:pt x="2677314" y="3477"/>
                  <a:pt x="2728744" y="11415"/>
                  <a:pt x="2770332" y="11415"/>
                </a:cubicBezTo>
                <a:cubicBezTo>
                  <a:pt x="2922002" y="11415"/>
                  <a:pt x="3076707" y="-2158"/>
                  <a:pt x="3228823" y="297"/>
                </a:cubicBezTo>
                <a:close/>
              </a:path>
            </a:pathLst>
          </a:custGeom>
        </p:spPr>
        <p:txBody>
          <a:bodyPr wrap="square" lIns="0" tIns="0" rIns="0" bIns="0">
            <a:noAutofit/>
          </a:bodyPr>
          <a:lstStyle>
            <a:lvl1pPr marL="0" indent="0" algn="l" defTabSz="914400" rtl="0" eaLnBrk="1" latinLnBrk="0" hangingPunct="0">
              <a:lnSpc>
                <a:spcPct val="100000"/>
              </a:lnSpc>
              <a:spcBef>
                <a:spcPts val="0"/>
              </a:spcBef>
              <a:spcAft>
                <a:spcPts val="0"/>
              </a:spcAft>
              <a:buFontTx/>
              <a:buNone/>
              <a:defRPr/>
            </a:lvl1pPr>
          </a:lstStyle>
          <a:p>
            <a:r>
              <a:rPr lang="nl-NL"/>
              <a:t>[Afbeelding]</a:t>
            </a:r>
            <a:endParaRPr lang="nl-NL" dirty="0"/>
          </a:p>
        </p:txBody>
      </p:sp>
      <p:sp>
        <p:nvSpPr>
          <p:cNvPr id="6" name="***Frame footer 6">
            <a:extLst>
              <a:ext uri="{FF2B5EF4-FFF2-40B4-BE49-F238E27FC236}">
                <a16:creationId xmlns:a16="http://schemas.microsoft.com/office/drawing/2014/main" id="{2042FDD9-0896-DE74-C2F5-A36EBCEC31B1}"/>
              </a:ext>
            </a:extLst>
          </p:cNvPr>
          <p:cNvSpPr>
            <a:spLocks noGrp="1" noSelect="1"/>
          </p:cNvSpPr>
          <p:nvPr>
            <p:ph type="ftr" sz="quarter" idx="15"/>
          </p:nvPr>
        </p:nvSpPr>
        <p:spPr/>
        <p:txBody>
          <a:bodyPr/>
          <a:lstStyle>
            <a:lvl1pPr>
              <a:defRPr>
                <a:solidFill>
                  <a:schemeClr val="bg1"/>
                </a:solidFill>
              </a:defRPr>
            </a:lvl1pPr>
          </a:lstStyle>
          <a:p>
            <a:r>
              <a:rPr lang="nl-NL"/>
              <a:t>powerpoint template</a:t>
            </a:r>
            <a:endParaRPr lang="nl-NL" dirty="0"/>
          </a:p>
        </p:txBody>
      </p:sp>
      <p:sp>
        <p:nvSpPr>
          <p:cNvPr id="7" name="***Slide Number Placeholder 7">
            <a:extLst>
              <a:ext uri="{FF2B5EF4-FFF2-40B4-BE49-F238E27FC236}">
                <a16:creationId xmlns:a16="http://schemas.microsoft.com/office/drawing/2014/main" id="{C4D13A9D-3286-D52F-3837-1383969DA827}"/>
              </a:ext>
            </a:extLst>
          </p:cNvPr>
          <p:cNvSpPr>
            <a:spLocks noGrp="1" noSelect="1"/>
          </p:cNvSpPr>
          <p:nvPr>
            <p:ph type="sldNum" sz="quarter" idx="16"/>
          </p:nvPr>
        </p:nvSpPr>
        <p:spPr/>
        <p:txBody>
          <a:bodyPr/>
          <a:lstStyle>
            <a:lvl1pPr>
              <a:defRPr>
                <a:solidFill>
                  <a:schemeClr val="accent1"/>
                </a:solidFill>
              </a:defRPr>
            </a:lvl1pPr>
          </a:lstStyle>
          <a:p>
            <a:fld id="{8F18802B-E4C7-4B2D-B37A-6B7CC3C134EA}" type="slidenum">
              <a:rPr lang="nl-NL" smtClean="0"/>
              <a:pPr/>
              <a:t>‹nr.›</a:t>
            </a:fld>
            <a:endParaRPr lang="nl-NL" dirty="0"/>
          </a:p>
        </p:txBody>
      </p:sp>
      <p:sp>
        <p:nvSpPr>
          <p:cNvPr id="2" name="Instructie algemeen 8">
            <a:extLst>
              <a:ext uri="{FF2B5EF4-FFF2-40B4-BE49-F238E27FC236}">
                <a16:creationId xmlns:a16="http://schemas.microsoft.com/office/drawing/2014/main" id="{B9EF6091-5739-B79F-2175-72640CDFB8D0}"/>
              </a:ext>
            </a:extLst>
          </p:cNvPr>
          <p:cNvSpPr>
            <a:spLocks noGrp="1" noSelect="1"/>
          </p:cNvSpPr>
          <p:nvPr>
            <p:ph type="body" sz="quarter" idx="14" hasCustomPrompt="1"/>
          </p:nvPr>
        </p:nvSpPr>
        <p:spPr>
          <a:xfrm>
            <a:off x="-2113544" y="-2"/>
            <a:ext cx="2052000" cy="4284000"/>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3" name="Instructie Picture 9 {PHJU}">
            <a:extLst>
              <a:ext uri="{FF2B5EF4-FFF2-40B4-BE49-F238E27FC236}">
                <a16:creationId xmlns:a16="http://schemas.microsoft.com/office/drawing/2014/main" id="{8E18D1A7-CAE7-24ED-A11B-0AD4D3EBE88E}"/>
              </a:ext>
            </a:extLst>
          </p:cNvPr>
          <p:cNvSpPr>
            <a:spLocks noGrp="1" noSelect="1" noChangeAspect="1"/>
          </p:cNvSpPr>
          <p:nvPr>
            <p:ph type="body" sz="quarter" idx="18" hasCustomPrompt="1"/>
          </p:nvPr>
        </p:nvSpPr>
        <p:spPr>
          <a:xfrm>
            <a:off x="-2094104" y="2539128"/>
            <a:ext cx="1465333" cy="756000"/>
          </a:xfrm>
          <a:blipFill>
            <a:blip r:embed="rId2" cstate="email">
              <a:extLst>
                <a:ext uri="{28A0092B-C50C-407E-A947-70E740481C1C}">
                  <a14:useLocalDpi xmlns:a14="http://schemas.microsoft.com/office/drawing/2010/main"/>
                </a:ext>
              </a:extLst>
            </a:blip>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260189398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tekst en 2 afbeelding (paars)]">
    <p:spTree>
      <p:nvGrpSpPr>
        <p:cNvPr id="1" name=""/>
        <p:cNvGrpSpPr/>
        <p:nvPr/>
      </p:nvGrpSpPr>
      <p:grpSpPr>
        <a:xfrm>
          <a:off x="0" y="0"/>
          <a:ext cx="0" cy="0"/>
          <a:chOff x="0" y="0"/>
          <a:chExt cx="0" cy="0"/>
        </a:xfrm>
      </p:grpSpPr>
      <p:sp>
        <p:nvSpPr>
          <p:cNvPr id="5" name="Frame 1">
            <a:extLst>
              <a:ext uri="{FF2B5EF4-FFF2-40B4-BE49-F238E27FC236}">
                <a16:creationId xmlns:a16="http://schemas.microsoft.com/office/drawing/2014/main" id="{4B7F140E-3620-01B1-CCF3-A902502F3D15}"/>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8" name="Frame 2">
            <a:extLst>
              <a:ext uri="{FF2B5EF4-FFF2-40B4-BE49-F238E27FC236}">
                <a16:creationId xmlns:a16="http://schemas.microsoft.com/office/drawing/2014/main" id="{A801B951-4898-681F-9593-A53296811934}"/>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4" name="***Title 3">
            <a:extLst>
              <a:ext uri="{FF2B5EF4-FFF2-40B4-BE49-F238E27FC236}">
                <a16:creationId xmlns:a16="http://schemas.microsoft.com/office/drawing/2014/main" id="{6AAD32B5-6383-32F2-A412-69D6500E139B}"/>
              </a:ext>
            </a:extLst>
          </p:cNvPr>
          <p:cNvSpPr>
            <a:spLocks noGrp="1" noSelect="1"/>
          </p:cNvSpPr>
          <p:nvPr>
            <p:ph type="title" hasCustomPrompt="1"/>
          </p:nvPr>
        </p:nvSpPr>
        <p:spPr>
          <a:xfrm>
            <a:off x="756212" y="918195"/>
            <a:ext cx="5220000" cy="1080000"/>
          </a:xfrm>
        </p:spPr>
        <p:txBody>
          <a:bodyPr/>
          <a:lstStyle>
            <a:lvl1pPr>
              <a:defRPr>
                <a:solidFill>
                  <a:schemeClr val="bg1"/>
                </a:solidFill>
              </a:defRPr>
            </a:lvl1pPr>
          </a:lstStyle>
          <a:p>
            <a:r>
              <a:rPr lang="nl-NL"/>
              <a:t>[Titel]</a:t>
            </a:r>
            <a:endParaRPr lang="nl-NL" dirty="0"/>
          </a:p>
        </p:txBody>
      </p:sp>
      <p:sp>
        <p:nvSpPr>
          <p:cNvPr id="16" name="Tekst 4 [PHJU] (JU-Free)">
            <a:extLst>
              <a:ext uri="{FF2B5EF4-FFF2-40B4-BE49-F238E27FC236}">
                <a16:creationId xmlns:a16="http://schemas.microsoft.com/office/drawing/2014/main" id="{C7FB0EF5-111B-B986-22AD-291C657E8460}"/>
              </a:ext>
            </a:extLst>
          </p:cNvPr>
          <p:cNvSpPr>
            <a:spLocks noGrp="1"/>
          </p:cNvSpPr>
          <p:nvPr>
            <p:ph type="body" sz="quarter" idx="17" hasCustomPrompt="1"/>
          </p:nvPr>
        </p:nvSpPr>
        <p:spPr>
          <a:xfrm>
            <a:off x="756000" y="2343600"/>
            <a:ext cx="52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7" name="Picture placeholder JU 10">
            <a:extLst>
              <a:ext uri="{FF2B5EF4-FFF2-40B4-BE49-F238E27FC236}">
                <a16:creationId xmlns:a16="http://schemas.microsoft.com/office/drawing/2014/main" id="{0AAA6553-C925-D0B9-BA0A-B1ECC4A22280}"/>
              </a:ext>
            </a:extLst>
          </p:cNvPr>
          <p:cNvSpPr>
            <a:spLocks noGrp="1" noSelect="1"/>
          </p:cNvSpPr>
          <p:nvPr>
            <p:ph type="pic" idx="1001" hasCustomPrompt="1"/>
            <p:custDataLst>
              <p:custData r:id="rId1"/>
            </p:custDataLst>
          </p:nvPr>
        </p:nvSpPr>
        <p:spPr bwMode="auto">
          <a:xfrm>
            <a:off x="6956681" y="917260"/>
            <a:ext cx="4634936" cy="2486327"/>
          </a:xfrm>
          <a:custGeom>
            <a:avLst/>
            <a:gdLst>
              <a:gd name="connsiteX0" fmla="*/ 251752 w 4634936"/>
              <a:gd name="connsiteY0" fmla="*/ 0 h 2486327"/>
              <a:gd name="connsiteX1" fmla="*/ 375217 w 4634936"/>
              <a:gd name="connsiteY1" fmla="*/ 7624 h 2486327"/>
              <a:gd name="connsiteX2" fmla="*/ 789730 w 4634936"/>
              <a:gd name="connsiteY2" fmla="*/ 41932 h 2486327"/>
              <a:gd name="connsiteX3" fmla="*/ 1023965 w 4634936"/>
              <a:gd name="connsiteY3" fmla="*/ 54321 h 2486327"/>
              <a:gd name="connsiteX4" fmla="*/ 1232491 w 4634936"/>
              <a:gd name="connsiteY4" fmla="*/ 54321 h 2486327"/>
              <a:gd name="connsiteX5" fmla="*/ 1686361 w 4634936"/>
              <a:gd name="connsiteY5" fmla="*/ 48285 h 2486327"/>
              <a:gd name="connsiteX6" fmla="*/ 1911392 w 4634936"/>
              <a:gd name="connsiteY6" fmla="*/ 39390 h 2486327"/>
              <a:gd name="connsiteX7" fmla="*/ 2146579 w 4634936"/>
              <a:gd name="connsiteY7" fmla="*/ 30496 h 2486327"/>
              <a:gd name="connsiteX8" fmla="*/ 2211009 w 4634936"/>
              <a:gd name="connsiteY8" fmla="*/ 27319 h 2486327"/>
              <a:gd name="connsiteX9" fmla="*/ 2273218 w 4634936"/>
              <a:gd name="connsiteY9" fmla="*/ 24143 h 2486327"/>
              <a:gd name="connsiteX10" fmla="*/ 2367166 w 4634936"/>
              <a:gd name="connsiteY10" fmla="*/ 24143 h 2486327"/>
              <a:gd name="connsiteX11" fmla="*/ 2582357 w 4634936"/>
              <a:gd name="connsiteY11" fmla="*/ 18107 h 2486327"/>
              <a:gd name="connsiteX12" fmla="*/ 2817544 w 4634936"/>
              <a:gd name="connsiteY12" fmla="*/ 24143 h 2486327"/>
              <a:gd name="connsiteX13" fmla="*/ 3019723 w 4634936"/>
              <a:gd name="connsiteY13" fmla="*/ 30178 h 2486327"/>
              <a:gd name="connsiteX14" fmla="*/ 3233962 w 4634936"/>
              <a:gd name="connsiteY14" fmla="*/ 31449 h 2486327"/>
              <a:gd name="connsiteX15" fmla="*/ 3447566 w 4634936"/>
              <a:gd name="connsiteY15" fmla="*/ 30178 h 2486327"/>
              <a:gd name="connsiteX16" fmla="*/ 3703701 w 4634936"/>
              <a:gd name="connsiteY16" fmla="*/ 19695 h 2486327"/>
              <a:gd name="connsiteX17" fmla="*/ 3928732 w 4634936"/>
              <a:gd name="connsiteY17" fmla="*/ 12389 h 2486327"/>
              <a:gd name="connsiteX18" fmla="*/ 4228667 w 4634936"/>
              <a:gd name="connsiteY18" fmla="*/ 6036 h 2486327"/>
              <a:gd name="connsiteX19" fmla="*/ 4437193 w 4634936"/>
              <a:gd name="connsiteY19" fmla="*/ 18107 h 2486327"/>
              <a:gd name="connsiteX20" fmla="*/ 4498449 w 4634936"/>
              <a:gd name="connsiteY20" fmla="*/ 18107 h 2486327"/>
              <a:gd name="connsiteX21" fmla="*/ 4527649 w 4634936"/>
              <a:gd name="connsiteY21" fmla="*/ 21601 h 2486327"/>
              <a:gd name="connsiteX22" fmla="*/ 4560341 w 4634936"/>
              <a:gd name="connsiteY22" fmla="*/ 24778 h 2486327"/>
              <a:gd name="connsiteX23" fmla="*/ 4604141 w 4634936"/>
              <a:gd name="connsiteY23" fmla="*/ 23825 h 2486327"/>
              <a:gd name="connsiteX24" fmla="*/ 4605093 w 4634936"/>
              <a:gd name="connsiteY24" fmla="*/ 61309 h 2486327"/>
              <a:gd name="connsiteX25" fmla="*/ 4605410 w 4634936"/>
              <a:gd name="connsiteY25" fmla="*/ 282719 h 2486327"/>
              <a:gd name="connsiteX26" fmla="*/ 4603506 w 4634936"/>
              <a:gd name="connsiteY26" fmla="*/ 573698 h 2486327"/>
              <a:gd name="connsiteX27" fmla="*/ 4611441 w 4634936"/>
              <a:gd name="connsiteY27" fmla="*/ 738564 h 2486327"/>
              <a:gd name="connsiteX28" fmla="*/ 4611123 w 4634936"/>
              <a:gd name="connsiteY28" fmla="*/ 864994 h 2486327"/>
              <a:gd name="connsiteX29" fmla="*/ 4616837 w 4634936"/>
              <a:gd name="connsiteY29" fmla="*/ 1135641 h 2486327"/>
              <a:gd name="connsiteX30" fmla="*/ 4617153 w 4634936"/>
              <a:gd name="connsiteY30" fmla="*/ 1489517 h 2486327"/>
              <a:gd name="connsiteX31" fmla="*/ 4611123 w 4634936"/>
              <a:gd name="connsiteY31" fmla="*/ 1657242 h 2486327"/>
              <a:gd name="connsiteX32" fmla="*/ 4616837 w 4634936"/>
              <a:gd name="connsiteY32" fmla="*/ 1785578 h 2486327"/>
              <a:gd name="connsiteX33" fmla="*/ 4623184 w 4634936"/>
              <a:gd name="connsiteY33" fmla="*/ 1981258 h 2486327"/>
              <a:gd name="connsiteX34" fmla="*/ 4622232 w 4634936"/>
              <a:gd name="connsiteY34" fmla="*/ 2115311 h 2486327"/>
              <a:gd name="connsiteX35" fmla="*/ 4634927 w 4634936"/>
              <a:gd name="connsiteY35" fmla="*/ 2167407 h 2486327"/>
              <a:gd name="connsiteX36" fmla="*/ 4634927 w 4634936"/>
              <a:gd name="connsiteY36" fmla="*/ 2204891 h 2486327"/>
              <a:gd name="connsiteX37" fmla="*/ 4616837 w 4634936"/>
              <a:gd name="connsiteY37" fmla="*/ 2323697 h 2486327"/>
              <a:gd name="connsiteX38" fmla="*/ 4616837 w 4634936"/>
              <a:gd name="connsiteY38" fmla="*/ 2425666 h 2486327"/>
              <a:gd name="connsiteX39" fmla="*/ 4599063 w 4634936"/>
              <a:gd name="connsiteY39" fmla="*/ 2449491 h 2486327"/>
              <a:gd name="connsiteX40" fmla="*/ 4552406 w 4634936"/>
              <a:gd name="connsiteY40" fmla="*/ 2440279 h 2486327"/>
              <a:gd name="connsiteX41" fmla="*/ 4412119 w 4634936"/>
              <a:gd name="connsiteY41" fmla="*/ 2437738 h 2486327"/>
              <a:gd name="connsiteX42" fmla="*/ 4256597 w 4634936"/>
              <a:gd name="connsiteY42" fmla="*/ 2437738 h 2486327"/>
              <a:gd name="connsiteX43" fmla="*/ 3489779 w 4634936"/>
              <a:gd name="connsiteY43" fmla="*/ 2437738 h 2486327"/>
              <a:gd name="connsiteX44" fmla="*/ 2762318 w 4634936"/>
              <a:gd name="connsiteY44" fmla="*/ 2437420 h 2486327"/>
              <a:gd name="connsiteX45" fmla="*/ 2703601 w 4634936"/>
              <a:gd name="connsiteY45" fmla="*/ 2449809 h 2486327"/>
              <a:gd name="connsiteX46" fmla="*/ 2654087 w 4634936"/>
              <a:gd name="connsiteY46" fmla="*/ 2449809 h 2486327"/>
              <a:gd name="connsiteX47" fmla="*/ 2541413 w 4634936"/>
              <a:gd name="connsiteY47" fmla="*/ 2449809 h 2486327"/>
              <a:gd name="connsiteX48" fmla="*/ 2348757 w 4634936"/>
              <a:gd name="connsiteY48" fmla="*/ 2455844 h 2486327"/>
              <a:gd name="connsiteX49" fmla="*/ 2222435 w 4634936"/>
              <a:gd name="connsiteY49" fmla="*/ 2465056 h 2486327"/>
              <a:gd name="connsiteX50" fmla="*/ 2099287 w 4634936"/>
              <a:gd name="connsiteY50" fmla="*/ 2467598 h 2486327"/>
              <a:gd name="connsiteX51" fmla="*/ 1901553 w 4634936"/>
              <a:gd name="connsiteY51" fmla="*/ 2467598 h 2486327"/>
              <a:gd name="connsiteX52" fmla="*/ 1508304 w 4634936"/>
              <a:gd name="connsiteY52" fmla="*/ 2469186 h 2486327"/>
              <a:gd name="connsiteX53" fmla="*/ 1047770 w 4634936"/>
              <a:gd name="connsiteY53" fmla="*/ 2473633 h 2486327"/>
              <a:gd name="connsiteX54" fmla="*/ 857652 w 4634936"/>
              <a:gd name="connsiteY54" fmla="*/ 2467598 h 2486327"/>
              <a:gd name="connsiteX55" fmla="*/ 678009 w 4634936"/>
              <a:gd name="connsiteY55" fmla="*/ 2473951 h 2486327"/>
              <a:gd name="connsiteX56" fmla="*/ 293013 w 4634936"/>
              <a:gd name="connsiteY56" fmla="*/ 2486022 h 2486327"/>
              <a:gd name="connsiteX57" fmla="*/ 205095 w 4634936"/>
              <a:gd name="connsiteY57" fmla="*/ 2479669 h 2486327"/>
              <a:gd name="connsiteX58" fmla="*/ 181926 w 4634936"/>
              <a:gd name="connsiteY58" fmla="*/ 2479669 h 2486327"/>
              <a:gd name="connsiteX59" fmla="*/ 140348 w 4634936"/>
              <a:gd name="connsiteY59" fmla="*/ 2478398 h 2486327"/>
              <a:gd name="connsiteX60" fmla="*/ 10534 w 4634936"/>
              <a:gd name="connsiteY60" fmla="*/ 2477445 h 2486327"/>
              <a:gd name="connsiteX61" fmla="*/ 10217 w 4634936"/>
              <a:gd name="connsiteY61" fmla="*/ 2295425 h 2486327"/>
              <a:gd name="connsiteX62" fmla="*/ 4187 w 4634936"/>
              <a:gd name="connsiteY62" fmla="*/ 2178525 h 2486327"/>
              <a:gd name="connsiteX63" fmla="*/ 4187 w 4634936"/>
              <a:gd name="connsiteY63" fmla="*/ 1981575 h 2486327"/>
              <a:gd name="connsiteX64" fmla="*/ 3869 w 4634936"/>
              <a:gd name="connsiteY64" fmla="*/ 1250635 h 2486327"/>
              <a:gd name="connsiteX65" fmla="*/ 10217 w 4634936"/>
              <a:gd name="connsiteY65" fmla="*/ 1140724 h 2486327"/>
              <a:gd name="connsiteX66" fmla="*/ 10217 w 4634936"/>
              <a:gd name="connsiteY66" fmla="*/ 1020648 h 2486327"/>
              <a:gd name="connsiteX67" fmla="*/ 9900 w 4634936"/>
              <a:gd name="connsiteY67" fmla="*/ 858640 h 2486327"/>
              <a:gd name="connsiteX68" fmla="*/ 18787 w 4634936"/>
              <a:gd name="connsiteY68" fmla="*/ 786531 h 2486327"/>
              <a:gd name="connsiteX69" fmla="*/ 32434 w 4634936"/>
              <a:gd name="connsiteY69" fmla="*/ 718869 h 2486327"/>
              <a:gd name="connsiteX70" fmla="*/ 46082 w 4634936"/>
              <a:gd name="connsiteY70" fmla="*/ 645489 h 2486327"/>
              <a:gd name="connsiteX71" fmla="*/ 52430 w 4634936"/>
              <a:gd name="connsiteY71" fmla="*/ 578145 h 2486327"/>
              <a:gd name="connsiteX72" fmla="*/ 52113 w 4634936"/>
              <a:gd name="connsiteY72" fmla="*/ 384371 h 2486327"/>
              <a:gd name="connsiteX73" fmla="*/ 35291 w 4634936"/>
              <a:gd name="connsiteY73" fmla="*/ 218869 h 2486327"/>
              <a:gd name="connsiteX74" fmla="*/ 19104 w 4634936"/>
              <a:gd name="connsiteY74" fmla="*/ 133418 h 2486327"/>
              <a:gd name="connsiteX75" fmla="*/ 10217 w 4634936"/>
              <a:gd name="connsiteY75" fmla="*/ 79416 h 2486327"/>
              <a:gd name="connsiteX76" fmla="*/ 10217 w 4634936"/>
              <a:gd name="connsiteY76" fmla="*/ 6354 h 2486327"/>
              <a:gd name="connsiteX77" fmla="*/ 87978 w 4634936"/>
              <a:gd name="connsiteY77" fmla="*/ 318 h 2486327"/>
              <a:gd name="connsiteX78" fmla="*/ 197478 w 4634936"/>
              <a:gd name="connsiteY78" fmla="*/ 318 h 2486327"/>
              <a:gd name="connsiteX79" fmla="*/ 251752 w 4634936"/>
              <a:gd name="connsiteY79" fmla="*/ 0 h 248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634936" h="2486327">
                <a:moveTo>
                  <a:pt x="251752" y="0"/>
                </a:moveTo>
                <a:cubicBezTo>
                  <a:pt x="293330" y="0"/>
                  <a:pt x="335226" y="953"/>
                  <a:pt x="375217" y="7624"/>
                </a:cubicBezTo>
                <a:cubicBezTo>
                  <a:pt x="510426" y="29543"/>
                  <a:pt x="652617" y="33990"/>
                  <a:pt x="789730" y="41932"/>
                </a:cubicBezTo>
                <a:cubicBezTo>
                  <a:pt x="868126" y="46379"/>
                  <a:pt x="944935" y="54321"/>
                  <a:pt x="1023965" y="54321"/>
                </a:cubicBezTo>
                <a:cubicBezTo>
                  <a:pt x="1023965" y="54321"/>
                  <a:pt x="1023965" y="54321"/>
                  <a:pt x="1232491" y="54321"/>
                </a:cubicBezTo>
                <a:cubicBezTo>
                  <a:pt x="1384205" y="54321"/>
                  <a:pt x="1535283" y="47967"/>
                  <a:pt x="1686361" y="48285"/>
                </a:cubicBezTo>
                <a:cubicBezTo>
                  <a:pt x="1761583" y="48285"/>
                  <a:pt x="1836487" y="43838"/>
                  <a:pt x="1911392" y="39390"/>
                </a:cubicBezTo>
                <a:cubicBezTo>
                  <a:pt x="1989470" y="34626"/>
                  <a:pt x="2067865" y="29861"/>
                  <a:pt x="2146579" y="30496"/>
                </a:cubicBezTo>
                <a:cubicBezTo>
                  <a:pt x="2168161" y="30496"/>
                  <a:pt x="2189427" y="28908"/>
                  <a:pt x="2211009" y="27319"/>
                </a:cubicBezTo>
                <a:cubicBezTo>
                  <a:pt x="2231639" y="25731"/>
                  <a:pt x="2252270" y="24143"/>
                  <a:pt x="2273218" y="24143"/>
                </a:cubicBezTo>
                <a:cubicBezTo>
                  <a:pt x="2304639" y="24143"/>
                  <a:pt x="2335744" y="24143"/>
                  <a:pt x="2367166" y="24143"/>
                </a:cubicBezTo>
                <a:cubicBezTo>
                  <a:pt x="2439531" y="24143"/>
                  <a:pt x="2510309" y="18107"/>
                  <a:pt x="2582357" y="18107"/>
                </a:cubicBezTo>
                <a:cubicBezTo>
                  <a:pt x="2661070" y="18107"/>
                  <a:pt x="2738514" y="24143"/>
                  <a:pt x="2817544" y="24143"/>
                </a:cubicBezTo>
                <a:cubicBezTo>
                  <a:pt x="2885466" y="24143"/>
                  <a:pt x="2952435" y="30496"/>
                  <a:pt x="3019723" y="30178"/>
                </a:cubicBezTo>
                <a:cubicBezTo>
                  <a:pt x="3089866" y="30178"/>
                  <a:pt x="3164453" y="23190"/>
                  <a:pt x="3233962" y="31449"/>
                </a:cubicBezTo>
                <a:cubicBezTo>
                  <a:pt x="3304740" y="40026"/>
                  <a:pt x="3376153" y="30178"/>
                  <a:pt x="3447566" y="30178"/>
                </a:cubicBezTo>
                <a:cubicBezTo>
                  <a:pt x="3532945" y="30178"/>
                  <a:pt x="3618957" y="27637"/>
                  <a:pt x="3703701" y="19695"/>
                </a:cubicBezTo>
                <a:cubicBezTo>
                  <a:pt x="3778288" y="12389"/>
                  <a:pt x="3853827" y="16837"/>
                  <a:pt x="3928732" y="12389"/>
                </a:cubicBezTo>
                <a:cubicBezTo>
                  <a:pt x="4025853" y="6671"/>
                  <a:pt x="4131227" y="-4447"/>
                  <a:pt x="4228667" y="6036"/>
                </a:cubicBezTo>
                <a:cubicBezTo>
                  <a:pt x="4297223" y="13342"/>
                  <a:pt x="4366097" y="18107"/>
                  <a:pt x="4437193" y="18107"/>
                </a:cubicBezTo>
                <a:cubicBezTo>
                  <a:pt x="4457506" y="18107"/>
                  <a:pt x="4477819" y="18425"/>
                  <a:pt x="4498449" y="18107"/>
                </a:cubicBezTo>
                <a:cubicBezTo>
                  <a:pt x="4507971" y="18107"/>
                  <a:pt x="4517810" y="20013"/>
                  <a:pt x="4527649" y="21601"/>
                </a:cubicBezTo>
                <a:cubicBezTo>
                  <a:pt x="4538758" y="23507"/>
                  <a:pt x="4549867" y="25413"/>
                  <a:pt x="4560341" y="24778"/>
                </a:cubicBezTo>
                <a:cubicBezTo>
                  <a:pt x="4573989" y="23825"/>
                  <a:pt x="4593032" y="9530"/>
                  <a:pt x="4604141" y="23825"/>
                </a:cubicBezTo>
                <a:cubicBezTo>
                  <a:pt x="4609219" y="30178"/>
                  <a:pt x="4605093" y="53368"/>
                  <a:pt x="4605093" y="61309"/>
                </a:cubicBezTo>
                <a:cubicBezTo>
                  <a:pt x="4604775" y="133736"/>
                  <a:pt x="4613345" y="210928"/>
                  <a:pt x="4605410" y="282719"/>
                </a:cubicBezTo>
                <a:cubicBezTo>
                  <a:pt x="4594937" y="376747"/>
                  <a:pt x="4593032" y="479352"/>
                  <a:pt x="4603506" y="573698"/>
                </a:cubicBezTo>
                <a:cubicBezTo>
                  <a:pt x="4609853" y="628653"/>
                  <a:pt x="4603823" y="683926"/>
                  <a:pt x="4611441" y="738564"/>
                </a:cubicBezTo>
                <a:cubicBezTo>
                  <a:pt x="4616837" y="778590"/>
                  <a:pt x="4611123" y="824333"/>
                  <a:pt x="4611123" y="864994"/>
                </a:cubicBezTo>
                <a:cubicBezTo>
                  <a:pt x="4611123" y="954892"/>
                  <a:pt x="4616837" y="1044790"/>
                  <a:pt x="4616837" y="1135641"/>
                </a:cubicBezTo>
                <a:cubicBezTo>
                  <a:pt x="4616837" y="1253494"/>
                  <a:pt x="4620963" y="1371664"/>
                  <a:pt x="4617153" y="1489517"/>
                </a:cubicBezTo>
                <a:cubicBezTo>
                  <a:pt x="4615249" y="1545108"/>
                  <a:pt x="4611123" y="1600699"/>
                  <a:pt x="4611123" y="1657242"/>
                </a:cubicBezTo>
                <a:cubicBezTo>
                  <a:pt x="4611123" y="1701080"/>
                  <a:pt x="4617153" y="1742376"/>
                  <a:pt x="4616837" y="1785578"/>
                </a:cubicBezTo>
                <a:cubicBezTo>
                  <a:pt x="4616837" y="1851334"/>
                  <a:pt x="4615884" y="1916454"/>
                  <a:pt x="4623184" y="1981258"/>
                </a:cubicBezTo>
                <a:cubicBezTo>
                  <a:pt x="4628263" y="2023824"/>
                  <a:pt x="4612393" y="2074015"/>
                  <a:pt x="4622232" y="2115311"/>
                </a:cubicBezTo>
                <a:cubicBezTo>
                  <a:pt x="4627310" y="2135641"/>
                  <a:pt x="4635245" y="2145171"/>
                  <a:pt x="4634927" y="2167407"/>
                </a:cubicBezTo>
                <a:cubicBezTo>
                  <a:pt x="4634927" y="2179796"/>
                  <a:pt x="4634927" y="2192185"/>
                  <a:pt x="4634927" y="2204891"/>
                </a:cubicBezTo>
                <a:cubicBezTo>
                  <a:pt x="4635245" y="2247140"/>
                  <a:pt x="4616519" y="2280177"/>
                  <a:pt x="4616837" y="2323697"/>
                </a:cubicBezTo>
                <a:cubicBezTo>
                  <a:pt x="4617153" y="2357687"/>
                  <a:pt x="4617789" y="2391677"/>
                  <a:pt x="4616837" y="2425666"/>
                </a:cubicBezTo>
                <a:cubicBezTo>
                  <a:pt x="4616519" y="2448220"/>
                  <a:pt x="4618106" y="2445044"/>
                  <a:pt x="4599063" y="2449491"/>
                </a:cubicBezTo>
                <a:cubicBezTo>
                  <a:pt x="4580653" y="2453938"/>
                  <a:pt x="4568275" y="2445044"/>
                  <a:pt x="4552406" y="2440279"/>
                </a:cubicBezTo>
                <a:cubicBezTo>
                  <a:pt x="4510510" y="2428525"/>
                  <a:pt x="4456236" y="2437738"/>
                  <a:pt x="4412119" y="2437738"/>
                </a:cubicBezTo>
                <a:cubicBezTo>
                  <a:pt x="4412119" y="2437738"/>
                  <a:pt x="4412119" y="2437738"/>
                  <a:pt x="4256597" y="2437738"/>
                </a:cubicBezTo>
                <a:cubicBezTo>
                  <a:pt x="4256597" y="2437738"/>
                  <a:pt x="4256597" y="2437738"/>
                  <a:pt x="3489779" y="2437738"/>
                </a:cubicBezTo>
                <a:cubicBezTo>
                  <a:pt x="3247609" y="2437738"/>
                  <a:pt x="3004170" y="2429478"/>
                  <a:pt x="2762318" y="2437420"/>
                </a:cubicBezTo>
                <a:cubicBezTo>
                  <a:pt x="2738831" y="2438055"/>
                  <a:pt x="2726135" y="2448538"/>
                  <a:pt x="2703601" y="2449809"/>
                </a:cubicBezTo>
                <a:cubicBezTo>
                  <a:pt x="2687414" y="2450762"/>
                  <a:pt x="2670592" y="2449809"/>
                  <a:pt x="2654087" y="2449809"/>
                </a:cubicBezTo>
                <a:cubicBezTo>
                  <a:pt x="2654087" y="2449809"/>
                  <a:pt x="2654087" y="2449809"/>
                  <a:pt x="2541413" y="2449809"/>
                </a:cubicBezTo>
                <a:cubicBezTo>
                  <a:pt x="2475396" y="2449809"/>
                  <a:pt x="2413505" y="2455844"/>
                  <a:pt x="2348757" y="2455844"/>
                </a:cubicBezTo>
                <a:cubicBezTo>
                  <a:pt x="2304639" y="2455844"/>
                  <a:pt x="2264966" y="2454574"/>
                  <a:pt x="2222435" y="2465056"/>
                </a:cubicBezTo>
                <a:cubicBezTo>
                  <a:pt x="2184348" y="2474586"/>
                  <a:pt x="2138327" y="2467598"/>
                  <a:pt x="2099287" y="2467598"/>
                </a:cubicBezTo>
                <a:cubicBezTo>
                  <a:pt x="2099287" y="2467598"/>
                  <a:pt x="2099287" y="2467598"/>
                  <a:pt x="1901553" y="2467598"/>
                </a:cubicBezTo>
                <a:cubicBezTo>
                  <a:pt x="1771422" y="2467598"/>
                  <a:pt x="1637800" y="2458703"/>
                  <a:pt x="1508304" y="2469186"/>
                </a:cubicBezTo>
                <a:cubicBezTo>
                  <a:pt x="1355957" y="2481257"/>
                  <a:pt x="1200752" y="2473633"/>
                  <a:pt x="1047770" y="2473633"/>
                </a:cubicBezTo>
                <a:cubicBezTo>
                  <a:pt x="983974" y="2473633"/>
                  <a:pt x="921765" y="2467598"/>
                  <a:pt x="857652" y="2467598"/>
                </a:cubicBezTo>
                <a:cubicBezTo>
                  <a:pt x="797348" y="2467598"/>
                  <a:pt x="737678" y="2472045"/>
                  <a:pt x="678009" y="2473951"/>
                </a:cubicBezTo>
                <a:cubicBezTo>
                  <a:pt x="549782" y="2478081"/>
                  <a:pt x="420922" y="2477445"/>
                  <a:pt x="293013" y="2486022"/>
                </a:cubicBezTo>
                <a:cubicBezTo>
                  <a:pt x="263178" y="2487928"/>
                  <a:pt x="234613" y="2480304"/>
                  <a:pt x="205095" y="2479669"/>
                </a:cubicBezTo>
                <a:cubicBezTo>
                  <a:pt x="197161" y="2479351"/>
                  <a:pt x="189543" y="2479669"/>
                  <a:pt x="181926" y="2479669"/>
                </a:cubicBezTo>
                <a:cubicBezTo>
                  <a:pt x="167961" y="2479987"/>
                  <a:pt x="153995" y="2480304"/>
                  <a:pt x="140348" y="2478398"/>
                </a:cubicBezTo>
                <a:cubicBezTo>
                  <a:pt x="97182" y="2472363"/>
                  <a:pt x="54334" y="2476810"/>
                  <a:pt x="10534" y="2477445"/>
                </a:cubicBezTo>
                <a:cubicBezTo>
                  <a:pt x="2917" y="2418996"/>
                  <a:pt x="9900" y="2354510"/>
                  <a:pt x="10217" y="2295425"/>
                </a:cubicBezTo>
                <a:cubicBezTo>
                  <a:pt x="10217" y="2256035"/>
                  <a:pt x="4187" y="2218551"/>
                  <a:pt x="4187" y="2178525"/>
                </a:cubicBezTo>
                <a:cubicBezTo>
                  <a:pt x="4187" y="2178525"/>
                  <a:pt x="4187" y="2178525"/>
                  <a:pt x="4187" y="1981575"/>
                </a:cubicBezTo>
                <a:cubicBezTo>
                  <a:pt x="4187" y="1738564"/>
                  <a:pt x="-5018" y="1493329"/>
                  <a:pt x="3869" y="1250635"/>
                </a:cubicBezTo>
                <a:cubicBezTo>
                  <a:pt x="5139" y="1213786"/>
                  <a:pt x="10217" y="1178208"/>
                  <a:pt x="10217" y="1140724"/>
                </a:cubicBezTo>
                <a:cubicBezTo>
                  <a:pt x="9900" y="1100699"/>
                  <a:pt x="10217" y="1060673"/>
                  <a:pt x="10217" y="1020648"/>
                </a:cubicBezTo>
                <a:cubicBezTo>
                  <a:pt x="10217" y="966645"/>
                  <a:pt x="8313" y="912643"/>
                  <a:pt x="9900" y="858640"/>
                </a:cubicBezTo>
                <a:cubicBezTo>
                  <a:pt x="10534" y="835451"/>
                  <a:pt x="13391" y="809085"/>
                  <a:pt x="18787" y="786531"/>
                </a:cubicBezTo>
                <a:cubicBezTo>
                  <a:pt x="24182" y="764295"/>
                  <a:pt x="27991" y="742376"/>
                  <a:pt x="32434" y="718869"/>
                </a:cubicBezTo>
                <a:cubicBezTo>
                  <a:pt x="37513" y="692503"/>
                  <a:pt x="46717" y="673126"/>
                  <a:pt x="46082" y="645489"/>
                </a:cubicBezTo>
                <a:cubicBezTo>
                  <a:pt x="45765" y="621982"/>
                  <a:pt x="50526" y="601017"/>
                  <a:pt x="52430" y="578145"/>
                </a:cubicBezTo>
                <a:cubicBezTo>
                  <a:pt x="57191" y="514295"/>
                  <a:pt x="51795" y="448221"/>
                  <a:pt x="52113" y="384371"/>
                </a:cubicBezTo>
                <a:cubicBezTo>
                  <a:pt x="52113" y="330686"/>
                  <a:pt x="52747" y="268742"/>
                  <a:pt x="35291" y="218869"/>
                </a:cubicBezTo>
                <a:cubicBezTo>
                  <a:pt x="25452" y="190915"/>
                  <a:pt x="30530" y="162008"/>
                  <a:pt x="19104" y="133418"/>
                </a:cubicBezTo>
                <a:cubicBezTo>
                  <a:pt x="11487" y="114359"/>
                  <a:pt x="9900" y="100382"/>
                  <a:pt x="10217" y="79416"/>
                </a:cubicBezTo>
                <a:cubicBezTo>
                  <a:pt x="10217" y="54956"/>
                  <a:pt x="10217" y="30496"/>
                  <a:pt x="10217" y="6354"/>
                </a:cubicBezTo>
                <a:cubicBezTo>
                  <a:pt x="10217" y="6354"/>
                  <a:pt x="10217" y="6354"/>
                  <a:pt x="87978" y="318"/>
                </a:cubicBezTo>
                <a:cubicBezTo>
                  <a:pt x="87978" y="318"/>
                  <a:pt x="87978" y="318"/>
                  <a:pt x="197478" y="318"/>
                </a:cubicBezTo>
                <a:cubicBezTo>
                  <a:pt x="215252" y="318"/>
                  <a:pt x="233343" y="0"/>
                  <a:pt x="251752" y="0"/>
                </a:cubicBezTo>
                <a:close/>
              </a:path>
            </a:pathLst>
          </a:custGeom>
          <a:solidFill>
            <a:srgbClr val="EAEAEA"/>
          </a:solid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00000"/>
              </a:lnSpc>
              <a:spcBef>
                <a:spcPts val="0"/>
              </a:spcBef>
              <a:buFontTx/>
              <a:buNone/>
              <a:defRPr/>
            </a:lvl1pPr>
          </a:lstStyle>
          <a:p>
            <a:r>
              <a:rPr lang="nl-NL"/>
              <a:t>[Afbeelding]</a:t>
            </a:r>
            <a:endParaRPr lang="nl-NL" dirty="0"/>
          </a:p>
        </p:txBody>
      </p:sp>
      <p:sp>
        <p:nvSpPr>
          <p:cNvPr id="13" name="Picture placeholder JU 10">
            <a:extLst>
              <a:ext uri="{FF2B5EF4-FFF2-40B4-BE49-F238E27FC236}">
                <a16:creationId xmlns:a16="http://schemas.microsoft.com/office/drawing/2014/main" id="{CF9D62E0-156C-C590-5E6A-D87F75AFC4E2}"/>
              </a:ext>
            </a:extLst>
          </p:cNvPr>
          <p:cNvSpPr>
            <a:spLocks noGrp="1" noSelect="1"/>
          </p:cNvSpPr>
          <p:nvPr>
            <p:ph type="pic" idx="1000" hasCustomPrompt="1"/>
            <p:custDataLst>
              <p:custData r:id="rId2"/>
            </p:custDataLst>
          </p:nvPr>
        </p:nvSpPr>
        <p:spPr bwMode="auto">
          <a:xfrm>
            <a:off x="6963841" y="3605214"/>
            <a:ext cx="4628716" cy="2528471"/>
          </a:xfrm>
          <a:custGeom>
            <a:avLst/>
            <a:gdLst>
              <a:gd name="connsiteX0" fmla="*/ 2153977 w 4628716"/>
              <a:gd name="connsiteY0" fmla="*/ 0 h 2528471"/>
              <a:gd name="connsiteX1" fmla="*/ 2185725 w 4628716"/>
              <a:gd name="connsiteY1" fmla="*/ 3494 h 2528471"/>
              <a:gd name="connsiteX2" fmla="*/ 2240965 w 4628716"/>
              <a:gd name="connsiteY2" fmla="*/ 12705 h 2528471"/>
              <a:gd name="connsiteX3" fmla="*/ 2335891 w 4628716"/>
              <a:gd name="connsiteY3" fmla="*/ 15881 h 2528471"/>
              <a:gd name="connsiteX4" fmla="*/ 2427325 w 4628716"/>
              <a:gd name="connsiteY4" fmla="*/ 18740 h 2528471"/>
              <a:gd name="connsiteX5" fmla="*/ 2623845 w 4628716"/>
              <a:gd name="connsiteY5" fmla="*/ 30809 h 2528471"/>
              <a:gd name="connsiteX6" fmla="*/ 2826713 w 4628716"/>
              <a:gd name="connsiteY6" fmla="*/ 36526 h 2528471"/>
              <a:gd name="connsiteX7" fmla="*/ 3019105 w 4628716"/>
              <a:gd name="connsiteY7" fmla="*/ 47643 h 2528471"/>
              <a:gd name="connsiteX8" fmla="*/ 3262928 w 4628716"/>
              <a:gd name="connsiteY8" fmla="*/ 47961 h 2528471"/>
              <a:gd name="connsiteX9" fmla="*/ 3402301 w 4628716"/>
              <a:gd name="connsiteY9" fmla="*/ 42879 h 2528471"/>
              <a:gd name="connsiteX10" fmla="*/ 3579137 w 4628716"/>
              <a:gd name="connsiteY10" fmla="*/ 36844 h 2528471"/>
              <a:gd name="connsiteX11" fmla="*/ 3686444 w 4628716"/>
              <a:gd name="connsiteY11" fmla="*/ 36844 h 2528471"/>
              <a:gd name="connsiteX12" fmla="*/ 3730891 w 4628716"/>
              <a:gd name="connsiteY12" fmla="*/ 33668 h 2528471"/>
              <a:gd name="connsiteX13" fmla="*/ 3775973 w 4628716"/>
              <a:gd name="connsiteY13" fmla="*/ 30492 h 2528471"/>
              <a:gd name="connsiteX14" fmla="*/ 3859470 w 4628716"/>
              <a:gd name="connsiteY14" fmla="*/ 36844 h 2528471"/>
              <a:gd name="connsiteX15" fmla="*/ 3951539 w 4628716"/>
              <a:gd name="connsiteY15" fmla="*/ 36844 h 2528471"/>
              <a:gd name="connsiteX16" fmla="*/ 4104563 w 4628716"/>
              <a:gd name="connsiteY16" fmla="*/ 42879 h 2528471"/>
              <a:gd name="connsiteX17" fmla="*/ 4262032 w 4628716"/>
              <a:gd name="connsiteY17" fmla="*/ 48914 h 2528471"/>
              <a:gd name="connsiteX18" fmla="*/ 4392515 w 4628716"/>
              <a:gd name="connsiteY18" fmla="*/ 48914 h 2528471"/>
              <a:gd name="connsiteX19" fmla="*/ 4500459 w 4628716"/>
              <a:gd name="connsiteY19" fmla="*/ 49231 h 2528471"/>
              <a:gd name="connsiteX20" fmla="*/ 4603004 w 4628716"/>
              <a:gd name="connsiteY20" fmla="*/ 37797 h 2528471"/>
              <a:gd name="connsiteX21" fmla="*/ 4597607 w 4628716"/>
              <a:gd name="connsiteY21" fmla="*/ 119743 h 2528471"/>
              <a:gd name="connsiteX22" fmla="*/ 4597924 w 4628716"/>
              <a:gd name="connsiteY22" fmla="*/ 200418 h 2528471"/>
              <a:gd name="connsiteX23" fmla="*/ 4603957 w 4628716"/>
              <a:gd name="connsiteY23" fmla="*/ 407506 h 2528471"/>
              <a:gd name="connsiteX24" fmla="*/ 4609671 w 4628716"/>
              <a:gd name="connsiteY24" fmla="*/ 528837 h 2528471"/>
              <a:gd name="connsiteX25" fmla="*/ 4609671 w 4628716"/>
              <a:gd name="connsiteY25" fmla="*/ 649215 h 2528471"/>
              <a:gd name="connsiteX26" fmla="*/ 4609671 w 4628716"/>
              <a:gd name="connsiteY26" fmla="*/ 896641 h 2528471"/>
              <a:gd name="connsiteX27" fmla="*/ 4609671 w 4628716"/>
              <a:gd name="connsiteY27" fmla="*/ 1057356 h 2528471"/>
              <a:gd name="connsiteX28" fmla="*/ 4604909 w 4628716"/>
              <a:gd name="connsiteY28" fmla="*/ 1127868 h 2528471"/>
              <a:gd name="connsiteX29" fmla="*/ 4609671 w 4628716"/>
              <a:gd name="connsiteY29" fmla="*/ 1207273 h 2528471"/>
              <a:gd name="connsiteX30" fmla="*/ 4609671 w 4628716"/>
              <a:gd name="connsiteY30" fmla="*/ 1487731 h 2528471"/>
              <a:gd name="connsiteX31" fmla="*/ 4618561 w 4628716"/>
              <a:gd name="connsiteY31" fmla="*/ 1639235 h 2528471"/>
              <a:gd name="connsiteX32" fmla="*/ 4627767 w 4628716"/>
              <a:gd name="connsiteY32" fmla="*/ 1725310 h 2528471"/>
              <a:gd name="connsiteX33" fmla="*/ 4627767 w 4628716"/>
              <a:gd name="connsiteY33" fmla="*/ 1816467 h 2528471"/>
              <a:gd name="connsiteX34" fmla="*/ 4627767 w 4628716"/>
              <a:gd name="connsiteY34" fmla="*/ 1998463 h 2528471"/>
              <a:gd name="connsiteX35" fmla="*/ 4628085 w 4628716"/>
              <a:gd name="connsiteY35" fmla="*/ 2068975 h 2528471"/>
              <a:gd name="connsiteX36" fmla="*/ 4615703 w 4628716"/>
              <a:gd name="connsiteY36" fmla="*/ 2130593 h 2528471"/>
              <a:gd name="connsiteX37" fmla="*/ 4609671 w 4628716"/>
              <a:gd name="connsiteY37" fmla="*/ 2319259 h 2528471"/>
              <a:gd name="connsiteX38" fmla="*/ 4609036 w 4628716"/>
              <a:gd name="connsiteY38" fmla="*/ 2515548 h 2528471"/>
              <a:gd name="connsiteX39" fmla="*/ 4526809 w 4628716"/>
              <a:gd name="connsiteY39" fmla="*/ 2506655 h 2528471"/>
              <a:gd name="connsiteX40" fmla="*/ 4480775 w 4628716"/>
              <a:gd name="connsiteY40" fmla="*/ 2505384 h 2528471"/>
              <a:gd name="connsiteX41" fmla="*/ 4347434 w 4628716"/>
              <a:gd name="connsiteY41" fmla="*/ 2504114 h 2528471"/>
              <a:gd name="connsiteX42" fmla="*/ 3895662 w 4628716"/>
              <a:gd name="connsiteY42" fmla="*/ 2510149 h 2528471"/>
              <a:gd name="connsiteX43" fmla="*/ 3588661 w 4628716"/>
              <a:gd name="connsiteY43" fmla="*/ 2510149 h 2528471"/>
              <a:gd name="connsiteX44" fmla="*/ 3238800 w 4628716"/>
              <a:gd name="connsiteY44" fmla="*/ 2515866 h 2528471"/>
              <a:gd name="connsiteX45" fmla="*/ 3061647 w 4628716"/>
              <a:gd name="connsiteY45" fmla="*/ 2528253 h 2528471"/>
              <a:gd name="connsiteX46" fmla="*/ 2960054 w 4628716"/>
              <a:gd name="connsiteY46" fmla="*/ 2527935 h 2528471"/>
              <a:gd name="connsiteX47" fmla="*/ 2684800 w 4628716"/>
              <a:gd name="connsiteY47" fmla="*/ 2527935 h 2528471"/>
              <a:gd name="connsiteX48" fmla="*/ 2225092 w 4628716"/>
              <a:gd name="connsiteY48" fmla="*/ 2521900 h 2528471"/>
              <a:gd name="connsiteX49" fmla="*/ 1836816 w 4628716"/>
              <a:gd name="connsiteY49" fmla="*/ 2499349 h 2528471"/>
              <a:gd name="connsiteX50" fmla="*/ 1615851 w 4628716"/>
              <a:gd name="connsiteY50" fmla="*/ 2498079 h 2528471"/>
              <a:gd name="connsiteX51" fmla="*/ 1453302 w 4628716"/>
              <a:gd name="connsiteY51" fmla="*/ 2510466 h 2528471"/>
              <a:gd name="connsiteX52" fmla="*/ 1123760 w 4628716"/>
              <a:gd name="connsiteY52" fmla="*/ 2510149 h 2528471"/>
              <a:gd name="connsiteX53" fmla="*/ 359907 w 4628716"/>
              <a:gd name="connsiteY53" fmla="*/ 2510149 h 2528471"/>
              <a:gd name="connsiteX54" fmla="*/ 129418 w 4628716"/>
              <a:gd name="connsiteY54" fmla="*/ 2508560 h 2528471"/>
              <a:gd name="connsiteX55" fmla="*/ 6871 w 4628716"/>
              <a:gd name="connsiteY55" fmla="*/ 2487915 h 2528471"/>
              <a:gd name="connsiteX56" fmla="*/ 7824 w 4628716"/>
              <a:gd name="connsiteY56" fmla="*/ 2406287 h 2528471"/>
              <a:gd name="connsiteX57" fmla="*/ 1792 w 4628716"/>
              <a:gd name="connsiteY57" fmla="*/ 2181412 h 2528471"/>
              <a:gd name="connsiteX58" fmla="*/ 1474 w 4628716"/>
              <a:gd name="connsiteY58" fmla="*/ 1879356 h 2528471"/>
              <a:gd name="connsiteX59" fmla="*/ 20205 w 4628716"/>
              <a:gd name="connsiteY59" fmla="*/ 1791058 h 2528471"/>
              <a:gd name="connsiteX60" fmla="*/ 19571 w 4628716"/>
              <a:gd name="connsiteY60" fmla="*/ 1716417 h 2528471"/>
              <a:gd name="connsiteX61" fmla="*/ 19571 w 4628716"/>
              <a:gd name="connsiteY61" fmla="*/ 1518858 h 2528471"/>
              <a:gd name="connsiteX62" fmla="*/ 19571 w 4628716"/>
              <a:gd name="connsiteY62" fmla="*/ 1367988 h 2528471"/>
              <a:gd name="connsiteX63" fmla="*/ 19571 w 4628716"/>
              <a:gd name="connsiteY63" fmla="*/ 1293030 h 2528471"/>
              <a:gd name="connsiteX64" fmla="*/ 7506 w 4628716"/>
              <a:gd name="connsiteY64" fmla="*/ 1230141 h 2528471"/>
              <a:gd name="connsiteX65" fmla="*/ 7824 w 4628716"/>
              <a:gd name="connsiteY65" fmla="*/ 1064344 h 2528471"/>
              <a:gd name="connsiteX66" fmla="*/ 7824 w 4628716"/>
              <a:gd name="connsiteY66" fmla="*/ 865196 h 2528471"/>
              <a:gd name="connsiteX67" fmla="*/ 7824 w 4628716"/>
              <a:gd name="connsiteY67" fmla="*/ 668272 h 2528471"/>
              <a:gd name="connsiteX68" fmla="*/ 7189 w 4628716"/>
              <a:gd name="connsiteY68" fmla="*/ 605383 h 2528471"/>
              <a:gd name="connsiteX69" fmla="*/ 20205 w 4628716"/>
              <a:gd name="connsiteY69" fmla="*/ 577433 h 2528471"/>
              <a:gd name="connsiteX70" fmla="*/ 19571 w 4628716"/>
              <a:gd name="connsiteY70" fmla="*/ 541224 h 2528471"/>
              <a:gd name="connsiteX71" fmla="*/ 24333 w 4628716"/>
              <a:gd name="connsiteY71" fmla="*/ 434504 h 2528471"/>
              <a:gd name="connsiteX72" fmla="*/ 17031 w 4628716"/>
              <a:gd name="connsiteY72" fmla="*/ 323972 h 2528471"/>
              <a:gd name="connsiteX73" fmla="*/ 1792 w 4628716"/>
              <a:gd name="connsiteY73" fmla="*/ 54948 h 2528471"/>
              <a:gd name="connsiteX74" fmla="*/ 79574 w 4628716"/>
              <a:gd name="connsiteY74" fmla="*/ 48914 h 2528471"/>
              <a:gd name="connsiteX75" fmla="*/ 133545 w 4628716"/>
              <a:gd name="connsiteY75" fmla="*/ 54948 h 2528471"/>
              <a:gd name="connsiteX76" fmla="*/ 216724 w 4628716"/>
              <a:gd name="connsiteY76" fmla="*/ 54948 h 2528471"/>
              <a:gd name="connsiteX77" fmla="*/ 391972 w 4628716"/>
              <a:gd name="connsiteY77" fmla="*/ 61301 h 2528471"/>
              <a:gd name="connsiteX78" fmla="*/ 551982 w 4628716"/>
              <a:gd name="connsiteY78" fmla="*/ 60983 h 2528471"/>
              <a:gd name="connsiteX79" fmla="*/ 802789 w 4628716"/>
              <a:gd name="connsiteY79" fmla="*/ 54948 h 2528471"/>
              <a:gd name="connsiteX80" fmla="*/ 884064 w 4628716"/>
              <a:gd name="connsiteY80" fmla="*/ 55901 h 2528471"/>
              <a:gd name="connsiteX81" fmla="*/ 1101854 w 4628716"/>
              <a:gd name="connsiteY81" fmla="*/ 50184 h 2528471"/>
              <a:gd name="connsiteX82" fmla="*/ 1259958 w 4628716"/>
              <a:gd name="connsiteY82" fmla="*/ 41608 h 2528471"/>
              <a:gd name="connsiteX83" fmla="*/ 1387584 w 4628716"/>
              <a:gd name="connsiteY83" fmla="*/ 31127 h 2528471"/>
              <a:gd name="connsiteX84" fmla="*/ 1527275 w 4628716"/>
              <a:gd name="connsiteY84" fmla="*/ 12705 h 2528471"/>
              <a:gd name="connsiteX85" fmla="*/ 1571721 w 4628716"/>
              <a:gd name="connsiteY85" fmla="*/ 13975 h 2528471"/>
              <a:gd name="connsiteX86" fmla="*/ 1639662 w 4628716"/>
              <a:gd name="connsiteY86" fmla="*/ 13340 h 2528471"/>
              <a:gd name="connsiteX87" fmla="*/ 1712364 w 4628716"/>
              <a:gd name="connsiteY87" fmla="*/ 635 h 2528471"/>
              <a:gd name="connsiteX88" fmla="*/ 1771733 w 4628716"/>
              <a:gd name="connsiteY88" fmla="*/ 953 h 2528471"/>
              <a:gd name="connsiteX89" fmla="*/ 1889835 w 4628716"/>
              <a:gd name="connsiteY89" fmla="*/ 953 h 2528471"/>
              <a:gd name="connsiteX90" fmla="*/ 2118737 w 4628716"/>
              <a:gd name="connsiteY90" fmla="*/ 953 h 2528471"/>
              <a:gd name="connsiteX91" fmla="*/ 2136198 w 4628716"/>
              <a:gd name="connsiteY91" fmla="*/ 318 h 2528471"/>
              <a:gd name="connsiteX92" fmla="*/ 2153977 w 4628716"/>
              <a:gd name="connsiteY92" fmla="*/ 0 h 2528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628716" h="2528471">
                <a:moveTo>
                  <a:pt x="2153977" y="0"/>
                </a:moveTo>
                <a:cubicBezTo>
                  <a:pt x="2164771" y="0"/>
                  <a:pt x="2175565" y="635"/>
                  <a:pt x="2185725" y="3494"/>
                </a:cubicBezTo>
                <a:cubicBezTo>
                  <a:pt x="2206995" y="9211"/>
                  <a:pt x="2218107" y="13023"/>
                  <a:pt x="2240965" y="12705"/>
                </a:cubicBezTo>
                <a:cubicBezTo>
                  <a:pt x="2272713" y="12705"/>
                  <a:pt x="2304461" y="14293"/>
                  <a:pt x="2335891" y="15881"/>
                </a:cubicBezTo>
                <a:cubicBezTo>
                  <a:pt x="2366369" y="17469"/>
                  <a:pt x="2396530" y="18740"/>
                  <a:pt x="2427325" y="18740"/>
                </a:cubicBezTo>
                <a:cubicBezTo>
                  <a:pt x="2493996" y="18740"/>
                  <a:pt x="2556857" y="30809"/>
                  <a:pt x="2623845" y="30809"/>
                </a:cubicBezTo>
                <a:cubicBezTo>
                  <a:pt x="2691785" y="30809"/>
                  <a:pt x="2759407" y="31127"/>
                  <a:pt x="2826713" y="36526"/>
                </a:cubicBezTo>
                <a:cubicBezTo>
                  <a:pt x="2890526" y="41608"/>
                  <a:pt x="2955609" y="39703"/>
                  <a:pt x="3019105" y="47643"/>
                </a:cubicBezTo>
                <a:cubicBezTo>
                  <a:pt x="3099109" y="57489"/>
                  <a:pt x="3181336" y="52725"/>
                  <a:pt x="3262928" y="47961"/>
                </a:cubicBezTo>
                <a:cubicBezTo>
                  <a:pt x="3309915" y="45420"/>
                  <a:pt x="3356584" y="42879"/>
                  <a:pt x="3402301" y="42879"/>
                </a:cubicBezTo>
                <a:cubicBezTo>
                  <a:pt x="3461669" y="42879"/>
                  <a:pt x="3519451" y="36844"/>
                  <a:pt x="3579137" y="36844"/>
                </a:cubicBezTo>
                <a:cubicBezTo>
                  <a:pt x="3614694" y="36844"/>
                  <a:pt x="3650569" y="36526"/>
                  <a:pt x="3686444" y="36844"/>
                </a:cubicBezTo>
                <a:cubicBezTo>
                  <a:pt x="3701365" y="36844"/>
                  <a:pt x="3715969" y="35256"/>
                  <a:pt x="3730891" y="33668"/>
                </a:cubicBezTo>
                <a:cubicBezTo>
                  <a:pt x="3745813" y="32080"/>
                  <a:pt x="3760734" y="30492"/>
                  <a:pt x="3775973" y="30492"/>
                </a:cubicBezTo>
                <a:cubicBezTo>
                  <a:pt x="3803911" y="30809"/>
                  <a:pt x="3830897" y="36844"/>
                  <a:pt x="3859470" y="36844"/>
                </a:cubicBezTo>
                <a:cubicBezTo>
                  <a:pt x="3890265" y="36844"/>
                  <a:pt x="3920743" y="36844"/>
                  <a:pt x="3951539" y="36844"/>
                </a:cubicBezTo>
                <a:cubicBezTo>
                  <a:pt x="4003287" y="36844"/>
                  <a:pt x="4052814" y="42879"/>
                  <a:pt x="4104563" y="42879"/>
                </a:cubicBezTo>
                <a:cubicBezTo>
                  <a:pt x="4157264" y="42879"/>
                  <a:pt x="4208379" y="48914"/>
                  <a:pt x="4262032" y="48914"/>
                </a:cubicBezTo>
                <a:cubicBezTo>
                  <a:pt x="4262032" y="48914"/>
                  <a:pt x="4262032" y="48914"/>
                  <a:pt x="4392515" y="48914"/>
                </a:cubicBezTo>
                <a:cubicBezTo>
                  <a:pt x="4427756" y="48914"/>
                  <a:pt x="4465853" y="53360"/>
                  <a:pt x="4500459" y="49231"/>
                </a:cubicBezTo>
                <a:cubicBezTo>
                  <a:pt x="4530937" y="45420"/>
                  <a:pt x="4572526" y="30809"/>
                  <a:pt x="4603004" y="37797"/>
                </a:cubicBezTo>
                <a:cubicBezTo>
                  <a:pt x="4607766" y="65747"/>
                  <a:pt x="4599829" y="92427"/>
                  <a:pt x="4597607" y="119743"/>
                </a:cubicBezTo>
                <a:cubicBezTo>
                  <a:pt x="4595702" y="146105"/>
                  <a:pt x="4597924" y="174056"/>
                  <a:pt x="4597924" y="200418"/>
                </a:cubicBezTo>
                <a:cubicBezTo>
                  <a:pt x="4597924" y="269659"/>
                  <a:pt x="4603639" y="337630"/>
                  <a:pt x="4603957" y="407506"/>
                </a:cubicBezTo>
                <a:cubicBezTo>
                  <a:pt x="4603957" y="448797"/>
                  <a:pt x="4609671" y="487546"/>
                  <a:pt x="4609671" y="528837"/>
                </a:cubicBezTo>
                <a:cubicBezTo>
                  <a:pt x="4609671" y="528837"/>
                  <a:pt x="4609671" y="528837"/>
                  <a:pt x="4609671" y="649215"/>
                </a:cubicBezTo>
                <a:cubicBezTo>
                  <a:pt x="4609671" y="649215"/>
                  <a:pt x="4609671" y="649215"/>
                  <a:pt x="4609671" y="896641"/>
                </a:cubicBezTo>
                <a:cubicBezTo>
                  <a:pt x="4609671" y="950318"/>
                  <a:pt x="4609989" y="1003996"/>
                  <a:pt x="4609671" y="1057356"/>
                </a:cubicBezTo>
                <a:cubicBezTo>
                  <a:pt x="4609671" y="1081813"/>
                  <a:pt x="4607131" y="1104046"/>
                  <a:pt x="4604909" y="1127868"/>
                </a:cubicBezTo>
                <a:cubicBezTo>
                  <a:pt x="4602687" y="1154230"/>
                  <a:pt x="4609989" y="1180275"/>
                  <a:pt x="4609671" y="1207273"/>
                </a:cubicBezTo>
                <a:cubicBezTo>
                  <a:pt x="4609353" y="1300970"/>
                  <a:pt x="4609671" y="1394351"/>
                  <a:pt x="4609671" y="1487731"/>
                </a:cubicBezTo>
                <a:cubicBezTo>
                  <a:pt x="4609671" y="1538868"/>
                  <a:pt x="4608083" y="1589687"/>
                  <a:pt x="4618561" y="1639235"/>
                </a:cubicBezTo>
                <a:cubicBezTo>
                  <a:pt x="4624910" y="1669409"/>
                  <a:pt x="4627767" y="1693548"/>
                  <a:pt x="4627767" y="1725310"/>
                </a:cubicBezTo>
                <a:cubicBezTo>
                  <a:pt x="4627767" y="1755802"/>
                  <a:pt x="4627767" y="1786293"/>
                  <a:pt x="4627767" y="1816467"/>
                </a:cubicBezTo>
                <a:cubicBezTo>
                  <a:pt x="4627767" y="1816467"/>
                  <a:pt x="4627767" y="1816467"/>
                  <a:pt x="4627767" y="1998463"/>
                </a:cubicBezTo>
                <a:cubicBezTo>
                  <a:pt x="4627767" y="2021650"/>
                  <a:pt x="4629672" y="2045789"/>
                  <a:pt x="4628085" y="2068975"/>
                </a:cubicBezTo>
                <a:cubicBezTo>
                  <a:pt x="4626497" y="2091526"/>
                  <a:pt x="4616655" y="2107724"/>
                  <a:pt x="4615703" y="2130593"/>
                </a:cubicBezTo>
                <a:cubicBezTo>
                  <a:pt x="4613481" y="2193799"/>
                  <a:pt x="4609671" y="2256370"/>
                  <a:pt x="4609671" y="2319259"/>
                </a:cubicBezTo>
                <a:cubicBezTo>
                  <a:pt x="4609671" y="2382783"/>
                  <a:pt x="4617925" y="2452659"/>
                  <a:pt x="4609036" y="2515548"/>
                </a:cubicBezTo>
                <a:cubicBezTo>
                  <a:pt x="4586177" y="2505702"/>
                  <a:pt x="4555699" y="2506020"/>
                  <a:pt x="4526809" y="2506655"/>
                </a:cubicBezTo>
                <a:cubicBezTo>
                  <a:pt x="4510300" y="2506655"/>
                  <a:pt x="4494427" y="2506972"/>
                  <a:pt x="4480775" y="2505384"/>
                </a:cubicBezTo>
                <a:cubicBezTo>
                  <a:pt x="4437597" y="2500302"/>
                  <a:pt x="4391246" y="2504114"/>
                  <a:pt x="4347434" y="2504114"/>
                </a:cubicBezTo>
                <a:cubicBezTo>
                  <a:pt x="4196314" y="2504114"/>
                  <a:pt x="4047099" y="2510149"/>
                  <a:pt x="3895662" y="2510149"/>
                </a:cubicBezTo>
                <a:cubicBezTo>
                  <a:pt x="3895662" y="2510149"/>
                  <a:pt x="3895662" y="2510149"/>
                  <a:pt x="3588661" y="2510149"/>
                </a:cubicBezTo>
                <a:cubicBezTo>
                  <a:pt x="3471829" y="2510149"/>
                  <a:pt x="3355632" y="2516819"/>
                  <a:pt x="3238800" y="2515866"/>
                </a:cubicBezTo>
                <a:cubicBezTo>
                  <a:pt x="3179749" y="2515548"/>
                  <a:pt x="3120698" y="2526982"/>
                  <a:pt x="3061647" y="2528253"/>
                </a:cubicBezTo>
                <a:cubicBezTo>
                  <a:pt x="3027677" y="2528888"/>
                  <a:pt x="2993707" y="2527935"/>
                  <a:pt x="2960054" y="2527935"/>
                </a:cubicBezTo>
                <a:cubicBezTo>
                  <a:pt x="2960054" y="2527935"/>
                  <a:pt x="2960054" y="2527935"/>
                  <a:pt x="2684800" y="2527935"/>
                </a:cubicBezTo>
                <a:cubicBezTo>
                  <a:pt x="2531141" y="2527935"/>
                  <a:pt x="2378751" y="2521900"/>
                  <a:pt x="2225092" y="2521900"/>
                </a:cubicBezTo>
                <a:cubicBezTo>
                  <a:pt x="2095243" y="2521900"/>
                  <a:pt x="1965712" y="2513642"/>
                  <a:pt x="1836816" y="2499349"/>
                </a:cubicBezTo>
                <a:cubicBezTo>
                  <a:pt x="1764748" y="2491409"/>
                  <a:pt x="1688553" y="2498079"/>
                  <a:pt x="1615851" y="2498079"/>
                </a:cubicBezTo>
                <a:cubicBezTo>
                  <a:pt x="1559975" y="2498079"/>
                  <a:pt x="1508543" y="2505702"/>
                  <a:pt x="1453302" y="2510466"/>
                </a:cubicBezTo>
                <a:cubicBezTo>
                  <a:pt x="1345360" y="2519360"/>
                  <a:pt x="1232337" y="2510149"/>
                  <a:pt x="1123760" y="2510149"/>
                </a:cubicBezTo>
                <a:cubicBezTo>
                  <a:pt x="1123760" y="2510149"/>
                  <a:pt x="1123760" y="2510149"/>
                  <a:pt x="359907" y="2510149"/>
                </a:cubicBezTo>
                <a:cubicBezTo>
                  <a:pt x="285300" y="2510149"/>
                  <a:pt x="203390" y="2519995"/>
                  <a:pt x="129418" y="2508560"/>
                </a:cubicBezTo>
                <a:cubicBezTo>
                  <a:pt x="105925" y="2505067"/>
                  <a:pt x="17348" y="2512690"/>
                  <a:pt x="6871" y="2487915"/>
                </a:cubicBezTo>
                <a:cubicBezTo>
                  <a:pt x="-748" y="2469811"/>
                  <a:pt x="7824" y="2426297"/>
                  <a:pt x="7824" y="2406287"/>
                </a:cubicBezTo>
                <a:cubicBezTo>
                  <a:pt x="7824" y="2331329"/>
                  <a:pt x="1792" y="2257323"/>
                  <a:pt x="1792" y="2181412"/>
                </a:cubicBezTo>
                <a:cubicBezTo>
                  <a:pt x="1792" y="2081044"/>
                  <a:pt x="-2018" y="1979724"/>
                  <a:pt x="1474" y="1879356"/>
                </a:cubicBezTo>
                <a:cubicBezTo>
                  <a:pt x="2744" y="1847912"/>
                  <a:pt x="15443" y="1820914"/>
                  <a:pt x="20205" y="1791058"/>
                </a:cubicBezTo>
                <a:cubicBezTo>
                  <a:pt x="24015" y="1767871"/>
                  <a:pt x="19571" y="1739921"/>
                  <a:pt x="19571" y="1716417"/>
                </a:cubicBezTo>
                <a:cubicBezTo>
                  <a:pt x="19571" y="1716417"/>
                  <a:pt x="19571" y="1716417"/>
                  <a:pt x="19571" y="1518858"/>
                </a:cubicBezTo>
                <a:cubicBezTo>
                  <a:pt x="19571" y="1518858"/>
                  <a:pt x="19571" y="1518858"/>
                  <a:pt x="19571" y="1367988"/>
                </a:cubicBezTo>
                <a:cubicBezTo>
                  <a:pt x="19571" y="1342896"/>
                  <a:pt x="19253" y="1317804"/>
                  <a:pt x="19571" y="1293030"/>
                </a:cubicBezTo>
                <a:cubicBezTo>
                  <a:pt x="19888" y="1268891"/>
                  <a:pt x="10999" y="1252375"/>
                  <a:pt x="7506" y="1230141"/>
                </a:cubicBezTo>
                <a:cubicBezTo>
                  <a:pt x="-1383" y="1177099"/>
                  <a:pt x="10364" y="1118022"/>
                  <a:pt x="7824" y="1064344"/>
                </a:cubicBezTo>
                <a:cubicBezTo>
                  <a:pt x="4967" y="998914"/>
                  <a:pt x="7824" y="932214"/>
                  <a:pt x="7824" y="865196"/>
                </a:cubicBezTo>
                <a:cubicBezTo>
                  <a:pt x="7824" y="865196"/>
                  <a:pt x="7824" y="865196"/>
                  <a:pt x="7824" y="668272"/>
                </a:cubicBezTo>
                <a:cubicBezTo>
                  <a:pt x="7824" y="649215"/>
                  <a:pt x="3062" y="624123"/>
                  <a:pt x="7189" y="605383"/>
                </a:cubicBezTo>
                <a:cubicBezTo>
                  <a:pt x="9729" y="593314"/>
                  <a:pt x="17983" y="589185"/>
                  <a:pt x="20205" y="577433"/>
                </a:cubicBezTo>
                <a:cubicBezTo>
                  <a:pt x="22428" y="566951"/>
                  <a:pt x="19888" y="552023"/>
                  <a:pt x="19571" y="541224"/>
                </a:cubicBezTo>
                <a:cubicBezTo>
                  <a:pt x="19571" y="504698"/>
                  <a:pt x="28460" y="469760"/>
                  <a:pt x="24333" y="434504"/>
                </a:cubicBezTo>
                <a:cubicBezTo>
                  <a:pt x="20205" y="399566"/>
                  <a:pt x="25920" y="357005"/>
                  <a:pt x="17031" y="323972"/>
                </a:cubicBezTo>
                <a:cubicBezTo>
                  <a:pt x="-5828" y="238215"/>
                  <a:pt x="1792" y="145152"/>
                  <a:pt x="1792" y="54948"/>
                </a:cubicBezTo>
                <a:cubicBezTo>
                  <a:pt x="1792" y="54948"/>
                  <a:pt x="1792" y="54948"/>
                  <a:pt x="79574" y="48914"/>
                </a:cubicBezTo>
                <a:cubicBezTo>
                  <a:pt x="99575" y="48596"/>
                  <a:pt x="114179" y="54313"/>
                  <a:pt x="133545" y="54948"/>
                </a:cubicBezTo>
                <a:cubicBezTo>
                  <a:pt x="161166" y="55584"/>
                  <a:pt x="189104" y="54948"/>
                  <a:pt x="216724" y="54948"/>
                </a:cubicBezTo>
                <a:cubicBezTo>
                  <a:pt x="275775" y="54948"/>
                  <a:pt x="333556" y="55266"/>
                  <a:pt x="391972" y="61301"/>
                </a:cubicBezTo>
                <a:cubicBezTo>
                  <a:pt x="444039" y="66383"/>
                  <a:pt x="499598" y="60983"/>
                  <a:pt x="551982" y="60983"/>
                </a:cubicBezTo>
                <a:cubicBezTo>
                  <a:pt x="636113" y="60983"/>
                  <a:pt x="718975" y="54948"/>
                  <a:pt x="802789" y="54948"/>
                </a:cubicBezTo>
                <a:cubicBezTo>
                  <a:pt x="829775" y="54948"/>
                  <a:pt x="857078" y="55266"/>
                  <a:pt x="884064" y="55901"/>
                </a:cubicBezTo>
                <a:cubicBezTo>
                  <a:pt x="957084" y="57172"/>
                  <a:pt x="1030104" y="58442"/>
                  <a:pt x="1101854" y="50184"/>
                </a:cubicBezTo>
                <a:cubicBezTo>
                  <a:pt x="1154238" y="44149"/>
                  <a:pt x="1207574" y="47008"/>
                  <a:pt x="1259958" y="41608"/>
                </a:cubicBezTo>
                <a:cubicBezTo>
                  <a:pt x="1303453" y="37162"/>
                  <a:pt x="1343772" y="32397"/>
                  <a:pt x="1387584" y="31127"/>
                </a:cubicBezTo>
                <a:cubicBezTo>
                  <a:pt x="1434571" y="29539"/>
                  <a:pt x="1479653" y="13658"/>
                  <a:pt x="1527275" y="12705"/>
                </a:cubicBezTo>
                <a:cubicBezTo>
                  <a:pt x="1541879" y="12387"/>
                  <a:pt x="1556800" y="13023"/>
                  <a:pt x="1571721" y="13975"/>
                </a:cubicBezTo>
                <a:cubicBezTo>
                  <a:pt x="1594580" y="14928"/>
                  <a:pt x="1617756" y="16199"/>
                  <a:pt x="1639662" y="13340"/>
                </a:cubicBezTo>
                <a:cubicBezTo>
                  <a:pt x="1665377" y="10482"/>
                  <a:pt x="1686014" y="1271"/>
                  <a:pt x="1712364" y="635"/>
                </a:cubicBezTo>
                <a:cubicBezTo>
                  <a:pt x="1732048" y="0"/>
                  <a:pt x="1752049" y="953"/>
                  <a:pt x="1771733" y="953"/>
                </a:cubicBezTo>
                <a:cubicBezTo>
                  <a:pt x="1771733" y="953"/>
                  <a:pt x="1771733" y="953"/>
                  <a:pt x="1889835" y="953"/>
                </a:cubicBezTo>
                <a:cubicBezTo>
                  <a:pt x="1966029" y="953"/>
                  <a:pt x="2042542" y="635"/>
                  <a:pt x="2118737" y="953"/>
                </a:cubicBezTo>
                <a:cubicBezTo>
                  <a:pt x="2124451" y="953"/>
                  <a:pt x="2130483" y="635"/>
                  <a:pt x="2136198" y="318"/>
                </a:cubicBezTo>
                <a:cubicBezTo>
                  <a:pt x="2142230" y="318"/>
                  <a:pt x="2147945" y="0"/>
                  <a:pt x="2153977" y="0"/>
                </a:cubicBezTo>
                <a:close/>
              </a:path>
            </a:pathLst>
          </a:custGeom>
          <a:solidFill>
            <a:srgbClr val="EAEAEA"/>
          </a:solid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00000"/>
              </a:lnSpc>
              <a:spcBef>
                <a:spcPts val="0"/>
              </a:spcBef>
              <a:buFontTx/>
              <a:buNone/>
              <a:defRPr/>
            </a:lvl1pPr>
          </a:lstStyle>
          <a:p>
            <a:r>
              <a:rPr lang="nl-NL"/>
              <a:t>[Afbeelding]</a:t>
            </a:r>
            <a:endParaRPr lang="nl-NL" dirty="0"/>
          </a:p>
        </p:txBody>
      </p:sp>
      <p:sp>
        <p:nvSpPr>
          <p:cNvPr id="6" name="Footer Placeholder 7">
            <a:extLst>
              <a:ext uri="{FF2B5EF4-FFF2-40B4-BE49-F238E27FC236}">
                <a16:creationId xmlns:a16="http://schemas.microsoft.com/office/drawing/2014/main" id="{AC577082-3482-F94E-FEFB-F4EDE36EAED5}"/>
              </a:ext>
            </a:extLst>
          </p:cNvPr>
          <p:cNvSpPr>
            <a:spLocks noGrp="1" noSelect="1"/>
          </p:cNvSpPr>
          <p:nvPr>
            <p:ph type="ftr" sz="quarter" idx="1003"/>
          </p:nvPr>
        </p:nvSpPr>
        <p:spPr/>
        <p:txBody>
          <a:bodyPr/>
          <a:lstStyle/>
          <a:p>
            <a:r>
              <a:rPr lang="nl-NL"/>
              <a:t>powerpoint template</a:t>
            </a:r>
            <a:endParaRPr lang="nl-NL" dirty="0"/>
          </a:p>
        </p:txBody>
      </p:sp>
      <p:sp>
        <p:nvSpPr>
          <p:cNvPr id="7" name="Slide Number Placeholder 8">
            <a:extLst>
              <a:ext uri="{FF2B5EF4-FFF2-40B4-BE49-F238E27FC236}">
                <a16:creationId xmlns:a16="http://schemas.microsoft.com/office/drawing/2014/main" id="{F7904B7A-03F5-BCC0-48C5-95BFBA2FAD7C}"/>
              </a:ext>
            </a:extLst>
          </p:cNvPr>
          <p:cNvSpPr>
            <a:spLocks noGrp="1" noSelect="1"/>
          </p:cNvSpPr>
          <p:nvPr>
            <p:ph type="sldNum" sz="quarter" idx="1004"/>
          </p:nvPr>
        </p:nvSpPr>
        <p:spPr/>
        <p:txBody>
          <a:bodyPr/>
          <a:lstStyle/>
          <a:p>
            <a:fld id="{8F18802B-E4C7-4B2D-B37A-6B7CC3C134EA}" type="slidenum">
              <a:rPr lang="nl-NL" smtClean="0"/>
              <a:pPr/>
              <a:t>‹nr.›</a:t>
            </a:fld>
            <a:endParaRPr lang="nl-NL" dirty="0"/>
          </a:p>
        </p:txBody>
      </p:sp>
      <p:sp>
        <p:nvSpPr>
          <p:cNvPr id="2" name="Instructie algemeen 9">
            <a:extLst>
              <a:ext uri="{FF2B5EF4-FFF2-40B4-BE49-F238E27FC236}">
                <a16:creationId xmlns:a16="http://schemas.microsoft.com/office/drawing/2014/main" id="{700E2DF6-77D4-4D34-2E61-5613EDCB6F44}"/>
              </a:ext>
            </a:extLst>
          </p:cNvPr>
          <p:cNvSpPr>
            <a:spLocks noGrp="1" noSelect="1"/>
          </p:cNvSpPr>
          <p:nvPr>
            <p:ph type="body" sz="quarter" idx="14" hasCustomPrompt="1"/>
          </p:nvPr>
        </p:nvSpPr>
        <p:spPr>
          <a:xfrm>
            <a:off x="-2113544" y="-2"/>
            <a:ext cx="2052000" cy="4284000"/>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3" name="Instructie Picture 10 {PHJU}">
            <a:extLst>
              <a:ext uri="{FF2B5EF4-FFF2-40B4-BE49-F238E27FC236}">
                <a16:creationId xmlns:a16="http://schemas.microsoft.com/office/drawing/2014/main" id="{F45B9502-B1F3-6A3B-9E83-67E324427586}"/>
              </a:ext>
            </a:extLst>
          </p:cNvPr>
          <p:cNvSpPr>
            <a:spLocks noGrp="1" noSelect="1" noChangeAspect="1"/>
          </p:cNvSpPr>
          <p:nvPr>
            <p:ph type="body" sz="quarter" idx="15" hasCustomPrompt="1"/>
          </p:nvPr>
        </p:nvSpPr>
        <p:spPr>
          <a:xfrm>
            <a:off x="-2094104" y="2539128"/>
            <a:ext cx="1465333" cy="756000"/>
          </a:xfrm>
          <a:blipFill>
            <a:blip r:embed="rId4" cstate="email">
              <a:extLst>
                <a:ext uri="{28A0092B-C50C-407E-A947-70E740481C1C}">
                  <a14:useLocalDpi xmlns:a14="http://schemas.microsoft.com/office/drawing/2010/main"/>
                </a:ext>
              </a:extLst>
            </a:blip>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3433380169"/>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 tekst en 2 afbeelding (zwart)]">
    <p:spTree>
      <p:nvGrpSpPr>
        <p:cNvPr id="1" name=""/>
        <p:cNvGrpSpPr/>
        <p:nvPr/>
      </p:nvGrpSpPr>
      <p:grpSpPr>
        <a:xfrm>
          <a:off x="0" y="0"/>
          <a:ext cx="0" cy="0"/>
          <a:chOff x="0" y="0"/>
          <a:chExt cx="0" cy="0"/>
        </a:xfrm>
      </p:grpSpPr>
      <p:sp>
        <p:nvSpPr>
          <p:cNvPr id="11" name="Frame 1">
            <a:extLst>
              <a:ext uri="{FF2B5EF4-FFF2-40B4-BE49-F238E27FC236}">
                <a16:creationId xmlns:a16="http://schemas.microsoft.com/office/drawing/2014/main" id="{053F7B21-885C-E9E1-35EF-A37431F008F8}"/>
              </a:ext>
            </a:extLst>
          </p:cNvPr>
          <p:cNvSpPr>
            <a:spLocks noSelect="1"/>
          </p:cNvSpPr>
          <p:nvPr userDrawn="1"/>
        </p:nvSpPr>
        <p:spPr bwMode="auto">
          <a:xfrm>
            <a:off x="0" y="0"/>
            <a:ext cx="12192000" cy="6448425"/>
          </a:xfrm>
          <a:custGeom>
            <a:avLst/>
            <a:gdLst>
              <a:gd name="T0" fmla="*/ 38400 w 38400"/>
              <a:gd name="T1" fmla="*/ 0 h 20308"/>
              <a:gd name="T2" fmla="*/ 0 w 38400"/>
              <a:gd name="T3" fmla="*/ 0 h 20308"/>
              <a:gd name="T4" fmla="*/ 0 w 38400"/>
              <a:gd name="T5" fmla="*/ 20193 h 20308"/>
              <a:gd name="T6" fmla="*/ 710 w 38400"/>
              <a:gd name="T7" fmla="*/ 20182 h 20308"/>
              <a:gd name="T8" fmla="*/ 1730 w 38400"/>
              <a:gd name="T9" fmla="*/ 20183 h 20308"/>
              <a:gd name="T10" fmla="*/ 3684 w 38400"/>
              <a:gd name="T11" fmla="*/ 20211 h 20308"/>
              <a:gd name="T12" fmla="*/ 7474 w 38400"/>
              <a:gd name="T13" fmla="*/ 20183 h 20308"/>
              <a:gd name="T14" fmla="*/ 8353 w 38400"/>
              <a:gd name="T15" fmla="*/ 20211 h 20308"/>
              <a:gd name="T16" fmla="*/ 9303 w 38400"/>
              <a:gd name="T17" fmla="*/ 20183 h 20308"/>
              <a:gd name="T18" fmla="*/ 9807 w 38400"/>
              <a:gd name="T19" fmla="*/ 20126 h 20308"/>
              <a:gd name="T20" fmla="*/ 10323 w 38400"/>
              <a:gd name="T21" fmla="*/ 20126 h 20308"/>
              <a:gd name="T22" fmla="*/ 10766 w 38400"/>
              <a:gd name="T23" fmla="*/ 20126 h 20308"/>
              <a:gd name="T24" fmla="*/ 10986 w 38400"/>
              <a:gd name="T25" fmla="*/ 20126 h 20308"/>
              <a:gd name="T26" fmla="*/ 11216 w 38400"/>
              <a:gd name="T27" fmla="*/ 20184 h 20308"/>
              <a:gd name="T28" fmla="*/ 12116 w 38400"/>
              <a:gd name="T29" fmla="*/ 20183 h 20308"/>
              <a:gd name="T30" fmla="*/ 13084 w 38400"/>
              <a:gd name="T31" fmla="*/ 20183 h 20308"/>
              <a:gd name="T32" fmla="*/ 14901 w 38400"/>
              <a:gd name="T33" fmla="*/ 20211 h 20308"/>
              <a:gd name="T34" fmla="*/ 16806 w 38400"/>
              <a:gd name="T35" fmla="*/ 20183 h 20308"/>
              <a:gd name="T36" fmla="*/ 17029 w 38400"/>
              <a:gd name="T37" fmla="*/ 20183 h 20308"/>
              <a:gd name="T38" fmla="*/ 17162 w 38400"/>
              <a:gd name="T39" fmla="*/ 20184 h 20308"/>
              <a:gd name="T40" fmla="*/ 17250 w 38400"/>
              <a:gd name="T41" fmla="*/ 20139 h 20308"/>
              <a:gd name="T42" fmla="*/ 17754 w 38400"/>
              <a:gd name="T43" fmla="*/ 20126 h 20308"/>
              <a:gd name="T44" fmla="*/ 18710 w 38400"/>
              <a:gd name="T45" fmla="*/ 20126 h 20308"/>
              <a:gd name="T46" fmla="*/ 19159 w 38400"/>
              <a:gd name="T47" fmla="*/ 20183 h 20308"/>
              <a:gd name="T48" fmla="*/ 19710 w 38400"/>
              <a:gd name="T49" fmla="*/ 20183 h 20308"/>
              <a:gd name="T50" fmla="*/ 21108 w 38400"/>
              <a:gd name="T51" fmla="*/ 20212 h 20308"/>
              <a:gd name="T52" fmla="*/ 23243 w 38400"/>
              <a:gd name="T53" fmla="*/ 20211 h 20308"/>
              <a:gd name="T54" fmla="*/ 24150 w 38400"/>
              <a:gd name="T55" fmla="*/ 20183 h 20308"/>
              <a:gd name="T56" fmla="*/ 24683 w 38400"/>
              <a:gd name="T57" fmla="*/ 20126 h 20308"/>
              <a:gd name="T58" fmla="*/ 25153 w 38400"/>
              <a:gd name="T59" fmla="*/ 20126 h 20308"/>
              <a:gd name="T60" fmla="*/ 25580 w 38400"/>
              <a:gd name="T61" fmla="*/ 20126 h 20308"/>
              <a:gd name="T62" fmla="*/ 25843 w 38400"/>
              <a:gd name="T63" fmla="*/ 20139 h 20308"/>
              <a:gd name="T64" fmla="*/ 26002 w 38400"/>
              <a:gd name="T65" fmla="*/ 20184 h 20308"/>
              <a:gd name="T66" fmla="*/ 26262 w 38400"/>
              <a:gd name="T67" fmla="*/ 20183 h 20308"/>
              <a:gd name="T68" fmla="*/ 27455 w 38400"/>
              <a:gd name="T69" fmla="*/ 20211 h 20308"/>
              <a:gd name="T70" fmla="*/ 31144 w 38400"/>
              <a:gd name="T71" fmla="*/ 20183 h 20308"/>
              <a:gd name="T72" fmla="*/ 32133 w 38400"/>
              <a:gd name="T73" fmla="*/ 20183 h 20308"/>
              <a:gd name="T74" fmla="*/ 32559 w 38400"/>
              <a:gd name="T75" fmla="*/ 20211 h 20308"/>
              <a:gd name="T76" fmla="*/ 33025 w 38400"/>
              <a:gd name="T77" fmla="*/ 20183 h 20308"/>
              <a:gd name="T78" fmla="*/ 33401 w 38400"/>
              <a:gd name="T79" fmla="*/ 20126 h 20308"/>
              <a:gd name="T80" fmla="*/ 33865 w 38400"/>
              <a:gd name="T81" fmla="*/ 20126 h 20308"/>
              <a:gd name="T82" fmla="*/ 34854 w 38400"/>
              <a:gd name="T83" fmla="*/ 20126 h 20308"/>
              <a:gd name="T84" fmla="*/ 35366 w 38400"/>
              <a:gd name="T85" fmla="*/ 20123 h 20308"/>
              <a:gd name="T86" fmla="*/ 35598 w 38400"/>
              <a:gd name="T87" fmla="*/ 20183 h 20308"/>
              <a:gd name="T88" fmla="*/ 35835 w 38400"/>
              <a:gd name="T89" fmla="*/ 20183 h 20308"/>
              <a:gd name="T90" fmla="*/ 36729 w 38400"/>
              <a:gd name="T91" fmla="*/ 20211 h 20308"/>
              <a:gd name="T92" fmla="*/ 37700 w 38400"/>
              <a:gd name="T93" fmla="*/ 20211 h 20308"/>
              <a:gd name="T94" fmla="*/ 37825 w 38400"/>
              <a:gd name="T95" fmla="*/ 20209 h 20308"/>
              <a:gd name="T96" fmla="*/ 37927 w 38400"/>
              <a:gd name="T97" fmla="*/ 20277 h 20308"/>
              <a:gd name="T98" fmla="*/ 38189 w 38400"/>
              <a:gd name="T99" fmla="*/ 20296 h 20308"/>
              <a:gd name="T100" fmla="*/ 38380 w 38400"/>
              <a:gd name="T101" fmla="*/ 20296 h 20308"/>
              <a:gd name="T102" fmla="*/ 38400 w 38400"/>
              <a:gd name="T103" fmla="*/ 20298 h 20308"/>
              <a:gd name="T104" fmla="*/ 38400 w 38400"/>
              <a:gd name="T105" fmla="*/ 0 h 20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400" h="20308">
                <a:moveTo>
                  <a:pt x="38400" y="0"/>
                </a:moveTo>
                <a:cubicBezTo>
                  <a:pt x="0" y="0"/>
                  <a:pt x="0" y="0"/>
                  <a:pt x="0" y="0"/>
                </a:cubicBezTo>
                <a:cubicBezTo>
                  <a:pt x="0" y="20193"/>
                  <a:pt x="0" y="20193"/>
                  <a:pt x="0" y="20193"/>
                </a:cubicBezTo>
                <a:cubicBezTo>
                  <a:pt x="233" y="20173"/>
                  <a:pt x="480" y="20155"/>
                  <a:pt x="710" y="20182"/>
                </a:cubicBezTo>
                <a:cubicBezTo>
                  <a:pt x="1050" y="20222"/>
                  <a:pt x="1382" y="20183"/>
                  <a:pt x="1730" y="20183"/>
                </a:cubicBezTo>
                <a:cubicBezTo>
                  <a:pt x="2383" y="20183"/>
                  <a:pt x="3034" y="20211"/>
                  <a:pt x="3684" y="20211"/>
                </a:cubicBezTo>
                <a:cubicBezTo>
                  <a:pt x="4948" y="20211"/>
                  <a:pt x="6220" y="20183"/>
                  <a:pt x="7474" y="20183"/>
                </a:cubicBezTo>
                <a:cubicBezTo>
                  <a:pt x="7771" y="20183"/>
                  <a:pt x="8055" y="20211"/>
                  <a:pt x="8353" y="20211"/>
                </a:cubicBezTo>
                <a:cubicBezTo>
                  <a:pt x="8672" y="20211"/>
                  <a:pt x="8981" y="20183"/>
                  <a:pt x="9303" y="20183"/>
                </a:cubicBezTo>
                <a:cubicBezTo>
                  <a:pt x="9489" y="20183"/>
                  <a:pt x="9624" y="20124"/>
                  <a:pt x="9807" y="20126"/>
                </a:cubicBezTo>
                <a:cubicBezTo>
                  <a:pt x="9979" y="20127"/>
                  <a:pt x="10151" y="20126"/>
                  <a:pt x="10323" y="20126"/>
                </a:cubicBezTo>
                <a:cubicBezTo>
                  <a:pt x="10766" y="20126"/>
                  <a:pt x="10766" y="20126"/>
                  <a:pt x="10766" y="20126"/>
                </a:cubicBezTo>
                <a:cubicBezTo>
                  <a:pt x="10837" y="20126"/>
                  <a:pt x="10916" y="20115"/>
                  <a:pt x="10986" y="20126"/>
                </a:cubicBezTo>
                <a:cubicBezTo>
                  <a:pt x="11080" y="20140"/>
                  <a:pt x="11125" y="20168"/>
                  <a:pt x="11216" y="20184"/>
                </a:cubicBezTo>
                <a:cubicBezTo>
                  <a:pt x="11496" y="20233"/>
                  <a:pt x="11831" y="20183"/>
                  <a:pt x="12116" y="20183"/>
                </a:cubicBezTo>
                <a:cubicBezTo>
                  <a:pt x="13084" y="20183"/>
                  <a:pt x="13084" y="20183"/>
                  <a:pt x="13084" y="20183"/>
                </a:cubicBezTo>
                <a:cubicBezTo>
                  <a:pt x="13688" y="20183"/>
                  <a:pt x="14290" y="20211"/>
                  <a:pt x="14901" y="20211"/>
                </a:cubicBezTo>
                <a:cubicBezTo>
                  <a:pt x="15537" y="20211"/>
                  <a:pt x="16174" y="20211"/>
                  <a:pt x="16806" y="20183"/>
                </a:cubicBezTo>
                <a:cubicBezTo>
                  <a:pt x="16880" y="20179"/>
                  <a:pt x="16955" y="20182"/>
                  <a:pt x="17029" y="20183"/>
                </a:cubicBezTo>
                <a:cubicBezTo>
                  <a:pt x="17069" y="20183"/>
                  <a:pt x="17123" y="20192"/>
                  <a:pt x="17162" y="20184"/>
                </a:cubicBezTo>
                <a:cubicBezTo>
                  <a:pt x="17197" y="20177"/>
                  <a:pt x="17229" y="20143"/>
                  <a:pt x="17250" y="20139"/>
                </a:cubicBezTo>
                <a:cubicBezTo>
                  <a:pt x="17407" y="20105"/>
                  <a:pt x="17592" y="20126"/>
                  <a:pt x="17754" y="20126"/>
                </a:cubicBezTo>
                <a:cubicBezTo>
                  <a:pt x="18073" y="20126"/>
                  <a:pt x="18391" y="20126"/>
                  <a:pt x="18710" y="20126"/>
                </a:cubicBezTo>
                <a:cubicBezTo>
                  <a:pt x="18881" y="20126"/>
                  <a:pt x="18996" y="20177"/>
                  <a:pt x="19159" y="20183"/>
                </a:cubicBezTo>
                <a:cubicBezTo>
                  <a:pt x="19342" y="20189"/>
                  <a:pt x="19527" y="20183"/>
                  <a:pt x="19710" y="20183"/>
                </a:cubicBezTo>
                <a:cubicBezTo>
                  <a:pt x="20178" y="20183"/>
                  <a:pt x="20646" y="20178"/>
                  <a:pt x="21108" y="20212"/>
                </a:cubicBezTo>
                <a:cubicBezTo>
                  <a:pt x="21810" y="20262"/>
                  <a:pt x="22538" y="20211"/>
                  <a:pt x="23243" y="20211"/>
                </a:cubicBezTo>
                <a:cubicBezTo>
                  <a:pt x="23554" y="20211"/>
                  <a:pt x="23844" y="20183"/>
                  <a:pt x="24150" y="20183"/>
                </a:cubicBezTo>
                <a:cubicBezTo>
                  <a:pt x="24347" y="20183"/>
                  <a:pt x="24502" y="20149"/>
                  <a:pt x="24683" y="20126"/>
                </a:cubicBezTo>
                <a:cubicBezTo>
                  <a:pt x="24834" y="20107"/>
                  <a:pt x="25001" y="20126"/>
                  <a:pt x="25153" y="20126"/>
                </a:cubicBezTo>
                <a:cubicBezTo>
                  <a:pt x="25295" y="20126"/>
                  <a:pt x="25438" y="20126"/>
                  <a:pt x="25580" y="20126"/>
                </a:cubicBezTo>
                <a:cubicBezTo>
                  <a:pt x="25670" y="20126"/>
                  <a:pt x="25756" y="20123"/>
                  <a:pt x="25843" y="20139"/>
                </a:cubicBezTo>
                <a:cubicBezTo>
                  <a:pt x="25903" y="20149"/>
                  <a:pt x="25925" y="20180"/>
                  <a:pt x="26002" y="20184"/>
                </a:cubicBezTo>
                <a:cubicBezTo>
                  <a:pt x="26088" y="20189"/>
                  <a:pt x="26176" y="20183"/>
                  <a:pt x="26262" y="20183"/>
                </a:cubicBezTo>
                <a:cubicBezTo>
                  <a:pt x="26664" y="20183"/>
                  <a:pt x="27054" y="20211"/>
                  <a:pt x="27455" y="20211"/>
                </a:cubicBezTo>
                <a:cubicBezTo>
                  <a:pt x="28684" y="20211"/>
                  <a:pt x="29909" y="20183"/>
                  <a:pt x="31144" y="20183"/>
                </a:cubicBezTo>
                <a:cubicBezTo>
                  <a:pt x="31473" y="20183"/>
                  <a:pt x="31803" y="20184"/>
                  <a:pt x="32133" y="20183"/>
                </a:cubicBezTo>
                <a:cubicBezTo>
                  <a:pt x="32286" y="20182"/>
                  <a:pt x="32401" y="20222"/>
                  <a:pt x="32559" y="20211"/>
                </a:cubicBezTo>
                <a:cubicBezTo>
                  <a:pt x="32715" y="20200"/>
                  <a:pt x="32863" y="20182"/>
                  <a:pt x="33025" y="20183"/>
                </a:cubicBezTo>
                <a:cubicBezTo>
                  <a:pt x="33183" y="20183"/>
                  <a:pt x="33252" y="20124"/>
                  <a:pt x="33401" y="20126"/>
                </a:cubicBezTo>
                <a:cubicBezTo>
                  <a:pt x="33556" y="20128"/>
                  <a:pt x="33711" y="20126"/>
                  <a:pt x="33865" y="20126"/>
                </a:cubicBezTo>
                <a:cubicBezTo>
                  <a:pt x="34854" y="20126"/>
                  <a:pt x="34854" y="20126"/>
                  <a:pt x="34854" y="20126"/>
                </a:cubicBezTo>
                <a:cubicBezTo>
                  <a:pt x="35010" y="20126"/>
                  <a:pt x="35215" y="20089"/>
                  <a:pt x="35366" y="20123"/>
                </a:cubicBezTo>
                <a:cubicBezTo>
                  <a:pt x="35460" y="20144"/>
                  <a:pt x="35500" y="20178"/>
                  <a:pt x="35598" y="20183"/>
                </a:cubicBezTo>
                <a:cubicBezTo>
                  <a:pt x="35676" y="20187"/>
                  <a:pt x="35756" y="20183"/>
                  <a:pt x="35835" y="20183"/>
                </a:cubicBezTo>
                <a:cubicBezTo>
                  <a:pt x="36131" y="20183"/>
                  <a:pt x="36423" y="20211"/>
                  <a:pt x="36729" y="20211"/>
                </a:cubicBezTo>
                <a:cubicBezTo>
                  <a:pt x="37053" y="20211"/>
                  <a:pt x="37377" y="20214"/>
                  <a:pt x="37700" y="20211"/>
                </a:cubicBezTo>
                <a:cubicBezTo>
                  <a:pt x="37733" y="20211"/>
                  <a:pt x="37794" y="20201"/>
                  <a:pt x="37825" y="20209"/>
                </a:cubicBezTo>
                <a:cubicBezTo>
                  <a:pt x="37885" y="20224"/>
                  <a:pt x="37882" y="20260"/>
                  <a:pt x="37927" y="20277"/>
                </a:cubicBezTo>
                <a:cubicBezTo>
                  <a:pt x="38009" y="20308"/>
                  <a:pt x="38098" y="20296"/>
                  <a:pt x="38189" y="20296"/>
                </a:cubicBezTo>
                <a:cubicBezTo>
                  <a:pt x="38253" y="20296"/>
                  <a:pt x="38316" y="20295"/>
                  <a:pt x="38380" y="20296"/>
                </a:cubicBezTo>
                <a:cubicBezTo>
                  <a:pt x="38383" y="20296"/>
                  <a:pt x="38391" y="20297"/>
                  <a:pt x="38400" y="20298"/>
                </a:cubicBezTo>
                <a:lnTo>
                  <a:pt x="384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13" name="Frame 2">
            <a:extLst>
              <a:ext uri="{FF2B5EF4-FFF2-40B4-BE49-F238E27FC236}">
                <a16:creationId xmlns:a16="http://schemas.microsoft.com/office/drawing/2014/main" id="{D44E6372-84C9-BB3A-F7AA-FE22B668F345}"/>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9" name="Frame 3">
            <a:extLst>
              <a:ext uri="{FF2B5EF4-FFF2-40B4-BE49-F238E27FC236}">
                <a16:creationId xmlns:a16="http://schemas.microsoft.com/office/drawing/2014/main" id="{C20C2711-D89F-82AB-EB05-304491BAA52D}"/>
              </a:ext>
            </a:extLst>
          </p:cNvPr>
          <p:cNvSpPr>
            <a:spLocks noSelect="1"/>
          </p:cNvSpPr>
          <p:nvPr userDrawn="1"/>
        </p:nvSpPr>
        <p:spPr bwMode="auto">
          <a:xfrm>
            <a:off x="6938963" y="3635375"/>
            <a:ext cx="4678363" cy="2493963"/>
          </a:xfrm>
          <a:custGeom>
            <a:avLst/>
            <a:gdLst>
              <a:gd name="T0" fmla="*/ 84 w 14732"/>
              <a:gd name="T1" fmla="*/ 426 h 7853"/>
              <a:gd name="T2" fmla="*/ 102 w 14732"/>
              <a:gd name="T3" fmla="*/ 678 h 7853"/>
              <a:gd name="T4" fmla="*/ 141 w 14732"/>
              <a:gd name="T5" fmla="*/ 1258 h 7853"/>
              <a:gd name="T6" fmla="*/ 141 w 14732"/>
              <a:gd name="T7" fmla="*/ 1958 h 7853"/>
              <a:gd name="T8" fmla="*/ 102 w 14732"/>
              <a:gd name="T9" fmla="*/ 2468 h 7853"/>
              <a:gd name="T10" fmla="*/ 132 w 14732"/>
              <a:gd name="T11" fmla="*/ 2958 h 7853"/>
              <a:gd name="T12" fmla="*/ 99 w 14732"/>
              <a:gd name="T13" fmla="*/ 3240 h 7853"/>
              <a:gd name="T14" fmla="*/ 84 w 14732"/>
              <a:gd name="T15" fmla="*/ 6173 h 7853"/>
              <a:gd name="T16" fmla="*/ 8 w 14732"/>
              <a:gd name="T17" fmla="*/ 7253 h 7853"/>
              <a:gd name="T18" fmla="*/ 26 w 14732"/>
              <a:gd name="T19" fmla="*/ 7762 h 7853"/>
              <a:gd name="T20" fmla="*/ 2339 w 14732"/>
              <a:gd name="T21" fmla="*/ 7795 h 7853"/>
              <a:gd name="T22" fmla="*/ 3996 w 14732"/>
              <a:gd name="T23" fmla="*/ 7794 h 7853"/>
              <a:gd name="T24" fmla="*/ 4711 w 14732"/>
              <a:gd name="T25" fmla="*/ 7824 h 7853"/>
              <a:gd name="T26" fmla="*/ 5398 w 14732"/>
              <a:gd name="T27" fmla="*/ 7776 h 7853"/>
              <a:gd name="T28" fmla="*/ 6471 w 14732"/>
              <a:gd name="T29" fmla="*/ 7768 h 7853"/>
              <a:gd name="T30" fmla="*/ 7450 w 14732"/>
              <a:gd name="T31" fmla="*/ 7795 h 7853"/>
              <a:gd name="T32" fmla="*/ 8608 w 14732"/>
              <a:gd name="T33" fmla="*/ 7824 h 7853"/>
              <a:gd name="T34" fmla="*/ 9537 w 14732"/>
              <a:gd name="T35" fmla="*/ 7823 h 7853"/>
              <a:gd name="T36" fmla="*/ 11405 w 14732"/>
              <a:gd name="T37" fmla="*/ 7767 h 7853"/>
              <a:gd name="T38" fmla="*/ 11780 w 14732"/>
              <a:gd name="T39" fmla="*/ 7737 h 7853"/>
              <a:gd name="T40" fmla="*/ 12761 w 14732"/>
              <a:gd name="T41" fmla="*/ 7720 h 7853"/>
              <a:gd name="T42" fmla="*/ 13917 w 14732"/>
              <a:gd name="T43" fmla="*/ 7761 h 7853"/>
              <a:gd name="T44" fmla="*/ 14614 w 14732"/>
              <a:gd name="T45" fmla="*/ 7792 h 7853"/>
              <a:gd name="T46" fmla="*/ 14616 w 14732"/>
              <a:gd name="T47" fmla="*/ 7535 h 7853"/>
              <a:gd name="T48" fmla="*/ 14654 w 14732"/>
              <a:gd name="T49" fmla="*/ 7325 h 7853"/>
              <a:gd name="T50" fmla="*/ 14673 w 14732"/>
              <a:gd name="T51" fmla="*/ 6985 h 7853"/>
              <a:gd name="T52" fmla="*/ 14703 w 14732"/>
              <a:gd name="T53" fmla="*/ 6807 h 7853"/>
              <a:gd name="T54" fmla="*/ 14711 w 14732"/>
              <a:gd name="T55" fmla="*/ 6210 h 7853"/>
              <a:gd name="T56" fmla="*/ 14672 w 14732"/>
              <a:gd name="T57" fmla="*/ 5613 h 7853"/>
              <a:gd name="T58" fmla="*/ 14711 w 14732"/>
              <a:gd name="T59" fmla="*/ 5080 h 7853"/>
              <a:gd name="T60" fmla="*/ 14711 w 14732"/>
              <a:gd name="T61" fmla="*/ 3918 h 7853"/>
              <a:gd name="T62" fmla="*/ 14702 w 14732"/>
              <a:gd name="T63" fmla="*/ 3679 h 7853"/>
              <a:gd name="T64" fmla="*/ 14673 w 14732"/>
              <a:gd name="T65" fmla="*/ 2729 h 7853"/>
              <a:gd name="T66" fmla="*/ 14655 w 14732"/>
              <a:gd name="T67" fmla="*/ 1683 h 7853"/>
              <a:gd name="T68" fmla="*/ 14612 w 14732"/>
              <a:gd name="T69" fmla="*/ 1196 h 7853"/>
              <a:gd name="T70" fmla="*/ 14598 w 14732"/>
              <a:gd name="T71" fmla="*/ 793 h 7853"/>
              <a:gd name="T72" fmla="*/ 14598 w 14732"/>
              <a:gd name="T73" fmla="*/ 386 h 7853"/>
              <a:gd name="T74" fmla="*/ 14579 w 14732"/>
              <a:gd name="T75" fmla="*/ 179 h 7853"/>
              <a:gd name="T76" fmla="*/ 14201 w 14732"/>
              <a:gd name="T77" fmla="*/ 170 h 7853"/>
              <a:gd name="T78" fmla="*/ 13583 w 14732"/>
              <a:gd name="T79" fmla="*/ 122 h 7853"/>
              <a:gd name="T80" fmla="*/ 12783 w 14732"/>
              <a:gd name="T81" fmla="*/ 66 h 7853"/>
              <a:gd name="T82" fmla="*/ 11079 w 14732"/>
              <a:gd name="T83" fmla="*/ 85 h 7853"/>
              <a:gd name="T84" fmla="*/ 10464 w 14732"/>
              <a:gd name="T85" fmla="*/ 113 h 7853"/>
              <a:gd name="T86" fmla="*/ 8479 w 14732"/>
              <a:gd name="T87" fmla="*/ 123 h 7853"/>
              <a:gd name="T88" fmla="*/ 7671 w 14732"/>
              <a:gd name="T89" fmla="*/ 171 h 7853"/>
              <a:gd name="T90" fmla="*/ 5438 w 14732"/>
              <a:gd name="T91" fmla="*/ 170 h 7853"/>
              <a:gd name="T92" fmla="*/ 5035 w 14732"/>
              <a:gd name="T93" fmla="*/ 140 h 7853"/>
              <a:gd name="T94" fmla="*/ 4594 w 14732"/>
              <a:gd name="T95" fmla="*/ 122 h 7853"/>
              <a:gd name="T96" fmla="*/ 2719 w 14732"/>
              <a:gd name="T97" fmla="*/ 91 h 7853"/>
              <a:gd name="T98" fmla="*/ 1836 w 14732"/>
              <a:gd name="T99" fmla="*/ 66 h 7853"/>
              <a:gd name="T100" fmla="*/ 311 w 14732"/>
              <a:gd name="T101" fmla="*/ 0 h 7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732" h="7853">
                <a:moveTo>
                  <a:pt x="84" y="113"/>
                </a:moveTo>
                <a:cubicBezTo>
                  <a:pt x="84" y="218"/>
                  <a:pt x="84" y="322"/>
                  <a:pt x="84" y="426"/>
                </a:cubicBezTo>
                <a:cubicBezTo>
                  <a:pt x="84" y="493"/>
                  <a:pt x="92" y="551"/>
                  <a:pt x="99" y="615"/>
                </a:cubicBezTo>
                <a:cubicBezTo>
                  <a:pt x="101" y="637"/>
                  <a:pt x="100" y="656"/>
                  <a:pt x="102" y="678"/>
                </a:cubicBezTo>
                <a:cubicBezTo>
                  <a:pt x="107" y="739"/>
                  <a:pt x="134" y="787"/>
                  <a:pt x="143" y="846"/>
                </a:cubicBezTo>
                <a:cubicBezTo>
                  <a:pt x="162" y="977"/>
                  <a:pt x="141" y="1125"/>
                  <a:pt x="141" y="1258"/>
                </a:cubicBezTo>
                <a:cubicBezTo>
                  <a:pt x="141" y="1700"/>
                  <a:pt x="141" y="1700"/>
                  <a:pt x="141" y="1700"/>
                </a:cubicBezTo>
                <a:cubicBezTo>
                  <a:pt x="141" y="1786"/>
                  <a:pt x="140" y="1872"/>
                  <a:pt x="141" y="1958"/>
                </a:cubicBezTo>
                <a:cubicBezTo>
                  <a:pt x="142" y="2054"/>
                  <a:pt x="108" y="2134"/>
                  <a:pt x="102" y="2227"/>
                </a:cubicBezTo>
                <a:cubicBezTo>
                  <a:pt x="97" y="2305"/>
                  <a:pt x="99" y="2390"/>
                  <a:pt x="102" y="2468"/>
                </a:cubicBezTo>
                <a:cubicBezTo>
                  <a:pt x="106" y="2562"/>
                  <a:pt x="142" y="2640"/>
                  <a:pt x="141" y="2736"/>
                </a:cubicBezTo>
                <a:cubicBezTo>
                  <a:pt x="140" y="2810"/>
                  <a:pt x="148" y="2888"/>
                  <a:pt x="132" y="2958"/>
                </a:cubicBezTo>
                <a:cubicBezTo>
                  <a:pt x="122" y="3007"/>
                  <a:pt x="104" y="3042"/>
                  <a:pt x="102" y="3098"/>
                </a:cubicBezTo>
                <a:cubicBezTo>
                  <a:pt x="101" y="3146"/>
                  <a:pt x="103" y="3192"/>
                  <a:pt x="99" y="3240"/>
                </a:cubicBezTo>
                <a:cubicBezTo>
                  <a:pt x="79" y="3464"/>
                  <a:pt x="84" y="3690"/>
                  <a:pt x="84" y="3916"/>
                </a:cubicBezTo>
                <a:cubicBezTo>
                  <a:pt x="84" y="6173"/>
                  <a:pt x="84" y="6173"/>
                  <a:pt x="84" y="6173"/>
                </a:cubicBezTo>
                <a:cubicBezTo>
                  <a:pt x="84" y="6346"/>
                  <a:pt x="90" y="6519"/>
                  <a:pt x="69" y="6690"/>
                </a:cubicBezTo>
                <a:cubicBezTo>
                  <a:pt x="46" y="6876"/>
                  <a:pt x="24" y="7067"/>
                  <a:pt x="8" y="7253"/>
                </a:cubicBezTo>
                <a:cubicBezTo>
                  <a:pt x="0" y="7334"/>
                  <a:pt x="0" y="7432"/>
                  <a:pt x="8" y="7513"/>
                </a:cubicBezTo>
                <a:cubicBezTo>
                  <a:pt x="16" y="7592"/>
                  <a:pt x="14" y="7684"/>
                  <a:pt x="26" y="7762"/>
                </a:cubicBezTo>
                <a:cubicBezTo>
                  <a:pt x="30" y="7786"/>
                  <a:pt x="44" y="7809"/>
                  <a:pt x="50" y="7833"/>
                </a:cubicBezTo>
                <a:cubicBezTo>
                  <a:pt x="817" y="7853"/>
                  <a:pt x="1575" y="7795"/>
                  <a:pt x="2339" y="7795"/>
                </a:cubicBezTo>
                <a:cubicBezTo>
                  <a:pt x="3445" y="7795"/>
                  <a:pt x="3445" y="7795"/>
                  <a:pt x="3445" y="7795"/>
                </a:cubicBezTo>
                <a:cubicBezTo>
                  <a:pt x="3625" y="7795"/>
                  <a:pt x="3816" y="7777"/>
                  <a:pt x="3996" y="7794"/>
                </a:cubicBezTo>
                <a:cubicBezTo>
                  <a:pt x="4112" y="7805"/>
                  <a:pt x="4217" y="7824"/>
                  <a:pt x="4336" y="7824"/>
                </a:cubicBezTo>
                <a:cubicBezTo>
                  <a:pt x="4461" y="7823"/>
                  <a:pt x="4587" y="7830"/>
                  <a:pt x="4711" y="7824"/>
                </a:cubicBezTo>
                <a:cubicBezTo>
                  <a:pt x="4823" y="7819"/>
                  <a:pt x="4926" y="7794"/>
                  <a:pt x="5040" y="7796"/>
                </a:cubicBezTo>
                <a:cubicBezTo>
                  <a:pt x="5160" y="7797"/>
                  <a:pt x="5277" y="7776"/>
                  <a:pt x="5398" y="7776"/>
                </a:cubicBezTo>
                <a:cubicBezTo>
                  <a:pt x="5663" y="7778"/>
                  <a:pt x="5929" y="7766"/>
                  <a:pt x="6195" y="7767"/>
                </a:cubicBezTo>
                <a:cubicBezTo>
                  <a:pt x="6292" y="7767"/>
                  <a:pt x="6376" y="7760"/>
                  <a:pt x="6471" y="7768"/>
                </a:cubicBezTo>
                <a:cubicBezTo>
                  <a:pt x="6580" y="7777"/>
                  <a:pt x="6694" y="7767"/>
                  <a:pt x="6804" y="7767"/>
                </a:cubicBezTo>
                <a:cubicBezTo>
                  <a:pt x="7020" y="7767"/>
                  <a:pt x="7235" y="7796"/>
                  <a:pt x="7450" y="7795"/>
                </a:cubicBezTo>
                <a:cubicBezTo>
                  <a:pt x="7623" y="7795"/>
                  <a:pt x="7787" y="7823"/>
                  <a:pt x="7959" y="7824"/>
                </a:cubicBezTo>
                <a:cubicBezTo>
                  <a:pt x="8176" y="7824"/>
                  <a:pt x="8392" y="7824"/>
                  <a:pt x="8608" y="7824"/>
                </a:cubicBezTo>
                <a:cubicBezTo>
                  <a:pt x="9268" y="7824"/>
                  <a:pt x="9268" y="7824"/>
                  <a:pt x="9268" y="7824"/>
                </a:cubicBezTo>
                <a:cubicBezTo>
                  <a:pt x="9358" y="7824"/>
                  <a:pt x="9448" y="7823"/>
                  <a:pt x="9537" y="7823"/>
                </a:cubicBezTo>
                <a:cubicBezTo>
                  <a:pt x="9670" y="7824"/>
                  <a:pt x="9792" y="7795"/>
                  <a:pt x="9926" y="7795"/>
                </a:cubicBezTo>
                <a:cubicBezTo>
                  <a:pt x="10419" y="7798"/>
                  <a:pt x="10911" y="7767"/>
                  <a:pt x="11405" y="7767"/>
                </a:cubicBezTo>
                <a:cubicBezTo>
                  <a:pt x="11494" y="7767"/>
                  <a:pt x="11603" y="7785"/>
                  <a:pt x="11689" y="7768"/>
                </a:cubicBezTo>
                <a:cubicBezTo>
                  <a:pt x="11722" y="7762"/>
                  <a:pt x="11746" y="7744"/>
                  <a:pt x="11780" y="7737"/>
                </a:cubicBezTo>
                <a:cubicBezTo>
                  <a:pt x="11843" y="7724"/>
                  <a:pt x="11926" y="7739"/>
                  <a:pt x="11991" y="7739"/>
                </a:cubicBezTo>
                <a:cubicBezTo>
                  <a:pt x="12248" y="7739"/>
                  <a:pt x="12503" y="7720"/>
                  <a:pt x="12761" y="7720"/>
                </a:cubicBezTo>
                <a:cubicBezTo>
                  <a:pt x="12997" y="7720"/>
                  <a:pt x="13231" y="7736"/>
                  <a:pt x="13465" y="7739"/>
                </a:cubicBezTo>
                <a:cubicBezTo>
                  <a:pt x="13618" y="7741"/>
                  <a:pt x="13771" y="7726"/>
                  <a:pt x="13917" y="7761"/>
                </a:cubicBezTo>
                <a:cubicBezTo>
                  <a:pt x="14034" y="7789"/>
                  <a:pt x="14181" y="7793"/>
                  <a:pt x="14299" y="7795"/>
                </a:cubicBezTo>
                <a:cubicBezTo>
                  <a:pt x="14398" y="7797"/>
                  <a:pt x="14516" y="7810"/>
                  <a:pt x="14614" y="7792"/>
                </a:cubicBezTo>
                <a:cubicBezTo>
                  <a:pt x="14625" y="7730"/>
                  <a:pt x="14617" y="7657"/>
                  <a:pt x="14616" y="7592"/>
                </a:cubicBezTo>
                <a:cubicBezTo>
                  <a:pt x="14616" y="7577"/>
                  <a:pt x="14612" y="7550"/>
                  <a:pt x="14616" y="7535"/>
                </a:cubicBezTo>
                <a:cubicBezTo>
                  <a:pt x="14621" y="7511"/>
                  <a:pt x="14640" y="7498"/>
                  <a:pt x="14646" y="7479"/>
                </a:cubicBezTo>
                <a:cubicBezTo>
                  <a:pt x="14661" y="7431"/>
                  <a:pt x="14654" y="7377"/>
                  <a:pt x="14654" y="7325"/>
                </a:cubicBezTo>
                <a:cubicBezTo>
                  <a:pt x="14654" y="7252"/>
                  <a:pt x="14644" y="7171"/>
                  <a:pt x="14654" y="7099"/>
                </a:cubicBezTo>
                <a:cubicBezTo>
                  <a:pt x="14659" y="7059"/>
                  <a:pt x="14670" y="7026"/>
                  <a:pt x="14673" y="6985"/>
                </a:cubicBezTo>
                <a:cubicBezTo>
                  <a:pt x="14675" y="6963"/>
                  <a:pt x="14672" y="6939"/>
                  <a:pt x="14673" y="6917"/>
                </a:cubicBezTo>
                <a:cubicBezTo>
                  <a:pt x="14675" y="6866"/>
                  <a:pt x="14688" y="6853"/>
                  <a:pt x="14703" y="6807"/>
                </a:cubicBezTo>
                <a:cubicBezTo>
                  <a:pt x="14732" y="6715"/>
                  <a:pt x="14711" y="6588"/>
                  <a:pt x="14711" y="6491"/>
                </a:cubicBezTo>
                <a:cubicBezTo>
                  <a:pt x="14711" y="6210"/>
                  <a:pt x="14711" y="6210"/>
                  <a:pt x="14711" y="6210"/>
                </a:cubicBezTo>
                <a:cubicBezTo>
                  <a:pt x="14711" y="6124"/>
                  <a:pt x="14729" y="6011"/>
                  <a:pt x="14703" y="5929"/>
                </a:cubicBezTo>
                <a:cubicBezTo>
                  <a:pt x="14670" y="5832"/>
                  <a:pt x="14663" y="5723"/>
                  <a:pt x="14672" y="5613"/>
                </a:cubicBezTo>
                <a:cubicBezTo>
                  <a:pt x="14680" y="5525"/>
                  <a:pt x="14712" y="5451"/>
                  <a:pt x="14711" y="5356"/>
                </a:cubicBezTo>
                <a:cubicBezTo>
                  <a:pt x="14710" y="5264"/>
                  <a:pt x="14711" y="5172"/>
                  <a:pt x="14711" y="5080"/>
                </a:cubicBezTo>
                <a:cubicBezTo>
                  <a:pt x="14711" y="4530"/>
                  <a:pt x="14711" y="4530"/>
                  <a:pt x="14711" y="4530"/>
                </a:cubicBezTo>
                <a:cubicBezTo>
                  <a:pt x="14711" y="4326"/>
                  <a:pt x="14708" y="4122"/>
                  <a:pt x="14711" y="3918"/>
                </a:cubicBezTo>
                <a:cubicBezTo>
                  <a:pt x="14711" y="3871"/>
                  <a:pt x="14711" y="3839"/>
                  <a:pt x="14702" y="3794"/>
                </a:cubicBezTo>
                <a:cubicBezTo>
                  <a:pt x="14687" y="3722"/>
                  <a:pt x="14688" y="3749"/>
                  <a:pt x="14702" y="3679"/>
                </a:cubicBezTo>
                <a:cubicBezTo>
                  <a:pt x="14727" y="3553"/>
                  <a:pt x="14706" y="3432"/>
                  <a:pt x="14682" y="3307"/>
                </a:cubicBezTo>
                <a:cubicBezTo>
                  <a:pt x="14646" y="3126"/>
                  <a:pt x="14673" y="2915"/>
                  <a:pt x="14673" y="2729"/>
                </a:cubicBezTo>
                <a:cubicBezTo>
                  <a:pt x="14673" y="2535"/>
                  <a:pt x="14654" y="2346"/>
                  <a:pt x="14654" y="2152"/>
                </a:cubicBezTo>
                <a:cubicBezTo>
                  <a:pt x="14654" y="1996"/>
                  <a:pt x="14660" y="1839"/>
                  <a:pt x="14655" y="1683"/>
                </a:cubicBezTo>
                <a:cubicBezTo>
                  <a:pt x="14652" y="1590"/>
                  <a:pt x="14615" y="1512"/>
                  <a:pt x="14617" y="1417"/>
                </a:cubicBezTo>
                <a:cubicBezTo>
                  <a:pt x="14617" y="1345"/>
                  <a:pt x="14624" y="1267"/>
                  <a:pt x="14612" y="1196"/>
                </a:cubicBezTo>
                <a:cubicBezTo>
                  <a:pt x="14597" y="1103"/>
                  <a:pt x="14598" y="1013"/>
                  <a:pt x="14598" y="918"/>
                </a:cubicBezTo>
                <a:cubicBezTo>
                  <a:pt x="14598" y="876"/>
                  <a:pt x="14597" y="835"/>
                  <a:pt x="14598" y="793"/>
                </a:cubicBezTo>
                <a:cubicBezTo>
                  <a:pt x="14598" y="726"/>
                  <a:pt x="14577" y="660"/>
                  <a:pt x="14578" y="596"/>
                </a:cubicBezTo>
                <a:cubicBezTo>
                  <a:pt x="14578" y="526"/>
                  <a:pt x="14598" y="460"/>
                  <a:pt x="14598" y="386"/>
                </a:cubicBezTo>
                <a:cubicBezTo>
                  <a:pt x="14598" y="346"/>
                  <a:pt x="14589" y="296"/>
                  <a:pt x="14597" y="257"/>
                </a:cubicBezTo>
                <a:cubicBezTo>
                  <a:pt x="14608" y="205"/>
                  <a:pt x="14634" y="200"/>
                  <a:pt x="14579" y="179"/>
                </a:cubicBezTo>
                <a:cubicBezTo>
                  <a:pt x="14548" y="168"/>
                  <a:pt x="14485" y="179"/>
                  <a:pt x="14453" y="180"/>
                </a:cubicBezTo>
                <a:cubicBezTo>
                  <a:pt x="14368" y="180"/>
                  <a:pt x="14285" y="173"/>
                  <a:pt x="14201" y="170"/>
                </a:cubicBezTo>
                <a:cubicBezTo>
                  <a:pt x="14104" y="166"/>
                  <a:pt x="14009" y="176"/>
                  <a:pt x="13913" y="164"/>
                </a:cubicBezTo>
                <a:cubicBezTo>
                  <a:pt x="13803" y="149"/>
                  <a:pt x="13694" y="133"/>
                  <a:pt x="13583" y="122"/>
                </a:cubicBezTo>
                <a:cubicBezTo>
                  <a:pt x="13443" y="107"/>
                  <a:pt x="13296" y="136"/>
                  <a:pt x="13158" y="107"/>
                </a:cubicBezTo>
                <a:cubicBezTo>
                  <a:pt x="13027" y="80"/>
                  <a:pt x="12917" y="66"/>
                  <a:pt x="12783" y="66"/>
                </a:cubicBezTo>
                <a:cubicBezTo>
                  <a:pt x="12372" y="66"/>
                  <a:pt x="11961" y="68"/>
                  <a:pt x="11550" y="66"/>
                </a:cubicBezTo>
                <a:cubicBezTo>
                  <a:pt x="11392" y="66"/>
                  <a:pt x="11238" y="85"/>
                  <a:pt x="11079" y="85"/>
                </a:cubicBezTo>
                <a:cubicBezTo>
                  <a:pt x="10992" y="85"/>
                  <a:pt x="10904" y="80"/>
                  <a:pt x="10817" y="84"/>
                </a:cubicBezTo>
                <a:cubicBezTo>
                  <a:pt x="10698" y="90"/>
                  <a:pt x="10586" y="114"/>
                  <a:pt x="10464" y="113"/>
                </a:cubicBezTo>
                <a:cubicBezTo>
                  <a:pt x="9992" y="112"/>
                  <a:pt x="9519" y="124"/>
                  <a:pt x="9047" y="123"/>
                </a:cubicBezTo>
                <a:cubicBezTo>
                  <a:pt x="8858" y="122"/>
                  <a:pt x="8669" y="123"/>
                  <a:pt x="8479" y="123"/>
                </a:cubicBezTo>
                <a:cubicBezTo>
                  <a:pt x="8361" y="123"/>
                  <a:pt x="8247" y="138"/>
                  <a:pt x="8130" y="143"/>
                </a:cubicBezTo>
                <a:cubicBezTo>
                  <a:pt x="7978" y="149"/>
                  <a:pt x="7823" y="173"/>
                  <a:pt x="7671" y="171"/>
                </a:cubicBezTo>
                <a:cubicBezTo>
                  <a:pt x="7258" y="166"/>
                  <a:pt x="6847" y="198"/>
                  <a:pt x="6434" y="198"/>
                </a:cubicBezTo>
                <a:cubicBezTo>
                  <a:pt x="6101" y="198"/>
                  <a:pt x="5770" y="183"/>
                  <a:pt x="5438" y="170"/>
                </a:cubicBezTo>
                <a:cubicBezTo>
                  <a:pt x="5365" y="167"/>
                  <a:pt x="5292" y="173"/>
                  <a:pt x="5219" y="171"/>
                </a:cubicBezTo>
                <a:cubicBezTo>
                  <a:pt x="5152" y="169"/>
                  <a:pt x="5099" y="148"/>
                  <a:pt x="5035" y="140"/>
                </a:cubicBezTo>
                <a:cubicBezTo>
                  <a:pt x="4974" y="133"/>
                  <a:pt x="4908" y="145"/>
                  <a:pt x="4847" y="143"/>
                </a:cubicBezTo>
                <a:cubicBezTo>
                  <a:pt x="4761" y="139"/>
                  <a:pt x="4680" y="122"/>
                  <a:pt x="4594" y="122"/>
                </a:cubicBezTo>
                <a:cubicBezTo>
                  <a:pt x="4244" y="125"/>
                  <a:pt x="3896" y="113"/>
                  <a:pt x="3547" y="113"/>
                </a:cubicBezTo>
                <a:cubicBezTo>
                  <a:pt x="3272" y="113"/>
                  <a:pt x="2989" y="132"/>
                  <a:pt x="2719" y="91"/>
                </a:cubicBezTo>
                <a:cubicBezTo>
                  <a:pt x="2582" y="71"/>
                  <a:pt x="2434" y="85"/>
                  <a:pt x="2295" y="85"/>
                </a:cubicBezTo>
                <a:cubicBezTo>
                  <a:pt x="2141" y="85"/>
                  <a:pt x="1989" y="65"/>
                  <a:pt x="1836" y="66"/>
                </a:cubicBezTo>
                <a:cubicBezTo>
                  <a:pt x="1538" y="68"/>
                  <a:pt x="1251" y="10"/>
                  <a:pt x="952" y="10"/>
                </a:cubicBezTo>
                <a:cubicBezTo>
                  <a:pt x="739" y="9"/>
                  <a:pt x="525" y="0"/>
                  <a:pt x="311" y="0"/>
                </a:cubicBezTo>
                <a:lnTo>
                  <a:pt x="84" y="113"/>
                </a:lnTo>
                <a:close/>
              </a:path>
            </a:pathLst>
          </a:custGeom>
          <a:solidFill>
            <a:srgbClr val="DDDDDD"/>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0" name="Frame 4">
            <a:extLst>
              <a:ext uri="{FF2B5EF4-FFF2-40B4-BE49-F238E27FC236}">
                <a16:creationId xmlns:a16="http://schemas.microsoft.com/office/drawing/2014/main" id="{527559A4-F0FA-5759-C2BB-F6DD75F62835}"/>
              </a:ext>
            </a:extLst>
          </p:cNvPr>
          <p:cNvSpPr>
            <a:spLocks noSelect="1"/>
          </p:cNvSpPr>
          <p:nvPr userDrawn="1"/>
        </p:nvSpPr>
        <p:spPr bwMode="auto">
          <a:xfrm>
            <a:off x="6948488" y="898525"/>
            <a:ext cx="4651375" cy="2530475"/>
          </a:xfrm>
          <a:custGeom>
            <a:avLst/>
            <a:gdLst>
              <a:gd name="T0" fmla="*/ 54 w 14651"/>
              <a:gd name="T1" fmla="*/ 3893 h 7972"/>
              <a:gd name="T2" fmla="*/ 35 w 14651"/>
              <a:gd name="T3" fmla="*/ 6675 h 7972"/>
              <a:gd name="T4" fmla="*/ 53 w 14651"/>
              <a:gd name="T5" fmla="*/ 7802 h 7972"/>
              <a:gd name="T6" fmla="*/ 418 w 14651"/>
              <a:gd name="T7" fmla="*/ 7887 h 7972"/>
              <a:gd name="T8" fmla="*/ 2289 w 14651"/>
              <a:gd name="T9" fmla="*/ 7893 h 7972"/>
              <a:gd name="T10" fmla="*/ 3047 w 14651"/>
              <a:gd name="T11" fmla="*/ 7856 h 7972"/>
              <a:gd name="T12" fmla="*/ 4608 w 14651"/>
              <a:gd name="T13" fmla="*/ 7838 h 7972"/>
              <a:gd name="T14" fmla="*/ 6624 w 14651"/>
              <a:gd name="T15" fmla="*/ 7885 h 7972"/>
              <a:gd name="T16" fmla="*/ 8243 w 14651"/>
              <a:gd name="T17" fmla="*/ 7913 h 7972"/>
              <a:gd name="T18" fmla="*/ 9712 w 14651"/>
              <a:gd name="T19" fmla="*/ 7909 h 7972"/>
              <a:gd name="T20" fmla="*/ 10763 w 14651"/>
              <a:gd name="T21" fmla="*/ 7913 h 7972"/>
              <a:gd name="T22" fmla="*/ 11209 w 14651"/>
              <a:gd name="T23" fmla="*/ 7941 h 7972"/>
              <a:gd name="T24" fmla="*/ 14459 w 14651"/>
              <a:gd name="T25" fmla="*/ 7895 h 7972"/>
              <a:gd name="T26" fmla="*/ 14595 w 14651"/>
              <a:gd name="T27" fmla="*/ 7767 h 7972"/>
              <a:gd name="T28" fmla="*/ 14553 w 14651"/>
              <a:gd name="T29" fmla="*/ 6929 h 7972"/>
              <a:gd name="T30" fmla="*/ 14492 w 14651"/>
              <a:gd name="T31" fmla="*/ 5536 h 7972"/>
              <a:gd name="T32" fmla="*/ 14511 w 14651"/>
              <a:gd name="T33" fmla="*/ 4664 h 7972"/>
              <a:gd name="T34" fmla="*/ 14511 w 14651"/>
              <a:gd name="T35" fmla="*/ 4003 h 7972"/>
              <a:gd name="T36" fmla="*/ 14510 w 14651"/>
              <a:gd name="T37" fmla="*/ 3169 h 7972"/>
              <a:gd name="T38" fmla="*/ 14530 w 14651"/>
              <a:gd name="T39" fmla="*/ 1965 h 7972"/>
              <a:gd name="T40" fmla="*/ 14549 w 14651"/>
              <a:gd name="T41" fmla="*/ 916 h 7972"/>
              <a:gd name="T42" fmla="*/ 14530 w 14651"/>
              <a:gd name="T43" fmla="*/ 283 h 7972"/>
              <a:gd name="T44" fmla="*/ 14233 w 14651"/>
              <a:gd name="T45" fmla="*/ 225 h 7972"/>
              <a:gd name="T46" fmla="*/ 12859 w 14651"/>
              <a:gd name="T47" fmla="*/ 120 h 7972"/>
              <a:gd name="T48" fmla="*/ 12535 w 14651"/>
              <a:gd name="T49" fmla="*/ 90 h 7972"/>
              <a:gd name="T50" fmla="*/ 11519 w 14651"/>
              <a:gd name="T51" fmla="*/ 71 h 7972"/>
              <a:gd name="T52" fmla="*/ 10544 w 14651"/>
              <a:gd name="T53" fmla="*/ 112 h 7972"/>
              <a:gd name="T54" fmla="*/ 8591 w 14651"/>
              <a:gd name="T55" fmla="*/ 136 h 7972"/>
              <a:gd name="T56" fmla="*/ 7696 w 14651"/>
              <a:gd name="T57" fmla="*/ 128 h 7972"/>
              <a:gd name="T58" fmla="*/ 6216 w 14651"/>
              <a:gd name="T59" fmla="*/ 33 h 7972"/>
              <a:gd name="T60" fmla="*/ 4573 w 14651"/>
              <a:gd name="T61" fmla="*/ 14 h 7972"/>
              <a:gd name="T62" fmla="*/ 3610 w 14651"/>
              <a:gd name="T63" fmla="*/ 39 h 7972"/>
              <a:gd name="T64" fmla="*/ 2339 w 14651"/>
              <a:gd name="T65" fmla="*/ 70 h 7972"/>
              <a:gd name="T66" fmla="*/ 300 w 14651"/>
              <a:gd name="T67" fmla="*/ 90 h 7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51" h="7972">
                <a:moveTo>
                  <a:pt x="73" y="14"/>
                </a:moveTo>
                <a:cubicBezTo>
                  <a:pt x="73" y="1308"/>
                  <a:pt x="54" y="2597"/>
                  <a:pt x="54" y="3893"/>
                </a:cubicBezTo>
                <a:cubicBezTo>
                  <a:pt x="54" y="5196"/>
                  <a:pt x="54" y="5196"/>
                  <a:pt x="54" y="5196"/>
                </a:cubicBezTo>
                <a:cubicBezTo>
                  <a:pt x="54" y="5690"/>
                  <a:pt x="35" y="6181"/>
                  <a:pt x="35" y="6675"/>
                </a:cubicBezTo>
                <a:cubicBezTo>
                  <a:pt x="35" y="6935"/>
                  <a:pt x="0" y="7227"/>
                  <a:pt x="39" y="7484"/>
                </a:cubicBezTo>
                <a:cubicBezTo>
                  <a:pt x="55" y="7585"/>
                  <a:pt x="38" y="7699"/>
                  <a:pt x="53" y="7802"/>
                </a:cubicBezTo>
                <a:cubicBezTo>
                  <a:pt x="62" y="7863"/>
                  <a:pt x="78" y="7875"/>
                  <a:pt x="133" y="7886"/>
                </a:cubicBezTo>
                <a:cubicBezTo>
                  <a:pt x="223" y="7902"/>
                  <a:pt x="326" y="7880"/>
                  <a:pt x="418" y="7887"/>
                </a:cubicBezTo>
                <a:cubicBezTo>
                  <a:pt x="815" y="7916"/>
                  <a:pt x="1216" y="7874"/>
                  <a:pt x="1612" y="7914"/>
                </a:cubicBezTo>
                <a:cubicBezTo>
                  <a:pt x="1836" y="7937"/>
                  <a:pt x="2067" y="7903"/>
                  <a:pt x="2289" y="7893"/>
                </a:cubicBezTo>
                <a:cubicBezTo>
                  <a:pt x="2413" y="7888"/>
                  <a:pt x="2539" y="7887"/>
                  <a:pt x="2663" y="7884"/>
                </a:cubicBezTo>
                <a:cubicBezTo>
                  <a:pt x="2793" y="7881"/>
                  <a:pt x="2917" y="7858"/>
                  <a:pt x="3047" y="7856"/>
                </a:cubicBezTo>
                <a:cubicBezTo>
                  <a:pt x="3321" y="7851"/>
                  <a:pt x="3594" y="7827"/>
                  <a:pt x="3868" y="7828"/>
                </a:cubicBezTo>
                <a:cubicBezTo>
                  <a:pt x="4115" y="7829"/>
                  <a:pt x="4361" y="7838"/>
                  <a:pt x="4608" y="7838"/>
                </a:cubicBezTo>
                <a:cubicBezTo>
                  <a:pt x="5045" y="7837"/>
                  <a:pt x="5478" y="7856"/>
                  <a:pt x="5916" y="7857"/>
                </a:cubicBezTo>
                <a:cubicBezTo>
                  <a:pt x="6154" y="7857"/>
                  <a:pt x="6385" y="7885"/>
                  <a:pt x="6624" y="7885"/>
                </a:cubicBezTo>
                <a:cubicBezTo>
                  <a:pt x="6923" y="7885"/>
                  <a:pt x="7222" y="7896"/>
                  <a:pt x="7520" y="7895"/>
                </a:cubicBezTo>
                <a:cubicBezTo>
                  <a:pt x="7763" y="7894"/>
                  <a:pt x="8001" y="7913"/>
                  <a:pt x="8243" y="7913"/>
                </a:cubicBezTo>
                <a:cubicBezTo>
                  <a:pt x="8546" y="7913"/>
                  <a:pt x="8848" y="7912"/>
                  <a:pt x="9151" y="7914"/>
                </a:cubicBezTo>
                <a:cubicBezTo>
                  <a:pt x="9341" y="7915"/>
                  <a:pt x="9522" y="7890"/>
                  <a:pt x="9712" y="7909"/>
                </a:cubicBezTo>
                <a:cubicBezTo>
                  <a:pt x="9869" y="7925"/>
                  <a:pt x="10032" y="7913"/>
                  <a:pt x="10191" y="7913"/>
                </a:cubicBezTo>
                <a:cubicBezTo>
                  <a:pt x="10381" y="7913"/>
                  <a:pt x="10572" y="7915"/>
                  <a:pt x="10763" y="7913"/>
                </a:cubicBezTo>
                <a:cubicBezTo>
                  <a:pt x="10830" y="7912"/>
                  <a:pt x="10878" y="7923"/>
                  <a:pt x="10943" y="7935"/>
                </a:cubicBezTo>
                <a:cubicBezTo>
                  <a:pt x="11030" y="7952"/>
                  <a:pt x="11121" y="7939"/>
                  <a:pt x="11209" y="7941"/>
                </a:cubicBezTo>
                <a:cubicBezTo>
                  <a:pt x="11839" y="7955"/>
                  <a:pt x="12468" y="7967"/>
                  <a:pt x="13099" y="7970"/>
                </a:cubicBezTo>
                <a:cubicBezTo>
                  <a:pt x="13556" y="7972"/>
                  <a:pt x="14008" y="7920"/>
                  <a:pt x="14459" y="7895"/>
                </a:cubicBezTo>
                <a:cubicBezTo>
                  <a:pt x="14500" y="7893"/>
                  <a:pt x="14541" y="7883"/>
                  <a:pt x="14577" y="7864"/>
                </a:cubicBezTo>
                <a:cubicBezTo>
                  <a:pt x="14651" y="7826"/>
                  <a:pt x="14622" y="7828"/>
                  <a:pt x="14595" y="7767"/>
                </a:cubicBezTo>
                <a:cubicBezTo>
                  <a:pt x="14560" y="7690"/>
                  <a:pt x="14568" y="7604"/>
                  <a:pt x="14568" y="7516"/>
                </a:cubicBezTo>
                <a:cubicBezTo>
                  <a:pt x="14568" y="7325"/>
                  <a:pt x="14585" y="7108"/>
                  <a:pt x="14553" y="6929"/>
                </a:cubicBezTo>
                <a:cubicBezTo>
                  <a:pt x="14508" y="6677"/>
                  <a:pt x="14452" y="6400"/>
                  <a:pt x="14454" y="6139"/>
                </a:cubicBezTo>
                <a:cubicBezTo>
                  <a:pt x="14455" y="5937"/>
                  <a:pt x="14492" y="5739"/>
                  <a:pt x="14492" y="5536"/>
                </a:cubicBezTo>
                <a:cubicBezTo>
                  <a:pt x="14492" y="5420"/>
                  <a:pt x="14511" y="5311"/>
                  <a:pt x="14511" y="5194"/>
                </a:cubicBezTo>
                <a:cubicBezTo>
                  <a:pt x="14511" y="5018"/>
                  <a:pt x="14504" y="4840"/>
                  <a:pt x="14511" y="4664"/>
                </a:cubicBezTo>
                <a:cubicBezTo>
                  <a:pt x="14514" y="4581"/>
                  <a:pt x="14526" y="4511"/>
                  <a:pt x="14515" y="4434"/>
                </a:cubicBezTo>
                <a:cubicBezTo>
                  <a:pt x="14495" y="4296"/>
                  <a:pt x="14511" y="4144"/>
                  <a:pt x="14511" y="4003"/>
                </a:cubicBezTo>
                <a:cubicBezTo>
                  <a:pt x="14511" y="3664"/>
                  <a:pt x="14511" y="3664"/>
                  <a:pt x="14511" y="3664"/>
                </a:cubicBezTo>
                <a:cubicBezTo>
                  <a:pt x="14511" y="3505"/>
                  <a:pt x="14487" y="3327"/>
                  <a:pt x="14510" y="3169"/>
                </a:cubicBezTo>
                <a:cubicBezTo>
                  <a:pt x="14548" y="2900"/>
                  <a:pt x="14530" y="2616"/>
                  <a:pt x="14530" y="2341"/>
                </a:cubicBezTo>
                <a:cubicBezTo>
                  <a:pt x="14530" y="2216"/>
                  <a:pt x="14531" y="2090"/>
                  <a:pt x="14530" y="1965"/>
                </a:cubicBezTo>
                <a:cubicBezTo>
                  <a:pt x="14529" y="1780"/>
                  <a:pt x="14562" y="1602"/>
                  <a:pt x="14534" y="1418"/>
                </a:cubicBezTo>
                <a:cubicBezTo>
                  <a:pt x="14508" y="1251"/>
                  <a:pt x="14549" y="1083"/>
                  <a:pt x="14549" y="916"/>
                </a:cubicBezTo>
                <a:cubicBezTo>
                  <a:pt x="14548" y="746"/>
                  <a:pt x="14566" y="565"/>
                  <a:pt x="14544" y="397"/>
                </a:cubicBezTo>
                <a:cubicBezTo>
                  <a:pt x="14541" y="367"/>
                  <a:pt x="14538" y="313"/>
                  <a:pt x="14530" y="283"/>
                </a:cubicBezTo>
                <a:cubicBezTo>
                  <a:pt x="14515" y="230"/>
                  <a:pt x="14510" y="235"/>
                  <a:pt x="14450" y="231"/>
                </a:cubicBezTo>
                <a:cubicBezTo>
                  <a:pt x="14377" y="227"/>
                  <a:pt x="14306" y="236"/>
                  <a:pt x="14233" y="225"/>
                </a:cubicBezTo>
                <a:cubicBezTo>
                  <a:pt x="14130" y="210"/>
                  <a:pt x="14038" y="184"/>
                  <a:pt x="13933" y="184"/>
                </a:cubicBezTo>
                <a:cubicBezTo>
                  <a:pt x="13570" y="186"/>
                  <a:pt x="13217" y="164"/>
                  <a:pt x="12859" y="120"/>
                </a:cubicBezTo>
                <a:cubicBezTo>
                  <a:pt x="12818" y="115"/>
                  <a:pt x="12787" y="96"/>
                  <a:pt x="12748" y="88"/>
                </a:cubicBezTo>
                <a:cubicBezTo>
                  <a:pt x="12684" y="76"/>
                  <a:pt x="12600" y="90"/>
                  <a:pt x="12535" y="90"/>
                </a:cubicBezTo>
                <a:cubicBezTo>
                  <a:pt x="12405" y="91"/>
                  <a:pt x="12278" y="70"/>
                  <a:pt x="12148" y="71"/>
                </a:cubicBezTo>
                <a:cubicBezTo>
                  <a:pt x="11938" y="72"/>
                  <a:pt x="11729" y="72"/>
                  <a:pt x="11519" y="71"/>
                </a:cubicBezTo>
                <a:cubicBezTo>
                  <a:pt x="11311" y="70"/>
                  <a:pt x="11103" y="90"/>
                  <a:pt x="10893" y="90"/>
                </a:cubicBezTo>
                <a:cubicBezTo>
                  <a:pt x="10772" y="90"/>
                  <a:pt x="10662" y="96"/>
                  <a:pt x="10544" y="112"/>
                </a:cubicBezTo>
                <a:cubicBezTo>
                  <a:pt x="10398" y="131"/>
                  <a:pt x="10245" y="118"/>
                  <a:pt x="10098" y="118"/>
                </a:cubicBezTo>
                <a:cubicBezTo>
                  <a:pt x="9595" y="117"/>
                  <a:pt x="9092" y="140"/>
                  <a:pt x="8591" y="136"/>
                </a:cubicBezTo>
                <a:cubicBezTo>
                  <a:pt x="8448" y="135"/>
                  <a:pt x="8302" y="146"/>
                  <a:pt x="8157" y="146"/>
                </a:cubicBezTo>
                <a:cubicBezTo>
                  <a:pt x="8003" y="147"/>
                  <a:pt x="7851" y="131"/>
                  <a:pt x="7696" y="128"/>
                </a:cubicBezTo>
                <a:cubicBezTo>
                  <a:pt x="7348" y="121"/>
                  <a:pt x="7006" y="61"/>
                  <a:pt x="6657" y="61"/>
                </a:cubicBezTo>
                <a:cubicBezTo>
                  <a:pt x="6507" y="61"/>
                  <a:pt x="6365" y="32"/>
                  <a:pt x="6216" y="33"/>
                </a:cubicBezTo>
                <a:cubicBezTo>
                  <a:pt x="6050" y="34"/>
                  <a:pt x="5889" y="13"/>
                  <a:pt x="5724" y="14"/>
                </a:cubicBezTo>
                <a:cubicBezTo>
                  <a:pt x="5340" y="16"/>
                  <a:pt x="4956" y="14"/>
                  <a:pt x="4573" y="14"/>
                </a:cubicBezTo>
                <a:cubicBezTo>
                  <a:pt x="4414" y="14"/>
                  <a:pt x="4247" y="0"/>
                  <a:pt x="4089" y="18"/>
                </a:cubicBezTo>
                <a:cubicBezTo>
                  <a:pt x="3931" y="36"/>
                  <a:pt x="3766" y="13"/>
                  <a:pt x="3610" y="39"/>
                </a:cubicBezTo>
                <a:cubicBezTo>
                  <a:pt x="3463" y="64"/>
                  <a:pt x="3320" y="61"/>
                  <a:pt x="3169" y="61"/>
                </a:cubicBezTo>
                <a:cubicBezTo>
                  <a:pt x="2892" y="61"/>
                  <a:pt x="2616" y="72"/>
                  <a:pt x="2339" y="70"/>
                </a:cubicBezTo>
                <a:cubicBezTo>
                  <a:pt x="1999" y="69"/>
                  <a:pt x="1658" y="90"/>
                  <a:pt x="1318" y="90"/>
                </a:cubicBezTo>
                <a:cubicBezTo>
                  <a:pt x="300" y="90"/>
                  <a:pt x="300" y="90"/>
                  <a:pt x="300" y="90"/>
                </a:cubicBezTo>
                <a:lnTo>
                  <a:pt x="73" y="14"/>
                </a:lnTo>
                <a:close/>
              </a:path>
            </a:pathLst>
          </a:custGeom>
          <a:solidFill>
            <a:srgbClr val="DDDDDD"/>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Title 5">
            <a:extLst>
              <a:ext uri="{FF2B5EF4-FFF2-40B4-BE49-F238E27FC236}">
                <a16:creationId xmlns:a16="http://schemas.microsoft.com/office/drawing/2014/main" id="{6AAD32B5-6383-32F2-A412-69D6500E139B}"/>
              </a:ext>
            </a:extLst>
          </p:cNvPr>
          <p:cNvSpPr>
            <a:spLocks noGrp="1" noSelect="1"/>
          </p:cNvSpPr>
          <p:nvPr>
            <p:ph type="title" hasCustomPrompt="1"/>
          </p:nvPr>
        </p:nvSpPr>
        <p:spPr>
          <a:xfrm>
            <a:off x="756212" y="918195"/>
            <a:ext cx="5220000" cy="1080000"/>
          </a:xfrm>
        </p:spPr>
        <p:txBody>
          <a:bodyPr/>
          <a:lstStyle>
            <a:lvl1pPr>
              <a:defRPr>
                <a:solidFill>
                  <a:schemeClr val="bg1"/>
                </a:solidFill>
              </a:defRPr>
            </a:lvl1pPr>
          </a:lstStyle>
          <a:p>
            <a:r>
              <a:rPr lang="nl-NL"/>
              <a:t>[Titel]</a:t>
            </a:r>
            <a:endParaRPr lang="nl-NL" dirty="0"/>
          </a:p>
        </p:txBody>
      </p:sp>
      <p:sp>
        <p:nvSpPr>
          <p:cNvPr id="16" name="Tekst 6 [PHJU] (JU-Free)">
            <a:extLst>
              <a:ext uri="{FF2B5EF4-FFF2-40B4-BE49-F238E27FC236}">
                <a16:creationId xmlns:a16="http://schemas.microsoft.com/office/drawing/2014/main" id="{C7FB0EF5-111B-B986-22AD-291C657E8460}"/>
              </a:ext>
            </a:extLst>
          </p:cNvPr>
          <p:cNvSpPr>
            <a:spLocks noGrp="1"/>
          </p:cNvSpPr>
          <p:nvPr>
            <p:ph type="body" sz="quarter" idx="17" hasCustomPrompt="1"/>
          </p:nvPr>
        </p:nvSpPr>
        <p:spPr>
          <a:xfrm>
            <a:off x="756000" y="2343600"/>
            <a:ext cx="52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6" name="Footer Placeholder 7">
            <a:extLst>
              <a:ext uri="{FF2B5EF4-FFF2-40B4-BE49-F238E27FC236}">
                <a16:creationId xmlns:a16="http://schemas.microsoft.com/office/drawing/2014/main" id="{AC577082-3482-F94E-FEFB-F4EDE36EAED5}"/>
              </a:ext>
            </a:extLst>
          </p:cNvPr>
          <p:cNvSpPr>
            <a:spLocks noGrp="1" noSelect="1"/>
          </p:cNvSpPr>
          <p:nvPr>
            <p:ph type="ftr" sz="quarter" idx="1003"/>
          </p:nvPr>
        </p:nvSpPr>
        <p:spPr/>
        <p:txBody>
          <a:bodyPr/>
          <a:lstStyle/>
          <a:p>
            <a:r>
              <a:rPr lang="nl-NL"/>
              <a:t>powerpoint template</a:t>
            </a:r>
            <a:endParaRPr lang="nl-NL" dirty="0"/>
          </a:p>
        </p:txBody>
      </p:sp>
      <p:sp>
        <p:nvSpPr>
          <p:cNvPr id="7" name="Slide Number Placeholder 8">
            <a:extLst>
              <a:ext uri="{FF2B5EF4-FFF2-40B4-BE49-F238E27FC236}">
                <a16:creationId xmlns:a16="http://schemas.microsoft.com/office/drawing/2014/main" id="{F7904B7A-03F5-BCC0-48C5-95BFBA2FAD7C}"/>
              </a:ext>
            </a:extLst>
          </p:cNvPr>
          <p:cNvSpPr>
            <a:spLocks noGrp="1" noSelect="1"/>
          </p:cNvSpPr>
          <p:nvPr>
            <p:ph type="sldNum" sz="quarter" idx="1004"/>
          </p:nvPr>
        </p:nvSpPr>
        <p:spPr/>
        <p:txBody>
          <a:bodyPr/>
          <a:lstStyle/>
          <a:p>
            <a:fld id="{8F18802B-E4C7-4B2D-B37A-6B7CC3C134EA}" type="slidenum">
              <a:rPr lang="nl-NL" smtClean="0"/>
              <a:pPr/>
              <a:t>‹nr.›</a:t>
            </a:fld>
            <a:endParaRPr lang="nl-NL" dirty="0"/>
          </a:p>
        </p:txBody>
      </p:sp>
      <p:sp>
        <p:nvSpPr>
          <p:cNvPr id="2" name="Instructie algemeen 9">
            <a:extLst>
              <a:ext uri="{FF2B5EF4-FFF2-40B4-BE49-F238E27FC236}">
                <a16:creationId xmlns:a16="http://schemas.microsoft.com/office/drawing/2014/main" id="{7E34506E-403A-8C8F-62A6-AD45B21C9A48}"/>
              </a:ext>
            </a:extLst>
          </p:cNvPr>
          <p:cNvSpPr>
            <a:spLocks noGrp="1" noSelect="1"/>
          </p:cNvSpPr>
          <p:nvPr>
            <p:ph type="body" sz="quarter" idx="14" hasCustomPrompt="1"/>
          </p:nvPr>
        </p:nvSpPr>
        <p:spPr>
          <a:xfrm>
            <a:off x="-2113544" y="-2"/>
            <a:ext cx="2052000" cy="4284000"/>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3" name="Instructie Picture 10 {PHJU}">
            <a:extLst>
              <a:ext uri="{FF2B5EF4-FFF2-40B4-BE49-F238E27FC236}">
                <a16:creationId xmlns:a16="http://schemas.microsoft.com/office/drawing/2014/main" id="{81DFFB19-B157-5E99-E38F-A726EF2F70D9}"/>
              </a:ext>
            </a:extLst>
          </p:cNvPr>
          <p:cNvSpPr>
            <a:spLocks noGrp="1" noSelect="1" noChangeAspect="1"/>
          </p:cNvSpPr>
          <p:nvPr>
            <p:ph type="body" sz="quarter" idx="15" hasCustomPrompt="1"/>
          </p:nvPr>
        </p:nvSpPr>
        <p:spPr>
          <a:xfrm>
            <a:off x="-2094104" y="2539128"/>
            <a:ext cx="1465333" cy="756000"/>
          </a:xfrm>
          <a:blipFill>
            <a:blip r:embed="rId4" cstate="email">
              <a:extLst>
                <a:ext uri="{28A0092B-C50C-407E-A947-70E740481C1C}">
                  <a14:useLocalDpi xmlns:a14="http://schemas.microsoft.com/office/drawing/2010/main"/>
                </a:ext>
              </a:extLst>
            </a:blip>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
        <p:nvSpPr>
          <p:cNvPr id="19" name="Picture placeholder JU 12">
            <a:extLst>
              <a:ext uri="{FF2B5EF4-FFF2-40B4-BE49-F238E27FC236}">
                <a16:creationId xmlns:a16="http://schemas.microsoft.com/office/drawing/2014/main" id="{CC4579EE-C41C-E0FC-F176-10E689A390B6}"/>
              </a:ext>
            </a:extLst>
          </p:cNvPr>
          <p:cNvSpPr>
            <a:spLocks noGrp="1" noSelect="1"/>
          </p:cNvSpPr>
          <p:nvPr>
            <p:ph type="pic" idx="1001" hasCustomPrompt="1"/>
            <p:custDataLst>
              <p:custData r:id="rId1"/>
            </p:custDataLst>
          </p:nvPr>
        </p:nvSpPr>
        <p:spPr bwMode="auto">
          <a:xfrm>
            <a:off x="6939635" y="3635279"/>
            <a:ext cx="4673230" cy="2489060"/>
          </a:xfrm>
          <a:custGeom>
            <a:avLst/>
            <a:gdLst>
              <a:gd name="connsiteX0" fmla="*/ 98124 w 4673230"/>
              <a:gd name="connsiteY0" fmla="*/ 0 h 2489060"/>
              <a:gd name="connsiteX1" fmla="*/ 301676 w 4673230"/>
              <a:gd name="connsiteY1" fmla="*/ 3176 h 2489060"/>
              <a:gd name="connsiteX2" fmla="*/ 582394 w 4673230"/>
              <a:gd name="connsiteY2" fmla="*/ 20961 h 2489060"/>
              <a:gd name="connsiteX3" fmla="*/ 728151 w 4673230"/>
              <a:gd name="connsiteY3" fmla="*/ 26996 h 2489060"/>
              <a:gd name="connsiteX4" fmla="*/ 862794 w 4673230"/>
              <a:gd name="connsiteY4" fmla="*/ 28901 h 2489060"/>
              <a:gd name="connsiteX5" fmla="*/ 1125728 w 4673230"/>
              <a:gd name="connsiteY5" fmla="*/ 35888 h 2489060"/>
              <a:gd name="connsiteX6" fmla="*/ 1458206 w 4673230"/>
              <a:gd name="connsiteY6" fmla="*/ 38747 h 2489060"/>
              <a:gd name="connsiteX7" fmla="*/ 1538547 w 4673230"/>
              <a:gd name="connsiteY7" fmla="*/ 45416 h 2489060"/>
              <a:gd name="connsiteX8" fmla="*/ 1598247 w 4673230"/>
              <a:gd name="connsiteY8" fmla="*/ 44464 h 2489060"/>
              <a:gd name="connsiteX9" fmla="*/ 1656677 w 4673230"/>
              <a:gd name="connsiteY9" fmla="*/ 54309 h 2489060"/>
              <a:gd name="connsiteX10" fmla="*/ 1726222 w 4673230"/>
              <a:gd name="connsiteY10" fmla="*/ 53991 h 2489060"/>
              <a:gd name="connsiteX11" fmla="*/ 2042505 w 4673230"/>
              <a:gd name="connsiteY11" fmla="*/ 62884 h 2489060"/>
              <a:gd name="connsiteX12" fmla="*/ 2435319 w 4673230"/>
              <a:gd name="connsiteY12" fmla="*/ 54309 h 2489060"/>
              <a:gd name="connsiteX13" fmla="*/ 2581076 w 4673230"/>
              <a:gd name="connsiteY13" fmla="*/ 45416 h 2489060"/>
              <a:gd name="connsiteX14" fmla="*/ 2691902 w 4673230"/>
              <a:gd name="connsiteY14" fmla="*/ 39064 h 2489060"/>
              <a:gd name="connsiteX15" fmla="*/ 2872273 w 4673230"/>
              <a:gd name="connsiteY15" fmla="*/ 39064 h 2489060"/>
              <a:gd name="connsiteX16" fmla="*/ 3322246 w 4673230"/>
              <a:gd name="connsiteY16" fmla="*/ 35888 h 2489060"/>
              <a:gd name="connsiteX17" fmla="*/ 3434343 w 4673230"/>
              <a:gd name="connsiteY17" fmla="*/ 26678 h 2489060"/>
              <a:gd name="connsiteX18" fmla="*/ 3517541 w 4673230"/>
              <a:gd name="connsiteY18" fmla="*/ 26996 h 2489060"/>
              <a:gd name="connsiteX19" fmla="*/ 3667109 w 4673230"/>
              <a:gd name="connsiteY19" fmla="*/ 20961 h 2489060"/>
              <a:gd name="connsiteX20" fmla="*/ 4058653 w 4673230"/>
              <a:gd name="connsiteY20" fmla="*/ 20961 h 2489060"/>
              <a:gd name="connsiteX21" fmla="*/ 4177735 w 4673230"/>
              <a:gd name="connsiteY21" fmla="*/ 33983 h 2489060"/>
              <a:gd name="connsiteX22" fmla="*/ 4312696 w 4673230"/>
              <a:gd name="connsiteY22" fmla="*/ 38747 h 2489060"/>
              <a:gd name="connsiteX23" fmla="*/ 4417489 w 4673230"/>
              <a:gd name="connsiteY23" fmla="*/ 52086 h 2489060"/>
              <a:gd name="connsiteX24" fmla="*/ 4508944 w 4673230"/>
              <a:gd name="connsiteY24" fmla="*/ 53991 h 2489060"/>
              <a:gd name="connsiteX25" fmla="*/ 4588967 w 4673230"/>
              <a:gd name="connsiteY25" fmla="*/ 57167 h 2489060"/>
              <a:gd name="connsiteX26" fmla="*/ 4628979 w 4673230"/>
              <a:gd name="connsiteY26" fmla="*/ 56850 h 2489060"/>
              <a:gd name="connsiteX27" fmla="*/ 4634695 w 4673230"/>
              <a:gd name="connsiteY27" fmla="*/ 81622 h 2489060"/>
              <a:gd name="connsiteX28" fmla="*/ 4635013 w 4673230"/>
              <a:gd name="connsiteY28" fmla="*/ 122592 h 2489060"/>
              <a:gd name="connsiteX29" fmla="*/ 4628661 w 4673230"/>
              <a:gd name="connsiteY29" fmla="*/ 189287 h 2489060"/>
              <a:gd name="connsiteX30" fmla="*/ 4635013 w 4673230"/>
              <a:gd name="connsiteY30" fmla="*/ 251854 h 2489060"/>
              <a:gd name="connsiteX31" fmla="*/ 4635013 w 4673230"/>
              <a:gd name="connsiteY31" fmla="*/ 291553 h 2489060"/>
              <a:gd name="connsiteX32" fmla="*/ 4639459 w 4673230"/>
              <a:gd name="connsiteY32" fmla="*/ 379845 h 2489060"/>
              <a:gd name="connsiteX33" fmla="*/ 4641047 w 4673230"/>
              <a:gd name="connsiteY33" fmla="*/ 450033 h 2489060"/>
              <a:gd name="connsiteX34" fmla="*/ 4653113 w 4673230"/>
              <a:gd name="connsiteY34" fmla="*/ 534514 h 2489060"/>
              <a:gd name="connsiteX35" fmla="*/ 4652796 w 4673230"/>
              <a:gd name="connsiteY35" fmla="*/ 683466 h 2489060"/>
              <a:gd name="connsiteX36" fmla="*/ 4658829 w 4673230"/>
              <a:gd name="connsiteY36" fmla="*/ 866719 h 2489060"/>
              <a:gd name="connsiteX37" fmla="*/ 4661687 w 4673230"/>
              <a:gd name="connsiteY37" fmla="*/ 1050290 h 2489060"/>
              <a:gd name="connsiteX38" fmla="*/ 4668039 w 4673230"/>
              <a:gd name="connsiteY38" fmla="*/ 1168435 h 2489060"/>
              <a:gd name="connsiteX39" fmla="*/ 4668039 w 4673230"/>
              <a:gd name="connsiteY39" fmla="*/ 1204959 h 2489060"/>
              <a:gd name="connsiteX40" fmla="*/ 4670897 w 4673230"/>
              <a:gd name="connsiteY40" fmla="*/ 1244341 h 2489060"/>
              <a:gd name="connsiteX41" fmla="*/ 4670897 w 4673230"/>
              <a:gd name="connsiteY41" fmla="*/ 1438709 h 2489060"/>
              <a:gd name="connsiteX42" fmla="*/ 4670897 w 4673230"/>
              <a:gd name="connsiteY42" fmla="*/ 1613387 h 2489060"/>
              <a:gd name="connsiteX43" fmla="*/ 4670897 w 4673230"/>
              <a:gd name="connsiteY43" fmla="*/ 1701043 h 2489060"/>
              <a:gd name="connsiteX44" fmla="*/ 4658512 w 4673230"/>
              <a:gd name="connsiteY44" fmla="*/ 1782666 h 2489060"/>
              <a:gd name="connsiteX45" fmla="*/ 4668356 w 4673230"/>
              <a:gd name="connsiteY45" fmla="*/ 1883026 h 2489060"/>
              <a:gd name="connsiteX46" fmla="*/ 4670897 w 4673230"/>
              <a:gd name="connsiteY46" fmla="*/ 1972270 h 2489060"/>
              <a:gd name="connsiteX47" fmla="*/ 4670897 w 4673230"/>
              <a:gd name="connsiteY47" fmla="*/ 2061515 h 2489060"/>
              <a:gd name="connsiteX48" fmla="*/ 4668356 w 4673230"/>
              <a:gd name="connsiteY48" fmla="*/ 2161875 h 2489060"/>
              <a:gd name="connsiteX49" fmla="*/ 4658829 w 4673230"/>
              <a:gd name="connsiteY49" fmla="*/ 2196810 h 2489060"/>
              <a:gd name="connsiteX50" fmla="*/ 4658829 w 4673230"/>
              <a:gd name="connsiteY50" fmla="*/ 2218407 h 2489060"/>
              <a:gd name="connsiteX51" fmla="*/ 4652796 w 4673230"/>
              <a:gd name="connsiteY51" fmla="*/ 2254613 h 2489060"/>
              <a:gd name="connsiteX52" fmla="*/ 4652796 w 4673230"/>
              <a:gd name="connsiteY52" fmla="*/ 2326390 h 2489060"/>
              <a:gd name="connsiteX53" fmla="*/ 4650255 w 4673230"/>
              <a:gd name="connsiteY53" fmla="*/ 2375299 h 2489060"/>
              <a:gd name="connsiteX54" fmla="*/ 4640729 w 4673230"/>
              <a:gd name="connsiteY54" fmla="*/ 2393085 h 2489060"/>
              <a:gd name="connsiteX55" fmla="*/ 4640729 w 4673230"/>
              <a:gd name="connsiteY55" fmla="*/ 2411188 h 2489060"/>
              <a:gd name="connsiteX56" fmla="*/ 4640093 w 4673230"/>
              <a:gd name="connsiteY56" fmla="*/ 2474707 h 2489060"/>
              <a:gd name="connsiteX57" fmla="*/ 4540065 w 4673230"/>
              <a:gd name="connsiteY57" fmla="*/ 2475660 h 2489060"/>
              <a:gd name="connsiteX58" fmla="*/ 4418759 w 4673230"/>
              <a:gd name="connsiteY58" fmla="*/ 2464861 h 2489060"/>
              <a:gd name="connsiteX59" fmla="*/ 4275225 w 4673230"/>
              <a:gd name="connsiteY59" fmla="*/ 2457874 h 2489060"/>
              <a:gd name="connsiteX60" fmla="*/ 4051667 w 4673230"/>
              <a:gd name="connsiteY60" fmla="*/ 2451840 h 2489060"/>
              <a:gd name="connsiteX61" fmla="*/ 3807151 w 4673230"/>
              <a:gd name="connsiteY61" fmla="*/ 2457874 h 2489060"/>
              <a:gd name="connsiteX62" fmla="*/ 3740147 w 4673230"/>
              <a:gd name="connsiteY62" fmla="*/ 2457239 h 2489060"/>
              <a:gd name="connsiteX63" fmla="*/ 3711249 w 4673230"/>
              <a:gd name="connsiteY63" fmla="*/ 2467084 h 2489060"/>
              <a:gd name="connsiteX64" fmla="*/ 3621064 w 4673230"/>
              <a:gd name="connsiteY64" fmla="*/ 2466767 h 2489060"/>
              <a:gd name="connsiteX65" fmla="*/ 3151402 w 4673230"/>
              <a:gd name="connsiteY65" fmla="*/ 2475660 h 2489060"/>
              <a:gd name="connsiteX66" fmla="*/ 3027874 w 4673230"/>
              <a:gd name="connsiteY66" fmla="*/ 2484552 h 2489060"/>
              <a:gd name="connsiteX67" fmla="*/ 2942452 w 4673230"/>
              <a:gd name="connsiteY67" fmla="*/ 2484870 h 2489060"/>
              <a:gd name="connsiteX68" fmla="*/ 2732867 w 4673230"/>
              <a:gd name="connsiteY68" fmla="*/ 2484870 h 2489060"/>
              <a:gd name="connsiteX69" fmla="*/ 2526774 w 4673230"/>
              <a:gd name="connsiteY69" fmla="*/ 2484870 h 2489060"/>
              <a:gd name="connsiteX70" fmla="*/ 2365139 w 4673230"/>
              <a:gd name="connsiteY70" fmla="*/ 2475660 h 2489060"/>
              <a:gd name="connsiteX71" fmla="*/ 2160000 w 4673230"/>
              <a:gd name="connsiteY71" fmla="*/ 2466767 h 2489060"/>
              <a:gd name="connsiteX72" fmla="*/ 2054255 w 4673230"/>
              <a:gd name="connsiteY72" fmla="*/ 2467084 h 2489060"/>
              <a:gd name="connsiteX73" fmla="*/ 1966610 w 4673230"/>
              <a:gd name="connsiteY73" fmla="*/ 2466767 h 2489060"/>
              <a:gd name="connsiteX74" fmla="*/ 1713519 w 4673230"/>
              <a:gd name="connsiteY74" fmla="*/ 2469625 h 2489060"/>
              <a:gd name="connsiteX75" fmla="*/ 1599835 w 4673230"/>
              <a:gd name="connsiteY75" fmla="*/ 2475977 h 2489060"/>
              <a:gd name="connsiteX76" fmla="*/ 1495360 w 4673230"/>
              <a:gd name="connsiteY76" fmla="*/ 2484870 h 2489060"/>
              <a:gd name="connsiteX77" fmla="*/ 1376278 w 4673230"/>
              <a:gd name="connsiteY77" fmla="*/ 2484870 h 2489060"/>
              <a:gd name="connsiteX78" fmla="*/ 1268309 w 4673230"/>
              <a:gd name="connsiteY78" fmla="*/ 2475342 h 2489060"/>
              <a:gd name="connsiteX79" fmla="*/ 1093337 w 4673230"/>
              <a:gd name="connsiteY79" fmla="*/ 2475660 h 2489060"/>
              <a:gd name="connsiteX80" fmla="*/ 742123 w 4673230"/>
              <a:gd name="connsiteY80" fmla="*/ 2475660 h 2489060"/>
              <a:gd name="connsiteX81" fmla="*/ 15243 w 4673230"/>
              <a:gd name="connsiteY81" fmla="*/ 2487728 h 2489060"/>
              <a:gd name="connsiteX82" fmla="*/ 7622 w 4673230"/>
              <a:gd name="connsiteY82" fmla="*/ 2465179 h 2489060"/>
              <a:gd name="connsiteX83" fmla="*/ 1906 w 4673230"/>
              <a:gd name="connsiteY83" fmla="*/ 2386098 h 2489060"/>
              <a:gd name="connsiteX84" fmla="*/ 1906 w 4673230"/>
              <a:gd name="connsiteY84" fmla="*/ 2303523 h 2489060"/>
              <a:gd name="connsiteX85" fmla="*/ 21276 w 4673230"/>
              <a:gd name="connsiteY85" fmla="*/ 2124716 h 2489060"/>
              <a:gd name="connsiteX86" fmla="*/ 26040 w 4673230"/>
              <a:gd name="connsiteY86" fmla="*/ 1960519 h 2489060"/>
              <a:gd name="connsiteX87" fmla="*/ 26040 w 4673230"/>
              <a:gd name="connsiteY87" fmla="*/ 1243705 h 2489060"/>
              <a:gd name="connsiteX88" fmla="*/ 30803 w 4673230"/>
              <a:gd name="connsiteY88" fmla="*/ 1029011 h 2489060"/>
              <a:gd name="connsiteX89" fmla="*/ 31756 w 4673230"/>
              <a:gd name="connsiteY89" fmla="*/ 983912 h 2489060"/>
              <a:gd name="connsiteX90" fmla="*/ 41282 w 4673230"/>
              <a:gd name="connsiteY90" fmla="*/ 939449 h 2489060"/>
              <a:gd name="connsiteX91" fmla="*/ 44140 w 4673230"/>
              <a:gd name="connsiteY91" fmla="*/ 868942 h 2489060"/>
              <a:gd name="connsiteX92" fmla="*/ 31756 w 4673230"/>
              <a:gd name="connsiteY92" fmla="*/ 783827 h 2489060"/>
              <a:gd name="connsiteX93" fmla="*/ 31756 w 4673230"/>
              <a:gd name="connsiteY93" fmla="*/ 707286 h 2489060"/>
              <a:gd name="connsiteX94" fmla="*/ 44140 w 4673230"/>
              <a:gd name="connsiteY94" fmla="*/ 621853 h 2489060"/>
              <a:gd name="connsiteX95" fmla="*/ 44140 w 4673230"/>
              <a:gd name="connsiteY95" fmla="*/ 539913 h 2489060"/>
              <a:gd name="connsiteX96" fmla="*/ 44140 w 4673230"/>
              <a:gd name="connsiteY96" fmla="*/ 399536 h 2489060"/>
              <a:gd name="connsiteX97" fmla="*/ 44775 w 4673230"/>
              <a:gd name="connsiteY97" fmla="*/ 268686 h 2489060"/>
              <a:gd name="connsiteX98" fmla="*/ 31756 w 4673230"/>
              <a:gd name="connsiteY98" fmla="*/ 215330 h 2489060"/>
              <a:gd name="connsiteX99" fmla="*/ 30803 w 4673230"/>
              <a:gd name="connsiteY99" fmla="*/ 195322 h 2489060"/>
              <a:gd name="connsiteX100" fmla="*/ 26040 w 4673230"/>
              <a:gd name="connsiteY100" fmla="*/ 135296 h 2489060"/>
              <a:gd name="connsiteX101" fmla="*/ 26040 w 4673230"/>
              <a:gd name="connsiteY101" fmla="*/ 35888 h 2489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673230" h="2489060">
                <a:moveTo>
                  <a:pt x="98124" y="0"/>
                </a:moveTo>
                <a:cubicBezTo>
                  <a:pt x="166081" y="0"/>
                  <a:pt x="234037" y="2858"/>
                  <a:pt x="301676" y="3176"/>
                </a:cubicBezTo>
                <a:cubicBezTo>
                  <a:pt x="396625" y="3176"/>
                  <a:pt x="487763" y="21597"/>
                  <a:pt x="582394" y="20961"/>
                </a:cubicBezTo>
                <a:cubicBezTo>
                  <a:pt x="630979" y="20644"/>
                  <a:pt x="679248" y="26996"/>
                  <a:pt x="728151" y="26996"/>
                </a:cubicBezTo>
                <a:cubicBezTo>
                  <a:pt x="772291" y="26996"/>
                  <a:pt x="819289" y="22549"/>
                  <a:pt x="862794" y="28901"/>
                </a:cubicBezTo>
                <a:cubicBezTo>
                  <a:pt x="948533" y="41923"/>
                  <a:pt x="1038401" y="35888"/>
                  <a:pt x="1125728" y="35888"/>
                </a:cubicBezTo>
                <a:cubicBezTo>
                  <a:pt x="1236554" y="35888"/>
                  <a:pt x="1347063" y="39700"/>
                  <a:pt x="1458206" y="38747"/>
                </a:cubicBezTo>
                <a:cubicBezTo>
                  <a:pt x="1485516" y="38747"/>
                  <a:pt x="1511238" y="44146"/>
                  <a:pt x="1538547" y="45416"/>
                </a:cubicBezTo>
                <a:cubicBezTo>
                  <a:pt x="1557918" y="46052"/>
                  <a:pt x="1578877" y="42240"/>
                  <a:pt x="1598247" y="44464"/>
                </a:cubicBezTo>
                <a:cubicBezTo>
                  <a:pt x="1618571" y="47004"/>
                  <a:pt x="1635401" y="53674"/>
                  <a:pt x="1656677" y="54309"/>
                </a:cubicBezTo>
                <a:cubicBezTo>
                  <a:pt x="1679859" y="54944"/>
                  <a:pt x="1703040" y="53039"/>
                  <a:pt x="1726222" y="53991"/>
                </a:cubicBezTo>
                <a:cubicBezTo>
                  <a:pt x="1831649" y="58120"/>
                  <a:pt x="1936760" y="62884"/>
                  <a:pt x="2042505" y="62884"/>
                </a:cubicBezTo>
                <a:cubicBezTo>
                  <a:pt x="2173655" y="62884"/>
                  <a:pt x="2304169" y="52721"/>
                  <a:pt x="2435319" y="54309"/>
                </a:cubicBezTo>
                <a:cubicBezTo>
                  <a:pt x="2483587" y="54944"/>
                  <a:pt x="2532808" y="47322"/>
                  <a:pt x="2581076" y="45416"/>
                </a:cubicBezTo>
                <a:cubicBezTo>
                  <a:pt x="2618230" y="43828"/>
                  <a:pt x="2654431" y="39064"/>
                  <a:pt x="2691902" y="39064"/>
                </a:cubicBezTo>
                <a:cubicBezTo>
                  <a:pt x="2752237" y="39064"/>
                  <a:pt x="2812255" y="38747"/>
                  <a:pt x="2872273" y="39064"/>
                </a:cubicBezTo>
                <a:cubicBezTo>
                  <a:pt x="3022158" y="39382"/>
                  <a:pt x="3172361" y="35571"/>
                  <a:pt x="3322246" y="35888"/>
                </a:cubicBezTo>
                <a:cubicBezTo>
                  <a:pt x="3360988" y="36206"/>
                  <a:pt x="3396554" y="28584"/>
                  <a:pt x="3434343" y="26678"/>
                </a:cubicBezTo>
                <a:cubicBezTo>
                  <a:pt x="3461970" y="25408"/>
                  <a:pt x="3489915" y="26996"/>
                  <a:pt x="3517541" y="26996"/>
                </a:cubicBezTo>
                <a:cubicBezTo>
                  <a:pt x="3568033" y="26996"/>
                  <a:pt x="3616936" y="20961"/>
                  <a:pt x="3667109" y="20961"/>
                </a:cubicBezTo>
                <a:cubicBezTo>
                  <a:pt x="3797624" y="21597"/>
                  <a:pt x="3928139" y="20961"/>
                  <a:pt x="4058653" y="20961"/>
                </a:cubicBezTo>
                <a:cubicBezTo>
                  <a:pt x="4101205" y="20961"/>
                  <a:pt x="4136136" y="25408"/>
                  <a:pt x="4177735" y="33983"/>
                </a:cubicBezTo>
                <a:cubicBezTo>
                  <a:pt x="4221558" y="43193"/>
                  <a:pt x="4268239" y="33983"/>
                  <a:pt x="4312696" y="38747"/>
                </a:cubicBezTo>
                <a:cubicBezTo>
                  <a:pt x="4347945" y="42240"/>
                  <a:pt x="4382557" y="47322"/>
                  <a:pt x="4417489" y="52086"/>
                </a:cubicBezTo>
                <a:cubicBezTo>
                  <a:pt x="4447973" y="55897"/>
                  <a:pt x="4478141" y="52721"/>
                  <a:pt x="4508944" y="53991"/>
                </a:cubicBezTo>
                <a:cubicBezTo>
                  <a:pt x="4535619" y="54944"/>
                  <a:pt x="4561975" y="57167"/>
                  <a:pt x="4588967" y="57167"/>
                </a:cubicBezTo>
                <a:cubicBezTo>
                  <a:pt x="4599129" y="56850"/>
                  <a:pt x="4619135" y="53356"/>
                  <a:pt x="4628979" y="56850"/>
                </a:cubicBezTo>
                <a:cubicBezTo>
                  <a:pt x="4646445" y="63519"/>
                  <a:pt x="4638189" y="65107"/>
                  <a:pt x="4634695" y="81622"/>
                </a:cubicBezTo>
                <a:cubicBezTo>
                  <a:pt x="4632155" y="94008"/>
                  <a:pt x="4635013" y="109888"/>
                  <a:pt x="4635013" y="122592"/>
                </a:cubicBezTo>
                <a:cubicBezTo>
                  <a:pt x="4635013" y="146094"/>
                  <a:pt x="4628661" y="167056"/>
                  <a:pt x="4628661" y="189287"/>
                </a:cubicBezTo>
                <a:cubicBezTo>
                  <a:pt x="4628344" y="209613"/>
                  <a:pt x="4635013" y="230575"/>
                  <a:pt x="4635013" y="251854"/>
                </a:cubicBezTo>
                <a:cubicBezTo>
                  <a:pt x="4634695" y="265193"/>
                  <a:pt x="4635013" y="278214"/>
                  <a:pt x="4635013" y="291553"/>
                </a:cubicBezTo>
                <a:cubicBezTo>
                  <a:pt x="4635013" y="321725"/>
                  <a:pt x="4634695" y="350308"/>
                  <a:pt x="4639459" y="379845"/>
                </a:cubicBezTo>
                <a:cubicBezTo>
                  <a:pt x="4643269" y="402394"/>
                  <a:pt x="4641047" y="427167"/>
                  <a:pt x="4641047" y="450033"/>
                </a:cubicBezTo>
                <a:cubicBezTo>
                  <a:pt x="4640411" y="480205"/>
                  <a:pt x="4652161" y="504977"/>
                  <a:pt x="4653113" y="534514"/>
                </a:cubicBezTo>
                <a:cubicBezTo>
                  <a:pt x="4654701" y="584059"/>
                  <a:pt x="4652796" y="633921"/>
                  <a:pt x="4652796" y="683466"/>
                </a:cubicBezTo>
                <a:cubicBezTo>
                  <a:pt x="4652796" y="745080"/>
                  <a:pt x="4658829" y="805106"/>
                  <a:pt x="4658829" y="866719"/>
                </a:cubicBezTo>
                <a:cubicBezTo>
                  <a:pt x="4658829" y="925792"/>
                  <a:pt x="4650255" y="992805"/>
                  <a:pt x="4661687" y="1050290"/>
                </a:cubicBezTo>
                <a:cubicBezTo>
                  <a:pt x="4669309" y="1089989"/>
                  <a:pt x="4675977" y="1128418"/>
                  <a:pt x="4668039" y="1168435"/>
                </a:cubicBezTo>
                <a:cubicBezTo>
                  <a:pt x="4663593" y="1190667"/>
                  <a:pt x="4663275" y="1182092"/>
                  <a:pt x="4668039" y="1204959"/>
                </a:cubicBezTo>
                <a:cubicBezTo>
                  <a:pt x="4670897" y="1219251"/>
                  <a:pt x="4670897" y="1229414"/>
                  <a:pt x="4670897" y="1244341"/>
                </a:cubicBezTo>
                <a:cubicBezTo>
                  <a:pt x="4669943" y="1309130"/>
                  <a:pt x="4670897" y="1373920"/>
                  <a:pt x="4670897" y="1438709"/>
                </a:cubicBezTo>
                <a:cubicBezTo>
                  <a:pt x="4670897" y="1438709"/>
                  <a:pt x="4670897" y="1438709"/>
                  <a:pt x="4670897" y="1613387"/>
                </a:cubicBezTo>
                <a:cubicBezTo>
                  <a:pt x="4670897" y="1642606"/>
                  <a:pt x="4670579" y="1671825"/>
                  <a:pt x="4670897" y="1701043"/>
                </a:cubicBezTo>
                <a:cubicBezTo>
                  <a:pt x="4671214" y="1731215"/>
                  <a:pt x="4661052" y="1754717"/>
                  <a:pt x="4658512" y="1782666"/>
                </a:cubicBezTo>
                <a:cubicBezTo>
                  <a:pt x="4655654" y="1817601"/>
                  <a:pt x="4657877" y="1852219"/>
                  <a:pt x="4668356" y="1883026"/>
                </a:cubicBezTo>
                <a:cubicBezTo>
                  <a:pt x="4676613" y="1909069"/>
                  <a:pt x="4670897" y="1944957"/>
                  <a:pt x="4670897" y="1972270"/>
                </a:cubicBezTo>
                <a:cubicBezTo>
                  <a:pt x="4670897" y="1972270"/>
                  <a:pt x="4670897" y="1972270"/>
                  <a:pt x="4670897" y="2061515"/>
                </a:cubicBezTo>
                <a:cubicBezTo>
                  <a:pt x="4670897" y="2092321"/>
                  <a:pt x="4677565" y="2132656"/>
                  <a:pt x="4668356" y="2161875"/>
                </a:cubicBezTo>
                <a:cubicBezTo>
                  <a:pt x="4663593" y="2176484"/>
                  <a:pt x="4659465" y="2180613"/>
                  <a:pt x="4658829" y="2196810"/>
                </a:cubicBezTo>
                <a:cubicBezTo>
                  <a:pt x="4658512" y="2203798"/>
                  <a:pt x="4659465" y="2211420"/>
                  <a:pt x="4658829" y="2218407"/>
                </a:cubicBezTo>
                <a:cubicBezTo>
                  <a:pt x="4657877" y="2231428"/>
                  <a:pt x="4654383" y="2241909"/>
                  <a:pt x="4652796" y="2254613"/>
                </a:cubicBezTo>
                <a:cubicBezTo>
                  <a:pt x="4649621" y="2277480"/>
                  <a:pt x="4652796" y="2303205"/>
                  <a:pt x="4652796" y="2326390"/>
                </a:cubicBezTo>
                <a:cubicBezTo>
                  <a:pt x="4652796" y="2342905"/>
                  <a:pt x="4655019" y="2360055"/>
                  <a:pt x="4650255" y="2375299"/>
                </a:cubicBezTo>
                <a:cubicBezTo>
                  <a:pt x="4648350" y="2381334"/>
                  <a:pt x="4642317" y="2385462"/>
                  <a:pt x="4640729" y="2393085"/>
                </a:cubicBezTo>
                <a:cubicBezTo>
                  <a:pt x="4639459" y="2397849"/>
                  <a:pt x="4640729" y="2406424"/>
                  <a:pt x="4640729" y="2411188"/>
                </a:cubicBezTo>
                <a:cubicBezTo>
                  <a:pt x="4641047" y="2431831"/>
                  <a:pt x="4643587" y="2455016"/>
                  <a:pt x="4640093" y="2474707"/>
                </a:cubicBezTo>
                <a:cubicBezTo>
                  <a:pt x="4608973" y="2480424"/>
                  <a:pt x="4571502" y="2476295"/>
                  <a:pt x="4540065" y="2475660"/>
                </a:cubicBezTo>
                <a:cubicBezTo>
                  <a:pt x="4502593" y="2475024"/>
                  <a:pt x="4455913" y="2473754"/>
                  <a:pt x="4418759" y="2464861"/>
                </a:cubicBezTo>
                <a:cubicBezTo>
                  <a:pt x="4372396" y="2453745"/>
                  <a:pt x="4323811" y="2458509"/>
                  <a:pt x="4275225" y="2457874"/>
                </a:cubicBezTo>
                <a:cubicBezTo>
                  <a:pt x="4200917" y="2456921"/>
                  <a:pt x="4126609" y="2451840"/>
                  <a:pt x="4051667" y="2451840"/>
                </a:cubicBezTo>
                <a:cubicBezTo>
                  <a:pt x="3969738" y="2451840"/>
                  <a:pt x="3888762" y="2457874"/>
                  <a:pt x="3807151" y="2457874"/>
                </a:cubicBezTo>
                <a:cubicBezTo>
                  <a:pt x="3786509" y="2457874"/>
                  <a:pt x="3760153" y="2453110"/>
                  <a:pt x="3740147" y="2457239"/>
                </a:cubicBezTo>
                <a:cubicBezTo>
                  <a:pt x="3729350" y="2459462"/>
                  <a:pt x="3721729" y="2465179"/>
                  <a:pt x="3711249" y="2467084"/>
                </a:cubicBezTo>
                <a:cubicBezTo>
                  <a:pt x="3683940" y="2472484"/>
                  <a:pt x="3649326" y="2466767"/>
                  <a:pt x="3621064" y="2466767"/>
                </a:cubicBezTo>
                <a:cubicBezTo>
                  <a:pt x="3464193" y="2466767"/>
                  <a:pt x="3307956" y="2476612"/>
                  <a:pt x="3151402" y="2475660"/>
                </a:cubicBezTo>
                <a:cubicBezTo>
                  <a:pt x="3108850" y="2475660"/>
                  <a:pt x="3070109" y="2484870"/>
                  <a:pt x="3027874" y="2484552"/>
                </a:cubicBezTo>
                <a:cubicBezTo>
                  <a:pt x="2999612" y="2484552"/>
                  <a:pt x="2971032" y="2484870"/>
                  <a:pt x="2942452" y="2484870"/>
                </a:cubicBezTo>
                <a:cubicBezTo>
                  <a:pt x="2942452" y="2484870"/>
                  <a:pt x="2942452" y="2484870"/>
                  <a:pt x="2732867" y="2484870"/>
                </a:cubicBezTo>
                <a:cubicBezTo>
                  <a:pt x="2664275" y="2484870"/>
                  <a:pt x="2595683" y="2484870"/>
                  <a:pt x="2526774" y="2484870"/>
                </a:cubicBezTo>
                <a:cubicBezTo>
                  <a:pt x="2472155" y="2484552"/>
                  <a:pt x="2420076" y="2475660"/>
                  <a:pt x="2365139" y="2475660"/>
                </a:cubicBezTo>
                <a:cubicBezTo>
                  <a:pt x="2296865" y="2475977"/>
                  <a:pt x="2228591" y="2466767"/>
                  <a:pt x="2160000" y="2466767"/>
                </a:cubicBezTo>
                <a:cubicBezTo>
                  <a:pt x="2125069" y="2466767"/>
                  <a:pt x="2088868" y="2469943"/>
                  <a:pt x="2054255" y="2467084"/>
                </a:cubicBezTo>
                <a:cubicBezTo>
                  <a:pt x="2024087" y="2464544"/>
                  <a:pt x="1997412" y="2466767"/>
                  <a:pt x="1966610" y="2466767"/>
                </a:cubicBezTo>
                <a:cubicBezTo>
                  <a:pt x="1882141" y="2466449"/>
                  <a:pt x="1797671" y="2470260"/>
                  <a:pt x="1713519" y="2469625"/>
                </a:cubicBezTo>
                <a:cubicBezTo>
                  <a:pt x="1675095" y="2469625"/>
                  <a:pt x="1637942" y="2476295"/>
                  <a:pt x="1599835" y="2475977"/>
                </a:cubicBezTo>
                <a:cubicBezTo>
                  <a:pt x="1563634" y="2475342"/>
                  <a:pt x="1530926" y="2483282"/>
                  <a:pt x="1495360" y="2484870"/>
                </a:cubicBezTo>
                <a:cubicBezTo>
                  <a:pt x="1455983" y="2486775"/>
                  <a:pt x="1415972" y="2484552"/>
                  <a:pt x="1376278" y="2484870"/>
                </a:cubicBezTo>
                <a:cubicBezTo>
                  <a:pt x="1338489" y="2484870"/>
                  <a:pt x="1305146" y="2478836"/>
                  <a:pt x="1268309" y="2475342"/>
                </a:cubicBezTo>
                <a:cubicBezTo>
                  <a:pt x="1211150" y="2469943"/>
                  <a:pt x="1150497" y="2475660"/>
                  <a:pt x="1093337" y="2475660"/>
                </a:cubicBezTo>
                <a:cubicBezTo>
                  <a:pt x="1093337" y="2475660"/>
                  <a:pt x="1093337" y="2475660"/>
                  <a:pt x="742123" y="2475660"/>
                </a:cubicBezTo>
                <a:cubicBezTo>
                  <a:pt x="499512" y="2475660"/>
                  <a:pt x="258807" y="2494080"/>
                  <a:pt x="15243" y="2487728"/>
                </a:cubicBezTo>
                <a:cubicBezTo>
                  <a:pt x="13338" y="2480106"/>
                  <a:pt x="8892" y="2472801"/>
                  <a:pt x="7622" y="2465179"/>
                </a:cubicBezTo>
                <a:cubicBezTo>
                  <a:pt x="3811" y="2440406"/>
                  <a:pt x="4446" y="2411188"/>
                  <a:pt x="1906" y="2386098"/>
                </a:cubicBezTo>
                <a:cubicBezTo>
                  <a:pt x="-635" y="2360372"/>
                  <a:pt x="-635" y="2329248"/>
                  <a:pt x="1906" y="2303523"/>
                </a:cubicBezTo>
                <a:cubicBezTo>
                  <a:pt x="6987" y="2244450"/>
                  <a:pt x="13973" y="2183789"/>
                  <a:pt x="21276" y="2124716"/>
                </a:cubicBezTo>
                <a:cubicBezTo>
                  <a:pt x="27945" y="2070407"/>
                  <a:pt x="26040" y="2015463"/>
                  <a:pt x="26040" y="1960519"/>
                </a:cubicBezTo>
                <a:cubicBezTo>
                  <a:pt x="26040" y="1960519"/>
                  <a:pt x="26040" y="1960519"/>
                  <a:pt x="26040" y="1243705"/>
                </a:cubicBezTo>
                <a:cubicBezTo>
                  <a:pt x="26040" y="1171929"/>
                  <a:pt x="24452" y="1100152"/>
                  <a:pt x="30803" y="1029011"/>
                </a:cubicBezTo>
                <a:cubicBezTo>
                  <a:pt x="32073" y="1013766"/>
                  <a:pt x="31438" y="999157"/>
                  <a:pt x="31756" y="983912"/>
                </a:cubicBezTo>
                <a:cubicBezTo>
                  <a:pt x="32391" y="966127"/>
                  <a:pt x="38107" y="955011"/>
                  <a:pt x="41282" y="939449"/>
                </a:cubicBezTo>
                <a:cubicBezTo>
                  <a:pt x="46363" y="917217"/>
                  <a:pt x="43823" y="892444"/>
                  <a:pt x="44140" y="868942"/>
                </a:cubicBezTo>
                <a:cubicBezTo>
                  <a:pt x="44458" y="838453"/>
                  <a:pt x="33026" y="813681"/>
                  <a:pt x="31756" y="783827"/>
                </a:cubicBezTo>
                <a:cubicBezTo>
                  <a:pt x="30803" y="759054"/>
                  <a:pt x="30168" y="732059"/>
                  <a:pt x="31756" y="707286"/>
                </a:cubicBezTo>
                <a:cubicBezTo>
                  <a:pt x="33661" y="677750"/>
                  <a:pt x="44458" y="652342"/>
                  <a:pt x="44140" y="621853"/>
                </a:cubicBezTo>
                <a:cubicBezTo>
                  <a:pt x="43823" y="594540"/>
                  <a:pt x="44140" y="567226"/>
                  <a:pt x="44140" y="539913"/>
                </a:cubicBezTo>
                <a:cubicBezTo>
                  <a:pt x="44140" y="539913"/>
                  <a:pt x="44140" y="539913"/>
                  <a:pt x="44140" y="399536"/>
                </a:cubicBezTo>
                <a:cubicBezTo>
                  <a:pt x="44140" y="357295"/>
                  <a:pt x="50809" y="310291"/>
                  <a:pt x="44775" y="268686"/>
                </a:cubicBezTo>
                <a:cubicBezTo>
                  <a:pt x="41917" y="249948"/>
                  <a:pt x="33343" y="234703"/>
                  <a:pt x="31756" y="215330"/>
                </a:cubicBezTo>
                <a:cubicBezTo>
                  <a:pt x="31121" y="208343"/>
                  <a:pt x="31438" y="202309"/>
                  <a:pt x="30803" y="195322"/>
                </a:cubicBezTo>
                <a:cubicBezTo>
                  <a:pt x="28580" y="174995"/>
                  <a:pt x="26040" y="156575"/>
                  <a:pt x="26040" y="135296"/>
                </a:cubicBezTo>
                <a:cubicBezTo>
                  <a:pt x="26040" y="102266"/>
                  <a:pt x="26040" y="69236"/>
                  <a:pt x="26040" y="35888"/>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19000"/>
              </a:lnSpc>
              <a:spcBef>
                <a:spcPts val="0"/>
              </a:spcBef>
              <a:buFontTx/>
              <a:buNone/>
              <a:defRPr/>
            </a:lvl1pPr>
          </a:lstStyle>
          <a:p>
            <a:r>
              <a:rPr lang="nl-NL"/>
              <a:t>[Afbeelding]</a:t>
            </a:r>
            <a:endParaRPr lang="nl-NL" dirty="0"/>
          </a:p>
        </p:txBody>
      </p:sp>
      <p:sp>
        <p:nvSpPr>
          <p:cNvPr id="15" name="Picture placeholder JU 12">
            <a:extLst>
              <a:ext uri="{FF2B5EF4-FFF2-40B4-BE49-F238E27FC236}">
                <a16:creationId xmlns:a16="http://schemas.microsoft.com/office/drawing/2014/main" id="{86190ABD-CD75-2EAA-81F0-C7A043449C6D}"/>
              </a:ext>
            </a:extLst>
          </p:cNvPr>
          <p:cNvSpPr>
            <a:spLocks noGrp="1" noSelect="1"/>
          </p:cNvSpPr>
          <p:nvPr>
            <p:ph type="pic" idx="1000" hasCustomPrompt="1"/>
            <p:custDataLst>
              <p:custData r:id="rId2"/>
            </p:custDataLst>
          </p:nvPr>
        </p:nvSpPr>
        <p:spPr bwMode="auto">
          <a:xfrm>
            <a:off x="6954888" y="901358"/>
            <a:ext cx="4636096" cy="2527025"/>
          </a:xfrm>
          <a:custGeom>
            <a:avLst/>
            <a:gdLst>
              <a:gd name="connsiteX0" fmla="*/ 1368300 w 4636096"/>
              <a:gd name="connsiteY0" fmla="*/ 139 h 2527025"/>
              <a:gd name="connsiteX1" fmla="*/ 1445246 w 4636096"/>
              <a:gd name="connsiteY1" fmla="*/ 1647 h 2527025"/>
              <a:gd name="connsiteX2" fmla="*/ 1810650 w 4636096"/>
              <a:gd name="connsiteY2" fmla="*/ 1647 h 2527025"/>
              <a:gd name="connsiteX3" fmla="*/ 1966843 w 4636096"/>
              <a:gd name="connsiteY3" fmla="*/ 7678 h 2527025"/>
              <a:gd name="connsiteX4" fmla="*/ 2106846 w 4636096"/>
              <a:gd name="connsiteY4" fmla="*/ 16565 h 2527025"/>
              <a:gd name="connsiteX5" fmla="*/ 2436693 w 4636096"/>
              <a:gd name="connsiteY5" fmla="*/ 37832 h 2527025"/>
              <a:gd name="connsiteX6" fmla="*/ 2583045 w 4636096"/>
              <a:gd name="connsiteY6" fmla="*/ 43546 h 2527025"/>
              <a:gd name="connsiteX7" fmla="*/ 2720826 w 4636096"/>
              <a:gd name="connsiteY7" fmla="*/ 40372 h 2527025"/>
              <a:gd name="connsiteX8" fmla="*/ 3199248 w 4636096"/>
              <a:gd name="connsiteY8" fmla="*/ 34658 h 2527025"/>
              <a:gd name="connsiteX9" fmla="*/ 3340838 w 4636096"/>
              <a:gd name="connsiteY9" fmla="*/ 32754 h 2527025"/>
              <a:gd name="connsiteX10" fmla="*/ 3451633 w 4636096"/>
              <a:gd name="connsiteY10" fmla="*/ 25771 h 2527025"/>
              <a:gd name="connsiteX11" fmla="*/ 3650367 w 4636096"/>
              <a:gd name="connsiteY11" fmla="*/ 19740 h 2527025"/>
              <a:gd name="connsiteX12" fmla="*/ 3850054 w 4636096"/>
              <a:gd name="connsiteY12" fmla="*/ 19740 h 2527025"/>
              <a:gd name="connsiteX13" fmla="*/ 3972913 w 4636096"/>
              <a:gd name="connsiteY13" fmla="*/ 25771 h 2527025"/>
              <a:gd name="connsiteX14" fmla="*/ 4040534 w 4636096"/>
              <a:gd name="connsiteY14" fmla="*/ 25136 h 2527025"/>
              <a:gd name="connsiteX15" fmla="*/ 4075772 w 4636096"/>
              <a:gd name="connsiteY15" fmla="*/ 35293 h 2527025"/>
              <a:gd name="connsiteX16" fmla="*/ 4416731 w 4636096"/>
              <a:gd name="connsiteY16" fmla="*/ 55608 h 2527025"/>
              <a:gd name="connsiteX17" fmla="*/ 4511971 w 4636096"/>
              <a:gd name="connsiteY17" fmla="*/ 68622 h 2527025"/>
              <a:gd name="connsiteX18" fmla="*/ 4580862 w 4636096"/>
              <a:gd name="connsiteY18" fmla="*/ 70526 h 2527025"/>
              <a:gd name="connsiteX19" fmla="*/ 4606258 w 4636096"/>
              <a:gd name="connsiteY19" fmla="*/ 87032 h 2527025"/>
              <a:gd name="connsiteX20" fmla="*/ 4610703 w 4636096"/>
              <a:gd name="connsiteY20" fmla="*/ 123217 h 2527025"/>
              <a:gd name="connsiteX21" fmla="*/ 4612290 w 4636096"/>
              <a:gd name="connsiteY21" fmla="*/ 287956 h 2527025"/>
              <a:gd name="connsiteX22" fmla="*/ 4607528 w 4636096"/>
              <a:gd name="connsiteY22" fmla="*/ 447299 h 2527025"/>
              <a:gd name="connsiteX23" fmla="*/ 4606258 w 4636096"/>
              <a:gd name="connsiteY23" fmla="*/ 620925 h 2527025"/>
              <a:gd name="connsiteX24" fmla="*/ 4606258 w 4636096"/>
              <a:gd name="connsiteY24" fmla="*/ 740274 h 2527025"/>
              <a:gd name="connsiteX25" fmla="*/ 4599909 w 4636096"/>
              <a:gd name="connsiteY25" fmla="*/ 1003094 h 2527025"/>
              <a:gd name="connsiteX26" fmla="*/ 4600226 w 4636096"/>
              <a:gd name="connsiteY26" fmla="*/ 1160215 h 2527025"/>
              <a:gd name="connsiteX27" fmla="*/ 4600226 w 4636096"/>
              <a:gd name="connsiteY27" fmla="*/ 1267819 h 2527025"/>
              <a:gd name="connsiteX28" fmla="*/ 4601496 w 4636096"/>
              <a:gd name="connsiteY28" fmla="*/ 1404626 h 2527025"/>
              <a:gd name="connsiteX29" fmla="*/ 4600226 w 4636096"/>
              <a:gd name="connsiteY29" fmla="*/ 1477631 h 2527025"/>
              <a:gd name="connsiteX30" fmla="*/ 4600226 w 4636096"/>
              <a:gd name="connsiteY30" fmla="*/ 1645862 h 2527025"/>
              <a:gd name="connsiteX31" fmla="*/ 4594195 w 4636096"/>
              <a:gd name="connsiteY31" fmla="*/ 1754418 h 2527025"/>
              <a:gd name="connsiteX32" fmla="*/ 4582131 w 4636096"/>
              <a:gd name="connsiteY32" fmla="*/ 1945820 h 2527025"/>
              <a:gd name="connsiteX33" fmla="*/ 4613560 w 4636096"/>
              <a:gd name="connsiteY33" fmla="*/ 2196578 h 2527025"/>
              <a:gd name="connsiteX34" fmla="*/ 4618322 w 4636096"/>
              <a:gd name="connsiteY34" fmla="*/ 2382901 h 2527025"/>
              <a:gd name="connsiteX35" fmla="*/ 4626894 w 4636096"/>
              <a:gd name="connsiteY35" fmla="*/ 2462573 h 2527025"/>
              <a:gd name="connsiteX36" fmla="*/ 4621180 w 4636096"/>
              <a:gd name="connsiteY36" fmla="*/ 2493362 h 2527025"/>
              <a:gd name="connsiteX37" fmla="*/ 4583718 w 4636096"/>
              <a:gd name="connsiteY37" fmla="*/ 2503202 h 2527025"/>
              <a:gd name="connsiteX38" fmla="*/ 4151964 w 4636096"/>
              <a:gd name="connsiteY38" fmla="*/ 2527008 h 2527025"/>
              <a:gd name="connsiteX39" fmla="*/ 3551953 w 4636096"/>
              <a:gd name="connsiteY39" fmla="*/ 2517803 h 2527025"/>
              <a:gd name="connsiteX40" fmla="*/ 3467507 w 4636096"/>
              <a:gd name="connsiteY40" fmla="*/ 2515899 h 2527025"/>
              <a:gd name="connsiteX41" fmla="*/ 3410363 w 4636096"/>
              <a:gd name="connsiteY41" fmla="*/ 2508916 h 2527025"/>
              <a:gd name="connsiteX42" fmla="*/ 3228772 w 4636096"/>
              <a:gd name="connsiteY42" fmla="*/ 2508916 h 2527025"/>
              <a:gd name="connsiteX43" fmla="*/ 3076706 w 4636096"/>
              <a:gd name="connsiteY43" fmla="*/ 2507646 h 2527025"/>
              <a:gd name="connsiteX44" fmla="*/ 2898607 w 4636096"/>
              <a:gd name="connsiteY44" fmla="*/ 2509233 h 2527025"/>
              <a:gd name="connsiteX45" fmla="*/ 2610348 w 4636096"/>
              <a:gd name="connsiteY45" fmla="*/ 2508916 h 2527025"/>
              <a:gd name="connsiteX46" fmla="*/ 2380819 w 4636096"/>
              <a:gd name="connsiteY46" fmla="*/ 2503202 h 2527025"/>
              <a:gd name="connsiteX47" fmla="*/ 2096369 w 4636096"/>
              <a:gd name="connsiteY47" fmla="*/ 2500028 h 2527025"/>
              <a:gd name="connsiteX48" fmla="*/ 1871603 w 4636096"/>
              <a:gd name="connsiteY48" fmla="*/ 2491140 h 2527025"/>
              <a:gd name="connsiteX49" fmla="*/ 1456357 w 4636096"/>
              <a:gd name="connsiteY49" fmla="*/ 2485109 h 2527025"/>
              <a:gd name="connsiteX50" fmla="*/ 1221432 w 4636096"/>
              <a:gd name="connsiteY50" fmla="*/ 2481935 h 2527025"/>
              <a:gd name="connsiteX51" fmla="*/ 960792 w 4636096"/>
              <a:gd name="connsiteY51" fmla="*/ 2490823 h 2527025"/>
              <a:gd name="connsiteX52" fmla="*/ 838885 w 4636096"/>
              <a:gd name="connsiteY52" fmla="*/ 2499711 h 2527025"/>
              <a:gd name="connsiteX53" fmla="*/ 720153 w 4636096"/>
              <a:gd name="connsiteY53" fmla="*/ 2502567 h 2527025"/>
              <a:gd name="connsiteX54" fmla="*/ 505228 w 4636096"/>
              <a:gd name="connsiteY54" fmla="*/ 2509233 h 2527025"/>
              <a:gd name="connsiteX55" fmla="*/ 126173 w 4636096"/>
              <a:gd name="connsiteY55" fmla="*/ 2500663 h 2527025"/>
              <a:gd name="connsiteX56" fmla="*/ 35695 w 4636096"/>
              <a:gd name="connsiteY56" fmla="*/ 2500345 h 2527025"/>
              <a:gd name="connsiteX57" fmla="*/ 10298 w 4636096"/>
              <a:gd name="connsiteY57" fmla="*/ 2473682 h 2527025"/>
              <a:gd name="connsiteX58" fmla="*/ 5853 w 4636096"/>
              <a:gd name="connsiteY58" fmla="*/ 2372744 h 2527025"/>
              <a:gd name="connsiteX59" fmla="*/ 4584 w 4636096"/>
              <a:gd name="connsiteY59" fmla="*/ 2115955 h 2527025"/>
              <a:gd name="connsiteX60" fmla="*/ 10615 w 4636096"/>
              <a:gd name="connsiteY60" fmla="*/ 1646496 h 2527025"/>
              <a:gd name="connsiteX61" fmla="*/ 10615 w 4636096"/>
              <a:gd name="connsiteY61" fmla="*/ 1232904 h 2527025"/>
              <a:gd name="connsiteX62" fmla="*/ 16647 w 4636096"/>
              <a:gd name="connsiteY62" fmla="*/ 1647 h 2527025"/>
              <a:gd name="connsiteX63" fmla="*/ 88712 w 4636096"/>
              <a:gd name="connsiteY63" fmla="*/ 25771 h 2527025"/>
              <a:gd name="connsiteX64" fmla="*/ 411893 w 4636096"/>
              <a:gd name="connsiteY64" fmla="*/ 25771 h 2527025"/>
              <a:gd name="connsiteX65" fmla="*/ 736026 w 4636096"/>
              <a:gd name="connsiteY65" fmla="*/ 19422 h 2527025"/>
              <a:gd name="connsiteX66" fmla="*/ 999523 w 4636096"/>
              <a:gd name="connsiteY66" fmla="*/ 16565 h 2527025"/>
              <a:gd name="connsiteX67" fmla="*/ 1139526 w 4636096"/>
              <a:gd name="connsiteY67" fmla="*/ 9582 h 2527025"/>
              <a:gd name="connsiteX68" fmla="*/ 1291592 w 4636096"/>
              <a:gd name="connsiteY68" fmla="*/ 2917 h 2527025"/>
              <a:gd name="connsiteX69" fmla="*/ 1368300 w 4636096"/>
              <a:gd name="connsiteY69" fmla="*/ 139 h 25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636096" h="2527025">
                <a:moveTo>
                  <a:pt x="1368300" y="139"/>
                </a:moveTo>
                <a:cubicBezTo>
                  <a:pt x="1394134" y="536"/>
                  <a:pt x="1420008" y="1647"/>
                  <a:pt x="1445246" y="1647"/>
                </a:cubicBezTo>
                <a:cubicBezTo>
                  <a:pt x="1566835" y="1647"/>
                  <a:pt x="1688742" y="2282"/>
                  <a:pt x="1810650" y="1647"/>
                </a:cubicBezTo>
                <a:cubicBezTo>
                  <a:pt x="1863032" y="1330"/>
                  <a:pt x="1914144" y="7995"/>
                  <a:pt x="1966843" y="7678"/>
                </a:cubicBezTo>
                <a:cubicBezTo>
                  <a:pt x="2014146" y="7360"/>
                  <a:pt x="2059226" y="16565"/>
                  <a:pt x="2106846" y="16565"/>
                </a:cubicBezTo>
                <a:cubicBezTo>
                  <a:pt x="2217642" y="16565"/>
                  <a:pt x="2326215" y="35610"/>
                  <a:pt x="2436693" y="37832"/>
                </a:cubicBezTo>
                <a:cubicBezTo>
                  <a:pt x="2485900" y="38785"/>
                  <a:pt x="2534156" y="43863"/>
                  <a:pt x="2583045" y="43546"/>
                </a:cubicBezTo>
                <a:cubicBezTo>
                  <a:pt x="2629078" y="43546"/>
                  <a:pt x="2675428" y="40054"/>
                  <a:pt x="2720826" y="40372"/>
                </a:cubicBezTo>
                <a:cubicBezTo>
                  <a:pt x="2879876" y="41641"/>
                  <a:pt x="3039562" y="34341"/>
                  <a:pt x="3199248" y="34658"/>
                </a:cubicBezTo>
                <a:cubicBezTo>
                  <a:pt x="3245915" y="34658"/>
                  <a:pt x="3294488" y="38785"/>
                  <a:pt x="3340838" y="32754"/>
                </a:cubicBezTo>
                <a:cubicBezTo>
                  <a:pt x="3378298" y="27675"/>
                  <a:pt x="3413220" y="25771"/>
                  <a:pt x="3451633" y="25771"/>
                </a:cubicBezTo>
                <a:cubicBezTo>
                  <a:pt x="3518301" y="25771"/>
                  <a:pt x="3584334" y="19422"/>
                  <a:pt x="3650367" y="19740"/>
                </a:cubicBezTo>
                <a:cubicBezTo>
                  <a:pt x="3717035" y="20057"/>
                  <a:pt x="3783386" y="20057"/>
                  <a:pt x="3850054" y="19740"/>
                </a:cubicBezTo>
                <a:cubicBezTo>
                  <a:pt x="3891324" y="19422"/>
                  <a:pt x="3931642" y="26088"/>
                  <a:pt x="3972913" y="25771"/>
                </a:cubicBezTo>
                <a:cubicBezTo>
                  <a:pt x="3993548" y="25771"/>
                  <a:pt x="4020216" y="21327"/>
                  <a:pt x="4040534" y="25136"/>
                </a:cubicBezTo>
                <a:cubicBezTo>
                  <a:pt x="4052915" y="27675"/>
                  <a:pt x="4062756" y="33706"/>
                  <a:pt x="4075772" y="35293"/>
                </a:cubicBezTo>
                <a:cubicBezTo>
                  <a:pt x="4189425" y="49259"/>
                  <a:pt x="4301491" y="56242"/>
                  <a:pt x="4416731" y="55608"/>
                </a:cubicBezTo>
                <a:cubicBezTo>
                  <a:pt x="4450065" y="55608"/>
                  <a:pt x="4479272" y="63861"/>
                  <a:pt x="4511971" y="68622"/>
                </a:cubicBezTo>
                <a:cubicBezTo>
                  <a:pt x="4535146" y="72113"/>
                  <a:pt x="4557686" y="69257"/>
                  <a:pt x="4580862" y="70526"/>
                </a:cubicBezTo>
                <a:cubicBezTo>
                  <a:pt x="4599909" y="71796"/>
                  <a:pt x="4601496" y="70209"/>
                  <a:pt x="4606258" y="87032"/>
                </a:cubicBezTo>
                <a:cubicBezTo>
                  <a:pt x="4608798" y="96554"/>
                  <a:pt x="4609750" y="113695"/>
                  <a:pt x="4610703" y="123217"/>
                </a:cubicBezTo>
                <a:cubicBezTo>
                  <a:pt x="4617688" y="176543"/>
                  <a:pt x="4611973" y="233995"/>
                  <a:pt x="4612290" y="287956"/>
                </a:cubicBezTo>
                <a:cubicBezTo>
                  <a:pt x="4612290" y="340965"/>
                  <a:pt x="4599274" y="394290"/>
                  <a:pt x="4607528" y="447299"/>
                </a:cubicBezTo>
                <a:cubicBezTo>
                  <a:pt x="4616418" y="505703"/>
                  <a:pt x="4605941" y="562203"/>
                  <a:pt x="4606258" y="620925"/>
                </a:cubicBezTo>
                <a:cubicBezTo>
                  <a:pt x="4606576" y="660602"/>
                  <a:pt x="4606258" y="700597"/>
                  <a:pt x="4606258" y="740274"/>
                </a:cubicBezTo>
                <a:cubicBezTo>
                  <a:pt x="4606258" y="827563"/>
                  <a:pt x="4611973" y="917709"/>
                  <a:pt x="4599909" y="1003094"/>
                </a:cubicBezTo>
                <a:cubicBezTo>
                  <a:pt x="4592608" y="1053246"/>
                  <a:pt x="4600226" y="1109746"/>
                  <a:pt x="4600226" y="1160215"/>
                </a:cubicBezTo>
                <a:cubicBezTo>
                  <a:pt x="4600226" y="1160215"/>
                  <a:pt x="4600226" y="1160215"/>
                  <a:pt x="4600226" y="1267819"/>
                </a:cubicBezTo>
                <a:cubicBezTo>
                  <a:pt x="4600226" y="1312575"/>
                  <a:pt x="4595147" y="1360822"/>
                  <a:pt x="4601496" y="1404626"/>
                </a:cubicBezTo>
                <a:cubicBezTo>
                  <a:pt x="4604988" y="1429067"/>
                  <a:pt x="4601179" y="1451286"/>
                  <a:pt x="4600226" y="1477631"/>
                </a:cubicBezTo>
                <a:cubicBezTo>
                  <a:pt x="4598004" y="1533496"/>
                  <a:pt x="4600226" y="1589996"/>
                  <a:pt x="4600226" y="1645862"/>
                </a:cubicBezTo>
                <a:cubicBezTo>
                  <a:pt x="4600226" y="1682999"/>
                  <a:pt x="4594195" y="1717598"/>
                  <a:pt x="4594195" y="1754418"/>
                </a:cubicBezTo>
                <a:cubicBezTo>
                  <a:pt x="4594195" y="1818853"/>
                  <a:pt x="4582448" y="1881702"/>
                  <a:pt x="4582131" y="1945820"/>
                </a:cubicBezTo>
                <a:cubicBezTo>
                  <a:pt x="4581496" y="2028665"/>
                  <a:pt x="4599274" y="2116589"/>
                  <a:pt x="4613560" y="2196578"/>
                </a:cubicBezTo>
                <a:cubicBezTo>
                  <a:pt x="4623719" y="2253396"/>
                  <a:pt x="4618322" y="2322275"/>
                  <a:pt x="4618322" y="2382901"/>
                </a:cubicBezTo>
                <a:cubicBezTo>
                  <a:pt x="4618322" y="2410834"/>
                  <a:pt x="4615782" y="2438132"/>
                  <a:pt x="4626894" y="2462573"/>
                </a:cubicBezTo>
                <a:cubicBezTo>
                  <a:pt x="4635466" y="2481935"/>
                  <a:pt x="4644672" y="2481300"/>
                  <a:pt x="4621180" y="2493362"/>
                </a:cubicBezTo>
                <a:cubicBezTo>
                  <a:pt x="4609750" y="2499393"/>
                  <a:pt x="4596734" y="2502567"/>
                  <a:pt x="4583718" y="2503202"/>
                </a:cubicBezTo>
                <a:cubicBezTo>
                  <a:pt x="4440541" y="2511137"/>
                  <a:pt x="4297046" y="2527643"/>
                  <a:pt x="4151964" y="2527008"/>
                </a:cubicBezTo>
                <a:cubicBezTo>
                  <a:pt x="3951643" y="2526056"/>
                  <a:pt x="3751956" y="2522247"/>
                  <a:pt x="3551953" y="2517803"/>
                </a:cubicBezTo>
                <a:cubicBezTo>
                  <a:pt x="3524016" y="2517168"/>
                  <a:pt x="3495126" y="2521295"/>
                  <a:pt x="3467507" y="2515899"/>
                </a:cubicBezTo>
                <a:cubicBezTo>
                  <a:pt x="3446871" y="2512090"/>
                  <a:pt x="3431633" y="2508598"/>
                  <a:pt x="3410363" y="2508916"/>
                </a:cubicBezTo>
                <a:cubicBezTo>
                  <a:pt x="3349726" y="2509550"/>
                  <a:pt x="3289090" y="2508916"/>
                  <a:pt x="3228772" y="2508916"/>
                </a:cubicBezTo>
                <a:cubicBezTo>
                  <a:pt x="3178295" y="2508916"/>
                  <a:pt x="3126548" y="2512725"/>
                  <a:pt x="3076706" y="2507646"/>
                </a:cubicBezTo>
                <a:cubicBezTo>
                  <a:pt x="3016387" y="2501615"/>
                  <a:pt x="2958926" y="2509550"/>
                  <a:pt x="2898607" y="2509233"/>
                </a:cubicBezTo>
                <a:cubicBezTo>
                  <a:pt x="2802414" y="2508598"/>
                  <a:pt x="2706540" y="2508916"/>
                  <a:pt x="2610348" y="2508916"/>
                </a:cubicBezTo>
                <a:cubicBezTo>
                  <a:pt x="2533520" y="2508916"/>
                  <a:pt x="2457964" y="2502885"/>
                  <a:pt x="2380819" y="2503202"/>
                </a:cubicBezTo>
                <a:cubicBezTo>
                  <a:pt x="2286214" y="2503520"/>
                  <a:pt x="2191292" y="2500028"/>
                  <a:pt x="2096369" y="2500028"/>
                </a:cubicBezTo>
                <a:cubicBezTo>
                  <a:pt x="2020495" y="2500028"/>
                  <a:pt x="1947160" y="2491140"/>
                  <a:pt x="1871603" y="2491140"/>
                </a:cubicBezTo>
                <a:cubicBezTo>
                  <a:pt x="1732553" y="2490823"/>
                  <a:pt x="1595090" y="2484792"/>
                  <a:pt x="1456357" y="2485109"/>
                </a:cubicBezTo>
                <a:cubicBezTo>
                  <a:pt x="1377943" y="2485109"/>
                  <a:pt x="1299846" y="2482253"/>
                  <a:pt x="1221432" y="2481935"/>
                </a:cubicBezTo>
                <a:cubicBezTo>
                  <a:pt x="1134446" y="2481618"/>
                  <a:pt x="1047778" y="2489236"/>
                  <a:pt x="960792" y="2490823"/>
                </a:cubicBezTo>
                <a:cubicBezTo>
                  <a:pt x="919522" y="2491458"/>
                  <a:pt x="880156" y="2498758"/>
                  <a:pt x="838885" y="2499711"/>
                </a:cubicBezTo>
                <a:cubicBezTo>
                  <a:pt x="799519" y="2500663"/>
                  <a:pt x="759519" y="2500980"/>
                  <a:pt x="720153" y="2502567"/>
                </a:cubicBezTo>
                <a:cubicBezTo>
                  <a:pt x="649675" y="2505741"/>
                  <a:pt x="576341" y="2516534"/>
                  <a:pt x="505228" y="2509233"/>
                </a:cubicBezTo>
                <a:cubicBezTo>
                  <a:pt x="379511" y="2496536"/>
                  <a:pt x="252207" y="2509868"/>
                  <a:pt x="126173" y="2500663"/>
                </a:cubicBezTo>
                <a:cubicBezTo>
                  <a:pt x="96966" y="2498441"/>
                  <a:pt x="64267" y="2505424"/>
                  <a:pt x="35695" y="2500345"/>
                </a:cubicBezTo>
                <a:cubicBezTo>
                  <a:pt x="18235" y="2496854"/>
                  <a:pt x="13155" y="2493045"/>
                  <a:pt x="10298" y="2473682"/>
                </a:cubicBezTo>
                <a:cubicBezTo>
                  <a:pt x="5536" y="2440989"/>
                  <a:pt x="10933" y="2404803"/>
                  <a:pt x="5853" y="2372744"/>
                </a:cubicBezTo>
                <a:cubicBezTo>
                  <a:pt x="-6528" y="2291168"/>
                  <a:pt x="4584" y="2198483"/>
                  <a:pt x="4584" y="2115955"/>
                </a:cubicBezTo>
                <a:cubicBezTo>
                  <a:pt x="4584" y="1959151"/>
                  <a:pt x="10615" y="1803300"/>
                  <a:pt x="10615" y="1646496"/>
                </a:cubicBezTo>
                <a:cubicBezTo>
                  <a:pt x="10615" y="1646496"/>
                  <a:pt x="10615" y="1646496"/>
                  <a:pt x="10615" y="1232904"/>
                </a:cubicBezTo>
                <a:cubicBezTo>
                  <a:pt x="10615" y="821532"/>
                  <a:pt x="16647" y="412383"/>
                  <a:pt x="16647" y="1647"/>
                </a:cubicBezTo>
                <a:lnTo>
                  <a:pt x="88712" y="25771"/>
                </a:lnTo>
                <a:cubicBezTo>
                  <a:pt x="88712" y="25771"/>
                  <a:pt x="88712" y="25771"/>
                  <a:pt x="411893" y="25771"/>
                </a:cubicBezTo>
                <a:cubicBezTo>
                  <a:pt x="519831" y="25771"/>
                  <a:pt x="628088" y="19105"/>
                  <a:pt x="736026" y="19422"/>
                </a:cubicBezTo>
                <a:cubicBezTo>
                  <a:pt x="823964" y="20057"/>
                  <a:pt x="911585" y="16565"/>
                  <a:pt x="999523" y="16565"/>
                </a:cubicBezTo>
                <a:cubicBezTo>
                  <a:pt x="1047461" y="16565"/>
                  <a:pt x="1092858" y="17518"/>
                  <a:pt x="1139526" y="9582"/>
                </a:cubicBezTo>
                <a:cubicBezTo>
                  <a:pt x="1189051" y="1330"/>
                  <a:pt x="1241433" y="8630"/>
                  <a:pt x="1291592" y="2917"/>
                </a:cubicBezTo>
                <a:cubicBezTo>
                  <a:pt x="1316672" y="60"/>
                  <a:pt x="1342466" y="-258"/>
                  <a:pt x="1368300" y="139"/>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19000"/>
              </a:lnSpc>
              <a:spcBef>
                <a:spcPts val="0"/>
              </a:spcBef>
              <a:buFontTx/>
              <a:buNone/>
              <a:defRPr/>
            </a:lvl1pPr>
          </a:lstStyle>
          <a:p>
            <a:r>
              <a:rPr lang="nl-NL"/>
              <a:t>[Afbeelding]</a:t>
            </a:r>
            <a:endParaRPr lang="nl-NL" dirty="0"/>
          </a:p>
        </p:txBody>
      </p:sp>
    </p:spTree>
    <p:extLst>
      <p:ext uri="{BB962C8B-B14F-4D97-AF65-F5344CB8AC3E}">
        <p14:creationId xmlns:p14="http://schemas.microsoft.com/office/powerpoint/2010/main" val="2862002668"/>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el, tekst en grafieken (4) met bijschri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0BA4A0-D938-D05B-6EFD-45BDBEF6C392}"/>
              </a:ext>
            </a:extLst>
          </p:cNvPr>
          <p:cNvSpPr>
            <a:spLocks noGrp="1" noSelect="1"/>
          </p:cNvSpPr>
          <p:nvPr>
            <p:ph type="title" hasCustomPrompt="1"/>
          </p:nvPr>
        </p:nvSpPr>
        <p:spPr>
          <a:xfrm>
            <a:off x="756212" y="918195"/>
            <a:ext cx="5220382" cy="1080000"/>
          </a:xfrm>
        </p:spPr>
        <p:txBody>
          <a:bodyPr/>
          <a:lstStyle>
            <a:lvl1pPr>
              <a:defRPr/>
            </a:lvl1pPr>
          </a:lstStyle>
          <a:p>
            <a:r>
              <a:rPr lang="nl-NL"/>
              <a:t>[Titel]</a:t>
            </a:r>
            <a:endParaRPr lang="nl-NL" dirty="0"/>
          </a:p>
        </p:txBody>
      </p:sp>
      <p:sp>
        <p:nvSpPr>
          <p:cNvPr id="8" name="Tekst 2 [PHJU] (JU-Free)">
            <a:extLst>
              <a:ext uri="{FF2B5EF4-FFF2-40B4-BE49-F238E27FC236}">
                <a16:creationId xmlns:a16="http://schemas.microsoft.com/office/drawing/2014/main" id="{56B12FC4-DE2A-330F-1AF8-42D3BB97AC03}"/>
              </a:ext>
            </a:extLst>
          </p:cNvPr>
          <p:cNvSpPr>
            <a:spLocks noGrp="1"/>
          </p:cNvSpPr>
          <p:nvPr>
            <p:ph type="body" sz="quarter" idx="13" hasCustomPrompt="1"/>
          </p:nvPr>
        </p:nvSpPr>
        <p:spPr>
          <a:xfrm>
            <a:off x="754062" y="2343600"/>
            <a:ext cx="5220000" cy="3420000"/>
          </a:xfrm>
        </p:spPr>
        <p:txBody>
          <a:bodyPr/>
          <a:lstStyle>
            <a:lvl1pPr>
              <a:defRPr/>
            </a:lvl1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4" name="Footer Placeholder 3">
            <a:extLst>
              <a:ext uri="{FF2B5EF4-FFF2-40B4-BE49-F238E27FC236}">
                <a16:creationId xmlns:a16="http://schemas.microsoft.com/office/drawing/2014/main" id="{E9B61E29-4998-7EFC-21EA-7BEF441DB35C}"/>
              </a:ext>
            </a:extLst>
          </p:cNvPr>
          <p:cNvSpPr>
            <a:spLocks noGrp="1" noSelect="1"/>
          </p:cNvSpPr>
          <p:nvPr>
            <p:ph type="ftr" sz="quarter" idx="11"/>
          </p:nvPr>
        </p:nvSpPr>
        <p:spPr/>
        <p:txBody>
          <a:bodyPr/>
          <a:lstStyle/>
          <a:p>
            <a:r>
              <a:rPr lang="nl-NL"/>
              <a:t>powerpoint template</a:t>
            </a:r>
            <a:endParaRPr lang="nl-NL" dirty="0"/>
          </a:p>
        </p:txBody>
      </p:sp>
      <p:sp>
        <p:nvSpPr>
          <p:cNvPr id="5" name="Slide Number Placeholder 4">
            <a:extLst>
              <a:ext uri="{FF2B5EF4-FFF2-40B4-BE49-F238E27FC236}">
                <a16:creationId xmlns:a16="http://schemas.microsoft.com/office/drawing/2014/main" id="{E46BFD2A-E6D3-07E3-513C-10B6A4F72D6A}"/>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
        <p:nvSpPr>
          <p:cNvPr id="12" name="Grafiek LB 5 [PHJU]">
            <a:extLst>
              <a:ext uri="{FF2B5EF4-FFF2-40B4-BE49-F238E27FC236}">
                <a16:creationId xmlns:a16="http://schemas.microsoft.com/office/drawing/2014/main" id="{E19AE80F-9E48-01FA-F45C-ACDEDAE7100B}"/>
              </a:ext>
            </a:extLst>
          </p:cNvPr>
          <p:cNvSpPr>
            <a:spLocks noGrp="1" noSelect="1"/>
          </p:cNvSpPr>
          <p:nvPr>
            <p:ph type="chart" sz="quarter" idx="18" hasCustomPrompt="1"/>
          </p:nvPr>
        </p:nvSpPr>
        <p:spPr>
          <a:xfrm>
            <a:off x="6429375" y="849313"/>
            <a:ext cx="2736000" cy="1800000"/>
          </a:xfrm>
        </p:spPr>
        <p:txBody>
          <a:bodyPr/>
          <a:lstStyle>
            <a:lvl1pPr marL="0" indent="0">
              <a:buNone/>
              <a:defRPr sz="1200"/>
            </a:lvl1pPr>
          </a:lstStyle>
          <a:p>
            <a:r>
              <a:rPr lang="nl-NL"/>
              <a:t>[Grafiek]</a:t>
            </a:r>
            <a:endParaRPr lang="nl-NL" dirty="0"/>
          </a:p>
        </p:txBody>
      </p:sp>
      <p:sp>
        <p:nvSpPr>
          <p:cNvPr id="10" name="Bijschrift LB 6 [PHJU] (JU-Free)">
            <a:extLst>
              <a:ext uri="{FF2B5EF4-FFF2-40B4-BE49-F238E27FC236}">
                <a16:creationId xmlns:a16="http://schemas.microsoft.com/office/drawing/2014/main" id="{250A733B-A8FA-9B28-42A4-37773BBE4D53}"/>
              </a:ext>
            </a:extLst>
          </p:cNvPr>
          <p:cNvSpPr>
            <a:spLocks noGrp="1"/>
          </p:cNvSpPr>
          <p:nvPr>
            <p:ph type="body" sz="quarter" idx="14" hasCustomPrompt="1"/>
          </p:nvPr>
        </p:nvSpPr>
        <p:spPr>
          <a:xfrm>
            <a:off x="6696075" y="2733675"/>
            <a:ext cx="2486025" cy="400050"/>
          </a:xfrm>
        </p:spPr>
        <p:txBody>
          <a:bodyPr/>
          <a:lstStyle>
            <a:lvl1pPr marL="0" indent="0">
              <a:lnSpc>
                <a:spcPct val="100000"/>
              </a:lnSpc>
              <a:buNone/>
              <a:defRPr sz="1000"/>
            </a:lvl1pPr>
            <a:lvl2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2pPr>
            <a:lvl3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3pPr>
            <a:lvl4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4pPr>
            <a:lvl5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5pPr>
            <a:lvl6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6pPr>
            <a:lvl7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7pPr>
            <a:lvl8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8pPr>
            <a:lvl9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9pPr>
          </a:lstStyle>
          <a:p>
            <a:pPr lvl="0"/>
            <a:r>
              <a:rPr lang="nl-NL"/>
              <a:t>[Bijschrift]</a:t>
            </a:r>
          </a:p>
          <a:p>
            <a:pPr lvl="0"/>
            <a:r>
              <a:rPr lang="nl-NL"/>
              <a:t>JU-LEVEL1=Bijschrift</a:t>
            </a:r>
            <a:endParaRPr lang="nl-NL" dirty="0"/>
          </a:p>
        </p:txBody>
      </p:sp>
      <p:sp>
        <p:nvSpPr>
          <p:cNvPr id="13" name="Grafiek RB 7 [PHJU]">
            <a:extLst>
              <a:ext uri="{FF2B5EF4-FFF2-40B4-BE49-F238E27FC236}">
                <a16:creationId xmlns:a16="http://schemas.microsoft.com/office/drawing/2014/main" id="{99BDA26E-19BF-1509-24DC-BAFFBAB8275A}"/>
              </a:ext>
            </a:extLst>
          </p:cNvPr>
          <p:cNvSpPr>
            <a:spLocks noGrp="1" noSelect="1"/>
          </p:cNvSpPr>
          <p:nvPr>
            <p:ph type="chart" sz="quarter" idx="19" hasCustomPrompt="1"/>
          </p:nvPr>
        </p:nvSpPr>
        <p:spPr>
          <a:xfrm>
            <a:off x="9248266" y="849313"/>
            <a:ext cx="2664000" cy="1800000"/>
          </a:xfrm>
        </p:spPr>
        <p:txBody>
          <a:bodyPr/>
          <a:lstStyle>
            <a:lvl1pPr marL="0" indent="0">
              <a:buNone/>
              <a:defRPr sz="1200"/>
            </a:lvl1pPr>
          </a:lstStyle>
          <a:p>
            <a:r>
              <a:rPr lang="nl-NL"/>
              <a:t>[Grafiek]</a:t>
            </a:r>
            <a:endParaRPr lang="nl-NL" dirty="0"/>
          </a:p>
        </p:txBody>
      </p:sp>
      <p:sp>
        <p:nvSpPr>
          <p:cNvPr id="3" name="Bijschrift RB 8 [PHJU] (JU-Free)">
            <a:extLst>
              <a:ext uri="{FF2B5EF4-FFF2-40B4-BE49-F238E27FC236}">
                <a16:creationId xmlns:a16="http://schemas.microsoft.com/office/drawing/2014/main" id="{0627F5AA-839B-9772-A40B-9E4A077689AE}"/>
              </a:ext>
            </a:extLst>
          </p:cNvPr>
          <p:cNvSpPr>
            <a:spLocks noGrp="1"/>
          </p:cNvSpPr>
          <p:nvPr>
            <p:ph type="body" sz="quarter" idx="15" hasCustomPrompt="1"/>
          </p:nvPr>
        </p:nvSpPr>
        <p:spPr>
          <a:xfrm>
            <a:off x="9478553" y="2733675"/>
            <a:ext cx="2486025" cy="400050"/>
          </a:xfrm>
        </p:spPr>
        <p:txBody>
          <a:bodyPr/>
          <a:lstStyle>
            <a:lvl1pPr marL="0" indent="0">
              <a:lnSpc>
                <a:spcPct val="100000"/>
              </a:lnSpc>
              <a:buNone/>
              <a:defRPr sz="1000"/>
            </a:lvl1pPr>
            <a:lvl2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2pPr>
            <a:lvl3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3pPr>
            <a:lvl4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4pPr>
            <a:lvl5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5pPr>
            <a:lvl6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6pPr>
            <a:lvl7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7pPr>
            <a:lvl8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8pPr>
            <a:lvl9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9pPr>
          </a:lstStyle>
          <a:p>
            <a:pPr lvl="0"/>
            <a:r>
              <a:rPr lang="nl-NL"/>
              <a:t>[Bijschrift]</a:t>
            </a:r>
          </a:p>
          <a:p>
            <a:pPr lvl="0"/>
            <a:r>
              <a:rPr lang="nl-NL"/>
              <a:t>JU-LEVEL1=Bijschrift</a:t>
            </a:r>
            <a:endParaRPr lang="nl-NL" dirty="0"/>
          </a:p>
        </p:txBody>
      </p:sp>
      <p:sp>
        <p:nvSpPr>
          <p:cNvPr id="14" name="Grafiek LO 9 [PHJU]">
            <a:extLst>
              <a:ext uri="{FF2B5EF4-FFF2-40B4-BE49-F238E27FC236}">
                <a16:creationId xmlns:a16="http://schemas.microsoft.com/office/drawing/2014/main" id="{45BD8A67-8131-7583-40FD-29ABDB1B7D31}"/>
              </a:ext>
            </a:extLst>
          </p:cNvPr>
          <p:cNvSpPr>
            <a:spLocks noGrp="1" noSelect="1"/>
          </p:cNvSpPr>
          <p:nvPr>
            <p:ph type="chart" sz="quarter" idx="20" hasCustomPrompt="1"/>
          </p:nvPr>
        </p:nvSpPr>
        <p:spPr>
          <a:xfrm>
            <a:off x="6986230" y="3320516"/>
            <a:ext cx="1620000" cy="1620000"/>
          </a:xfrm>
        </p:spPr>
        <p:txBody>
          <a:bodyPr/>
          <a:lstStyle>
            <a:lvl1pPr marL="0" indent="0">
              <a:buNone/>
              <a:defRPr sz="1200"/>
            </a:lvl1pPr>
          </a:lstStyle>
          <a:p>
            <a:r>
              <a:rPr lang="nl-NL"/>
              <a:t>[Grafiek]</a:t>
            </a:r>
            <a:endParaRPr lang="nl-NL" dirty="0"/>
          </a:p>
        </p:txBody>
      </p:sp>
      <p:sp>
        <p:nvSpPr>
          <p:cNvPr id="7" name="Bijschrift LO 10 [PHJU] (JU-Free)">
            <a:extLst>
              <a:ext uri="{FF2B5EF4-FFF2-40B4-BE49-F238E27FC236}">
                <a16:creationId xmlns:a16="http://schemas.microsoft.com/office/drawing/2014/main" id="{576FC285-6BF2-CA30-5BBD-D5BFE1C022B3}"/>
              </a:ext>
            </a:extLst>
          </p:cNvPr>
          <p:cNvSpPr>
            <a:spLocks noGrp="1"/>
          </p:cNvSpPr>
          <p:nvPr>
            <p:ph type="body" sz="quarter" idx="16" hasCustomPrompt="1"/>
          </p:nvPr>
        </p:nvSpPr>
        <p:spPr>
          <a:xfrm>
            <a:off x="6696075" y="5016532"/>
            <a:ext cx="2486025" cy="400050"/>
          </a:xfrm>
        </p:spPr>
        <p:txBody>
          <a:bodyPr/>
          <a:lstStyle>
            <a:lvl1pPr marL="0" indent="0">
              <a:lnSpc>
                <a:spcPct val="100000"/>
              </a:lnSpc>
              <a:buNone/>
              <a:defRPr sz="1000"/>
            </a:lvl1pPr>
            <a:lvl2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2pPr>
            <a:lvl3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3pPr>
            <a:lvl4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4pPr>
            <a:lvl5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5pPr>
            <a:lvl6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6pPr>
            <a:lvl7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7pPr>
            <a:lvl8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8pPr>
            <a:lvl9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9pPr>
          </a:lstStyle>
          <a:p>
            <a:pPr lvl="0"/>
            <a:r>
              <a:rPr lang="nl-NL"/>
              <a:t>[Bijschrift]</a:t>
            </a:r>
          </a:p>
          <a:p>
            <a:pPr lvl="0"/>
            <a:r>
              <a:rPr lang="nl-NL"/>
              <a:t>JU-LEVEL1=Bijschrift</a:t>
            </a:r>
            <a:endParaRPr lang="nl-NL" dirty="0"/>
          </a:p>
        </p:txBody>
      </p:sp>
      <p:sp>
        <p:nvSpPr>
          <p:cNvPr id="15" name="Grafiek RO 11 [PHJU]">
            <a:extLst>
              <a:ext uri="{FF2B5EF4-FFF2-40B4-BE49-F238E27FC236}">
                <a16:creationId xmlns:a16="http://schemas.microsoft.com/office/drawing/2014/main" id="{76483FBB-BF1C-2264-17F5-32432286FCC5}"/>
              </a:ext>
            </a:extLst>
          </p:cNvPr>
          <p:cNvSpPr>
            <a:spLocks noGrp="1" noSelect="1"/>
          </p:cNvSpPr>
          <p:nvPr>
            <p:ph type="chart" sz="quarter" idx="21" hasCustomPrompt="1"/>
          </p:nvPr>
        </p:nvSpPr>
        <p:spPr>
          <a:xfrm>
            <a:off x="9778133" y="3320516"/>
            <a:ext cx="1620000" cy="1620000"/>
          </a:xfrm>
        </p:spPr>
        <p:txBody>
          <a:bodyPr/>
          <a:lstStyle>
            <a:lvl1pPr marL="0" indent="0">
              <a:buNone/>
              <a:defRPr sz="1200"/>
            </a:lvl1pPr>
          </a:lstStyle>
          <a:p>
            <a:r>
              <a:rPr lang="nl-NL"/>
              <a:t>[Grafiek]</a:t>
            </a:r>
            <a:endParaRPr lang="nl-NL" dirty="0"/>
          </a:p>
        </p:txBody>
      </p:sp>
      <p:sp>
        <p:nvSpPr>
          <p:cNvPr id="9" name="Bijschrift RO 12 [PHJU] (JU-Free)">
            <a:extLst>
              <a:ext uri="{FF2B5EF4-FFF2-40B4-BE49-F238E27FC236}">
                <a16:creationId xmlns:a16="http://schemas.microsoft.com/office/drawing/2014/main" id="{1FE27610-5668-415A-5E9D-C8FD48C97E31}"/>
              </a:ext>
            </a:extLst>
          </p:cNvPr>
          <p:cNvSpPr>
            <a:spLocks noGrp="1"/>
          </p:cNvSpPr>
          <p:nvPr>
            <p:ph type="body" sz="quarter" idx="17" hasCustomPrompt="1"/>
          </p:nvPr>
        </p:nvSpPr>
        <p:spPr>
          <a:xfrm>
            <a:off x="9478553" y="5016532"/>
            <a:ext cx="2486025" cy="400050"/>
          </a:xfrm>
        </p:spPr>
        <p:txBody>
          <a:bodyPr/>
          <a:lstStyle>
            <a:lvl1pPr marL="0" indent="0">
              <a:lnSpc>
                <a:spcPct val="100000"/>
              </a:lnSpc>
              <a:buNone/>
              <a:defRPr sz="1000"/>
            </a:lvl1pPr>
            <a:lvl2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2pPr>
            <a:lvl3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3pPr>
            <a:lvl4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4pPr>
            <a:lvl5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5pPr>
            <a:lvl6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6pPr>
            <a:lvl7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7pPr>
            <a:lvl8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8pPr>
            <a:lvl9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9pPr>
          </a:lstStyle>
          <a:p>
            <a:pPr lvl="0"/>
            <a:r>
              <a:rPr lang="nl-NL"/>
              <a:t>[Bijschrift]</a:t>
            </a:r>
          </a:p>
          <a:p>
            <a:pPr lvl="0"/>
            <a:r>
              <a:rPr lang="nl-NL"/>
              <a:t>JU-LEVEL1=Bijschrift</a:t>
            </a:r>
            <a:endParaRPr lang="nl-NL" dirty="0"/>
          </a:p>
        </p:txBody>
      </p:sp>
      <p:sp>
        <p:nvSpPr>
          <p:cNvPr id="18" name="Frame 13">
            <a:extLst>
              <a:ext uri="{FF2B5EF4-FFF2-40B4-BE49-F238E27FC236}">
                <a16:creationId xmlns:a16="http://schemas.microsoft.com/office/drawing/2014/main" id="{29F913CA-9D6B-B5B2-5A1E-5EBE1F8F9D68}"/>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Tree>
    <p:extLst>
      <p:ext uri="{BB962C8B-B14F-4D97-AF65-F5344CB8AC3E}">
        <p14:creationId xmlns:p14="http://schemas.microsoft.com/office/powerpoint/2010/main" val="861425105"/>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Alleen titel (paars)]">
    <p:bg>
      <p:bgPr>
        <a:solidFill>
          <a:srgbClr val="692B7A"/>
        </a:solidFill>
        <a:effectLst/>
      </p:bgPr>
    </p:bg>
    <p:spTree>
      <p:nvGrpSpPr>
        <p:cNvPr id="1" name=""/>
        <p:cNvGrpSpPr/>
        <p:nvPr/>
      </p:nvGrpSpPr>
      <p:grpSpPr>
        <a:xfrm>
          <a:off x="0" y="0"/>
          <a:ext cx="0" cy="0"/>
          <a:chOff x="0" y="0"/>
          <a:chExt cx="0" cy="0"/>
        </a:xfrm>
      </p:grpSpPr>
      <p:sp>
        <p:nvSpPr>
          <p:cNvPr id="2" name="***Title 1"/>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Frame 2">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Frame footer 3">
            <a:extLst>
              <a:ext uri="{FF2B5EF4-FFF2-40B4-BE49-F238E27FC236}">
                <a16:creationId xmlns:a16="http://schemas.microsoft.com/office/drawing/2014/main" id="{CF2291B2-C552-22DF-4E59-6FCA2E2BE5BD}"/>
              </a:ext>
            </a:extLst>
          </p:cNvPr>
          <p:cNvSpPr>
            <a:spLocks noGrp="1" noSelect="1"/>
          </p:cNvSpPr>
          <p:nvPr>
            <p:ph type="ftr" sz="quarter" idx="11"/>
          </p:nvPr>
        </p:nvSpPr>
        <p:spPr/>
        <p:txBody>
          <a:bodyPr/>
          <a:lstStyle>
            <a:lvl1pPr>
              <a:defRPr>
                <a:solidFill>
                  <a:schemeClr val="bg1"/>
                </a:solidFill>
              </a:defRPr>
            </a:lvl1pPr>
          </a:lstStyle>
          <a:p>
            <a:r>
              <a:rPr lang="nl-NL"/>
              <a:t>powerpoint template</a:t>
            </a:r>
            <a:endParaRPr lang="nl-NL" dirty="0"/>
          </a:p>
        </p:txBody>
      </p:sp>
      <p:sp>
        <p:nvSpPr>
          <p:cNvPr id="9" name="Slide Number Placeholder 4">
            <a:extLst>
              <a:ext uri="{FF2B5EF4-FFF2-40B4-BE49-F238E27FC236}">
                <a16:creationId xmlns:a16="http://schemas.microsoft.com/office/drawing/2014/main" id="{E34C4D3E-2083-A27D-D370-49DC3EC8A28A}"/>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52242171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tekst (paars)]">
    <p:spTree>
      <p:nvGrpSpPr>
        <p:cNvPr id="1" name=""/>
        <p:cNvGrpSpPr/>
        <p:nvPr/>
      </p:nvGrpSpPr>
      <p:grpSpPr>
        <a:xfrm>
          <a:off x="0" y="0"/>
          <a:ext cx="0" cy="0"/>
          <a:chOff x="0" y="0"/>
          <a:chExt cx="0" cy="0"/>
        </a:xfrm>
      </p:grpSpPr>
      <p:sp>
        <p:nvSpPr>
          <p:cNvPr id="19" name="Frame 1">
            <a:extLst>
              <a:ext uri="{FF2B5EF4-FFF2-40B4-BE49-F238E27FC236}">
                <a16:creationId xmlns:a16="http://schemas.microsoft.com/office/drawing/2014/main" id="{6DEF1BC5-6342-DF9E-8590-0CE93EE8564A}"/>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2" name="Frame 2">
            <a:extLst>
              <a:ext uri="{FF2B5EF4-FFF2-40B4-BE49-F238E27FC236}">
                <a16:creationId xmlns:a16="http://schemas.microsoft.com/office/drawing/2014/main" id="{B2B98C70-E564-DCDF-48A4-63D23130ED07}"/>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5" name="***Title 3">
            <a:extLst>
              <a:ext uri="{FF2B5EF4-FFF2-40B4-BE49-F238E27FC236}">
                <a16:creationId xmlns:a16="http://schemas.microsoft.com/office/drawing/2014/main" id="{F6CEEF33-649A-5C5D-B041-85F6255C7FCB}"/>
              </a:ext>
            </a:extLst>
          </p:cNvPr>
          <p:cNvSpPr>
            <a:spLocks noGrp="1" noSelect="1"/>
          </p:cNvSpPr>
          <p:nvPr>
            <p:ph type="title" hasCustomPrompt="1"/>
          </p:nvPr>
        </p:nvSpPr>
        <p:spPr>
          <a:xfrm>
            <a:off x="756212" y="918195"/>
            <a:ext cx="8640000" cy="1080000"/>
          </a:xfrm>
        </p:spPr>
        <p:txBody>
          <a:bodyPr/>
          <a:lstStyle>
            <a:lvl1pPr>
              <a:defRPr>
                <a:solidFill>
                  <a:schemeClr val="bg1"/>
                </a:solidFill>
              </a:defRPr>
            </a:lvl1pPr>
          </a:lstStyle>
          <a:p>
            <a:r>
              <a:rPr lang="nl-NL"/>
              <a:t>[Titel]</a:t>
            </a:r>
            <a:endParaRPr lang="nl-NL" dirty="0"/>
          </a:p>
        </p:txBody>
      </p:sp>
      <p:sp>
        <p:nvSpPr>
          <p:cNvPr id="6" name="Tijdelijke aanduiding voor dia 4 [PHJU] (JU-Free)">
            <a:extLst>
              <a:ext uri="{FF2B5EF4-FFF2-40B4-BE49-F238E27FC236}">
                <a16:creationId xmlns:a16="http://schemas.microsoft.com/office/drawing/2014/main" id="{3EFCD18E-7986-1FF8-F026-314A9905B257}"/>
              </a:ext>
            </a:extLst>
          </p:cNvPr>
          <p:cNvSpPr>
            <a:spLocks noGrp="1"/>
          </p:cNvSpPr>
          <p:nvPr>
            <p:ph type="body" sz="quarter" idx="1002" hasCustomPrompt="1"/>
          </p:nvPr>
        </p:nvSpPr>
        <p:spPr>
          <a:xfrm>
            <a:off x="756212" y="2343600"/>
            <a:ext cx="8640000" cy="3420000"/>
          </a:xfrm>
        </p:spPr>
        <p:txBody>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accent2"/>
                </a:solidFill>
              </a:defRPr>
            </a:lvl4pPr>
            <a:lvl5pPr>
              <a:defRPr sz="1600">
                <a:solidFill>
                  <a:schemeClr val="bg1"/>
                </a:solidFill>
              </a:defRPr>
            </a:lvl5pPr>
            <a:lvl6pPr>
              <a:defRPr sz="1600">
                <a:solidFill>
                  <a:schemeClr val="bg1"/>
                </a:solidFill>
              </a:defRPr>
            </a:lvl6pPr>
            <a:lvl7pPr>
              <a:defRPr sz="1600">
                <a:solidFill>
                  <a:schemeClr val="bg1"/>
                </a:solidFill>
              </a:defRPr>
            </a:lvl7pPr>
            <a:lvl8pPr>
              <a:defRPr sz="1600">
                <a:solidFill>
                  <a:schemeClr val="bg1"/>
                </a:solidFill>
              </a:defRPr>
            </a:lvl8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1" name="Footer Placeholder 5">
            <a:extLst>
              <a:ext uri="{FF2B5EF4-FFF2-40B4-BE49-F238E27FC236}">
                <a16:creationId xmlns:a16="http://schemas.microsoft.com/office/drawing/2014/main" id="{83F01CA1-574E-020E-2E57-AFF989B41592}"/>
              </a:ext>
            </a:extLst>
          </p:cNvPr>
          <p:cNvSpPr>
            <a:spLocks noGrp="1" noSelect="1"/>
          </p:cNvSpPr>
          <p:nvPr>
            <p:ph type="ftr" sz="quarter" idx="1004"/>
          </p:nvPr>
        </p:nvSpPr>
        <p:spPr/>
        <p:txBody>
          <a:bodyPr/>
          <a:lstStyle/>
          <a:p>
            <a:r>
              <a:rPr lang="nl-NL"/>
              <a:t>powerpoint template</a:t>
            </a:r>
            <a:endParaRPr lang="nl-NL" dirty="0"/>
          </a:p>
        </p:txBody>
      </p:sp>
      <p:sp>
        <p:nvSpPr>
          <p:cNvPr id="13" name="Slide Number Placeholder 6">
            <a:extLst>
              <a:ext uri="{FF2B5EF4-FFF2-40B4-BE49-F238E27FC236}">
                <a16:creationId xmlns:a16="http://schemas.microsoft.com/office/drawing/2014/main" id="{3B0864DF-B9BF-F483-C9CA-506EE4C7AA9D}"/>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409509898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Alleen titel (zwart)]">
    <p:bg>
      <p:bgPr>
        <a:solidFill>
          <a:srgbClr val="000000"/>
        </a:solidFill>
        <a:effectLst/>
      </p:bgPr>
    </p:bg>
    <p:spTree>
      <p:nvGrpSpPr>
        <p:cNvPr id="1" name=""/>
        <p:cNvGrpSpPr/>
        <p:nvPr/>
      </p:nvGrpSpPr>
      <p:grpSpPr>
        <a:xfrm>
          <a:off x="0" y="0"/>
          <a:ext cx="0" cy="0"/>
          <a:chOff x="0" y="0"/>
          <a:chExt cx="0" cy="0"/>
        </a:xfrm>
      </p:grpSpPr>
      <p:sp>
        <p:nvSpPr>
          <p:cNvPr id="2" name="***Title 1"/>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Frame 2">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Footer Placeholder 3">
            <a:extLst>
              <a:ext uri="{FF2B5EF4-FFF2-40B4-BE49-F238E27FC236}">
                <a16:creationId xmlns:a16="http://schemas.microsoft.com/office/drawing/2014/main" id="{CF2291B2-C552-22DF-4E59-6FCA2E2BE5BD}"/>
              </a:ext>
            </a:extLst>
          </p:cNvPr>
          <p:cNvSpPr>
            <a:spLocks noGrp="1" noSelect="1"/>
          </p:cNvSpPr>
          <p:nvPr>
            <p:ph type="ftr" sz="quarter" idx="11"/>
          </p:nvPr>
        </p:nvSpPr>
        <p:spPr/>
        <p:txBody>
          <a:bodyPr/>
          <a:lstStyle>
            <a:lvl1pPr>
              <a:defRPr>
                <a:solidFill>
                  <a:schemeClr val="bg1"/>
                </a:solidFill>
              </a:defRPr>
            </a:lvl1pPr>
          </a:lstStyle>
          <a:p>
            <a:r>
              <a:rPr lang="nl-NL"/>
              <a:t>powerpoint template</a:t>
            </a:r>
            <a:endParaRPr lang="nl-NL" dirty="0"/>
          </a:p>
        </p:txBody>
      </p:sp>
      <p:sp>
        <p:nvSpPr>
          <p:cNvPr id="9" name="***Frame slide number 4">
            <a:extLst>
              <a:ext uri="{FF2B5EF4-FFF2-40B4-BE49-F238E27FC236}">
                <a16:creationId xmlns:a16="http://schemas.microsoft.com/office/drawing/2014/main" id="{E34C4D3E-2083-A27D-D370-49DC3EC8A28A}"/>
              </a:ext>
            </a:extLst>
          </p:cNvPr>
          <p:cNvSpPr>
            <a:spLocks noGrp="1" noSelect="1"/>
          </p:cNvSpPr>
          <p:nvPr>
            <p:ph type="sldNum" sz="quarter" idx="12"/>
          </p:nvPr>
        </p:nvSpPr>
        <p:spPr/>
        <p:txBody>
          <a:bodyPr/>
          <a:lstStyle>
            <a:lvl1pPr>
              <a:defRPr>
                <a:solidFill>
                  <a:schemeClr val="accent1"/>
                </a:solidFill>
              </a:defRPr>
            </a:lvl1p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3433058277"/>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lleen titel (wit)]">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Title 2">
            <a:extLst>
              <a:ext uri="{FF2B5EF4-FFF2-40B4-BE49-F238E27FC236}">
                <a16:creationId xmlns:a16="http://schemas.microsoft.com/office/drawing/2014/main" id="{CEE42FC1-1D0D-21D0-DD3A-9204446ACB46}"/>
              </a:ext>
            </a:extLst>
          </p:cNvPr>
          <p:cNvSpPr>
            <a:spLocks noGrp="1" noSelect="1"/>
          </p:cNvSpPr>
          <p:nvPr>
            <p:ph type="title" hasCustomPrompt="1"/>
          </p:nvPr>
        </p:nvSpPr>
        <p:spPr/>
        <p:txBody>
          <a:bodyPr/>
          <a:lstStyle>
            <a:lvl1pPr>
              <a:defRPr/>
            </a:lvl1pPr>
          </a:lstStyle>
          <a:p>
            <a:r>
              <a:rPr lang="nl-NL"/>
              <a:t>[Titel]</a:t>
            </a:r>
            <a:endParaRPr lang="nl-NL" dirty="0"/>
          </a:p>
        </p:txBody>
      </p:sp>
      <p:sp>
        <p:nvSpPr>
          <p:cNvPr id="8" name="Footer Placeholder 3">
            <a:extLst>
              <a:ext uri="{FF2B5EF4-FFF2-40B4-BE49-F238E27FC236}">
                <a16:creationId xmlns:a16="http://schemas.microsoft.com/office/drawing/2014/main" id="{6CD24373-EEDD-7E71-C902-5BC0B5805F02}"/>
              </a:ext>
            </a:extLst>
          </p:cNvPr>
          <p:cNvSpPr>
            <a:spLocks noGrp="1" noSelect="1"/>
          </p:cNvSpPr>
          <p:nvPr>
            <p:ph type="ftr" sz="quarter" idx="11"/>
          </p:nvPr>
        </p:nvSpPr>
        <p:spPr/>
        <p:txBody>
          <a:bodyPr/>
          <a:lstStyle/>
          <a:p>
            <a:r>
              <a:rPr lang="nl-NL"/>
              <a:t>powerpoint template</a:t>
            </a:r>
            <a:endParaRPr lang="nl-NL" dirty="0"/>
          </a:p>
        </p:txBody>
      </p:sp>
      <p:sp>
        <p:nvSpPr>
          <p:cNvPr id="10" name="Slide Number Placeholder 4">
            <a:extLst>
              <a:ext uri="{FF2B5EF4-FFF2-40B4-BE49-F238E27FC236}">
                <a16:creationId xmlns:a16="http://schemas.microsoft.com/office/drawing/2014/main" id="{AA171459-D60B-8450-EEFB-F80EB4BEA259}"/>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846584773"/>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eeg (paars)]">
    <p:bg>
      <p:bgPr>
        <a:solidFill>
          <a:srgbClr val="692B7A"/>
        </a:solidFill>
        <a:effectLst/>
      </p:bgPr>
    </p:bg>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Frame footer 2">
            <a:extLst>
              <a:ext uri="{FF2B5EF4-FFF2-40B4-BE49-F238E27FC236}">
                <a16:creationId xmlns:a16="http://schemas.microsoft.com/office/drawing/2014/main" id="{CF2291B2-C552-22DF-4E59-6FCA2E2BE5BD}"/>
              </a:ext>
            </a:extLst>
          </p:cNvPr>
          <p:cNvSpPr>
            <a:spLocks noGrp="1" noSelect="1"/>
          </p:cNvSpPr>
          <p:nvPr>
            <p:ph type="ftr" sz="quarter" idx="11"/>
          </p:nvPr>
        </p:nvSpPr>
        <p:spPr/>
        <p:txBody>
          <a:bodyPr/>
          <a:lstStyle>
            <a:lvl1pPr>
              <a:defRPr>
                <a:solidFill>
                  <a:schemeClr val="bg1"/>
                </a:solidFill>
              </a:defRPr>
            </a:lvl1pPr>
          </a:lstStyle>
          <a:p>
            <a:r>
              <a:rPr lang="nl-NL"/>
              <a:t>powerpoint template</a:t>
            </a:r>
            <a:endParaRPr lang="nl-NL" dirty="0"/>
          </a:p>
        </p:txBody>
      </p:sp>
      <p:sp>
        <p:nvSpPr>
          <p:cNvPr id="9" name="Slide Number Placeholder 3">
            <a:extLst>
              <a:ext uri="{FF2B5EF4-FFF2-40B4-BE49-F238E27FC236}">
                <a16:creationId xmlns:a16="http://schemas.microsoft.com/office/drawing/2014/main" id="{E34C4D3E-2083-A27D-D370-49DC3EC8A28A}"/>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126554710"/>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eeg (zwart)]">
    <p:bg>
      <p:bgPr>
        <a:solidFill>
          <a:srgbClr val="000000"/>
        </a:solidFill>
        <a:effectLst/>
      </p:bgPr>
    </p:bg>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Footer Placeholder 2">
            <a:extLst>
              <a:ext uri="{FF2B5EF4-FFF2-40B4-BE49-F238E27FC236}">
                <a16:creationId xmlns:a16="http://schemas.microsoft.com/office/drawing/2014/main" id="{CF2291B2-C552-22DF-4E59-6FCA2E2BE5BD}"/>
              </a:ext>
            </a:extLst>
          </p:cNvPr>
          <p:cNvSpPr>
            <a:spLocks noGrp="1" noSelect="1"/>
          </p:cNvSpPr>
          <p:nvPr>
            <p:ph type="ftr" sz="quarter" idx="11"/>
          </p:nvPr>
        </p:nvSpPr>
        <p:spPr/>
        <p:txBody>
          <a:bodyPr/>
          <a:lstStyle>
            <a:lvl1pPr>
              <a:defRPr>
                <a:solidFill>
                  <a:schemeClr val="bg1"/>
                </a:solidFill>
              </a:defRPr>
            </a:lvl1pPr>
          </a:lstStyle>
          <a:p>
            <a:r>
              <a:rPr lang="nl-NL"/>
              <a:t>powerpoint template</a:t>
            </a:r>
            <a:endParaRPr lang="nl-NL" dirty="0"/>
          </a:p>
        </p:txBody>
      </p:sp>
      <p:sp>
        <p:nvSpPr>
          <p:cNvPr id="9" name="***Frame slide number 3">
            <a:extLst>
              <a:ext uri="{FF2B5EF4-FFF2-40B4-BE49-F238E27FC236}">
                <a16:creationId xmlns:a16="http://schemas.microsoft.com/office/drawing/2014/main" id="{E34C4D3E-2083-A27D-D370-49DC3EC8A28A}"/>
              </a:ext>
            </a:extLst>
          </p:cNvPr>
          <p:cNvSpPr>
            <a:spLocks noGrp="1" noSelect="1"/>
          </p:cNvSpPr>
          <p:nvPr>
            <p:ph type="sldNum" sz="quarter" idx="12"/>
          </p:nvPr>
        </p:nvSpPr>
        <p:spPr/>
        <p:txBody>
          <a:bodyPr/>
          <a:lstStyle>
            <a:lvl1pPr>
              <a:defRPr>
                <a:solidFill>
                  <a:schemeClr val="accent1"/>
                </a:solidFill>
              </a:defRPr>
            </a:lvl1p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2930206083"/>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eg (wit)]">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6" name="Footer Placeholder 2">
            <a:extLst>
              <a:ext uri="{FF2B5EF4-FFF2-40B4-BE49-F238E27FC236}">
                <a16:creationId xmlns:a16="http://schemas.microsoft.com/office/drawing/2014/main" id="{4B922AB2-ACDB-847C-AD07-A24BF8603F6A}"/>
              </a:ext>
            </a:extLst>
          </p:cNvPr>
          <p:cNvSpPr>
            <a:spLocks noGrp="1" noSelect="1"/>
          </p:cNvSpPr>
          <p:nvPr>
            <p:ph type="ftr" sz="quarter" idx="11"/>
          </p:nvPr>
        </p:nvSpPr>
        <p:spPr/>
        <p:txBody>
          <a:bodyPr/>
          <a:lstStyle/>
          <a:p>
            <a:r>
              <a:rPr lang="nl-NL"/>
              <a:t>powerpoint template</a:t>
            </a:r>
            <a:endParaRPr lang="nl-NL" dirty="0"/>
          </a:p>
        </p:txBody>
      </p:sp>
      <p:sp>
        <p:nvSpPr>
          <p:cNvPr id="7" name="Slide Number Placeholder 3">
            <a:extLst>
              <a:ext uri="{FF2B5EF4-FFF2-40B4-BE49-F238E27FC236}">
                <a16:creationId xmlns:a16="http://schemas.microsoft.com/office/drawing/2014/main" id="{25CB28CC-940E-EF45-797D-CA5D7A565BED}"/>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090125997"/>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inddia (paars)]">
    <p:bg>
      <p:bgPr>
        <a:solidFill>
          <a:srgbClr val="692B7A"/>
        </a:solidFill>
        <a:effectLst/>
      </p:bgPr>
    </p:bg>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58D0D735-BEE3-4189-C6CB-6CBD615879F8}"/>
              </a:ext>
            </a:extLst>
          </p:cNvPr>
          <p:cNvSpPr>
            <a:spLocks noSelect="1"/>
          </p:cNvSpPr>
          <p:nvPr userDrawn="1"/>
        </p:nvSpPr>
        <p:spPr bwMode="auto">
          <a:xfrm>
            <a:off x="9264650" y="5435600"/>
            <a:ext cx="2508250" cy="411163"/>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4" name="Frame 2">
            <a:extLst>
              <a:ext uri="{FF2B5EF4-FFF2-40B4-BE49-F238E27FC236}">
                <a16:creationId xmlns:a16="http://schemas.microsoft.com/office/drawing/2014/main" id="{1632FFFA-A80D-0058-11C0-089F433841AF}"/>
              </a:ext>
            </a:extLst>
          </p:cNvPr>
          <p:cNvSpPr>
            <a:spLocks noGrp="1" noSelect="1"/>
          </p:cNvSpPr>
          <p:nvPr>
            <p:ph type="body" idx="1001" hasCustomPrompt="1"/>
            <p:custDataLst>
              <p:custData r:id="rId1"/>
            </p:custDataLst>
          </p:nvPr>
        </p:nvSpPr>
        <p:spPr bwMode="auto">
          <a:xfrm>
            <a:off x="0" y="0"/>
            <a:ext cx="12192000" cy="6858000"/>
          </a:xfrm>
          <a:custGeom>
            <a:avLst/>
            <a:gdLst>
              <a:gd name="T0" fmla="*/ 38404 w 38404"/>
              <a:gd name="T1" fmla="*/ 21602 h 21602"/>
              <a:gd name="T2" fmla="*/ 37790 w 38404"/>
              <a:gd name="T3" fmla="*/ 20336 h 21602"/>
              <a:gd name="T4" fmla="*/ 35839 w 38404"/>
              <a:gd name="T5" fmla="*/ 20282 h 21602"/>
              <a:gd name="T6" fmla="*/ 34554 w 38404"/>
              <a:gd name="T7" fmla="*/ 20296 h 21602"/>
              <a:gd name="T8" fmla="*/ 30555 w 38404"/>
              <a:gd name="T9" fmla="*/ 20295 h 21602"/>
              <a:gd name="T10" fmla="*/ 23805 w 38404"/>
              <a:gd name="T11" fmla="*/ 20213 h 21602"/>
              <a:gd name="T12" fmla="*/ 19637 w 38404"/>
              <a:gd name="T13" fmla="*/ 20282 h 21602"/>
              <a:gd name="T14" fmla="*/ 17539 w 38404"/>
              <a:gd name="T15" fmla="*/ 20282 h 21602"/>
              <a:gd name="T16" fmla="*/ 15410 w 38404"/>
              <a:gd name="T17" fmla="*/ 20334 h 21602"/>
              <a:gd name="T18" fmla="*/ 12873 w 38404"/>
              <a:gd name="T19" fmla="*/ 20336 h 21602"/>
              <a:gd name="T20" fmla="*/ 11686 w 38404"/>
              <a:gd name="T21" fmla="*/ 20210 h 21602"/>
              <a:gd name="T22" fmla="*/ 10323 w 38404"/>
              <a:gd name="T23" fmla="*/ 20282 h 21602"/>
              <a:gd name="T24" fmla="*/ 8030 w 38404"/>
              <a:gd name="T25" fmla="*/ 20282 h 21602"/>
              <a:gd name="T26" fmla="*/ 4889 w 38404"/>
              <a:gd name="T27" fmla="*/ 20336 h 21602"/>
              <a:gd name="T28" fmla="*/ 2952 w 38404"/>
              <a:gd name="T29" fmla="*/ 20349 h 21602"/>
              <a:gd name="T30" fmla="*/ 1261 w 38404"/>
              <a:gd name="T31" fmla="*/ 20409 h 21602"/>
              <a:gd name="T32" fmla="*/ 1395 w 38404"/>
              <a:gd name="T33" fmla="*/ 18668 h 21602"/>
              <a:gd name="T34" fmla="*/ 1265 w 38404"/>
              <a:gd name="T35" fmla="*/ 17260 h 21602"/>
              <a:gd name="T36" fmla="*/ 1355 w 38404"/>
              <a:gd name="T37" fmla="*/ 15432 h 21602"/>
              <a:gd name="T38" fmla="*/ 1304 w 38404"/>
              <a:gd name="T39" fmla="*/ 13496 h 21602"/>
              <a:gd name="T40" fmla="*/ 1400 w 38404"/>
              <a:gd name="T41" fmla="*/ 11167 h 21602"/>
              <a:gd name="T42" fmla="*/ 1310 w 38404"/>
              <a:gd name="T43" fmla="*/ 9853 h 21602"/>
              <a:gd name="T44" fmla="*/ 1264 w 38404"/>
              <a:gd name="T45" fmla="*/ 8033 h 21602"/>
              <a:gd name="T46" fmla="*/ 1302 w 38404"/>
              <a:gd name="T47" fmla="*/ 7049 h 21602"/>
              <a:gd name="T48" fmla="*/ 1302 w 38404"/>
              <a:gd name="T49" fmla="*/ 6035 h 21602"/>
              <a:gd name="T50" fmla="*/ 1398 w 38404"/>
              <a:gd name="T51" fmla="*/ 4652 h 21602"/>
              <a:gd name="T52" fmla="*/ 1354 w 38404"/>
              <a:gd name="T53" fmla="*/ 3700 h 21602"/>
              <a:gd name="T54" fmla="*/ 1512 w 38404"/>
              <a:gd name="T55" fmla="*/ 2563 h 21602"/>
              <a:gd name="T56" fmla="*/ 1392 w 38404"/>
              <a:gd name="T57" fmla="*/ 1580 h 21602"/>
              <a:gd name="T58" fmla="*/ 2260 w 38404"/>
              <a:gd name="T59" fmla="*/ 1278 h 21602"/>
              <a:gd name="T60" fmla="*/ 4704 w 38404"/>
              <a:gd name="T61" fmla="*/ 1246 h 21602"/>
              <a:gd name="T62" fmla="*/ 5695 w 38404"/>
              <a:gd name="T63" fmla="*/ 1345 h 21602"/>
              <a:gd name="T64" fmla="*/ 12331 w 38404"/>
              <a:gd name="T65" fmla="*/ 1279 h 21602"/>
              <a:gd name="T66" fmla="*/ 15514 w 38404"/>
              <a:gd name="T67" fmla="*/ 1334 h 21602"/>
              <a:gd name="T68" fmla="*/ 16712 w 38404"/>
              <a:gd name="T69" fmla="*/ 1279 h 21602"/>
              <a:gd name="T70" fmla="*/ 18840 w 38404"/>
              <a:gd name="T71" fmla="*/ 1253 h 21602"/>
              <a:gd name="T72" fmla="*/ 19946 w 38404"/>
              <a:gd name="T73" fmla="*/ 1345 h 21602"/>
              <a:gd name="T74" fmla="*/ 25170 w 38404"/>
              <a:gd name="T75" fmla="*/ 1334 h 21602"/>
              <a:gd name="T76" fmla="*/ 27182 w 38404"/>
              <a:gd name="T77" fmla="*/ 1421 h 21602"/>
              <a:gd name="T78" fmla="*/ 31104 w 38404"/>
              <a:gd name="T79" fmla="*/ 1334 h 21602"/>
              <a:gd name="T80" fmla="*/ 33778 w 38404"/>
              <a:gd name="T81" fmla="*/ 1245 h 21602"/>
              <a:gd name="T82" fmla="*/ 36183 w 38404"/>
              <a:gd name="T83" fmla="*/ 1334 h 21602"/>
              <a:gd name="T84" fmla="*/ 37122 w 38404"/>
              <a:gd name="T85" fmla="*/ 2151 h 21602"/>
              <a:gd name="T86" fmla="*/ 37154 w 38404"/>
              <a:gd name="T87" fmla="*/ 4073 h 21602"/>
              <a:gd name="T88" fmla="*/ 37090 w 38404"/>
              <a:gd name="T89" fmla="*/ 5442 h 21602"/>
              <a:gd name="T90" fmla="*/ 37154 w 38404"/>
              <a:gd name="T91" fmla="*/ 9139 h 21602"/>
              <a:gd name="T92" fmla="*/ 37153 w 38404"/>
              <a:gd name="T93" fmla="*/ 11310 h 21602"/>
              <a:gd name="T94" fmla="*/ 37217 w 38404"/>
              <a:gd name="T95" fmla="*/ 13402 h 21602"/>
              <a:gd name="T96" fmla="*/ 37671 w 38404"/>
              <a:gd name="T97" fmla="*/ 14916 h 21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404" h="21602">
                <a:moveTo>
                  <a:pt x="38404" y="0"/>
                </a:moveTo>
                <a:cubicBezTo>
                  <a:pt x="0" y="0"/>
                  <a:pt x="0" y="0"/>
                  <a:pt x="0" y="0"/>
                </a:cubicBezTo>
                <a:cubicBezTo>
                  <a:pt x="0" y="21602"/>
                  <a:pt x="0" y="21602"/>
                  <a:pt x="0" y="21602"/>
                </a:cubicBezTo>
                <a:cubicBezTo>
                  <a:pt x="38404" y="21602"/>
                  <a:pt x="38404" y="21602"/>
                  <a:pt x="38404" y="21602"/>
                </a:cubicBezTo>
                <a:cubicBezTo>
                  <a:pt x="38404" y="20292"/>
                  <a:pt x="38404" y="20292"/>
                  <a:pt x="38404" y="20292"/>
                </a:cubicBezTo>
                <a:cubicBezTo>
                  <a:pt x="38368" y="20288"/>
                  <a:pt x="38331" y="20287"/>
                  <a:pt x="38293" y="20293"/>
                </a:cubicBezTo>
                <a:cubicBezTo>
                  <a:pt x="38175" y="20313"/>
                  <a:pt x="38120" y="20401"/>
                  <a:pt x="37991" y="20379"/>
                </a:cubicBezTo>
                <a:cubicBezTo>
                  <a:pt x="37935" y="20369"/>
                  <a:pt x="37873" y="20335"/>
                  <a:pt x="37790" y="20336"/>
                </a:cubicBezTo>
                <a:cubicBezTo>
                  <a:pt x="37720" y="20337"/>
                  <a:pt x="37650" y="20336"/>
                  <a:pt x="37579" y="20336"/>
                </a:cubicBezTo>
                <a:cubicBezTo>
                  <a:pt x="37274" y="20336"/>
                  <a:pt x="37274" y="20336"/>
                  <a:pt x="37274" y="20336"/>
                </a:cubicBezTo>
                <a:cubicBezTo>
                  <a:pt x="36944" y="20336"/>
                  <a:pt x="36612" y="20346"/>
                  <a:pt x="36281" y="20336"/>
                </a:cubicBezTo>
                <a:cubicBezTo>
                  <a:pt x="36127" y="20332"/>
                  <a:pt x="35995" y="20288"/>
                  <a:pt x="35839" y="20282"/>
                </a:cubicBezTo>
                <a:cubicBezTo>
                  <a:pt x="35700" y="20276"/>
                  <a:pt x="35561" y="20282"/>
                  <a:pt x="35422" y="20282"/>
                </a:cubicBezTo>
                <a:cubicBezTo>
                  <a:pt x="35329" y="20282"/>
                  <a:pt x="35193" y="20305"/>
                  <a:pt x="35104" y="20283"/>
                </a:cubicBezTo>
                <a:cubicBezTo>
                  <a:pt x="35028" y="20264"/>
                  <a:pt x="35001" y="20228"/>
                  <a:pt x="34910" y="20214"/>
                </a:cubicBezTo>
                <a:cubicBezTo>
                  <a:pt x="34747" y="20187"/>
                  <a:pt x="34694" y="20282"/>
                  <a:pt x="34554" y="20296"/>
                </a:cubicBezTo>
                <a:cubicBezTo>
                  <a:pt x="34224" y="20330"/>
                  <a:pt x="33899" y="20336"/>
                  <a:pt x="33560" y="20336"/>
                </a:cubicBezTo>
                <a:cubicBezTo>
                  <a:pt x="33251" y="20336"/>
                  <a:pt x="32963" y="20295"/>
                  <a:pt x="32648" y="20295"/>
                </a:cubicBezTo>
                <a:cubicBezTo>
                  <a:pt x="31705" y="20295"/>
                  <a:pt x="31705" y="20295"/>
                  <a:pt x="31705" y="20295"/>
                </a:cubicBezTo>
                <a:cubicBezTo>
                  <a:pt x="31322" y="20295"/>
                  <a:pt x="30938" y="20295"/>
                  <a:pt x="30555" y="20295"/>
                </a:cubicBezTo>
                <a:cubicBezTo>
                  <a:pt x="30401" y="20296"/>
                  <a:pt x="29633" y="20342"/>
                  <a:pt x="29600" y="20210"/>
                </a:cubicBezTo>
                <a:cubicBezTo>
                  <a:pt x="28997" y="20258"/>
                  <a:pt x="28372" y="20213"/>
                  <a:pt x="27767" y="20213"/>
                </a:cubicBezTo>
                <a:cubicBezTo>
                  <a:pt x="25846" y="20213"/>
                  <a:pt x="25846" y="20213"/>
                  <a:pt x="25846" y="20213"/>
                </a:cubicBezTo>
                <a:cubicBezTo>
                  <a:pt x="25166" y="20213"/>
                  <a:pt x="24486" y="20217"/>
                  <a:pt x="23805" y="20213"/>
                </a:cubicBezTo>
                <a:cubicBezTo>
                  <a:pt x="23576" y="20212"/>
                  <a:pt x="23396" y="20281"/>
                  <a:pt x="23162" y="20282"/>
                </a:cubicBezTo>
                <a:cubicBezTo>
                  <a:pt x="23007" y="20282"/>
                  <a:pt x="22851" y="20282"/>
                  <a:pt x="22695" y="20282"/>
                </a:cubicBezTo>
                <a:cubicBezTo>
                  <a:pt x="21669" y="20282"/>
                  <a:pt x="21669" y="20282"/>
                  <a:pt x="21669" y="20282"/>
                </a:cubicBezTo>
                <a:cubicBezTo>
                  <a:pt x="20993" y="20282"/>
                  <a:pt x="20299" y="20306"/>
                  <a:pt x="19637" y="20282"/>
                </a:cubicBezTo>
                <a:cubicBezTo>
                  <a:pt x="19442" y="20274"/>
                  <a:pt x="19314" y="20214"/>
                  <a:pt x="19114" y="20213"/>
                </a:cubicBezTo>
                <a:cubicBezTo>
                  <a:pt x="18937" y="20213"/>
                  <a:pt x="18759" y="20213"/>
                  <a:pt x="18582" y="20213"/>
                </a:cubicBezTo>
                <a:cubicBezTo>
                  <a:pt x="18420" y="20213"/>
                  <a:pt x="18259" y="20214"/>
                  <a:pt x="18097" y="20213"/>
                </a:cubicBezTo>
                <a:cubicBezTo>
                  <a:pt x="17895" y="20213"/>
                  <a:pt x="17742" y="20283"/>
                  <a:pt x="17539" y="20282"/>
                </a:cubicBezTo>
                <a:cubicBezTo>
                  <a:pt x="17210" y="20280"/>
                  <a:pt x="16836" y="20250"/>
                  <a:pt x="16511" y="20293"/>
                </a:cubicBezTo>
                <a:cubicBezTo>
                  <a:pt x="16394" y="20309"/>
                  <a:pt x="16310" y="20336"/>
                  <a:pt x="16179" y="20336"/>
                </a:cubicBezTo>
                <a:cubicBezTo>
                  <a:pt x="16050" y="20336"/>
                  <a:pt x="15920" y="20336"/>
                  <a:pt x="15790" y="20336"/>
                </a:cubicBezTo>
                <a:cubicBezTo>
                  <a:pt x="15671" y="20336"/>
                  <a:pt x="15527" y="20313"/>
                  <a:pt x="15410" y="20334"/>
                </a:cubicBezTo>
                <a:cubicBezTo>
                  <a:pt x="15275" y="20357"/>
                  <a:pt x="15193" y="20392"/>
                  <a:pt x="15045" y="20391"/>
                </a:cubicBezTo>
                <a:cubicBezTo>
                  <a:pt x="14767" y="20390"/>
                  <a:pt x="14488" y="20391"/>
                  <a:pt x="14209" y="20391"/>
                </a:cubicBezTo>
                <a:cubicBezTo>
                  <a:pt x="13927" y="20391"/>
                  <a:pt x="13676" y="20336"/>
                  <a:pt x="13390" y="20336"/>
                </a:cubicBezTo>
                <a:cubicBezTo>
                  <a:pt x="13218" y="20336"/>
                  <a:pt x="13045" y="20339"/>
                  <a:pt x="12873" y="20336"/>
                </a:cubicBezTo>
                <a:cubicBezTo>
                  <a:pt x="12736" y="20334"/>
                  <a:pt x="12609" y="20299"/>
                  <a:pt x="12473" y="20294"/>
                </a:cubicBezTo>
                <a:cubicBezTo>
                  <a:pt x="12352" y="20290"/>
                  <a:pt x="12232" y="20286"/>
                  <a:pt x="12111" y="20281"/>
                </a:cubicBezTo>
                <a:cubicBezTo>
                  <a:pt x="12044" y="20279"/>
                  <a:pt x="11963" y="20296"/>
                  <a:pt x="11898" y="20285"/>
                </a:cubicBezTo>
                <a:cubicBezTo>
                  <a:pt x="11822" y="20272"/>
                  <a:pt x="11763" y="20222"/>
                  <a:pt x="11686" y="20210"/>
                </a:cubicBezTo>
                <a:cubicBezTo>
                  <a:pt x="11487" y="20177"/>
                  <a:pt x="11239" y="20213"/>
                  <a:pt x="11036" y="20213"/>
                </a:cubicBezTo>
                <a:cubicBezTo>
                  <a:pt x="10906" y="20213"/>
                  <a:pt x="10738" y="20185"/>
                  <a:pt x="10612" y="20212"/>
                </a:cubicBezTo>
                <a:cubicBezTo>
                  <a:pt x="10549" y="20225"/>
                  <a:pt x="10546" y="20271"/>
                  <a:pt x="10486" y="20285"/>
                </a:cubicBezTo>
                <a:cubicBezTo>
                  <a:pt x="10440" y="20297"/>
                  <a:pt x="10372" y="20282"/>
                  <a:pt x="10323" y="20282"/>
                </a:cubicBezTo>
                <a:cubicBezTo>
                  <a:pt x="10241" y="20281"/>
                  <a:pt x="10159" y="20282"/>
                  <a:pt x="10077" y="20282"/>
                </a:cubicBezTo>
                <a:cubicBezTo>
                  <a:pt x="9859" y="20282"/>
                  <a:pt x="9694" y="20212"/>
                  <a:pt x="9475" y="20213"/>
                </a:cubicBezTo>
                <a:cubicBezTo>
                  <a:pt x="9151" y="20215"/>
                  <a:pt x="8751" y="20151"/>
                  <a:pt x="8434" y="20210"/>
                </a:cubicBezTo>
                <a:cubicBezTo>
                  <a:pt x="8278" y="20239"/>
                  <a:pt x="8195" y="20283"/>
                  <a:pt x="8030" y="20282"/>
                </a:cubicBezTo>
                <a:cubicBezTo>
                  <a:pt x="7924" y="20281"/>
                  <a:pt x="7818" y="20282"/>
                  <a:pt x="7712" y="20282"/>
                </a:cubicBezTo>
                <a:cubicBezTo>
                  <a:pt x="7331" y="20282"/>
                  <a:pt x="6947" y="20266"/>
                  <a:pt x="6567" y="20285"/>
                </a:cubicBezTo>
                <a:cubicBezTo>
                  <a:pt x="6281" y="20299"/>
                  <a:pt x="6005" y="20336"/>
                  <a:pt x="5718" y="20336"/>
                </a:cubicBezTo>
                <a:cubicBezTo>
                  <a:pt x="5441" y="20336"/>
                  <a:pt x="5165" y="20336"/>
                  <a:pt x="4889" y="20336"/>
                </a:cubicBezTo>
                <a:cubicBezTo>
                  <a:pt x="4580" y="20336"/>
                  <a:pt x="4271" y="20339"/>
                  <a:pt x="3962" y="20336"/>
                </a:cubicBezTo>
                <a:cubicBezTo>
                  <a:pt x="3798" y="20335"/>
                  <a:pt x="3679" y="20392"/>
                  <a:pt x="3513" y="20391"/>
                </a:cubicBezTo>
                <a:cubicBezTo>
                  <a:pt x="3417" y="20391"/>
                  <a:pt x="3320" y="20391"/>
                  <a:pt x="3224" y="20391"/>
                </a:cubicBezTo>
                <a:cubicBezTo>
                  <a:pt x="3114" y="20392"/>
                  <a:pt x="3052" y="20368"/>
                  <a:pt x="2952" y="20349"/>
                </a:cubicBezTo>
                <a:cubicBezTo>
                  <a:pt x="2820" y="20322"/>
                  <a:pt x="2673" y="20336"/>
                  <a:pt x="2535" y="20336"/>
                </a:cubicBezTo>
                <a:cubicBezTo>
                  <a:pt x="2351" y="20336"/>
                  <a:pt x="2167" y="20336"/>
                  <a:pt x="1983" y="20336"/>
                </a:cubicBezTo>
                <a:cubicBezTo>
                  <a:pt x="1818" y="20337"/>
                  <a:pt x="1531" y="20332"/>
                  <a:pt x="1531" y="20332"/>
                </a:cubicBezTo>
                <a:cubicBezTo>
                  <a:pt x="1531" y="20332"/>
                  <a:pt x="1271" y="20410"/>
                  <a:pt x="1261" y="20409"/>
                </a:cubicBezTo>
                <a:cubicBezTo>
                  <a:pt x="1254" y="20371"/>
                  <a:pt x="1251" y="20198"/>
                  <a:pt x="1296" y="20102"/>
                </a:cubicBezTo>
                <a:cubicBezTo>
                  <a:pt x="1362" y="19961"/>
                  <a:pt x="1463" y="19804"/>
                  <a:pt x="1439" y="19626"/>
                </a:cubicBezTo>
                <a:cubicBezTo>
                  <a:pt x="1415" y="19435"/>
                  <a:pt x="1393" y="19268"/>
                  <a:pt x="1392" y="19073"/>
                </a:cubicBezTo>
                <a:cubicBezTo>
                  <a:pt x="1392" y="18939"/>
                  <a:pt x="1413" y="18801"/>
                  <a:pt x="1395" y="18668"/>
                </a:cubicBezTo>
                <a:cubicBezTo>
                  <a:pt x="1383" y="18577"/>
                  <a:pt x="1358" y="18521"/>
                  <a:pt x="1355" y="18428"/>
                </a:cubicBezTo>
                <a:cubicBezTo>
                  <a:pt x="1352" y="18346"/>
                  <a:pt x="1341" y="18289"/>
                  <a:pt x="1331" y="18214"/>
                </a:cubicBezTo>
                <a:cubicBezTo>
                  <a:pt x="1314" y="18080"/>
                  <a:pt x="1346" y="17934"/>
                  <a:pt x="1333" y="17799"/>
                </a:cubicBezTo>
                <a:cubicBezTo>
                  <a:pt x="1317" y="17618"/>
                  <a:pt x="1267" y="17440"/>
                  <a:pt x="1265" y="17260"/>
                </a:cubicBezTo>
                <a:cubicBezTo>
                  <a:pt x="1263" y="17104"/>
                  <a:pt x="1265" y="16948"/>
                  <a:pt x="1265" y="16792"/>
                </a:cubicBezTo>
                <a:cubicBezTo>
                  <a:pt x="1265" y="16632"/>
                  <a:pt x="1303" y="16522"/>
                  <a:pt x="1302" y="16360"/>
                </a:cubicBezTo>
                <a:cubicBezTo>
                  <a:pt x="1302" y="16196"/>
                  <a:pt x="1294" y="16023"/>
                  <a:pt x="1332" y="15869"/>
                </a:cubicBezTo>
                <a:cubicBezTo>
                  <a:pt x="1366" y="15733"/>
                  <a:pt x="1358" y="15577"/>
                  <a:pt x="1355" y="15432"/>
                </a:cubicBezTo>
                <a:cubicBezTo>
                  <a:pt x="1352" y="15297"/>
                  <a:pt x="1337" y="15192"/>
                  <a:pt x="1350" y="15057"/>
                </a:cubicBezTo>
                <a:cubicBezTo>
                  <a:pt x="1363" y="14923"/>
                  <a:pt x="1355" y="14783"/>
                  <a:pt x="1355" y="14648"/>
                </a:cubicBezTo>
                <a:cubicBezTo>
                  <a:pt x="1355" y="14408"/>
                  <a:pt x="1332" y="14178"/>
                  <a:pt x="1332" y="13939"/>
                </a:cubicBezTo>
                <a:cubicBezTo>
                  <a:pt x="1333" y="13786"/>
                  <a:pt x="1310" y="13648"/>
                  <a:pt x="1304" y="13496"/>
                </a:cubicBezTo>
                <a:cubicBezTo>
                  <a:pt x="1299" y="13362"/>
                  <a:pt x="1307" y="13229"/>
                  <a:pt x="1310" y="13096"/>
                </a:cubicBezTo>
                <a:cubicBezTo>
                  <a:pt x="1317" y="12781"/>
                  <a:pt x="1302" y="12465"/>
                  <a:pt x="1302" y="12151"/>
                </a:cubicBezTo>
                <a:cubicBezTo>
                  <a:pt x="1303" y="11984"/>
                  <a:pt x="1295" y="11819"/>
                  <a:pt x="1326" y="11658"/>
                </a:cubicBezTo>
                <a:cubicBezTo>
                  <a:pt x="1359" y="11486"/>
                  <a:pt x="1400" y="11352"/>
                  <a:pt x="1400" y="11167"/>
                </a:cubicBezTo>
                <a:cubicBezTo>
                  <a:pt x="1399" y="10990"/>
                  <a:pt x="1423" y="10841"/>
                  <a:pt x="1397" y="10674"/>
                </a:cubicBezTo>
                <a:cubicBezTo>
                  <a:pt x="1387" y="10606"/>
                  <a:pt x="1369" y="10554"/>
                  <a:pt x="1354" y="10491"/>
                </a:cubicBezTo>
                <a:cubicBezTo>
                  <a:pt x="1340" y="10436"/>
                  <a:pt x="1339" y="10374"/>
                  <a:pt x="1327" y="10314"/>
                </a:cubicBezTo>
                <a:cubicBezTo>
                  <a:pt x="1296" y="10169"/>
                  <a:pt x="1310" y="10006"/>
                  <a:pt x="1310" y="9853"/>
                </a:cubicBezTo>
                <a:cubicBezTo>
                  <a:pt x="1310" y="9687"/>
                  <a:pt x="1301" y="9512"/>
                  <a:pt x="1332" y="9353"/>
                </a:cubicBezTo>
                <a:cubicBezTo>
                  <a:pt x="1387" y="9069"/>
                  <a:pt x="1332" y="8780"/>
                  <a:pt x="1332" y="8494"/>
                </a:cubicBezTo>
                <a:cubicBezTo>
                  <a:pt x="1332" y="8351"/>
                  <a:pt x="1325" y="8233"/>
                  <a:pt x="1294" y="8101"/>
                </a:cubicBezTo>
                <a:cubicBezTo>
                  <a:pt x="1289" y="8079"/>
                  <a:pt x="1270" y="8070"/>
                  <a:pt x="1264" y="8033"/>
                </a:cubicBezTo>
                <a:cubicBezTo>
                  <a:pt x="1260" y="8008"/>
                  <a:pt x="1265" y="7967"/>
                  <a:pt x="1265" y="7940"/>
                </a:cubicBezTo>
                <a:cubicBezTo>
                  <a:pt x="1265" y="7868"/>
                  <a:pt x="1264" y="7796"/>
                  <a:pt x="1265" y="7724"/>
                </a:cubicBezTo>
                <a:cubicBezTo>
                  <a:pt x="1266" y="7562"/>
                  <a:pt x="1222" y="7433"/>
                  <a:pt x="1259" y="7264"/>
                </a:cubicBezTo>
                <a:cubicBezTo>
                  <a:pt x="1276" y="7186"/>
                  <a:pt x="1302" y="7131"/>
                  <a:pt x="1302" y="7049"/>
                </a:cubicBezTo>
                <a:cubicBezTo>
                  <a:pt x="1302" y="6967"/>
                  <a:pt x="1273" y="6911"/>
                  <a:pt x="1264" y="6833"/>
                </a:cubicBezTo>
                <a:cubicBezTo>
                  <a:pt x="1248" y="6699"/>
                  <a:pt x="1265" y="6540"/>
                  <a:pt x="1265" y="6404"/>
                </a:cubicBezTo>
                <a:cubicBezTo>
                  <a:pt x="1265" y="6350"/>
                  <a:pt x="1254" y="6271"/>
                  <a:pt x="1263" y="6219"/>
                </a:cubicBezTo>
                <a:cubicBezTo>
                  <a:pt x="1277" y="6143"/>
                  <a:pt x="1303" y="6123"/>
                  <a:pt x="1302" y="6035"/>
                </a:cubicBezTo>
                <a:cubicBezTo>
                  <a:pt x="1299" y="5763"/>
                  <a:pt x="1311" y="5496"/>
                  <a:pt x="1333" y="5237"/>
                </a:cubicBezTo>
                <a:cubicBezTo>
                  <a:pt x="1339" y="5161"/>
                  <a:pt x="1349" y="5093"/>
                  <a:pt x="1355" y="5022"/>
                </a:cubicBezTo>
                <a:cubicBezTo>
                  <a:pt x="1361" y="4955"/>
                  <a:pt x="1342" y="4876"/>
                  <a:pt x="1353" y="4811"/>
                </a:cubicBezTo>
                <a:cubicBezTo>
                  <a:pt x="1364" y="4749"/>
                  <a:pt x="1396" y="4735"/>
                  <a:pt x="1398" y="4652"/>
                </a:cubicBezTo>
                <a:cubicBezTo>
                  <a:pt x="1400" y="4583"/>
                  <a:pt x="1400" y="4513"/>
                  <a:pt x="1400" y="4444"/>
                </a:cubicBezTo>
                <a:cubicBezTo>
                  <a:pt x="1400" y="4308"/>
                  <a:pt x="1400" y="4173"/>
                  <a:pt x="1400" y="4037"/>
                </a:cubicBezTo>
                <a:cubicBezTo>
                  <a:pt x="1400" y="3982"/>
                  <a:pt x="1407" y="3914"/>
                  <a:pt x="1398" y="3860"/>
                </a:cubicBezTo>
                <a:cubicBezTo>
                  <a:pt x="1387" y="3800"/>
                  <a:pt x="1363" y="3759"/>
                  <a:pt x="1354" y="3700"/>
                </a:cubicBezTo>
                <a:cubicBezTo>
                  <a:pt x="1342" y="3625"/>
                  <a:pt x="1356" y="3531"/>
                  <a:pt x="1355" y="3453"/>
                </a:cubicBezTo>
                <a:cubicBezTo>
                  <a:pt x="1354" y="3362"/>
                  <a:pt x="1373" y="3369"/>
                  <a:pt x="1394" y="3301"/>
                </a:cubicBezTo>
                <a:cubicBezTo>
                  <a:pt x="1428" y="3186"/>
                  <a:pt x="1426" y="3059"/>
                  <a:pt x="1449" y="2945"/>
                </a:cubicBezTo>
                <a:cubicBezTo>
                  <a:pt x="1477" y="2806"/>
                  <a:pt x="1516" y="2718"/>
                  <a:pt x="1512" y="2563"/>
                </a:cubicBezTo>
                <a:cubicBezTo>
                  <a:pt x="1508" y="2430"/>
                  <a:pt x="1493" y="2301"/>
                  <a:pt x="1490" y="2162"/>
                </a:cubicBezTo>
                <a:cubicBezTo>
                  <a:pt x="1487" y="2060"/>
                  <a:pt x="1475" y="1949"/>
                  <a:pt x="1440" y="1862"/>
                </a:cubicBezTo>
                <a:cubicBezTo>
                  <a:pt x="1422" y="1818"/>
                  <a:pt x="1404" y="1810"/>
                  <a:pt x="1394" y="1756"/>
                </a:cubicBezTo>
                <a:cubicBezTo>
                  <a:pt x="1384" y="1705"/>
                  <a:pt x="1390" y="1633"/>
                  <a:pt x="1392" y="1580"/>
                </a:cubicBezTo>
                <a:cubicBezTo>
                  <a:pt x="1394" y="1506"/>
                  <a:pt x="1399" y="1449"/>
                  <a:pt x="1417" y="1387"/>
                </a:cubicBezTo>
                <a:cubicBezTo>
                  <a:pt x="1421" y="1371"/>
                  <a:pt x="1425" y="1358"/>
                  <a:pt x="1429" y="1345"/>
                </a:cubicBezTo>
                <a:cubicBezTo>
                  <a:pt x="1599" y="1345"/>
                  <a:pt x="1768" y="1343"/>
                  <a:pt x="1936" y="1333"/>
                </a:cubicBezTo>
                <a:cubicBezTo>
                  <a:pt x="2065" y="1326"/>
                  <a:pt x="2141" y="1295"/>
                  <a:pt x="2260" y="1278"/>
                </a:cubicBezTo>
                <a:cubicBezTo>
                  <a:pt x="2322" y="1269"/>
                  <a:pt x="2406" y="1279"/>
                  <a:pt x="2469" y="1279"/>
                </a:cubicBezTo>
                <a:cubicBezTo>
                  <a:pt x="2681" y="1279"/>
                  <a:pt x="2840" y="1246"/>
                  <a:pt x="3044" y="1246"/>
                </a:cubicBezTo>
                <a:cubicBezTo>
                  <a:pt x="3212" y="1247"/>
                  <a:pt x="3380" y="1246"/>
                  <a:pt x="3548" y="1246"/>
                </a:cubicBezTo>
                <a:cubicBezTo>
                  <a:pt x="3933" y="1246"/>
                  <a:pt x="4320" y="1237"/>
                  <a:pt x="4704" y="1246"/>
                </a:cubicBezTo>
                <a:cubicBezTo>
                  <a:pt x="4803" y="1248"/>
                  <a:pt x="4874" y="1270"/>
                  <a:pt x="4965" y="1280"/>
                </a:cubicBezTo>
                <a:cubicBezTo>
                  <a:pt x="5007" y="1284"/>
                  <a:pt x="5057" y="1269"/>
                  <a:pt x="5098" y="1276"/>
                </a:cubicBezTo>
                <a:cubicBezTo>
                  <a:pt x="5144" y="1285"/>
                  <a:pt x="5154" y="1330"/>
                  <a:pt x="5191" y="1337"/>
                </a:cubicBezTo>
                <a:cubicBezTo>
                  <a:pt x="5330" y="1362"/>
                  <a:pt x="5548" y="1343"/>
                  <a:pt x="5695" y="1345"/>
                </a:cubicBezTo>
                <a:cubicBezTo>
                  <a:pt x="7196" y="1357"/>
                  <a:pt x="8698" y="1329"/>
                  <a:pt x="10197" y="1334"/>
                </a:cubicBezTo>
                <a:cubicBezTo>
                  <a:pt x="10385" y="1334"/>
                  <a:pt x="10494" y="1278"/>
                  <a:pt x="10681" y="1279"/>
                </a:cubicBezTo>
                <a:cubicBezTo>
                  <a:pt x="10844" y="1280"/>
                  <a:pt x="11006" y="1279"/>
                  <a:pt x="11169" y="1279"/>
                </a:cubicBezTo>
                <a:cubicBezTo>
                  <a:pt x="12331" y="1279"/>
                  <a:pt x="12331" y="1279"/>
                  <a:pt x="12331" y="1279"/>
                </a:cubicBezTo>
                <a:cubicBezTo>
                  <a:pt x="12995" y="1279"/>
                  <a:pt x="13695" y="1173"/>
                  <a:pt x="14357" y="1278"/>
                </a:cubicBezTo>
                <a:cubicBezTo>
                  <a:pt x="14478" y="1297"/>
                  <a:pt x="14546" y="1329"/>
                  <a:pt x="14674" y="1334"/>
                </a:cubicBezTo>
                <a:cubicBezTo>
                  <a:pt x="14761" y="1337"/>
                  <a:pt x="14850" y="1334"/>
                  <a:pt x="14938" y="1334"/>
                </a:cubicBezTo>
                <a:cubicBezTo>
                  <a:pt x="15514" y="1334"/>
                  <a:pt x="15514" y="1334"/>
                  <a:pt x="15514" y="1334"/>
                </a:cubicBezTo>
                <a:cubicBezTo>
                  <a:pt x="16038" y="1334"/>
                  <a:pt x="16038" y="1334"/>
                  <a:pt x="16038" y="1334"/>
                </a:cubicBezTo>
                <a:cubicBezTo>
                  <a:pt x="16170" y="1334"/>
                  <a:pt x="16363" y="1360"/>
                  <a:pt x="16490" y="1337"/>
                </a:cubicBezTo>
                <a:cubicBezTo>
                  <a:pt x="16546" y="1326"/>
                  <a:pt x="16552" y="1289"/>
                  <a:pt x="16618" y="1278"/>
                </a:cubicBezTo>
                <a:cubicBezTo>
                  <a:pt x="16641" y="1274"/>
                  <a:pt x="16690" y="1279"/>
                  <a:pt x="16712" y="1279"/>
                </a:cubicBezTo>
                <a:cubicBezTo>
                  <a:pt x="16801" y="1277"/>
                  <a:pt x="16854" y="1255"/>
                  <a:pt x="16934" y="1245"/>
                </a:cubicBezTo>
                <a:cubicBezTo>
                  <a:pt x="17128" y="1222"/>
                  <a:pt x="17358" y="1246"/>
                  <a:pt x="17554" y="1246"/>
                </a:cubicBezTo>
                <a:cubicBezTo>
                  <a:pt x="18381" y="1246"/>
                  <a:pt x="18381" y="1246"/>
                  <a:pt x="18381" y="1246"/>
                </a:cubicBezTo>
                <a:cubicBezTo>
                  <a:pt x="18534" y="1246"/>
                  <a:pt x="18690" y="1238"/>
                  <a:pt x="18840" y="1253"/>
                </a:cubicBezTo>
                <a:cubicBezTo>
                  <a:pt x="18957" y="1265"/>
                  <a:pt x="19092" y="1262"/>
                  <a:pt x="19211" y="1276"/>
                </a:cubicBezTo>
                <a:cubicBezTo>
                  <a:pt x="19303" y="1287"/>
                  <a:pt x="19370" y="1324"/>
                  <a:pt x="19457" y="1335"/>
                </a:cubicBezTo>
                <a:cubicBezTo>
                  <a:pt x="19503" y="1341"/>
                  <a:pt x="19564" y="1333"/>
                  <a:pt x="19611" y="1334"/>
                </a:cubicBezTo>
                <a:cubicBezTo>
                  <a:pt x="19723" y="1336"/>
                  <a:pt x="19834" y="1344"/>
                  <a:pt x="19946" y="1345"/>
                </a:cubicBezTo>
                <a:cubicBezTo>
                  <a:pt x="20145" y="1346"/>
                  <a:pt x="20322" y="1379"/>
                  <a:pt x="20517" y="1378"/>
                </a:cubicBezTo>
                <a:cubicBezTo>
                  <a:pt x="20868" y="1376"/>
                  <a:pt x="21160" y="1345"/>
                  <a:pt x="21507" y="1345"/>
                </a:cubicBezTo>
                <a:cubicBezTo>
                  <a:pt x="22331" y="1345"/>
                  <a:pt x="23157" y="1334"/>
                  <a:pt x="23982" y="1334"/>
                </a:cubicBezTo>
                <a:cubicBezTo>
                  <a:pt x="24378" y="1334"/>
                  <a:pt x="24774" y="1332"/>
                  <a:pt x="25170" y="1334"/>
                </a:cubicBezTo>
                <a:cubicBezTo>
                  <a:pt x="25416" y="1335"/>
                  <a:pt x="25675" y="1347"/>
                  <a:pt x="25907" y="1370"/>
                </a:cubicBezTo>
                <a:cubicBezTo>
                  <a:pt x="26015" y="1381"/>
                  <a:pt x="26124" y="1379"/>
                  <a:pt x="26234" y="1378"/>
                </a:cubicBezTo>
                <a:cubicBezTo>
                  <a:pt x="26365" y="1376"/>
                  <a:pt x="26448" y="1410"/>
                  <a:pt x="26570" y="1422"/>
                </a:cubicBezTo>
                <a:cubicBezTo>
                  <a:pt x="26765" y="1443"/>
                  <a:pt x="26984" y="1421"/>
                  <a:pt x="27182" y="1421"/>
                </a:cubicBezTo>
                <a:cubicBezTo>
                  <a:pt x="27268" y="1421"/>
                  <a:pt x="27355" y="1421"/>
                  <a:pt x="27442" y="1421"/>
                </a:cubicBezTo>
                <a:cubicBezTo>
                  <a:pt x="27551" y="1422"/>
                  <a:pt x="27616" y="1403"/>
                  <a:pt x="27708" y="1387"/>
                </a:cubicBezTo>
                <a:cubicBezTo>
                  <a:pt x="28085" y="1325"/>
                  <a:pt x="28561" y="1378"/>
                  <a:pt x="28950" y="1378"/>
                </a:cubicBezTo>
                <a:cubicBezTo>
                  <a:pt x="29675" y="1378"/>
                  <a:pt x="30371" y="1328"/>
                  <a:pt x="31104" y="1334"/>
                </a:cubicBezTo>
                <a:cubicBezTo>
                  <a:pt x="31342" y="1336"/>
                  <a:pt x="31534" y="1251"/>
                  <a:pt x="31776" y="1246"/>
                </a:cubicBezTo>
                <a:cubicBezTo>
                  <a:pt x="31944" y="1243"/>
                  <a:pt x="32113" y="1246"/>
                  <a:pt x="32281" y="1246"/>
                </a:cubicBezTo>
                <a:cubicBezTo>
                  <a:pt x="33434" y="1246"/>
                  <a:pt x="33434" y="1246"/>
                  <a:pt x="33434" y="1246"/>
                </a:cubicBezTo>
                <a:cubicBezTo>
                  <a:pt x="33544" y="1246"/>
                  <a:pt x="33669" y="1235"/>
                  <a:pt x="33778" y="1245"/>
                </a:cubicBezTo>
                <a:cubicBezTo>
                  <a:pt x="33878" y="1255"/>
                  <a:pt x="33949" y="1277"/>
                  <a:pt x="34055" y="1279"/>
                </a:cubicBezTo>
                <a:cubicBezTo>
                  <a:pt x="34247" y="1282"/>
                  <a:pt x="34385" y="1330"/>
                  <a:pt x="34581" y="1334"/>
                </a:cubicBezTo>
                <a:cubicBezTo>
                  <a:pt x="34919" y="1341"/>
                  <a:pt x="35264" y="1359"/>
                  <a:pt x="35603" y="1345"/>
                </a:cubicBezTo>
                <a:cubicBezTo>
                  <a:pt x="35796" y="1337"/>
                  <a:pt x="35988" y="1333"/>
                  <a:pt x="36183" y="1334"/>
                </a:cubicBezTo>
                <a:cubicBezTo>
                  <a:pt x="36376" y="1335"/>
                  <a:pt x="36474" y="1279"/>
                  <a:pt x="36668" y="1279"/>
                </a:cubicBezTo>
                <a:cubicBezTo>
                  <a:pt x="36854" y="1279"/>
                  <a:pt x="37023" y="1263"/>
                  <a:pt x="37196" y="1253"/>
                </a:cubicBezTo>
                <a:cubicBezTo>
                  <a:pt x="37145" y="1342"/>
                  <a:pt x="37103" y="1441"/>
                  <a:pt x="37090" y="1532"/>
                </a:cubicBezTo>
                <a:cubicBezTo>
                  <a:pt x="37060" y="1747"/>
                  <a:pt x="37117" y="1953"/>
                  <a:pt x="37122" y="2151"/>
                </a:cubicBezTo>
                <a:cubicBezTo>
                  <a:pt x="37130" y="2484"/>
                  <a:pt x="37091" y="2782"/>
                  <a:pt x="37091" y="3106"/>
                </a:cubicBezTo>
                <a:cubicBezTo>
                  <a:pt x="37091" y="3187"/>
                  <a:pt x="37079" y="3283"/>
                  <a:pt x="37089" y="3361"/>
                </a:cubicBezTo>
                <a:cubicBezTo>
                  <a:pt x="37096" y="3418"/>
                  <a:pt x="37147" y="3482"/>
                  <a:pt x="37154" y="3534"/>
                </a:cubicBezTo>
                <a:cubicBezTo>
                  <a:pt x="37176" y="3679"/>
                  <a:pt x="37169" y="3926"/>
                  <a:pt x="37154" y="4073"/>
                </a:cubicBezTo>
                <a:cubicBezTo>
                  <a:pt x="37144" y="4165"/>
                  <a:pt x="37103" y="4215"/>
                  <a:pt x="37089" y="4301"/>
                </a:cubicBezTo>
                <a:cubicBezTo>
                  <a:pt x="37074" y="4394"/>
                  <a:pt x="37116" y="4442"/>
                  <a:pt x="37123" y="4521"/>
                </a:cubicBezTo>
                <a:cubicBezTo>
                  <a:pt x="37137" y="4662"/>
                  <a:pt x="37164" y="4796"/>
                  <a:pt x="37178" y="4935"/>
                </a:cubicBezTo>
                <a:cubicBezTo>
                  <a:pt x="37195" y="5114"/>
                  <a:pt x="37107" y="5270"/>
                  <a:pt x="37090" y="5442"/>
                </a:cubicBezTo>
                <a:cubicBezTo>
                  <a:pt x="37071" y="5628"/>
                  <a:pt x="37093" y="5834"/>
                  <a:pt x="37115" y="6011"/>
                </a:cubicBezTo>
                <a:cubicBezTo>
                  <a:pt x="37145" y="6254"/>
                  <a:pt x="37162" y="6439"/>
                  <a:pt x="37121" y="6683"/>
                </a:cubicBezTo>
                <a:cubicBezTo>
                  <a:pt x="37092" y="6855"/>
                  <a:pt x="37091" y="7015"/>
                  <a:pt x="37093" y="7194"/>
                </a:cubicBezTo>
                <a:cubicBezTo>
                  <a:pt x="37097" y="7491"/>
                  <a:pt x="37124" y="9003"/>
                  <a:pt x="37154" y="9139"/>
                </a:cubicBezTo>
                <a:cubicBezTo>
                  <a:pt x="37195" y="9320"/>
                  <a:pt x="37091" y="9487"/>
                  <a:pt x="37120" y="9660"/>
                </a:cubicBezTo>
                <a:cubicBezTo>
                  <a:pt x="37140" y="9782"/>
                  <a:pt x="37229" y="9890"/>
                  <a:pt x="37127" y="10004"/>
                </a:cubicBezTo>
                <a:cubicBezTo>
                  <a:pt x="37170" y="10085"/>
                  <a:pt x="37055" y="10978"/>
                  <a:pt x="37100" y="11088"/>
                </a:cubicBezTo>
                <a:cubicBezTo>
                  <a:pt x="37138" y="11181"/>
                  <a:pt x="37154" y="11187"/>
                  <a:pt x="37153" y="11310"/>
                </a:cubicBezTo>
                <a:cubicBezTo>
                  <a:pt x="37152" y="11488"/>
                  <a:pt x="37167" y="11681"/>
                  <a:pt x="37146" y="11854"/>
                </a:cubicBezTo>
                <a:cubicBezTo>
                  <a:pt x="37138" y="11922"/>
                  <a:pt x="37100" y="12272"/>
                  <a:pt x="37122" y="12357"/>
                </a:cubicBezTo>
                <a:cubicBezTo>
                  <a:pt x="37161" y="12511"/>
                  <a:pt x="37149" y="12680"/>
                  <a:pt x="37175" y="12840"/>
                </a:cubicBezTo>
                <a:cubicBezTo>
                  <a:pt x="37204" y="13013"/>
                  <a:pt x="37246" y="13213"/>
                  <a:pt x="37217" y="13402"/>
                </a:cubicBezTo>
                <a:cubicBezTo>
                  <a:pt x="37199" y="13518"/>
                  <a:pt x="37177" y="13581"/>
                  <a:pt x="37177" y="13708"/>
                </a:cubicBezTo>
                <a:cubicBezTo>
                  <a:pt x="37177" y="13790"/>
                  <a:pt x="37174" y="13869"/>
                  <a:pt x="37186" y="13948"/>
                </a:cubicBezTo>
                <a:cubicBezTo>
                  <a:pt x="37203" y="14072"/>
                  <a:pt x="37269" y="14861"/>
                  <a:pt x="37181" y="14949"/>
                </a:cubicBezTo>
                <a:cubicBezTo>
                  <a:pt x="37342" y="15012"/>
                  <a:pt x="37515" y="14922"/>
                  <a:pt x="37671" y="14916"/>
                </a:cubicBezTo>
                <a:cubicBezTo>
                  <a:pt x="37814" y="14910"/>
                  <a:pt x="37972" y="14897"/>
                  <a:pt x="38111" y="14925"/>
                </a:cubicBezTo>
                <a:cubicBezTo>
                  <a:pt x="38175" y="14938"/>
                  <a:pt x="38306" y="14982"/>
                  <a:pt x="38404" y="14970"/>
                </a:cubicBezTo>
                <a:lnTo>
                  <a:pt x="38404" y="0"/>
                </a:lnTo>
                <a:close/>
              </a:path>
            </a:pathLst>
          </a:custGeom>
          <a:solidFill>
            <a:srgbClr val="FFFFFF"/>
          </a:solidFill>
          <a:ln>
            <a:noFill/>
          </a:ln>
        </p:spPr>
        <p:txBody>
          <a:bodyPr vert="horz" wrap="square" lIns="0" tIns="0" rIns="0" bIns="0" numCol="1" anchor="t" anchorCtr="0" compatLnSpc="1">
            <a:prstTxWarp prst="textNoShape">
              <a:avLst/>
            </a:prstTxWarp>
          </a:bodyPr>
          <a:lstStyle>
            <a:lvl1pPr marL="0" indent="0" algn="l" defTabSz="914400" rtl="0" eaLnBrk="1" latinLnBrk="0" hangingPunct="1">
              <a:lnSpc>
                <a:spcPct val="100000"/>
              </a:lnSpc>
              <a:spcBef>
                <a:spcPts val="0"/>
              </a:spcBef>
              <a:buFontTx/>
              <a:buNone/>
              <a:defRPr sz="330">
                <a:latin typeface="Arial" panose="020B0604020202020204" pitchFamily="34" charset="0"/>
              </a:defRPr>
            </a:lvl1pPr>
          </a:lstStyle>
          <a:p>
            <a:r>
              <a:rPr lang="nl-NL"/>
              <a:t> </a:t>
            </a:r>
            <a:endParaRPr lang="nl-NL" dirty="0"/>
          </a:p>
        </p:txBody>
      </p:sp>
      <p:sp>
        <p:nvSpPr>
          <p:cNvPr id="2" name="***Title 3 [PHJU]"/>
          <p:cNvSpPr>
            <a:spLocks noGrp="1" noSelect="1"/>
          </p:cNvSpPr>
          <p:nvPr>
            <p:ph type="ctrTitle" hasCustomPrompt="1"/>
          </p:nvPr>
        </p:nvSpPr>
        <p:spPr>
          <a:xfrm>
            <a:off x="1030896" y="916992"/>
            <a:ext cx="10426536" cy="1296000"/>
          </a:xfrm>
        </p:spPr>
        <p:txBody>
          <a:bodyPr anchor="t"/>
          <a:lstStyle>
            <a:lvl1pPr algn="l">
              <a:lnSpc>
                <a:spcPct val="83000"/>
              </a:lnSpc>
              <a:defRPr sz="5300">
                <a:solidFill>
                  <a:schemeClr val="bg1"/>
                </a:solidFill>
              </a:defRPr>
            </a:lvl1pPr>
          </a:lstStyle>
          <a:p>
            <a:r>
              <a:rPr lang="nl-NL"/>
              <a:t>[slotzin]</a:t>
            </a:r>
            <a:endParaRPr lang="nl-NL" dirty="0"/>
          </a:p>
        </p:txBody>
      </p:sp>
    </p:spTree>
    <p:extLst>
      <p:ext uri="{BB962C8B-B14F-4D97-AF65-F5344CB8AC3E}">
        <p14:creationId xmlns:p14="http://schemas.microsoft.com/office/powerpoint/2010/main" val="1416838169"/>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F4B6E3-064D-02E3-501D-DD7E58036607}"/>
              </a:ext>
            </a:extLst>
          </p:cNvPr>
          <p:cNvSpPr>
            <a:spLocks noGrp="1"/>
          </p:cNvSpPr>
          <p:nvPr>
            <p:ph type="dt" sz="half" idx="10"/>
          </p:nvPr>
        </p:nvSpPr>
        <p:spPr/>
        <p:txBody>
          <a:bodyPr/>
          <a:lstStyle/>
          <a:p>
            <a:fld id="{1E0398C4-15DD-1048-965E-B174B07CF363}" type="datetimeFigureOut">
              <a:rPr lang="en-US" smtClean="0"/>
              <a:t>4/10/2025</a:t>
            </a:fld>
            <a:endParaRPr lang="en-US"/>
          </a:p>
        </p:txBody>
      </p:sp>
      <p:sp>
        <p:nvSpPr>
          <p:cNvPr id="3" name="Footer Placeholder 2">
            <a:extLst>
              <a:ext uri="{FF2B5EF4-FFF2-40B4-BE49-F238E27FC236}">
                <a16:creationId xmlns:a16="http://schemas.microsoft.com/office/drawing/2014/main" id="{237BFC1A-47D7-2874-0AE2-07406E63D76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E9F8A67-7724-0F1F-2663-EA995DA052E0}"/>
              </a:ext>
            </a:extLst>
          </p:cNvPr>
          <p:cNvSpPr>
            <a:spLocks noGrp="1"/>
          </p:cNvSpPr>
          <p:nvPr>
            <p:ph type="sldNum" sz="quarter" idx="12"/>
          </p:nvPr>
        </p:nvSpPr>
        <p:spPr/>
        <p:txBody>
          <a:bodyPr/>
          <a:lstStyle/>
          <a:p>
            <a:fld id="{35F289AD-01F8-B942-A79E-575B8685A308}" type="slidenum">
              <a:rPr lang="en-US" smtClean="0"/>
              <a:t>‹nr.›</a:t>
            </a:fld>
            <a:endParaRPr lang="en-US"/>
          </a:p>
        </p:txBody>
      </p:sp>
    </p:spTree>
    <p:extLst>
      <p:ext uri="{BB962C8B-B14F-4D97-AF65-F5344CB8AC3E}">
        <p14:creationId xmlns:p14="http://schemas.microsoft.com/office/powerpoint/2010/main" val="4155713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en tekst (zwart)]">
    <p:spTree>
      <p:nvGrpSpPr>
        <p:cNvPr id="1" name=""/>
        <p:cNvGrpSpPr/>
        <p:nvPr/>
      </p:nvGrpSpPr>
      <p:grpSpPr>
        <a:xfrm>
          <a:off x="0" y="0"/>
          <a:ext cx="0" cy="0"/>
          <a:chOff x="0" y="0"/>
          <a:chExt cx="0" cy="0"/>
        </a:xfrm>
      </p:grpSpPr>
      <p:sp>
        <p:nvSpPr>
          <p:cNvPr id="19" name="Frame 1">
            <a:extLst>
              <a:ext uri="{FF2B5EF4-FFF2-40B4-BE49-F238E27FC236}">
                <a16:creationId xmlns:a16="http://schemas.microsoft.com/office/drawing/2014/main" id="{6DEF1BC5-6342-DF9E-8590-0CE93EE8564A}"/>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2" name="Frame 2">
            <a:extLst>
              <a:ext uri="{FF2B5EF4-FFF2-40B4-BE49-F238E27FC236}">
                <a16:creationId xmlns:a16="http://schemas.microsoft.com/office/drawing/2014/main" id="{B2B98C70-E564-DCDF-48A4-63D23130ED07}"/>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Title 3">
            <a:extLst>
              <a:ext uri="{FF2B5EF4-FFF2-40B4-BE49-F238E27FC236}">
                <a16:creationId xmlns:a16="http://schemas.microsoft.com/office/drawing/2014/main" id="{F6CEEF33-649A-5C5D-B041-85F6255C7FCB}"/>
              </a:ext>
            </a:extLst>
          </p:cNvPr>
          <p:cNvSpPr>
            <a:spLocks noGrp="1" noSelect="1"/>
          </p:cNvSpPr>
          <p:nvPr>
            <p:ph type="title" hasCustomPrompt="1"/>
          </p:nvPr>
        </p:nvSpPr>
        <p:spPr>
          <a:xfrm>
            <a:off x="756212" y="918195"/>
            <a:ext cx="8640000" cy="1080000"/>
          </a:xfrm>
        </p:spPr>
        <p:txBody>
          <a:bodyPr/>
          <a:lstStyle>
            <a:lvl1pPr>
              <a:defRPr>
                <a:solidFill>
                  <a:schemeClr val="bg1"/>
                </a:solidFill>
              </a:defRPr>
            </a:lvl1pPr>
          </a:lstStyle>
          <a:p>
            <a:r>
              <a:rPr lang="nl-NL"/>
              <a:t>[Titel]</a:t>
            </a:r>
            <a:endParaRPr lang="nl-NL" dirty="0"/>
          </a:p>
        </p:txBody>
      </p:sp>
      <p:sp>
        <p:nvSpPr>
          <p:cNvPr id="6" name="Tijdelijke aanduiding voor dia 4 [PHJU] (JU-Free)">
            <a:extLst>
              <a:ext uri="{FF2B5EF4-FFF2-40B4-BE49-F238E27FC236}">
                <a16:creationId xmlns:a16="http://schemas.microsoft.com/office/drawing/2014/main" id="{3EFCD18E-7986-1FF8-F026-314A9905B257}"/>
              </a:ext>
            </a:extLst>
          </p:cNvPr>
          <p:cNvSpPr>
            <a:spLocks noGrp="1"/>
          </p:cNvSpPr>
          <p:nvPr>
            <p:ph type="body" sz="quarter" idx="1002" hasCustomPrompt="1"/>
          </p:nvPr>
        </p:nvSpPr>
        <p:spPr>
          <a:xfrm>
            <a:off x="756212" y="2343600"/>
            <a:ext cx="8640000" cy="3420000"/>
          </a:xfrm>
        </p:spPr>
        <p:txBody>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accent2"/>
                </a:solidFill>
              </a:defRPr>
            </a:lvl4pPr>
            <a:lvl5pPr>
              <a:defRPr sz="1600">
                <a:solidFill>
                  <a:schemeClr val="bg1"/>
                </a:solidFill>
              </a:defRPr>
            </a:lvl5pPr>
            <a:lvl6pPr>
              <a:defRPr sz="1600">
                <a:solidFill>
                  <a:schemeClr val="bg1"/>
                </a:solidFill>
              </a:defRPr>
            </a:lvl6pPr>
            <a:lvl7pPr>
              <a:defRPr sz="1600">
                <a:solidFill>
                  <a:schemeClr val="bg1"/>
                </a:solidFill>
              </a:defRPr>
            </a:lvl7pPr>
            <a:lvl8pPr>
              <a:defRPr sz="1600">
                <a:solidFill>
                  <a:schemeClr val="bg1"/>
                </a:solidFill>
              </a:defRPr>
            </a:lvl8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3" name="Footer Placeholder 5">
            <a:extLst>
              <a:ext uri="{FF2B5EF4-FFF2-40B4-BE49-F238E27FC236}">
                <a16:creationId xmlns:a16="http://schemas.microsoft.com/office/drawing/2014/main" id="{A3166D64-F2F1-4DF3-4CF2-78171DB53C62}"/>
              </a:ext>
            </a:extLst>
          </p:cNvPr>
          <p:cNvSpPr>
            <a:spLocks noGrp="1" noSelect="1"/>
          </p:cNvSpPr>
          <p:nvPr>
            <p:ph type="ftr" sz="quarter" idx="1004"/>
          </p:nvPr>
        </p:nvSpPr>
        <p:spPr/>
        <p:txBody>
          <a:bodyPr/>
          <a:lstStyle/>
          <a:p>
            <a:r>
              <a:rPr lang="nl-NL"/>
              <a:t>powerpoint template</a:t>
            </a:r>
            <a:endParaRPr lang="nl-NL" dirty="0"/>
          </a:p>
        </p:txBody>
      </p:sp>
      <p:sp>
        <p:nvSpPr>
          <p:cNvPr id="4" name="Slide Number Placeholder 6">
            <a:extLst>
              <a:ext uri="{FF2B5EF4-FFF2-40B4-BE49-F238E27FC236}">
                <a16:creationId xmlns:a16="http://schemas.microsoft.com/office/drawing/2014/main" id="{238547B0-371A-DA9E-B9AC-21E081627170}"/>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91791067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dia (zwart)]">
    <p:bg>
      <p:bgPr>
        <a:solidFill>
          <a:schemeClr val="tx1"/>
        </a:solidFill>
        <a:effectLst/>
      </p:bgPr>
    </p:bg>
    <p:spTree>
      <p:nvGrpSpPr>
        <p:cNvPr id="1" name=""/>
        <p:cNvGrpSpPr/>
        <p:nvPr/>
      </p:nvGrpSpPr>
      <p:grpSpPr>
        <a:xfrm>
          <a:off x="0" y="0"/>
          <a:ext cx="0" cy="0"/>
          <a:chOff x="0" y="0"/>
          <a:chExt cx="0" cy="0"/>
        </a:xfrm>
      </p:grpSpPr>
      <p:sp>
        <p:nvSpPr>
          <p:cNvPr id="6" name="Frame 1">
            <a:extLst>
              <a:ext uri="{FF2B5EF4-FFF2-40B4-BE49-F238E27FC236}">
                <a16:creationId xmlns:a16="http://schemas.microsoft.com/office/drawing/2014/main" id="{01F81185-49DB-48C2-763C-A442665454AD}"/>
              </a:ext>
            </a:extLst>
          </p:cNvPr>
          <p:cNvSpPr>
            <a:spLocks noSelect="1"/>
          </p:cNvSpPr>
          <p:nvPr userDrawn="1"/>
        </p:nvSpPr>
        <p:spPr bwMode="auto">
          <a:xfrm>
            <a:off x="9264650" y="5435600"/>
            <a:ext cx="2508250" cy="411163"/>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8" name="Frame 2">
            <a:extLst>
              <a:ext uri="{FF2B5EF4-FFF2-40B4-BE49-F238E27FC236}">
                <a16:creationId xmlns:a16="http://schemas.microsoft.com/office/drawing/2014/main" id="{6A119699-B897-F105-9135-B3F0F3F0A8A6}"/>
              </a:ext>
            </a:extLst>
          </p:cNvPr>
          <p:cNvSpPr>
            <a:spLocks noSelect="1"/>
          </p:cNvSpPr>
          <p:nvPr userDrawn="1"/>
        </p:nvSpPr>
        <p:spPr bwMode="auto">
          <a:xfrm>
            <a:off x="0" y="0"/>
            <a:ext cx="12192000" cy="6858000"/>
          </a:xfrm>
          <a:custGeom>
            <a:avLst/>
            <a:gdLst>
              <a:gd name="T0" fmla="*/ 38404 w 38404"/>
              <a:gd name="T1" fmla="*/ 21602 h 21602"/>
              <a:gd name="T2" fmla="*/ 37790 w 38404"/>
              <a:gd name="T3" fmla="*/ 20336 h 21602"/>
              <a:gd name="T4" fmla="*/ 35839 w 38404"/>
              <a:gd name="T5" fmla="*/ 20282 h 21602"/>
              <a:gd name="T6" fmla="*/ 34554 w 38404"/>
              <a:gd name="T7" fmla="*/ 20296 h 21602"/>
              <a:gd name="T8" fmla="*/ 30555 w 38404"/>
              <a:gd name="T9" fmla="*/ 20295 h 21602"/>
              <a:gd name="T10" fmla="*/ 23805 w 38404"/>
              <a:gd name="T11" fmla="*/ 20213 h 21602"/>
              <a:gd name="T12" fmla="*/ 19637 w 38404"/>
              <a:gd name="T13" fmla="*/ 20282 h 21602"/>
              <a:gd name="T14" fmla="*/ 17539 w 38404"/>
              <a:gd name="T15" fmla="*/ 20282 h 21602"/>
              <a:gd name="T16" fmla="*/ 15410 w 38404"/>
              <a:gd name="T17" fmla="*/ 20334 h 21602"/>
              <a:gd name="T18" fmla="*/ 12873 w 38404"/>
              <a:gd name="T19" fmla="*/ 20336 h 21602"/>
              <a:gd name="T20" fmla="*/ 11686 w 38404"/>
              <a:gd name="T21" fmla="*/ 20210 h 21602"/>
              <a:gd name="T22" fmla="*/ 10323 w 38404"/>
              <a:gd name="T23" fmla="*/ 20282 h 21602"/>
              <a:gd name="T24" fmla="*/ 8030 w 38404"/>
              <a:gd name="T25" fmla="*/ 20282 h 21602"/>
              <a:gd name="T26" fmla="*/ 4889 w 38404"/>
              <a:gd name="T27" fmla="*/ 20336 h 21602"/>
              <a:gd name="T28" fmla="*/ 2952 w 38404"/>
              <a:gd name="T29" fmla="*/ 20349 h 21602"/>
              <a:gd name="T30" fmla="*/ 1261 w 38404"/>
              <a:gd name="T31" fmla="*/ 20409 h 21602"/>
              <a:gd name="T32" fmla="*/ 1395 w 38404"/>
              <a:gd name="T33" fmla="*/ 18668 h 21602"/>
              <a:gd name="T34" fmla="*/ 1265 w 38404"/>
              <a:gd name="T35" fmla="*/ 17260 h 21602"/>
              <a:gd name="T36" fmla="*/ 1355 w 38404"/>
              <a:gd name="T37" fmla="*/ 15432 h 21602"/>
              <a:gd name="T38" fmla="*/ 1304 w 38404"/>
              <a:gd name="T39" fmla="*/ 13496 h 21602"/>
              <a:gd name="T40" fmla="*/ 1400 w 38404"/>
              <a:gd name="T41" fmla="*/ 11167 h 21602"/>
              <a:gd name="T42" fmla="*/ 1310 w 38404"/>
              <a:gd name="T43" fmla="*/ 9853 h 21602"/>
              <a:gd name="T44" fmla="*/ 1264 w 38404"/>
              <a:gd name="T45" fmla="*/ 8033 h 21602"/>
              <a:gd name="T46" fmla="*/ 1302 w 38404"/>
              <a:gd name="T47" fmla="*/ 7049 h 21602"/>
              <a:gd name="T48" fmla="*/ 1302 w 38404"/>
              <a:gd name="T49" fmla="*/ 6035 h 21602"/>
              <a:gd name="T50" fmla="*/ 1398 w 38404"/>
              <a:gd name="T51" fmla="*/ 4652 h 21602"/>
              <a:gd name="T52" fmla="*/ 1354 w 38404"/>
              <a:gd name="T53" fmla="*/ 3700 h 21602"/>
              <a:gd name="T54" fmla="*/ 1512 w 38404"/>
              <a:gd name="T55" fmla="*/ 2563 h 21602"/>
              <a:gd name="T56" fmla="*/ 1392 w 38404"/>
              <a:gd name="T57" fmla="*/ 1580 h 21602"/>
              <a:gd name="T58" fmla="*/ 2260 w 38404"/>
              <a:gd name="T59" fmla="*/ 1278 h 21602"/>
              <a:gd name="T60" fmla="*/ 4704 w 38404"/>
              <a:gd name="T61" fmla="*/ 1246 h 21602"/>
              <a:gd name="T62" fmla="*/ 5695 w 38404"/>
              <a:gd name="T63" fmla="*/ 1345 h 21602"/>
              <a:gd name="T64" fmla="*/ 12331 w 38404"/>
              <a:gd name="T65" fmla="*/ 1279 h 21602"/>
              <a:gd name="T66" fmla="*/ 15514 w 38404"/>
              <a:gd name="T67" fmla="*/ 1334 h 21602"/>
              <a:gd name="T68" fmla="*/ 16712 w 38404"/>
              <a:gd name="T69" fmla="*/ 1279 h 21602"/>
              <a:gd name="T70" fmla="*/ 18840 w 38404"/>
              <a:gd name="T71" fmla="*/ 1253 h 21602"/>
              <a:gd name="T72" fmla="*/ 19946 w 38404"/>
              <a:gd name="T73" fmla="*/ 1345 h 21602"/>
              <a:gd name="T74" fmla="*/ 25170 w 38404"/>
              <a:gd name="T75" fmla="*/ 1334 h 21602"/>
              <a:gd name="T76" fmla="*/ 27182 w 38404"/>
              <a:gd name="T77" fmla="*/ 1421 h 21602"/>
              <a:gd name="T78" fmla="*/ 31104 w 38404"/>
              <a:gd name="T79" fmla="*/ 1334 h 21602"/>
              <a:gd name="T80" fmla="*/ 33778 w 38404"/>
              <a:gd name="T81" fmla="*/ 1245 h 21602"/>
              <a:gd name="T82" fmla="*/ 36183 w 38404"/>
              <a:gd name="T83" fmla="*/ 1334 h 21602"/>
              <a:gd name="T84" fmla="*/ 37122 w 38404"/>
              <a:gd name="T85" fmla="*/ 2151 h 21602"/>
              <a:gd name="T86" fmla="*/ 37154 w 38404"/>
              <a:gd name="T87" fmla="*/ 4073 h 21602"/>
              <a:gd name="T88" fmla="*/ 37090 w 38404"/>
              <a:gd name="T89" fmla="*/ 5442 h 21602"/>
              <a:gd name="T90" fmla="*/ 37154 w 38404"/>
              <a:gd name="T91" fmla="*/ 9139 h 21602"/>
              <a:gd name="T92" fmla="*/ 37153 w 38404"/>
              <a:gd name="T93" fmla="*/ 11310 h 21602"/>
              <a:gd name="T94" fmla="*/ 37217 w 38404"/>
              <a:gd name="T95" fmla="*/ 13402 h 21602"/>
              <a:gd name="T96" fmla="*/ 37671 w 38404"/>
              <a:gd name="T97" fmla="*/ 14916 h 21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404" h="21602">
                <a:moveTo>
                  <a:pt x="38404" y="0"/>
                </a:moveTo>
                <a:cubicBezTo>
                  <a:pt x="0" y="0"/>
                  <a:pt x="0" y="0"/>
                  <a:pt x="0" y="0"/>
                </a:cubicBezTo>
                <a:cubicBezTo>
                  <a:pt x="0" y="21602"/>
                  <a:pt x="0" y="21602"/>
                  <a:pt x="0" y="21602"/>
                </a:cubicBezTo>
                <a:cubicBezTo>
                  <a:pt x="38404" y="21602"/>
                  <a:pt x="38404" y="21602"/>
                  <a:pt x="38404" y="21602"/>
                </a:cubicBezTo>
                <a:cubicBezTo>
                  <a:pt x="38404" y="20292"/>
                  <a:pt x="38404" y="20292"/>
                  <a:pt x="38404" y="20292"/>
                </a:cubicBezTo>
                <a:cubicBezTo>
                  <a:pt x="38368" y="20288"/>
                  <a:pt x="38331" y="20287"/>
                  <a:pt x="38293" y="20293"/>
                </a:cubicBezTo>
                <a:cubicBezTo>
                  <a:pt x="38175" y="20313"/>
                  <a:pt x="38120" y="20401"/>
                  <a:pt x="37991" y="20379"/>
                </a:cubicBezTo>
                <a:cubicBezTo>
                  <a:pt x="37935" y="20369"/>
                  <a:pt x="37873" y="20335"/>
                  <a:pt x="37790" y="20336"/>
                </a:cubicBezTo>
                <a:cubicBezTo>
                  <a:pt x="37720" y="20337"/>
                  <a:pt x="37650" y="20336"/>
                  <a:pt x="37579" y="20336"/>
                </a:cubicBezTo>
                <a:cubicBezTo>
                  <a:pt x="37274" y="20336"/>
                  <a:pt x="37274" y="20336"/>
                  <a:pt x="37274" y="20336"/>
                </a:cubicBezTo>
                <a:cubicBezTo>
                  <a:pt x="36944" y="20336"/>
                  <a:pt x="36612" y="20346"/>
                  <a:pt x="36281" y="20336"/>
                </a:cubicBezTo>
                <a:cubicBezTo>
                  <a:pt x="36127" y="20332"/>
                  <a:pt x="35995" y="20288"/>
                  <a:pt x="35839" y="20282"/>
                </a:cubicBezTo>
                <a:cubicBezTo>
                  <a:pt x="35700" y="20276"/>
                  <a:pt x="35561" y="20282"/>
                  <a:pt x="35422" y="20282"/>
                </a:cubicBezTo>
                <a:cubicBezTo>
                  <a:pt x="35329" y="20282"/>
                  <a:pt x="35193" y="20305"/>
                  <a:pt x="35104" y="20283"/>
                </a:cubicBezTo>
                <a:cubicBezTo>
                  <a:pt x="35028" y="20264"/>
                  <a:pt x="35001" y="20228"/>
                  <a:pt x="34910" y="20214"/>
                </a:cubicBezTo>
                <a:cubicBezTo>
                  <a:pt x="34747" y="20187"/>
                  <a:pt x="34694" y="20282"/>
                  <a:pt x="34554" y="20296"/>
                </a:cubicBezTo>
                <a:cubicBezTo>
                  <a:pt x="34224" y="20330"/>
                  <a:pt x="33899" y="20336"/>
                  <a:pt x="33560" y="20336"/>
                </a:cubicBezTo>
                <a:cubicBezTo>
                  <a:pt x="33251" y="20336"/>
                  <a:pt x="32963" y="20295"/>
                  <a:pt x="32648" y="20295"/>
                </a:cubicBezTo>
                <a:cubicBezTo>
                  <a:pt x="31705" y="20295"/>
                  <a:pt x="31705" y="20295"/>
                  <a:pt x="31705" y="20295"/>
                </a:cubicBezTo>
                <a:cubicBezTo>
                  <a:pt x="31322" y="20295"/>
                  <a:pt x="30938" y="20295"/>
                  <a:pt x="30555" y="20295"/>
                </a:cubicBezTo>
                <a:cubicBezTo>
                  <a:pt x="30401" y="20296"/>
                  <a:pt x="29633" y="20342"/>
                  <a:pt x="29600" y="20210"/>
                </a:cubicBezTo>
                <a:cubicBezTo>
                  <a:pt x="28997" y="20258"/>
                  <a:pt x="28372" y="20213"/>
                  <a:pt x="27767" y="20213"/>
                </a:cubicBezTo>
                <a:cubicBezTo>
                  <a:pt x="25846" y="20213"/>
                  <a:pt x="25846" y="20213"/>
                  <a:pt x="25846" y="20213"/>
                </a:cubicBezTo>
                <a:cubicBezTo>
                  <a:pt x="25166" y="20213"/>
                  <a:pt x="24486" y="20217"/>
                  <a:pt x="23805" y="20213"/>
                </a:cubicBezTo>
                <a:cubicBezTo>
                  <a:pt x="23576" y="20212"/>
                  <a:pt x="23396" y="20281"/>
                  <a:pt x="23162" y="20282"/>
                </a:cubicBezTo>
                <a:cubicBezTo>
                  <a:pt x="23007" y="20282"/>
                  <a:pt x="22851" y="20282"/>
                  <a:pt x="22695" y="20282"/>
                </a:cubicBezTo>
                <a:cubicBezTo>
                  <a:pt x="21669" y="20282"/>
                  <a:pt x="21669" y="20282"/>
                  <a:pt x="21669" y="20282"/>
                </a:cubicBezTo>
                <a:cubicBezTo>
                  <a:pt x="20993" y="20282"/>
                  <a:pt x="20299" y="20306"/>
                  <a:pt x="19637" y="20282"/>
                </a:cubicBezTo>
                <a:cubicBezTo>
                  <a:pt x="19442" y="20274"/>
                  <a:pt x="19314" y="20214"/>
                  <a:pt x="19114" y="20213"/>
                </a:cubicBezTo>
                <a:cubicBezTo>
                  <a:pt x="18937" y="20213"/>
                  <a:pt x="18759" y="20213"/>
                  <a:pt x="18582" y="20213"/>
                </a:cubicBezTo>
                <a:cubicBezTo>
                  <a:pt x="18420" y="20213"/>
                  <a:pt x="18259" y="20214"/>
                  <a:pt x="18097" y="20213"/>
                </a:cubicBezTo>
                <a:cubicBezTo>
                  <a:pt x="17895" y="20213"/>
                  <a:pt x="17742" y="20283"/>
                  <a:pt x="17539" y="20282"/>
                </a:cubicBezTo>
                <a:cubicBezTo>
                  <a:pt x="17210" y="20280"/>
                  <a:pt x="16836" y="20250"/>
                  <a:pt x="16511" y="20293"/>
                </a:cubicBezTo>
                <a:cubicBezTo>
                  <a:pt x="16394" y="20309"/>
                  <a:pt x="16310" y="20336"/>
                  <a:pt x="16179" y="20336"/>
                </a:cubicBezTo>
                <a:cubicBezTo>
                  <a:pt x="16050" y="20336"/>
                  <a:pt x="15920" y="20336"/>
                  <a:pt x="15790" y="20336"/>
                </a:cubicBezTo>
                <a:cubicBezTo>
                  <a:pt x="15671" y="20336"/>
                  <a:pt x="15527" y="20313"/>
                  <a:pt x="15410" y="20334"/>
                </a:cubicBezTo>
                <a:cubicBezTo>
                  <a:pt x="15275" y="20357"/>
                  <a:pt x="15193" y="20392"/>
                  <a:pt x="15045" y="20391"/>
                </a:cubicBezTo>
                <a:cubicBezTo>
                  <a:pt x="14767" y="20390"/>
                  <a:pt x="14488" y="20391"/>
                  <a:pt x="14209" y="20391"/>
                </a:cubicBezTo>
                <a:cubicBezTo>
                  <a:pt x="13927" y="20391"/>
                  <a:pt x="13676" y="20336"/>
                  <a:pt x="13390" y="20336"/>
                </a:cubicBezTo>
                <a:cubicBezTo>
                  <a:pt x="13218" y="20336"/>
                  <a:pt x="13045" y="20339"/>
                  <a:pt x="12873" y="20336"/>
                </a:cubicBezTo>
                <a:cubicBezTo>
                  <a:pt x="12736" y="20334"/>
                  <a:pt x="12609" y="20299"/>
                  <a:pt x="12473" y="20294"/>
                </a:cubicBezTo>
                <a:cubicBezTo>
                  <a:pt x="12352" y="20290"/>
                  <a:pt x="12232" y="20286"/>
                  <a:pt x="12111" y="20281"/>
                </a:cubicBezTo>
                <a:cubicBezTo>
                  <a:pt x="12044" y="20279"/>
                  <a:pt x="11963" y="20296"/>
                  <a:pt x="11898" y="20285"/>
                </a:cubicBezTo>
                <a:cubicBezTo>
                  <a:pt x="11822" y="20272"/>
                  <a:pt x="11763" y="20222"/>
                  <a:pt x="11686" y="20210"/>
                </a:cubicBezTo>
                <a:cubicBezTo>
                  <a:pt x="11487" y="20177"/>
                  <a:pt x="11239" y="20213"/>
                  <a:pt x="11036" y="20213"/>
                </a:cubicBezTo>
                <a:cubicBezTo>
                  <a:pt x="10906" y="20213"/>
                  <a:pt x="10738" y="20185"/>
                  <a:pt x="10612" y="20212"/>
                </a:cubicBezTo>
                <a:cubicBezTo>
                  <a:pt x="10549" y="20225"/>
                  <a:pt x="10546" y="20271"/>
                  <a:pt x="10486" y="20285"/>
                </a:cubicBezTo>
                <a:cubicBezTo>
                  <a:pt x="10440" y="20297"/>
                  <a:pt x="10372" y="20282"/>
                  <a:pt x="10323" y="20282"/>
                </a:cubicBezTo>
                <a:cubicBezTo>
                  <a:pt x="10241" y="20281"/>
                  <a:pt x="10159" y="20282"/>
                  <a:pt x="10077" y="20282"/>
                </a:cubicBezTo>
                <a:cubicBezTo>
                  <a:pt x="9859" y="20282"/>
                  <a:pt x="9694" y="20212"/>
                  <a:pt x="9475" y="20213"/>
                </a:cubicBezTo>
                <a:cubicBezTo>
                  <a:pt x="9151" y="20215"/>
                  <a:pt x="8751" y="20151"/>
                  <a:pt x="8434" y="20210"/>
                </a:cubicBezTo>
                <a:cubicBezTo>
                  <a:pt x="8278" y="20239"/>
                  <a:pt x="8195" y="20283"/>
                  <a:pt x="8030" y="20282"/>
                </a:cubicBezTo>
                <a:cubicBezTo>
                  <a:pt x="7924" y="20281"/>
                  <a:pt x="7818" y="20282"/>
                  <a:pt x="7712" y="20282"/>
                </a:cubicBezTo>
                <a:cubicBezTo>
                  <a:pt x="7331" y="20282"/>
                  <a:pt x="6947" y="20266"/>
                  <a:pt x="6567" y="20285"/>
                </a:cubicBezTo>
                <a:cubicBezTo>
                  <a:pt x="6281" y="20299"/>
                  <a:pt x="6005" y="20336"/>
                  <a:pt x="5718" y="20336"/>
                </a:cubicBezTo>
                <a:cubicBezTo>
                  <a:pt x="5441" y="20336"/>
                  <a:pt x="5165" y="20336"/>
                  <a:pt x="4889" y="20336"/>
                </a:cubicBezTo>
                <a:cubicBezTo>
                  <a:pt x="4580" y="20336"/>
                  <a:pt x="4271" y="20339"/>
                  <a:pt x="3962" y="20336"/>
                </a:cubicBezTo>
                <a:cubicBezTo>
                  <a:pt x="3798" y="20335"/>
                  <a:pt x="3679" y="20392"/>
                  <a:pt x="3513" y="20391"/>
                </a:cubicBezTo>
                <a:cubicBezTo>
                  <a:pt x="3417" y="20391"/>
                  <a:pt x="3320" y="20391"/>
                  <a:pt x="3224" y="20391"/>
                </a:cubicBezTo>
                <a:cubicBezTo>
                  <a:pt x="3114" y="20392"/>
                  <a:pt x="3052" y="20368"/>
                  <a:pt x="2952" y="20349"/>
                </a:cubicBezTo>
                <a:cubicBezTo>
                  <a:pt x="2820" y="20322"/>
                  <a:pt x="2673" y="20336"/>
                  <a:pt x="2535" y="20336"/>
                </a:cubicBezTo>
                <a:cubicBezTo>
                  <a:pt x="2351" y="20336"/>
                  <a:pt x="2167" y="20336"/>
                  <a:pt x="1983" y="20336"/>
                </a:cubicBezTo>
                <a:cubicBezTo>
                  <a:pt x="1818" y="20337"/>
                  <a:pt x="1531" y="20332"/>
                  <a:pt x="1531" y="20332"/>
                </a:cubicBezTo>
                <a:cubicBezTo>
                  <a:pt x="1531" y="20332"/>
                  <a:pt x="1271" y="20410"/>
                  <a:pt x="1261" y="20409"/>
                </a:cubicBezTo>
                <a:cubicBezTo>
                  <a:pt x="1254" y="20371"/>
                  <a:pt x="1251" y="20198"/>
                  <a:pt x="1296" y="20102"/>
                </a:cubicBezTo>
                <a:cubicBezTo>
                  <a:pt x="1362" y="19961"/>
                  <a:pt x="1463" y="19804"/>
                  <a:pt x="1439" y="19626"/>
                </a:cubicBezTo>
                <a:cubicBezTo>
                  <a:pt x="1415" y="19435"/>
                  <a:pt x="1393" y="19268"/>
                  <a:pt x="1392" y="19073"/>
                </a:cubicBezTo>
                <a:cubicBezTo>
                  <a:pt x="1392" y="18939"/>
                  <a:pt x="1413" y="18801"/>
                  <a:pt x="1395" y="18668"/>
                </a:cubicBezTo>
                <a:cubicBezTo>
                  <a:pt x="1383" y="18577"/>
                  <a:pt x="1358" y="18521"/>
                  <a:pt x="1355" y="18428"/>
                </a:cubicBezTo>
                <a:cubicBezTo>
                  <a:pt x="1352" y="18346"/>
                  <a:pt x="1341" y="18289"/>
                  <a:pt x="1331" y="18214"/>
                </a:cubicBezTo>
                <a:cubicBezTo>
                  <a:pt x="1314" y="18080"/>
                  <a:pt x="1346" y="17934"/>
                  <a:pt x="1333" y="17799"/>
                </a:cubicBezTo>
                <a:cubicBezTo>
                  <a:pt x="1317" y="17618"/>
                  <a:pt x="1267" y="17440"/>
                  <a:pt x="1265" y="17260"/>
                </a:cubicBezTo>
                <a:cubicBezTo>
                  <a:pt x="1263" y="17104"/>
                  <a:pt x="1265" y="16948"/>
                  <a:pt x="1265" y="16792"/>
                </a:cubicBezTo>
                <a:cubicBezTo>
                  <a:pt x="1265" y="16632"/>
                  <a:pt x="1303" y="16522"/>
                  <a:pt x="1302" y="16360"/>
                </a:cubicBezTo>
                <a:cubicBezTo>
                  <a:pt x="1302" y="16196"/>
                  <a:pt x="1294" y="16023"/>
                  <a:pt x="1332" y="15869"/>
                </a:cubicBezTo>
                <a:cubicBezTo>
                  <a:pt x="1366" y="15733"/>
                  <a:pt x="1358" y="15577"/>
                  <a:pt x="1355" y="15432"/>
                </a:cubicBezTo>
                <a:cubicBezTo>
                  <a:pt x="1352" y="15297"/>
                  <a:pt x="1337" y="15192"/>
                  <a:pt x="1350" y="15057"/>
                </a:cubicBezTo>
                <a:cubicBezTo>
                  <a:pt x="1363" y="14923"/>
                  <a:pt x="1355" y="14783"/>
                  <a:pt x="1355" y="14648"/>
                </a:cubicBezTo>
                <a:cubicBezTo>
                  <a:pt x="1355" y="14408"/>
                  <a:pt x="1332" y="14178"/>
                  <a:pt x="1332" y="13939"/>
                </a:cubicBezTo>
                <a:cubicBezTo>
                  <a:pt x="1333" y="13786"/>
                  <a:pt x="1310" y="13648"/>
                  <a:pt x="1304" y="13496"/>
                </a:cubicBezTo>
                <a:cubicBezTo>
                  <a:pt x="1299" y="13362"/>
                  <a:pt x="1307" y="13229"/>
                  <a:pt x="1310" y="13096"/>
                </a:cubicBezTo>
                <a:cubicBezTo>
                  <a:pt x="1317" y="12781"/>
                  <a:pt x="1302" y="12465"/>
                  <a:pt x="1302" y="12151"/>
                </a:cubicBezTo>
                <a:cubicBezTo>
                  <a:pt x="1303" y="11984"/>
                  <a:pt x="1295" y="11819"/>
                  <a:pt x="1326" y="11658"/>
                </a:cubicBezTo>
                <a:cubicBezTo>
                  <a:pt x="1359" y="11486"/>
                  <a:pt x="1400" y="11352"/>
                  <a:pt x="1400" y="11167"/>
                </a:cubicBezTo>
                <a:cubicBezTo>
                  <a:pt x="1399" y="10990"/>
                  <a:pt x="1423" y="10841"/>
                  <a:pt x="1397" y="10674"/>
                </a:cubicBezTo>
                <a:cubicBezTo>
                  <a:pt x="1387" y="10606"/>
                  <a:pt x="1369" y="10554"/>
                  <a:pt x="1354" y="10491"/>
                </a:cubicBezTo>
                <a:cubicBezTo>
                  <a:pt x="1340" y="10436"/>
                  <a:pt x="1339" y="10374"/>
                  <a:pt x="1327" y="10314"/>
                </a:cubicBezTo>
                <a:cubicBezTo>
                  <a:pt x="1296" y="10169"/>
                  <a:pt x="1310" y="10006"/>
                  <a:pt x="1310" y="9853"/>
                </a:cubicBezTo>
                <a:cubicBezTo>
                  <a:pt x="1310" y="9687"/>
                  <a:pt x="1301" y="9512"/>
                  <a:pt x="1332" y="9353"/>
                </a:cubicBezTo>
                <a:cubicBezTo>
                  <a:pt x="1387" y="9069"/>
                  <a:pt x="1332" y="8780"/>
                  <a:pt x="1332" y="8494"/>
                </a:cubicBezTo>
                <a:cubicBezTo>
                  <a:pt x="1332" y="8351"/>
                  <a:pt x="1325" y="8233"/>
                  <a:pt x="1294" y="8101"/>
                </a:cubicBezTo>
                <a:cubicBezTo>
                  <a:pt x="1289" y="8079"/>
                  <a:pt x="1270" y="8070"/>
                  <a:pt x="1264" y="8033"/>
                </a:cubicBezTo>
                <a:cubicBezTo>
                  <a:pt x="1260" y="8008"/>
                  <a:pt x="1265" y="7967"/>
                  <a:pt x="1265" y="7940"/>
                </a:cubicBezTo>
                <a:cubicBezTo>
                  <a:pt x="1265" y="7868"/>
                  <a:pt x="1264" y="7796"/>
                  <a:pt x="1265" y="7724"/>
                </a:cubicBezTo>
                <a:cubicBezTo>
                  <a:pt x="1266" y="7562"/>
                  <a:pt x="1222" y="7433"/>
                  <a:pt x="1259" y="7264"/>
                </a:cubicBezTo>
                <a:cubicBezTo>
                  <a:pt x="1276" y="7186"/>
                  <a:pt x="1302" y="7131"/>
                  <a:pt x="1302" y="7049"/>
                </a:cubicBezTo>
                <a:cubicBezTo>
                  <a:pt x="1302" y="6967"/>
                  <a:pt x="1273" y="6911"/>
                  <a:pt x="1264" y="6833"/>
                </a:cubicBezTo>
                <a:cubicBezTo>
                  <a:pt x="1248" y="6699"/>
                  <a:pt x="1265" y="6540"/>
                  <a:pt x="1265" y="6404"/>
                </a:cubicBezTo>
                <a:cubicBezTo>
                  <a:pt x="1265" y="6350"/>
                  <a:pt x="1254" y="6271"/>
                  <a:pt x="1263" y="6219"/>
                </a:cubicBezTo>
                <a:cubicBezTo>
                  <a:pt x="1277" y="6143"/>
                  <a:pt x="1303" y="6123"/>
                  <a:pt x="1302" y="6035"/>
                </a:cubicBezTo>
                <a:cubicBezTo>
                  <a:pt x="1299" y="5763"/>
                  <a:pt x="1311" y="5496"/>
                  <a:pt x="1333" y="5237"/>
                </a:cubicBezTo>
                <a:cubicBezTo>
                  <a:pt x="1339" y="5161"/>
                  <a:pt x="1349" y="5093"/>
                  <a:pt x="1355" y="5022"/>
                </a:cubicBezTo>
                <a:cubicBezTo>
                  <a:pt x="1361" y="4955"/>
                  <a:pt x="1342" y="4876"/>
                  <a:pt x="1353" y="4811"/>
                </a:cubicBezTo>
                <a:cubicBezTo>
                  <a:pt x="1364" y="4749"/>
                  <a:pt x="1396" y="4735"/>
                  <a:pt x="1398" y="4652"/>
                </a:cubicBezTo>
                <a:cubicBezTo>
                  <a:pt x="1400" y="4583"/>
                  <a:pt x="1400" y="4513"/>
                  <a:pt x="1400" y="4444"/>
                </a:cubicBezTo>
                <a:cubicBezTo>
                  <a:pt x="1400" y="4308"/>
                  <a:pt x="1400" y="4173"/>
                  <a:pt x="1400" y="4037"/>
                </a:cubicBezTo>
                <a:cubicBezTo>
                  <a:pt x="1400" y="3982"/>
                  <a:pt x="1407" y="3914"/>
                  <a:pt x="1398" y="3860"/>
                </a:cubicBezTo>
                <a:cubicBezTo>
                  <a:pt x="1387" y="3800"/>
                  <a:pt x="1363" y="3759"/>
                  <a:pt x="1354" y="3700"/>
                </a:cubicBezTo>
                <a:cubicBezTo>
                  <a:pt x="1342" y="3625"/>
                  <a:pt x="1356" y="3531"/>
                  <a:pt x="1355" y="3453"/>
                </a:cubicBezTo>
                <a:cubicBezTo>
                  <a:pt x="1354" y="3362"/>
                  <a:pt x="1373" y="3369"/>
                  <a:pt x="1394" y="3301"/>
                </a:cubicBezTo>
                <a:cubicBezTo>
                  <a:pt x="1428" y="3186"/>
                  <a:pt x="1426" y="3059"/>
                  <a:pt x="1449" y="2945"/>
                </a:cubicBezTo>
                <a:cubicBezTo>
                  <a:pt x="1477" y="2806"/>
                  <a:pt x="1516" y="2718"/>
                  <a:pt x="1512" y="2563"/>
                </a:cubicBezTo>
                <a:cubicBezTo>
                  <a:pt x="1508" y="2430"/>
                  <a:pt x="1493" y="2301"/>
                  <a:pt x="1490" y="2162"/>
                </a:cubicBezTo>
                <a:cubicBezTo>
                  <a:pt x="1487" y="2060"/>
                  <a:pt x="1475" y="1949"/>
                  <a:pt x="1440" y="1862"/>
                </a:cubicBezTo>
                <a:cubicBezTo>
                  <a:pt x="1422" y="1818"/>
                  <a:pt x="1404" y="1810"/>
                  <a:pt x="1394" y="1756"/>
                </a:cubicBezTo>
                <a:cubicBezTo>
                  <a:pt x="1384" y="1705"/>
                  <a:pt x="1390" y="1633"/>
                  <a:pt x="1392" y="1580"/>
                </a:cubicBezTo>
                <a:cubicBezTo>
                  <a:pt x="1394" y="1506"/>
                  <a:pt x="1399" y="1449"/>
                  <a:pt x="1417" y="1387"/>
                </a:cubicBezTo>
                <a:cubicBezTo>
                  <a:pt x="1421" y="1371"/>
                  <a:pt x="1425" y="1358"/>
                  <a:pt x="1429" y="1345"/>
                </a:cubicBezTo>
                <a:cubicBezTo>
                  <a:pt x="1599" y="1345"/>
                  <a:pt x="1768" y="1343"/>
                  <a:pt x="1936" y="1333"/>
                </a:cubicBezTo>
                <a:cubicBezTo>
                  <a:pt x="2065" y="1326"/>
                  <a:pt x="2141" y="1295"/>
                  <a:pt x="2260" y="1278"/>
                </a:cubicBezTo>
                <a:cubicBezTo>
                  <a:pt x="2322" y="1269"/>
                  <a:pt x="2406" y="1279"/>
                  <a:pt x="2469" y="1279"/>
                </a:cubicBezTo>
                <a:cubicBezTo>
                  <a:pt x="2681" y="1279"/>
                  <a:pt x="2840" y="1246"/>
                  <a:pt x="3044" y="1246"/>
                </a:cubicBezTo>
                <a:cubicBezTo>
                  <a:pt x="3212" y="1247"/>
                  <a:pt x="3380" y="1246"/>
                  <a:pt x="3548" y="1246"/>
                </a:cubicBezTo>
                <a:cubicBezTo>
                  <a:pt x="3933" y="1246"/>
                  <a:pt x="4320" y="1237"/>
                  <a:pt x="4704" y="1246"/>
                </a:cubicBezTo>
                <a:cubicBezTo>
                  <a:pt x="4803" y="1248"/>
                  <a:pt x="4874" y="1270"/>
                  <a:pt x="4965" y="1280"/>
                </a:cubicBezTo>
                <a:cubicBezTo>
                  <a:pt x="5007" y="1284"/>
                  <a:pt x="5057" y="1269"/>
                  <a:pt x="5098" y="1276"/>
                </a:cubicBezTo>
                <a:cubicBezTo>
                  <a:pt x="5144" y="1285"/>
                  <a:pt x="5154" y="1330"/>
                  <a:pt x="5191" y="1337"/>
                </a:cubicBezTo>
                <a:cubicBezTo>
                  <a:pt x="5330" y="1362"/>
                  <a:pt x="5548" y="1343"/>
                  <a:pt x="5695" y="1345"/>
                </a:cubicBezTo>
                <a:cubicBezTo>
                  <a:pt x="7196" y="1357"/>
                  <a:pt x="8698" y="1329"/>
                  <a:pt x="10197" y="1334"/>
                </a:cubicBezTo>
                <a:cubicBezTo>
                  <a:pt x="10385" y="1334"/>
                  <a:pt x="10494" y="1278"/>
                  <a:pt x="10681" y="1279"/>
                </a:cubicBezTo>
                <a:cubicBezTo>
                  <a:pt x="10844" y="1280"/>
                  <a:pt x="11006" y="1279"/>
                  <a:pt x="11169" y="1279"/>
                </a:cubicBezTo>
                <a:cubicBezTo>
                  <a:pt x="12331" y="1279"/>
                  <a:pt x="12331" y="1279"/>
                  <a:pt x="12331" y="1279"/>
                </a:cubicBezTo>
                <a:cubicBezTo>
                  <a:pt x="12995" y="1279"/>
                  <a:pt x="13695" y="1173"/>
                  <a:pt x="14357" y="1278"/>
                </a:cubicBezTo>
                <a:cubicBezTo>
                  <a:pt x="14478" y="1297"/>
                  <a:pt x="14546" y="1329"/>
                  <a:pt x="14674" y="1334"/>
                </a:cubicBezTo>
                <a:cubicBezTo>
                  <a:pt x="14761" y="1337"/>
                  <a:pt x="14850" y="1334"/>
                  <a:pt x="14938" y="1334"/>
                </a:cubicBezTo>
                <a:cubicBezTo>
                  <a:pt x="15514" y="1334"/>
                  <a:pt x="15514" y="1334"/>
                  <a:pt x="15514" y="1334"/>
                </a:cubicBezTo>
                <a:cubicBezTo>
                  <a:pt x="16038" y="1334"/>
                  <a:pt x="16038" y="1334"/>
                  <a:pt x="16038" y="1334"/>
                </a:cubicBezTo>
                <a:cubicBezTo>
                  <a:pt x="16170" y="1334"/>
                  <a:pt x="16363" y="1360"/>
                  <a:pt x="16490" y="1337"/>
                </a:cubicBezTo>
                <a:cubicBezTo>
                  <a:pt x="16546" y="1326"/>
                  <a:pt x="16552" y="1289"/>
                  <a:pt x="16618" y="1278"/>
                </a:cubicBezTo>
                <a:cubicBezTo>
                  <a:pt x="16641" y="1274"/>
                  <a:pt x="16690" y="1279"/>
                  <a:pt x="16712" y="1279"/>
                </a:cubicBezTo>
                <a:cubicBezTo>
                  <a:pt x="16801" y="1277"/>
                  <a:pt x="16854" y="1255"/>
                  <a:pt x="16934" y="1245"/>
                </a:cubicBezTo>
                <a:cubicBezTo>
                  <a:pt x="17128" y="1222"/>
                  <a:pt x="17358" y="1246"/>
                  <a:pt x="17554" y="1246"/>
                </a:cubicBezTo>
                <a:cubicBezTo>
                  <a:pt x="18381" y="1246"/>
                  <a:pt x="18381" y="1246"/>
                  <a:pt x="18381" y="1246"/>
                </a:cubicBezTo>
                <a:cubicBezTo>
                  <a:pt x="18534" y="1246"/>
                  <a:pt x="18690" y="1238"/>
                  <a:pt x="18840" y="1253"/>
                </a:cubicBezTo>
                <a:cubicBezTo>
                  <a:pt x="18957" y="1265"/>
                  <a:pt x="19092" y="1262"/>
                  <a:pt x="19211" y="1276"/>
                </a:cubicBezTo>
                <a:cubicBezTo>
                  <a:pt x="19303" y="1287"/>
                  <a:pt x="19370" y="1324"/>
                  <a:pt x="19457" y="1335"/>
                </a:cubicBezTo>
                <a:cubicBezTo>
                  <a:pt x="19503" y="1341"/>
                  <a:pt x="19564" y="1333"/>
                  <a:pt x="19611" y="1334"/>
                </a:cubicBezTo>
                <a:cubicBezTo>
                  <a:pt x="19723" y="1336"/>
                  <a:pt x="19834" y="1344"/>
                  <a:pt x="19946" y="1345"/>
                </a:cubicBezTo>
                <a:cubicBezTo>
                  <a:pt x="20145" y="1346"/>
                  <a:pt x="20322" y="1379"/>
                  <a:pt x="20517" y="1378"/>
                </a:cubicBezTo>
                <a:cubicBezTo>
                  <a:pt x="20868" y="1376"/>
                  <a:pt x="21160" y="1345"/>
                  <a:pt x="21507" y="1345"/>
                </a:cubicBezTo>
                <a:cubicBezTo>
                  <a:pt x="22331" y="1345"/>
                  <a:pt x="23157" y="1334"/>
                  <a:pt x="23982" y="1334"/>
                </a:cubicBezTo>
                <a:cubicBezTo>
                  <a:pt x="24378" y="1334"/>
                  <a:pt x="24774" y="1332"/>
                  <a:pt x="25170" y="1334"/>
                </a:cubicBezTo>
                <a:cubicBezTo>
                  <a:pt x="25416" y="1335"/>
                  <a:pt x="25675" y="1347"/>
                  <a:pt x="25907" y="1370"/>
                </a:cubicBezTo>
                <a:cubicBezTo>
                  <a:pt x="26015" y="1381"/>
                  <a:pt x="26124" y="1379"/>
                  <a:pt x="26234" y="1378"/>
                </a:cubicBezTo>
                <a:cubicBezTo>
                  <a:pt x="26365" y="1376"/>
                  <a:pt x="26448" y="1410"/>
                  <a:pt x="26570" y="1422"/>
                </a:cubicBezTo>
                <a:cubicBezTo>
                  <a:pt x="26765" y="1443"/>
                  <a:pt x="26984" y="1421"/>
                  <a:pt x="27182" y="1421"/>
                </a:cubicBezTo>
                <a:cubicBezTo>
                  <a:pt x="27268" y="1421"/>
                  <a:pt x="27355" y="1421"/>
                  <a:pt x="27442" y="1421"/>
                </a:cubicBezTo>
                <a:cubicBezTo>
                  <a:pt x="27551" y="1422"/>
                  <a:pt x="27616" y="1403"/>
                  <a:pt x="27708" y="1387"/>
                </a:cubicBezTo>
                <a:cubicBezTo>
                  <a:pt x="28085" y="1325"/>
                  <a:pt x="28561" y="1378"/>
                  <a:pt x="28950" y="1378"/>
                </a:cubicBezTo>
                <a:cubicBezTo>
                  <a:pt x="29675" y="1378"/>
                  <a:pt x="30371" y="1328"/>
                  <a:pt x="31104" y="1334"/>
                </a:cubicBezTo>
                <a:cubicBezTo>
                  <a:pt x="31342" y="1336"/>
                  <a:pt x="31534" y="1251"/>
                  <a:pt x="31776" y="1246"/>
                </a:cubicBezTo>
                <a:cubicBezTo>
                  <a:pt x="31944" y="1243"/>
                  <a:pt x="32113" y="1246"/>
                  <a:pt x="32281" y="1246"/>
                </a:cubicBezTo>
                <a:cubicBezTo>
                  <a:pt x="33434" y="1246"/>
                  <a:pt x="33434" y="1246"/>
                  <a:pt x="33434" y="1246"/>
                </a:cubicBezTo>
                <a:cubicBezTo>
                  <a:pt x="33544" y="1246"/>
                  <a:pt x="33669" y="1235"/>
                  <a:pt x="33778" y="1245"/>
                </a:cubicBezTo>
                <a:cubicBezTo>
                  <a:pt x="33878" y="1255"/>
                  <a:pt x="33949" y="1277"/>
                  <a:pt x="34055" y="1279"/>
                </a:cubicBezTo>
                <a:cubicBezTo>
                  <a:pt x="34247" y="1282"/>
                  <a:pt x="34385" y="1330"/>
                  <a:pt x="34581" y="1334"/>
                </a:cubicBezTo>
                <a:cubicBezTo>
                  <a:pt x="34919" y="1341"/>
                  <a:pt x="35264" y="1359"/>
                  <a:pt x="35603" y="1345"/>
                </a:cubicBezTo>
                <a:cubicBezTo>
                  <a:pt x="35796" y="1337"/>
                  <a:pt x="35988" y="1333"/>
                  <a:pt x="36183" y="1334"/>
                </a:cubicBezTo>
                <a:cubicBezTo>
                  <a:pt x="36376" y="1335"/>
                  <a:pt x="36474" y="1279"/>
                  <a:pt x="36668" y="1279"/>
                </a:cubicBezTo>
                <a:cubicBezTo>
                  <a:pt x="36854" y="1279"/>
                  <a:pt x="37023" y="1263"/>
                  <a:pt x="37196" y="1253"/>
                </a:cubicBezTo>
                <a:cubicBezTo>
                  <a:pt x="37145" y="1342"/>
                  <a:pt x="37103" y="1441"/>
                  <a:pt x="37090" y="1532"/>
                </a:cubicBezTo>
                <a:cubicBezTo>
                  <a:pt x="37060" y="1747"/>
                  <a:pt x="37117" y="1953"/>
                  <a:pt x="37122" y="2151"/>
                </a:cubicBezTo>
                <a:cubicBezTo>
                  <a:pt x="37130" y="2484"/>
                  <a:pt x="37091" y="2782"/>
                  <a:pt x="37091" y="3106"/>
                </a:cubicBezTo>
                <a:cubicBezTo>
                  <a:pt x="37091" y="3187"/>
                  <a:pt x="37079" y="3283"/>
                  <a:pt x="37089" y="3361"/>
                </a:cubicBezTo>
                <a:cubicBezTo>
                  <a:pt x="37096" y="3418"/>
                  <a:pt x="37147" y="3482"/>
                  <a:pt x="37154" y="3534"/>
                </a:cubicBezTo>
                <a:cubicBezTo>
                  <a:pt x="37176" y="3679"/>
                  <a:pt x="37169" y="3926"/>
                  <a:pt x="37154" y="4073"/>
                </a:cubicBezTo>
                <a:cubicBezTo>
                  <a:pt x="37144" y="4165"/>
                  <a:pt x="37103" y="4215"/>
                  <a:pt x="37089" y="4301"/>
                </a:cubicBezTo>
                <a:cubicBezTo>
                  <a:pt x="37074" y="4394"/>
                  <a:pt x="37116" y="4442"/>
                  <a:pt x="37123" y="4521"/>
                </a:cubicBezTo>
                <a:cubicBezTo>
                  <a:pt x="37137" y="4662"/>
                  <a:pt x="37164" y="4796"/>
                  <a:pt x="37178" y="4935"/>
                </a:cubicBezTo>
                <a:cubicBezTo>
                  <a:pt x="37195" y="5114"/>
                  <a:pt x="37107" y="5270"/>
                  <a:pt x="37090" y="5442"/>
                </a:cubicBezTo>
                <a:cubicBezTo>
                  <a:pt x="37071" y="5628"/>
                  <a:pt x="37093" y="5834"/>
                  <a:pt x="37115" y="6011"/>
                </a:cubicBezTo>
                <a:cubicBezTo>
                  <a:pt x="37145" y="6254"/>
                  <a:pt x="37162" y="6439"/>
                  <a:pt x="37121" y="6683"/>
                </a:cubicBezTo>
                <a:cubicBezTo>
                  <a:pt x="37092" y="6855"/>
                  <a:pt x="37091" y="7015"/>
                  <a:pt x="37093" y="7194"/>
                </a:cubicBezTo>
                <a:cubicBezTo>
                  <a:pt x="37097" y="7491"/>
                  <a:pt x="37124" y="9003"/>
                  <a:pt x="37154" y="9139"/>
                </a:cubicBezTo>
                <a:cubicBezTo>
                  <a:pt x="37195" y="9320"/>
                  <a:pt x="37091" y="9487"/>
                  <a:pt x="37120" y="9660"/>
                </a:cubicBezTo>
                <a:cubicBezTo>
                  <a:pt x="37140" y="9782"/>
                  <a:pt x="37229" y="9890"/>
                  <a:pt x="37127" y="10004"/>
                </a:cubicBezTo>
                <a:cubicBezTo>
                  <a:pt x="37170" y="10085"/>
                  <a:pt x="37055" y="10978"/>
                  <a:pt x="37100" y="11088"/>
                </a:cubicBezTo>
                <a:cubicBezTo>
                  <a:pt x="37138" y="11181"/>
                  <a:pt x="37154" y="11187"/>
                  <a:pt x="37153" y="11310"/>
                </a:cubicBezTo>
                <a:cubicBezTo>
                  <a:pt x="37152" y="11488"/>
                  <a:pt x="37167" y="11681"/>
                  <a:pt x="37146" y="11854"/>
                </a:cubicBezTo>
                <a:cubicBezTo>
                  <a:pt x="37138" y="11922"/>
                  <a:pt x="37100" y="12272"/>
                  <a:pt x="37122" y="12357"/>
                </a:cubicBezTo>
                <a:cubicBezTo>
                  <a:pt x="37161" y="12511"/>
                  <a:pt x="37149" y="12680"/>
                  <a:pt x="37175" y="12840"/>
                </a:cubicBezTo>
                <a:cubicBezTo>
                  <a:pt x="37204" y="13013"/>
                  <a:pt x="37246" y="13213"/>
                  <a:pt x="37217" y="13402"/>
                </a:cubicBezTo>
                <a:cubicBezTo>
                  <a:pt x="37199" y="13518"/>
                  <a:pt x="37177" y="13581"/>
                  <a:pt x="37177" y="13708"/>
                </a:cubicBezTo>
                <a:cubicBezTo>
                  <a:pt x="37177" y="13790"/>
                  <a:pt x="37174" y="13869"/>
                  <a:pt x="37186" y="13948"/>
                </a:cubicBezTo>
                <a:cubicBezTo>
                  <a:pt x="37203" y="14072"/>
                  <a:pt x="37269" y="14861"/>
                  <a:pt x="37181" y="14949"/>
                </a:cubicBezTo>
                <a:cubicBezTo>
                  <a:pt x="37342" y="15012"/>
                  <a:pt x="37515" y="14922"/>
                  <a:pt x="37671" y="14916"/>
                </a:cubicBezTo>
                <a:cubicBezTo>
                  <a:pt x="37814" y="14910"/>
                  <a:pt x="37972" y="14897"/>
                  <a:pt x="38111" y="14925"/>
                </a:cubicBezTo>
                <a:cubicBezTo>
                  <a:pt x="38175" y="14938"/>
                  <a:pt x="38306" y="14982"/>
                  <a:pt x="38404" y="14970"/>
                </a:cubicBezTo>
                <a:lnTo>
                  <a:pt x="38404" y="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2" name="***Title 3 [PHJU]"/>
          <p:cNvSpPr>
            <a:spLocks noGrp="1" noSelect="1"/>
          </p:cNvSpPr>
          <p:nvPr>
            <p:ph type="ctrTitle" hasCustomPrompt="1"/>
          </p:nvPr>
        </p:nvSpPr>
        <p:spPr>
          <a:xfrm>
            <a:off x="1030896" y="916992"/>
            <a:ext cx="10426536" cy="1296000"/>
          </a:xfrm>
        </p:spPr>
        <p:txBody>
          <a:bodyPr anchor="t"/>
          <a:lstStyle>
            <a:lvl1pPr algn="l">
              <a:lnSpc>
                <a:spcPct val="83000"/>
              </a:lnSpc>
              <a:defRPr sz="5300">
                <a:solidFill>
                  <a:schemeClr val="bg1"/>
                </a:solidFill>
              </a:defRPr>
            </a:lvl1pPr>
          </a:lstStyle>
          <a:p>
            <a:r>
              <a:rPr lang="nl-NL"/>
              <a:t>[Titel]</a:t>
            </a:r>
            <a:endParaRPr lang="nl-NL" dirty="0"/>
          </a:p>
        </p:txBody>
      </p:sp>
      <p:sp>
        <p:nvSpPr>
          <p:cNvPr id="3" name="Subtitle 4 [PHJU]"/>
          <p:cNvSpPr>
            <a:spLocks noGrp="1" noSelect="1"/>
          </p:cNvSpPr>
          <p:nvPr>
            <p:ph type="subTitle" idx="1" hasCustomPrompt="1"/>
          </p:nvPr>
        </p:nvSpPr>
        <p:spPr>
          <a:xfrm>
            <a:off x="1030896" y="2371248"/>
            <a:ext cx="10426536" cy="719856"/>
          </a:xfrm>
        </p:spPr>
        <p:txBody>
          <a:bodyPr/>
          <a:lstStyle>
            <a:lvl1pPr marL="0" indent="0" algn="l">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endParaRPr lang="nl-NL" dirty="0"/>
          </a:p>
        </p:txBody>
      </p:sp>
      <p:sp>
        <p:nvSpPr>
          <p:cNvPr id="7" name="Tijdelijke aanduiding voor dia 5 [PHJU] (JU-Free)">
            <a:extLst>
              <a:ext uri="{FF2B5EF4-FFF2-40B4-BE49-F238E27FC236}">
                <a16:creationId xmlns:a16="http://schemas.microsoft.com/office/drawing/2014/main" id="{FD192802-BC01-9E6E-8C56-B3A3CB0F7E6D}"/>
              </a:ext>
            </a:extLst>
          </p:cNvPr>
          <p:cNvSpPr>
            <a:spLocks noGrp="1"/>
          </p:cNvSpPr>
          <p:nvPr>
            <p:ph type="body" sz="quarter" idx="1002" hasCustomPrompt="1"/>
          </p:nvPr>
        </p:nvSpPr>
        <p:spPr>
          <a:xfrm>
            <a:off x="1029600" y="5515200"/>
            <a:ext cx="7689850" cy="762000"/>
          </a:xfrm>
        </p:spPr>
        <p:txBody>
          <a:bodyPr/>
          <a:lstStyle>
            <a:lvl1pPr marL="0" indent="0">
              <a:lnSpc>
                <a:spcPct val="100000"/>
              </a:lnSpc>
              <a:buNone/>
              <a:defRPr sz="2600">
                <a:solidFill>
                  <a:schemeClr val="bg1"/>
                </a:solidFill>
              </a:defRPr>
            </a:lvl1pPr>
            <a:lvl2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2pPr>
            <a:lvl3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3pPr>
            <a:lvl4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4pPr>
            <a:lvl5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5pPr>
            <a:lvl6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6pPr>
            <a:lvl7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7pPr>
            <a:lvl8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8pPr>
            <a:lvl9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9pPr>
          </a:lstStyle>
          <a:p>
            <a:pPr lvl="0"/>
            <a:r>
              <a:rPr lang="nl-NL"/>
              <a:t>[Na(a)m(en) presentator(en)]</a:t>
            </a:r>
          </a:p>
          <a:p>
            <a:pPr lvl="0"/>
            <a:r>
              <a:rPr lang="nl-NL"/>
              <a:t>JU-LEVEL1=Standaard</a:t>
            </a:r>
            <a:endParaRPr lang="nl-NL" dirty="0"/>
          </a:p>
        </p:txBody>
      </p:sp>
    </p:spTree>
    <p:extLst>
      <p:ext uri="{BB962C8B-B14F-4D97-AF65-F5344CB8AC3E}">
        <p14:creationId xmlns:p14="http://schemas.microsoft.com/office/powerpoint/2010/main" val="247480566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houd]">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5045AE0B-C410-E6E8-1CC3-475478EE21A3}"/>
              </a:ext>
            </a:extLst>
          </p:cNvPr>
          <p:cNvSpPr>
            <a:spLocks noSelect="1"/>
          </p:cNvSpPr>
          <p:nvPr userDrawn="1"/>
        </p:nvSpPr>
        <p:spPr bwMode="auto">
          <a:xfrm>
            <a:off x="6827838" y="1887538"/>
            <a:ext cx="4056063" cy="4095750"/>
          </a:xfrm>
          <a:custGeom>
            <a:avLst/>
            <a:gdLst>
              <a:gd name="T0" fmla="*/ 96 w 12780"/>
              <a:gd name="T1" fmla="*/ 440 h 12901"/>
              <a:gd name="T2" fmla="*/ 120 w 12780"/>
              <a:gd name="T3" fmla="*/ 971 h 12901"/>
              <a:gd name="T4" fmla="*/ 153 w 12780"/>
              <a:gd name="T5" fmla="*/ 2553 h 12901"/>
              <a:gd name="T6" fmla="*/ 59 w 12780"/>
              <a:gd name="T7" fmla="*/ 3528 h 12901"/>
              <a:gd name="T8" fmla="*/ 96 w 12780"/>
              <a:gd name="T9" fmla="*/ 5282 h 12901"/>
              <a:gd name="T10" fmla="*/ 153 w 12780"/>
              <a:gd name="T11" fmla="*/ 7325 h 12901"/>
              <a:gd name="T12" fmla="*/ 149 w 12780"/>
              <a:gd name="T13" fmla="*/ 9769 h 12901"/>
              <a:gd name="T14" fmla="*/ 2 w 12780"/>
              <a:gd name="T15" fmla="*/ 12204 h 12901"/>
              <a:gd name="T16" fmla="*/ 41 w 12780"/>
              <a:gd name="T17" fmla="*/ 12837 h 12901"/>
              <a:gd name="T18" fmla="*/ 1337 w 12780"/>
              <a:gd name="T19" fmla="*/ 12821 h 12901"/>
              <a:gd name="T20" fmla="*/ 3125 w 12780"/>
              <a:gd name="T21" fmla="*/ 12874 h 12901"/>
              <a:gd name="T22" fmla="*/ 5821 w 12780"/>
              <a:gd name="T23" fmla="*/ 12717 h 12901"/>
              <a:gd name="T24" fmla="*/ 8038 w 12780"/>
              <a:gd name="T25" fmla="*/ 12668 h 12901"/>
              <a:gd name="T26" fmla="*/ 8649 w 12780"/>
              <a:gd name="T27" fmla="*/ 12708 h 12901"/>
              <a:gd name="T28" fmla="*/ 9929 w 12780"/>
              <a:gd name="T29" fmla="*/ 12764 h 12901"/>
              <a:gd name="T30" fmla="*/ 12210 w 12780"/>
              <a:gd name="T31" fmla="*/ 12765 h 12901"/>
              <a:gd name="T32" fmla="*/ 12739 w 12780"/>
              <a:gd name="T33" fmla="*/ 12768 h 12901"/>
              <a:gd name="T34" fmla="*/ 12740 w 12780"/>
              <a:gd name="T35" fmla="*/ 12415 h 12901"/>
              <a:gd name="T36" fmla="*/ 12740 w 12780"/>
              <a:gd name="T37" fmla="*/ 11079 h 12901"/>
              <a:gd name="T38" fmla="*/ 12702 w 12780"/>
              <a:gd name="T39" fmla="*/ 10723 h 12901"/>
              <a:gd name="T40" fmla="*/ 12654 w 12780"/>
              <a:gd name="T41" fmla="*/ 9264 h 12901"/>
              <a:gd name="T42" fmla="*/ 12646 w 12780"/>
              <a:gd name="T43" fmla="*/ 7775 h 12901"/>
              <a:gd name="T44" fmla="*/ 12683 w 12780"/>
              <a:gd name="T45" fmla="*/ 6886 h 12901"/>
              <a:gd name="T46" fmla="*/ 12645 w 12780"/>
              <a:gd name="T47" fmla="*/ 5640 h 12901"/>
              <a:gd name="T48" fmla="*/ 12683 w 12780"/>
              <a:gd name="T49" fmla="*/ 4429 h 12901"/>
              <a:gd name="T50" fmla="*/ 12683 w 12780"/>
              <a:gd name="T51" fmla="*/ 1429 h 12901"/>
              <a:gd name="T52" fmla="*/ 12684 w 12780"/>
              <a:gd name="T53" fmla="*/ 1032 h 12901"/>
              <a:gd name="T54" fmla="*/ 12686 w 12780"/>
              <a:gd name="T55" fmla="*/ 772 h 12901"/>
              <a:gd name="T56" fmla="*/ 12683 w 12780"/>
              <a:gd name="T57" fmla="*/ 485 h 12901"/>
              <a:gd name="T58" fmla="*/ 12703 w 12780"/>
              <a:gd name="T59" fmla="*/ 72 h 12901"/>
              <a:gd name="T60" fmla="*/ 12422 w 12780"/>
              <a:gd name="T61" fmla="*/ 64 h 12901"/>
              <a:gd name="T62" fmla="*/ 11702 w 12780"/>
              <a:gd name="T63" fmla="*/ 65 h 12901"/>
              <a:gd name="T64" fmla="*/ 11405 w 12780"/>
              <a:gd name="T65" fmla="*/ 47 h 12901"/>
              <a:gd name="T66" fmla="*/ 10965 w 12780"/>
              <a:gd name="T67" fmla="*/ 26 h 12901"/>
              <a:gd name="T68" fmla="*/ 9526 w 12780"/>
              <a:gd name="T69" fmla="*/ 26 h 12901"/>
              <a:gd name="T70" fmla="*/ 8897 w 12780"/>
              <a:gd name="T71" fmla="*/ 63 h 12901"/>
              <a:gd name="T72" fmla="*/ 7674 w 12780"/>
              <a:gd name="T73" fmla="*/ 121 h 12901"/>
              <a:gd name="T74" fmla="*/ 4123 w 12780"/>
              <a:gd name="T75" fmla="*/ 215 h 12901"/>
              <a:gd name="T76" fmla="*/ 1286 w 12780"/>
              <a:gd name="T77" fmla="*/ 215 h 12901"/>
              <a:gd name="T78" fmla="*/ 442 w 12780"/>
              <a:gd name="T79" fmla="*/ 134 h 12901"/>
              <a:gd name="T80" fmla="*/ 59 w 12780"/>
              <a:gd name="T81" fmla="*/ 121 h 12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80" h="12901">
                <a:moveTo>
                  <a:pt x="59" y="121"/>
                </a:moveTo>
                <a:cubicBezTo>
                  <a:pt x="123" y="168"/>
                  <a:pt x="94" y="359"/>
                  <a:pt x="96" y="440"/>
                </a:cubicBezTo>
                <a:cubicBezTo>
                  <a:pt x="98" y="518"/>
                  <a:pt x="114" y="592"/>
                  <a:pt x="116" y="669"/>
                </a:cubicBezTo>
                <a:cubicBezTo>
                  <a:pt x="118" y="770"/>
                  <a:pt x="111" y="870"/>
                  <a:pt x="120" y="971"/>
                </a:cubicBezTo>
                <a:cubicBezTo>
                  <a:pt x="142" y="1235"/>
                  <a:pt x="123" y="1501"/>
                  <a:pt x="149" y="1765"/>
                </a:cubicBezTo>
                <a:cubicBezTo>
                  <a:pt x="174" y="2024"/>
                  <a:pt x="153" y="2293"/>
                  <a:pt x="153" y="2553"/>
                </a:cubicBezTo>
                <a:cubicBezTo>
                  <a:pt x="153" y="2691"/>
                  <a:pt x="160" y="2823"/>
                  <a:pt x="130" y="2959"/>
                </a:cubicBezTo>
                <a:cubicBezTo>
                  <a:pt x="90" y="3146"/>
                  <a:pt x="69" y="3337"/>
                  <a:pt x="59" y="3528"/>
                </a:cubicBezTo>
                <a:cubicBezTo>
                  <a:pt x="45" y="3796"/>
                  <a:pt x="39" y="4049"/>
                  <a:pt x="63" y="4316"/>
                </a:cubicBezTo>
                <a:cubicBezTo>
                  <a:pt x="92" y="4635"/>
                  <a:pt x="97" y="4961"/>
                  <a:pt x="96" y="5282"/>
                </a:cubicBezTo>
                <a:cubicBezTo>
                  <a:pt x="96" y="5585"/>
                  <a:pt x="136" y="5886"/>
                  <a:pt x="135" y="6189"/>
                </a:cubicBezTo>
                <a:cubicBezTo>
                  <a:pt x="133" y="6568"/>
                  <a:pt x="153" y="6946"/>
                  <a:pt x="153" y="7325"/>
                </a:cubicBezTo>
                <a:cubicBezTo>
                  <a:pt x="153" y="7767"/>
                  <a:pt x="153" y="8208"/>
                  <a:pt x="153" y="8649"/>
                </a:cubicBezTo>
                <a:cubicBezTo>
                  <a:pt x="153" y="9016"/>
                  <a:pt x="185" y="9403"/>
                  <a:pt x="149" y="9769"/>
                </a:cubicBezTo>
                <a:cubicBezTo>
                  <a:pt x="118" y="10087"/>
                  <a:pt x="72" y="10402"/>
                  <a:pt x="44" y="10720"/>
                </a:cubicBezTo>
                <a:cubicBezTo>
                  <a:pt x="0" y="11212"/>
                  <a:pt x="3" y="11708"/>
                  <a:pt x="2" y="12204"/>
                </a:cubicBezTo>
                <a:cubicBezTo>
                  <a:pt x="2" y="12330"/>
                  <a:pt x="21" y="12450"/>
                  <a:pt x="21" y="12576"/>
                </a:cubicBezTo>
                <a:cubicBezTo>
                  <a:pt x="21" y="12667"/>
                  <a:pt x="43" y="12752"/>
                  <a:pt x="41" y="12837"/>
                </a:cubicBezTo>
                <a:cubicBezTo>
                  <a:pt x="211" y="12861"/>
                  <a:pt x="397" y="12839"/>
                  <a:pt x="569" y="12840"/>
                </a:cubicBezTo>
                <a:cubicBezTo>
                  <a:pt x="824" y="12841"/>
                  <a:pt x="1080" y="12821"/>
                  <a:pt x="1337" y="12821"/>
                </a:cubicBezTo>
                <a:cubicBezTo>
                  <a:pt x="1638" y="12821"/>
                  <a:pt x="1943" y="12814"/>
                  <a:pt x="2243" y="12844"/>
                </a:cubicBezTo>
                <a:cubicBezTo>
                  <a:pt x="2534" y="12873"/>
                  <a:pt x="2831" y="12901"/>
                  <a:pt x="3125" y="12874"/>
                </a:cubicBezTo>
                <a:cubicBezTo>
                  <a:pt x="3487" y="12840"/>
                  <a:pt x="3855" y="12809"/>
                  <a:pt x="4216" y="12757"/>
                </a:cubicBezTo>
                <a:cubicBezTo>
                  <a:pt x="4748" y="12680"/>
                  <a:pt x="5278" y="12715"/>
                  <a:pt x="5821" y="12717"/>
                </a:cubicBezTo>
                <a:cubicBezTo>
                  <a:pt x="6242" y="12719"/>
                  <a:pt x="6679" y="12691"/>
                  <a:pt x="7095" y="12774"/>
                </a:cubicBezTo>
                <a:cubicBezTo>
                  <a:pt x="7410" y="12836"/>
                  <a:pt x="7719" y="12654"/>
                  <a:pt x="8038" y="12668"/>
                </a:cubicBezTo>
                <a:cubicBezTo>
                  <a:pt x="8135" y="12672"/>
                  <a:pt x="8223" y="12705"/>
                  <a:pt x="8321" y="12710"/>
                </a:cubicBezTo>
                <a:cubicBezTo>
                  <a:pt x="8429" y="12715"/>
                  <a:pt x="8540" y="12708"/>
                  <a:pt x="8649" y="12708"/>
                </a:cubicBezTo>
                <a:cubicBezTo>
                  <a:pt x="8860" y="12708"/>
                  <a:pt x="9069" y="12709"/>
                  <a:pt x="9281" y="12722"/>
                </a:cubicBezTo>
                <a:cubicBezTo>
                  <a:pt x="9499" y="12735"/>
                  <a:pt x="9710" y="12766"/>
                  <a:pt x="9929" y="12764"/>
                </a:cubicBezTo>
                <a:cubicBezTo>
                  <a:pt x="10147" y="12763"/>
                  <a:pt x="10361" y="12784"/>
                  <a:pt x="10579" y="12783"/>
                </a:cubicBezTo>
                <a:cubicBezTo>
                  <a:pt x="11123" y="12782"/>
                  <a:pt x="11665" y="12765"/>
                  <a:pt x="12210" y="12765"/>
                </a:cubicBezTo>
                <a:cubicBezTo>
                  <a:pt x="12352" y="12765"/>
                  <a:pt x="12494" y="12763"/>
                  <a:pt x="12636" y="12765"/>
                </a:cubicBezTo>
                <a:cubicBezTo>
                  <a:pt x="12651" y="12765"/>
                  <a:pt x="12726" y="12776"/>
                  <a:pt x="12739" y="12768"/>
                </a:cubicBezTo>
                <a:cubicBezTo>
                  <a:pt x="12780" y="12743"/>
                  <a:pt x="12749" y="12707"/>
                  <a:pt x="12745" y="12669"/>
                </a:cubicBezTo>
                <a:cubicBezTo>
                  <a:pt x="12736" y="12585"/>
                  <a:pt x="12740" y="12500"/>
                  <a:pt x="12740" y="12415"/>
                </a:cubicBezTo>
                <a:cubicBezTo>
                  <a:pt x="12740" y="11541"/>
                  <a:pt x="12740" y="11541"/>
                  <a:pt x="12740" y="11541"/>
                </a:cubicBezTo>
                <a:cubicBezTo>
                  <a:pt x="12740" y="11079"/>
                  <a:pt x="12740" y="11079"/>
                  <a:pt x="12740" y="11079"/>
                </a:cubicBezTo>
                <a:cubicBezTo>
                  <a:pt x="12740" y="11005"/>
                  <a:pt x="12748" y="10928"/>
                  <a:pt x="12732" y="10856"/>
                </a:cubicBezTo>
                <a:cubicBezTo>
                  <a:pt x="12721" y="10807"/>
                  <a:pt x="12704" y="10776"/>
                  <a:pt x="12702" y="10723"/>
                </a:cubicBezTo>
                <a:cubicBezTo>
                  <a:pt x="12699" y="10665"/>
                  <a:pt x="12708" y="10606"/>
                  <a:pt x="12703" y="10548"/>
                </a:cubicBezTo>
                <a:cubicBezTo>
                  <a:pt x="12668" y="10128"/>
                  <a:pt x="12737" y="9674"/>
                  <a:pt x="12654" y="9264"/>
                </a:cubicBezTo>
                <a:cubicBezTo>
                  <a:pt x="12610" y="9047"/>
                  <a:pt x="12646" y="8789"/>
                  <a:pt x="12646" y="8567"/>
                </a:cubicBezTo>
                <a:cubicBezTo>
                  <a:pt x="12646" y="8303"/>
                  <a:pt x="12648" y="8039"/>
                  <a:pt x="12646" y="7775"/>
                </a:cubicBezTo>
                <a:cubicBezTo>
                  <a:pt x="12645" y="7620"/>
                  <a:pt x="12686" y="7475"/>
                  <a:pt x="12684" y="7320"/>
                </a:cubicBezTo>
                <a:cubicBezTo>
                  <a:pt x="12683" y="7175"/>
                  <a:pt x="12683" y="7030"/>
                  <a:pt x="12683" y="6886"/>
                </a:cubicBezTo>
                <a:cubicBezTo>
                  <a:pt x="12683" y="6628"/>
                  <a:pt x="12682" y="6370"/>
                  <a:pt x="12683" y="6113"/>
                </a:cubicBezTo>
                <a:cubicBezTo>
                  <a:pt x="12684" y="5951"/>
                  <a:pt x="12643" y="5801"/>
                  <a:pt x="12645" y="5640"/>
                </a:cubicBezTo>
                <a:cubicBezTo>
                  <a:pt x="12647" y="5459"/>
                  <a:pt x="12637" y="5288"/>
                  <a:pt x="12675" y="5112"/>
                </a:cubicBezTo>
                <a:cubicBezTo>
                  <a:pt x="12720" y="4900"/>
                  <a:pt x="12683" y="4647"/>
                  <a:pt x="12683" y="4429"/>
                </a:cubicBezTo>
                <a:cubicBezTo>
                  <a:pt x="12683" y="2897"/>
                  <a:pt x="12683" y="2897"/>
                  <a:pt x="12683" y="2897"/>
                </a:cubicBezTo>
                <a:cubicBezTo>
                  <a:pt x="12683" y="1429"/>
                  <a:pt x="12683" y="1429"/>
                  <a:pt x="12683" y="1429"/>
                </a:cubicBezTo>
                <a:cubicBezTo>
                  <a:pt x="12683" y="1344"/>
                  <a:pt x="12684" y="1260"/>
                  <a:pt x="12683" y="1175"/>
                </a:cubicBezTo>
                <a:cubicBezTo>
                  <a:pt x="12683" y="1128"/>
                  <a:pt x="12687" y="1079"/>
                  <a:pt x="12684" y="1032"/>
                </a:cubicBezTo>
                <a:cubicBezTo>
                  <a:pt x="12682" y="987"/>
                  <a:pt x="12654" y="940"/>
                  <a:pt x="12652" y="900"/>
                </a:cubicBezTo>
                <a:cubicBezTo>
                  <a:pt x="12650" y="848"/>
                  <a:pt x="12679" y="822"/>
                  <a:pt x="12686" y="772"/>
                </a:cubicBezTo>
                <a:cubicBezTo>
                  <a:pt x="12690" y="741"/>
                  <a:pt x="12684" y="704"/>
                  <a:pt x="12683" y="673"/>
                </a:cubicBezTo>
                <a:cubicBezTo>
                  <a:pt x="12683" y="610"/>
                  <a:pt x="12683" y="548"/>
                  <a:pt x="12683" y="485"/>
                </a:cubicBezTo>
                <a:cubicBezTo>
                  <a:pt x="12683" y="404"/>
                  <a:pt x="12684" y="323"/>
                  <a:pt x="12683" y="242"/>
                </a:cubicBezTo>
                <a:cubicBezTo>
                  <a:pt x="12683" y="186"/>
                  <a:pt x="12711" y="123"/>
                  <a:pt x="12703" y="72"/>
                </a:cubicBezTo>
                <a:cubicBezTo>
                  <a:pt x="12681" y="80"/>
                  <a:pt x="12638" y="65"/>
                  <a:pt x="12606" y="64"/>
                </a:cubicBezTo>
                <a:cubicBezTo>
                  <a:pt x="12545" y="61"/>
                  <a:pt x="12483" y="64"/>
                  <a:pt x="12422" y="64"/>
                </a:cubicBezTo>
                <a:cubicBezTo>
                  <a:pt x="12017" y="64"/>
                  <a:pt x="12017" y="64"/>
                  <a:pt x="12017" y="64"/>
                </a:cubicBezTo>
                <a:cubicBezTo>
                  <a:pt x="11912" y="64"/>
                  <a:pt x="11807" y="68"/>
                  <a:pt x="11702" y="65"/>
                </a:cubicBezTo>
                <a:cubicBezTo>
                  <a:pt x="11647" y="63"/>
                  <a:pt x="11606" y="41"/>
                  <a:pt x="11554" y="34"/>
                </a:cubicBezTo>
                <a:cubicBezTo>
                  <a:pt x="11500" y="26"/>
                  <a:pt x="11456" y="53"/>
                  <a:pt x="11405" y="47"/>
                </a:cubicBezTo>
                <a:cubicBezTo>
                  <a:pt x="11343" y="41"/>
                  <a:pt x="11294" y="26"/>
                  <a:pt x="11227" y="26"/>
                </a:cubicBezTo>
                <a:cubicBezTo>
                  <a:pt x="11140" y="26"/>
                  <a:pt x="11052" y="26"/>
                  <a:pt x="10965" y="26"/>
                </a:cubicBezTo>
                <a:cubicBezTo>
                  <a:pt x="10718" y="26"/>
                  <a:pt x="10473" y="0"/>
                  <a:pt x="10227" y="6"/>
                </a:cubicBezTo>
                <a:cubicBezTo>
                  <a:pt x="9993" y="13"/>
                  <a:pt x="9761" y="26"/>
                  <a:pt x="9526" y="26"/>
                </a:cubicBezTo>
                <a:cubicBezTo>
                  <a:pt x="9406" y="26"/>
                  <a:pt x="9302" y="30"/>
                  <a:pt x="9184" y="56"/>
                </a:cubicBezTo>
                <a:cubicBezTo>
                  <a:pt x="9090" y="76"/>
                  <a:pt x="8992" y="62"/>
                  <a:pt x="8897" y="63"/>
                </a:cubicBezTo>
                <a:cubicBezTo>
                  <a:pt x="8776" y="64"/>
                  <a:pt x="8656" y="77"/>
                  <a:pt x="8535" y="83"/>
                </a:cubicBezTo>
                <a:cubicBezTo>
                  <a:pt x="8250" y="97"/>
                  <a:pt x="7960" y="123"/>
                  <a:pt x="7674" y="121"/>
                </a:cubicBezTo>
                <a:cubicBezTo>
                  <a:pt x="6717" y="114"/>
                  <a:pt x="5767" y="110"/>
                  <a:pt x="4815" y="211"/>
                </a:cubicBezTo>
                <a:cubicBezTo>
                  <a:pt x="4589" y="236"/>
                  <a:pt x="4351" y="215"/>
                  <a:pt x="4123" y="215"/>
                </a:cubicBezTo>
                <a:cubicBezTo>
                  <a:pt x="3050" y="215"/>
                  <a:pt x="3050" y="215"/>
                  <a:pt x="3050" y="215"/>
                </a:cubicBezTo>
                <a:cubicBezTo>
                  <a:pt x="2462" y="215"/>
                  <a:pt x="1874" y="214"/>
                  <a:pt x="1286" y="215"/>
                </a:cubicBezTo>
                <a:cubicBezTo>
                  <a:pt x="1124" y="216"/>
                  <a:pt x="951" y="212"/>
                  <a:pt x="792" y="183"/>
                </a:cubicBezTo>
                <a:cubicBezTo>
                  <a:pt x="675" y="161"/>
                  <a:pt x="558" y="160"/>
                  <a:pt x="442" y="134"/>
                </a:cubicBezTo>
                <a:cubicBezTo>
                  <a:pt x="371" y="119"/>
                  <a:pt x="282" y="99"/>
                  <a:pt x="210" y="102"/>
                </a:cubicBezTo>
                <a:lnTo>
                  <a:pt x="59" y="121"/>
                </a:lnTo>
                <a:close/>
              </a:path>
            </a:pathLst>
          </a:custGeom>
          <a:solidFill>
            <a:srgbClr val="EAEAE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2" name="Picture placeholder JU 10">
            <a:extLst>
              <a:ext uri="{FF2B5EF4-FFF2-40B4-BE49-F238E27FC236}">
                <a16:creationId xmlns:a16="http://schemas.microsoft.com/office/drawing/2014/main" id="{A20563C0-5262-1A29-2D1A-E50EBF586576}"/>
              </a:ext>
            </a:extLst>
          </p:cNvPr>
          <p:cNvSpPr>
            <a:spLocks noGrp="1" noSelect="1"/>
          </p:cNvSpPr>
          <p:nvPr>
            <p:ph type="pic" idx="1000" hasCustomPrompt="1"/>
            <p:custDataLst>
              <p:custData r:id="rId1"/>
            </p:custDataLst>
          </p:nvPr>
        </p:nvSpPr>
        <p:spPr bwMode="auto">
          <a:xfrm>
            <a:off x="6828473" y="1889157"/>
            <a:ext cx="4049076" cy="4089030"/>
          </a:xfrm>
          <a:custGeom>
            <a:avLst/>
            <a:gdLst>
              <a:gd name="connsiteX0" fmla="*/ 3245167 w 4049076"/>
              <a:gd name="connsiteY0" fmla="*/ 286 h 4089030"/>
              <a:gd name="connsiteX1" fmla="*/ 3479391 w 4049076"/>
              <a:gd name="connsiteY1" fmla="*/ 6636 h 4089030"/>
              <a:gd name="connsiteX2" fmla="*/ 3562543 w 4049076"/>
              <a:gd name="connsiteY2" fmla="*/ 6636 h 4089030"/>
              <a:gd name="connsiteX3" fmla="*/ 3619036 w 4049076"/>
              <a:gd name="connsiteY3" fmla="*/ 13303 h 4089030"/>
              <a:gd name="connsiteX4" fmla="*/ 3666325 w 4049076"/>
              <a:gd name="connsiteY4" fmla="*/ 9175 h 4089030"/>
              <a:gd name="connsiteX5" fmla="*/ 3713297 w 4049076"/>
              <a:gd name="connsiteY5" fmla="*/ 19017 h 4089030"/>
              <a:gd name="connsiteX6" fmla="*/ 3813270 w 4049076"/>
              <a:gd name="connsiteY6" fmla="*/ 18700 h 4089030"/>
              <a:gd name="connsiteX7" fmla="*/ 3941807 w 4049076"/>
              <a:gd name="connsiteY7" fmla="*/ 18700 h 4089030"/>
              <a:gd name="connsiteX8" fmla="*/ 4000205 w 4049076"/>
              <a:gd name="connsiteY8" fmla="*/ 18700 h 4089030"/>
              <a:gd name="connsiteX9" fmla="*/ 4030990 w 4049076"/>
              <a:gd name="connsiteY9" fmla="*/ 21239 h 4089030"/>
              <a:gd name="connsiteX10" fmla="*/ 4024643 w 4049076"/>
              <a:gd name="connsiteY10" fmla="*/ 75210 h 4089030"/>
              <a:gd name="connsiteX11" fmla="*/ 4024643 w 4049076"/>
              <a:gd name="connsiteY11" fmla="*/ 152357 h 4089030"/>
              <a:gd name="connsiteX12" fmla="*/ 4024643 w 4049076"/>
              <a:gd name="connsiteY12" fmla="*/ 212042 h 4089030"/>
              <a:gd name="connsiteX13" fmla="*/ 4025595 w 4049076"/>
              <a:gd name="connsiteY13" fmla="*/ 243472 h 4089030"/>
              <a:gd name="connsiteX14" fmla="*/ 4014804 w 4049076"/>
              <a:gd name="connsiteY14" fmla="*/ 284109 h 4089030"/>
              <a:gd name="connsiteX15" fmla="*/ 4024960 w 4049076"/>
              <a:gd name="connsiteY15" fmla="*/ 326016 h 4089030"/>
              <a:gd name="connsiteX16" fmla="*/ 4024643 w 4049076"/>
              <a:gd name="connsiteY16" fmla="*/ 371415 h 4089030"/>
              <a:gd name="connsiteX17" fmla="*/ 4024643 w 4049076"/>
              <a:gd name="connsiteY17" fmla="*/ 452053 h 4089030"/>
              <a:gd name="connsiteX18" fmla="*/ 4024643 w 4049076"/>
              <a:gd name="connsiteY18" fmla="*/ 918107 h 4089030"/>
              <a:gd name="connsiteX19" fmla="*/ 4024643 w 4049076"/>
              <a:gd name="connsiteY19" fmla="*/ 1404480 h 4089030"/>
              <a:gd name="connsiteX20" fmla="*/ 4022103 w 4049076"/>
              <a:gd name="connsiteY20" fmla="*/ 1621315 h 4089030"/>
              <a:gd name="connsiteX21" fmla="*/ 4012582 w 4049076"/>
              <a:gd name="connsiteY21" fmla="*/ 1788942 h 4089030"/>
              <a:gd name="connsiteX22" fmla="*/ 4024643 w 4049076"/>
              <a:gd name="connsiteY22" fmla="*/ 1939108 h 4089030"/>
              <a:gd name="connsiteX23" fmla="*/ 4024643 w 4049076"/>
              <a:gd name="connsiteY23" fmla="*/ 2184517 h 4089030"/>
              <a:gd name="connsiteX24" fmla="*/ 4024960 w 4049076"/>
              <a:gd name="connsiteY24" fmla="*/ 2322301 h 4089030"/>
              <a:gd name="connsiteX25" fmla="*/ 4012900 w 4049076"/>
              <a:gd name="connsiteY25" fmla="*/ 2466752 h 4089030"/>
              <a:gd name="connsiteX26" fmla="*/ 4012900 w 4049076"/>
              <a:gd name="connsiteY26" fmla="*/ 2718193 h 4089030"/>
              <a:gd name="connsiteX27" fmla="*/ 4015439 w 4049076"/>
              <a:gd name="connsiteY27" fmla="*/ 2939473 h 4089030"/>
              <a:gd name="connsiteX28" fmla="*/ 4030990 w 4049076"/>
              <a:gd name="connsiteY28" fmla="*/ 3347112 h 4089030"/>
              <a:gd name="connsiteX29" fmla="*/ 4030673 w 4049076"/>
              <a:gd name="connsiteY29" fmla="*/ 3402670 h 4089030"/>
              <a:gd name="connsiteX30" fmla="*/ 4040194 w 4049076"/>
              <a:gd name="connsiteY30" fmla="*/ 3444894 h 4089030"/>
              <a:gd name="connsiteX31" fmla="*/ 4042733 w 4049076"/>
              <a:gd name="connsiteY31" fmla="*/ 3515691 h 4089030"/>
              <a:gd name="connsiteX32" fmla="*/ 4042733 w 4049076"/>
              <a:gd name="connsiteY32" fmla="*/ 3662365 h 4089030"/>
              <a:gd name="connsiteX33" fmla="*/ 4042733 w 4049076"/>
              <a:gd name="connsiteY33" fmla="*/ 3939838 h 4089030"/>
              <a:gd name="connsiteX34" fmla="*/ 4044320 w 4049076"/>
              <a:gd name="connsiteY34" fmla="*/ 4020477 h 4089030"/>
              <a:gd name="connsiteX35" fmla="*/ 4042415 w 4049076"/>
              <a:gd name="connsiteY35" fmla="*/ 4051907 h 4089030"/>
              <a:gd name="connsiteX36" fmla="*/ 4009726 w 4049076"/>
              <a:gd name="connsiteY36" fmla="*/ 4050954 h 4089030"/>
              <a:gd name="connsiteX37" fmla="*/ 3874524 w 4049076"/>
              <a:gd name="connsiteY37" fmla="*/ 4050954 h 4089030"/>
              <a:gd name="connsiteX38" fmla="*/ 3356884 w 4049076"/>
              <a:gd name="connsiteY38" fmla="*/ 4056669 h 4089030"/>
              <a:gd name="connsiteX39" fmla="*/ 3150589 w 4049076"/>
              <a:gd name="connsiteY39" fmla="*/ 4050637 h 4089030"/>
              <a:gd name="connsiteX40" fmla="*/ 2944930 w 4049076"/>
              <a:gd name="connsiteY40" fmla="*/ 4037303 h 4089030"/>
              <a:gd name="connsiteX41" fmla="*/ 2744349 w 4049076"/>
              <a:gd name="connsiteY41" fmla="*/ 4032858 h 4089030"/>
              <a:gd name="connsiteX42" fmla="*/ 2640249 w 4049076"/>
              <a:gd name="connsiteY42" fmla="*/ 4033493 h 4089030"/>
              <a:gd name="connsiteX43" fmla="*/ 2550432 w 4049076"/>
              <a:gd name="connsiteY43" fmla="*/ 4020159 h 4089030"/>
              <a:gd name="connsiteX44" fmla="*/ 2251147 w 4049076"/>
              <a:gd name="connsiteY44" fmla="*/ 4053812 h 4089030"/>
              <a:gd name="connsiteX45" fmla="*/ 1846810 w 4049076"/>
              <a:gd name="connsiteY45" fmla="*/ 4035716 h 4089030"/>
              <a:gd name="connsiteX46" fmla="*/ 1337422 w 4049076"/>
              <a:gd name="connsiteY46" fmla="*/ 4048415 h 4089030"/>
              <a:gd name="connsiteX47" fmla="*/ 991165 w 4049076"/>
              <a:gd name="connsiteY47" fmla="*/ 4085559 h 4089030"/>
              <a:gd name="connsiteX48" fmla="*/ 711239 w 4049076"/>
              <a:gd name="connsiteY48" fmla="*/ 4076035 h 4089030"/>
              <a:gd name="connsiteX49" fmla="*/ 423697 w 4049076"/>
              <a:gd name="connsiteY49" fmla="*/ 4068733 h 4089030"/>
              <a:gd name="connsiteX50" fmla="*/ 179952 w 4049076"/>
              <a:gd name="connsiteY50" fmla="*/ 4074765 h 4089030"/>
              <a:gd name="connsiteX51" fmla="*/ 12378 w 4049076"/>
              <a:gd name="connsiteY51" fmla="*/ 4073813 h 4089030"/>
              <a:gd name="connsiteX52" fmla="*/ 6030 w 4049076"/>
              <a:gd name="connsiteY52" fmla="*/ 3990952 h 4089030"/>
              <a:gd name="connsiteX53" fmla="*/ 0 w 4049076"/>
              <a:gd name="connsiteY53" fmla="*/ 3872851 h 4089030"/>
              <a:gd name="connsiteX54" fmla="*/ 13330 w 4049076"/>
              <a:gd name="connsiteY54" fmla="*/ 3401717 h 4089030"/>
              <a:gd name="connsiteX55" fmla="*/ 46654 w 4049076"/>
              <a:gd name="connsiteY55" fmla="*/ 3099798 h 4089030"/>
              <a:gd name="connsiteX56" fmla="*/ 47924 w 4049076"/>
              <a:gd name="connsiteY56" fmla="*/ 2744226 h 4089030"/>
              <a:gd name="connsiteX57" fmla="*/ 47924 w 4049076"/>
              <a:gd name="connsiteY57" fmla="*/ 2323888 h 4089030"/>
              <a:gd name="connsiteX58" fmla="*/ 42211 w 4049076"/>
              <a:gd name="connsiteY58" fmla="*/ 1963236 h 4089030"/>
              <a:gd name="connsiteX59" fmla="*/ 29833 w 4049076"/>
              <a:gd name="connsiteY59" fmla="*/ 1675286 h 4089030"/>
              <a:gd name="connsiteX60" fmla="*/ 19360 w 4049076"/>
              <a:gd name="connsiteY60" fmla="*/ 1368605 h 4089030"/>
              <a:gd name="connsiteX61" fmla="*/ 18090 w 4049076"/>
              <a:gd name="connsiteY61" fmla="*/ 1118434 h 4089030"/>
              <a:gd name="connsiteX62" fmla="*/ 40624 w 4049076"/>
              <a:gd name="connsiteY62" fmla="*/ 937791 h 4089030"/>
              <a:gd name="connsiteX63" fmla="*/ 47924 w 4049076"/>
              <a:gd name="connsiteY63" fmla="*/ 808896 h 4089030"/>
              <a:gd name="connsiteX64" fmla="*/ 46654 w 4049076"/>
              <a:gd name="connsiteY64" fmla="*/ 558725 h 4089030"/>
              <a:gd name="connsiteX65" fmla="*/ 37450 w 4049076"/>
              <a:gd name="connsiteY65" fmla="*/ 306650 h 4089030"/>
              <a:gd name="connsiteX66" fmla="*/ 36181 w 4049076"/>
              <a:gd name="connsiteY66" fmla="*/ 210772 h 4089030"/>
              <a:gd name="connsiteX67" fmla="*/ 29833 w 4049076"/>
              <a:gd name="connsiteY67" fmla="*/ 138070 h 4089030"/>
              <a:gd name="connsiteX68" fmla="*/ 18090 w 4049076"/>
              <a:gd name="connsiteY68" fmla="*/ 36796 h 4089030"/>
              <a:gd name="connsiteX69" fmla="*/ 66014 w 4049076"/>
              <a:gd name="connsiteY69" fmla="*/ 30764 h 4089030"/>
              <a:gd name="connsiteX70" fmla="*/ 139645 w 4049076"/>
              <a:gd name="connsiteY70" fmla="*/ 40923 h 4089030"/>
              <a:gd name="connsiteX71" fmla="*/ 250727 w 4049076"/>
              <a:gd name="connsiteY71" fmla="*/ 56479 h 4089030"/>
              <a:gd name="connsiteX72" fmla="*/ 407511 w 4049076"/>
              <a:gd name="connsiteY72" fmla="*/ 66638 h 4089030"/>
              <a:gd name="connsiteX73" fmla="*/ 967361 w 4049076"/>
              <a:gd name="connsiteY73" fmla="*/ 66638 h 4089030"/>
              <a:gd name="connsiteX74" fmla="*/ 1307906 w 4049076"/>
              <a:gd name="connsiteY74" fmla="*/ 66638 h 4089030"/>
              <a:gd name="connsiteX75" fmla="*/ 1527530 w 4049076"/>
              <a:gd name="connsiteY75" fmla="*/ 65368 h 4089030"/>
              <a:gd name="connsiteX76" fmla="*/ 2434907 w 4049076"/>
              <a:gd name="connsiteY76" fmla="*/ 36796 h 4089030"/>
              <a:gd name="connsiteX77" fmla="*/ 2708168 w 4049076"/>
              <a:gd name="connsiteY77" fmla="*/ 24732 h 4089030"/>
              <a:gd name="connsiteX78" fmla="*/ 2823058 w 4049076"/>
              <a:gd name="connsiteY78" fmla="*/ 18382 h 4089030"/>
              <a:gd name="connsiteX79" fmla="*/ 2914145 w 4049076"/>
              <a:gd name="connsiteY79" fmla="*/ 16160 h 4089030"/>
              <a:gd name="connsiteX80" fmla="*/ 3022687 w 4049076"/>
              <a:gd name="connsiteY80" fmla="*/ 6636 h 4089030"/>
              <a:gd name="connsiteX81" fmla="*/ 3245167 w 4049076"/>
              <a:gd name="connsiteY81" fmla="*/ 286 h 4089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049076" h="4089030">
                <a:moveTo>
                  <a:pt x="3245167" y="286"/>
                </a:moveTo>
                <a:cubicBezTo>
                  <a:pt x="3323242" y="-1619"/>
                  <a:pt x="3400999" y="6636"/>
                  <a:pt x="3479391" y="6636"/>
                </a:cubicBezTo>
                <a:cubicBezTo>
                  <a:pt x="3507003" y="6636"/>
                  <a:pt x="3534932" y="6636"/>
                  <a:pt x="3562543" y="6636"/>
                </a:cubicBezTo>
                <a:cubicBezTo>
                  <a:pt x="3583807" y="6636"/>
                  <a:pt x="3599359" y="11398"/>
                  <a:pt x="3619036" y="13303"/>
                </a:cubicBezTo>
                <a:cubicBezTo>
                  <a:pt x="3635223" y="15207"/>
                  <a:pt x="3649187" y="6636"/>
                  <a:pt x="3666325" y="9175"/>
                </a:cubicBezTo>
                <a:cubicBezTo>
                  <a:pt x="3682829" y="11398"/>
                  <a:pt x="3695841" y="18382"/>
                  <a:pt x="3713297" y="19017"/>
                </a:cubicBezTo>
                <a:cubicBezTo>
                  <a:pt x="3746621" y="19970"/>
                  <a:pt x="3779946" y="18700"/>
                  <a:pt x="3813270" y="18700"/>
                </a:cubicBezTo>
                <a:cubicBezTo>
                  <a:pt x="3813270" y="18700"/>
                  <a:pt x="3813270" y="18700"/>
                  <a:pt x="3941807" y="18700"/>
                </a:cubicBezTo>
                <a:cubicBezTo>
                  <a:pt x="3961167" y="18700"/>
                  <a:pt x="3980845" y="17747"/>
                  <a:pt x="4000205" y="18700"/>
                </a:cubicBezTo>
                <a:cubicBezTo>
                  <a:pt x="4010361" y="19017"/>
                  <a:pt x="4024008" y="23779"/>
                  <a:pt x="4030990" y="21239"/>
                </a:cubicBezTo>
                <a:cubicBezTo>
                  <a:pt x="4033529" y="37431"/>
                  <a:pt x="4024643" y="57432"/>
                  <a:pt x="4024643" y="75210"/>
                </a:cubicBezTo>
                <a:cubicBezTo>
                  <a:pt x="4024960" y="100926"/>
                  <a:pt x="4024643" y="126641"/>
                  <a:pt x="4024643" y="152357"/>
                </a:cubicBezTo>
                <a:cubicBezTo>
                  <a:pt x="4024643" y="172358"/>
                  <a:pt x="4024643" y="192041"/>
                  <a:pt x="4024643" y="212042"/>
                </a:cubicBezTo>
                <a:cubicBezTo>
                  <a:pt x="4024960" y="221884"/>
                  <a:pt x="4026864" y="233630"/>
                  <a:pt x="4025595" y="243472"/>
                </a:cubicBezTo>
                <a:cubicBezTo>
                  <a:pt x="4023373" y="259346"/>
                  <a:pt x="4014169" y="267600"/>
                  <a:pt x="4014804" y="284109"/>
                </a:cubicBezTo>
                <a:cubicBezTo>
                  <a:pt x="4015439" y="296808"/>
                  <a:pt x="4024325" y="311729"/>
                  <a:pt x="4024960" y="326016"/>
                </a:cubicBezTo>
                <a:cubicBezTo>
                  <a:pt x="4025912" y="340937"/>
                  <a:pt x="4024643" y="356493"/>
                  <a:pt x="4024643" y="371415"/>
                </a:cubicBezTo>
                <a:cubicBezTo>
                  <a:pt x="4024960" y="398400"/>
                  <a:pt x="4024643" y="425068"/>
                  <a:pt x="4024643" y="452053"/>
                </a:cubicBezTo>
                <a:cubicBezTo>
                  <a:pt x="4024643" y="452053"/>
                  <a:pt x="4024643" y="452053"/>
                  <a:pt x="4024643" y="918107"/>
                </a:cubicBezTo>
                <a:cubicBezTo>
                  <a:pt x="4024643" y="918107"/>
                  <a:pt x="4024643" y="918107"/>
                  <a:pt x="4024643" y="1404480"/>
                </a:cubicBezTo>
                <a:cubicBezTo>
                  <a:pt x="4024643" y="1473689"/>
                  <a:pt x="4036385" y="1554011"/>
                  <a:pt x="4022103" y="1621315"/>
                </a:cubicBezTo>
                <a:cubicBezTo>
                  <a:pt x="4010043" y="1677191"/>
                  <a:pt x="4013217" y="1731479"/>
                  <a:pt x="4012582" y="1788942"/>
                </a:cubicBezTo>
                <a:cubicBezTo>
                  <a:pt x="4011947" y="1840056"/>
                  <a:pt x="4024960" y="1887677"/>
                  <a:pt x="4024643" y="1939108"/>
                </a:cubicBezTo>
                <a:cubicBezTo>
                  <a:pt x="4024325" y="2020699"/>
                  <a:pt x="4024643" y="2102608"/>
                  <a:pt x="4024643" y="2184517"/>
                </a:cubicBezTo>
                <a:cubicBezTo>
                  <a:pt x="4024643" y="2230233"/>
                  <a:pt x="4024643" y="2276267"/>
                  <a:pt x="4024960" y="2322301"/>
                </a:cubicBezTo>
                <a:cubicBezTo>
                  <a:pt x="4025595" y="2371510"/>
                  <a:pt x="4012582" y="2417544"/>
                  <a:pt x="4012900" y="2466752"/>
                </a:cubicBezTo>
                <a:cubicBezTo>
                  <a:pt x="4013535" y="2550566"/>
                  <a:pt x="4012900" y="2634379"/>
                  <a:pt x="4012900" y="2718193"/>
                </a:cubicBezTo>
                <a:cubicBezTo>
                  <a:pt x="4012900" y="2788672"/>
                  <a:pt x="4001474" y="2870581"/>
                  <a:pt x="4015439" y="2939473"/>
                </a:cubicBezTo>
                <a:cubicBezTo>
                  <a:pt x="4041781" y="3069638"/>
                  <a:pt x="4019882" y="3213772"/>
                  <a:pt x="4030990" y="3347112"/>
                </a:cubicBezTo>
                <a:cubicBezTo>
                  <a:pt x="4032577" y="3365525"/>
                  <a:pt x="4029721" y="3384256"/>
                  <a:pt x="4030673" y="3402670"/>
                </a:cubicBezTo>
                <a:cubicBezTo>
                  <a:pt x="4031307" y="3419496"/>
                  <a:pt x="4036703" y="3429338"/>
                  <a:pt x="4040194" y="3444894"/>
                </a:cubicBezTo>
                <a:cubicBezTo>
                  <a:pt x="4045272" y="3467752"/>
                  <a:pt x="4042733" y="3492198"/>
                  <a:pt x="4042733" y="3515691"/>
                </a:cubicBezTo>
                <a:cubicBezTo>
                  <a:pt x="4042733" y="3515691"/>
                  <a:pt x="4042733" y="3515691"/>
                  <a:pt x="4042733" y="3662365"/>
                </a:cubicBezTo>
                <a:cubicBezTo>
                  <a:pt x="4042733" y="3662365"/>
                  <a:pt x="4042733" y="3662365"/>
                  <a:pt x="4042733" y="3939838"/>
                </a:cubicBezTo>
                <a:cubicBezTo>
                  <a:pt x="4042733" y="3966823"/>
                  <a:pt x="4041463" y="3993809"/>
                  <a:pt x="4044320" y="4020477"/>
                </a:cubicBezTo>
                <a:cubicBezTo>
                  <a:pt x="4045589" y="4032541"/>
                  <a:pt x="4055428" y="4043970"/>
                  <a:pt x="4042415" y="4051907"/>
                </a:cubicBezTo>
                <a:cubicBezTo>
                  <a:pt x="4038290" y="4054447"/>
                  <a:pt x="4014487" y="4050954"/>
                  <a:pt x="4009726" y="4050954"/>
                </a:cubicBezTo>
                <a:cubicBezTo>
                  <a:pt x="3964659" y="4050320"/>
                  <a:pt x="3919591" y="4050954"/>
                  <a:pt x="3874524" y="4050954"/>
                </a:cubicBezTo>
                <a:cubicBezTo>
                  <a:pt x="3701554" y="4050954"/>
                  <a:pt x="3529536" y="4056352"/>
                  <a:pt x="3356884" y="4056669"/>
                </a:cubicBezTo>
                <a:cubicBezTo>
                  <a:pt x="3287696" y="4056987"/>
                  <a:pt x="3219777" y="4050320"/>
                  <a:pt x="3150589" y="4050637"/>
                </a:cubicBezTo>
                <a:cubicBezTo>
                  <a:pt x="3081084" y="4051272"/>
                  <a:pt x="3014118" y="4041430"/>
                  <a:pt x="2944930" y="4037303"/>
                </a:cubicBezTo>
                <a:cubicBezTo>
                  <a:pt x="2877646" y="4033176"/>
                  <a:pt x="2811315" y="4032858"/>
                  <a:pt x="2744349" y="4032858"/>
                </a:cubicBezTo>
                <a:cubicBezTo>
                  <a:pt x="2709755" y="4032858"/>
                  <a:pt x="2674526" y="4035081"/>
                  <a:pt x="2640249" y="4033493"/>
                </a:cubicBezTo>
                <a:cubicBezTo>
                  <a:pt x="2609147" y="4031906"/>
                  <a:pt x="2581217" y="4021429"/>
                  <a:pt x="2550432" y="4020159"/>
                </a:cubicBezTo>
                <a:cubicBezTo>
                  <a:pt x="2449189" y="4015715"/>
                  <a:pt x="2351120" y="4073495"/>
                  <a:pt x="2251147" y="4053812"/>
                </a:cubicBezTo>
                <a:cubicBezTo>
                  <a:pt x="2119118" y="4027461"/>
                  <a:pt x="1980425" y="4036351"/>
                  <a:pt x="1846810" y="4035716"/>
                </a:cubicBezTo>
                <a:cubicBezTo>
                  <a:pt x="1674475" y="4035081"/>
                  <a:pt x="1506266" y="4023969"/>
                  <a:pt x="1337422" y="4048415"/>
                </a:cubicBezTo>
                <a:cubicBezTo>
                  <a:pt x="1222849" y="4064923"/>
                  <a:pt x="1106055" y="4074765"/>
                  <a:pt x="991165" y="4085559"/>
                </a:cubicBezTo>
                <a:cubicBezTo>
                  <a:pt x="897856" y="4094131"/>
                  <a:pt x="803596" y="4085242"/>
                  <a:pt x="711239" y="4076035"/>
                </a:cubicBezTo>
                <a:cubicBezTo>
                  <a:pt x="616026" y="4066511"/>
                  <a:pt x="519227" y="4068733"/>
                  <a:pt x="423697" y="4068733"/>
                </a:cubicBezTo>
                <a:cubicBezTo>
                  <a:pt x="342131" y="4068733"/>
                  <a:pt x="260883" y="4075083"/>
                  <a:pt x="179952" y="4074765"/>
                </a:cubicBezTo>
                <a:cubicBezTo>
                  <a:pt x="125363" y="4074448"/>
                  <a:pt x="66332" y="4081432"/>
                  <a:pt x="12378" y="4073813"/>
                </a:cubicBezTo>
                <a:cubicBezTo>
                  <a:pt x="13012" y="4046827"/>
                  <a:pt x="6030" y="4019842"/>
                  <a:pt x="6030" y="3990952"/>
                </a:cubicBezTo>
                <a:cubicBezTo>
                  <a:pt x="6030" y="3950950"/>
                  <a:pt x="0" y="3912853"/>
                  <a:pt x="0" y="3872851"/>
                </a:cubicBezTo>
                <a:cubicBezTo>
                  <a:pt x="317" y="3715383"/>
                  <a:pt x="-635" y="3557915"/>
                  <a:pt x="13330" y="3401717"/>
                </a:cubicBezTo>
                <a:cubicBezTo>
                  <a:pt x="22216" y="3300760"/>
                  <a:pt x="36816" y="3200755"/>
                  <a:pt x="46654" y="3099798"/>
                </a:cubicBezTo>
                <a:cubicBezTo>
                  <a:pt x="58080" y="2983602"/>
                  <a:pt x="47924" y="2860739"/>
                  <a:pt x="47924" y="2744226"/>
                </a:cubicBezTo>
                <a:cubicBezTo>
                  <a:pt x="47924" y="2604219"/>
                  <a:pt x="47924" y="2464212"/>
                  <a:pt x="47924" y="2323888"/>
                </a:cubicBezTo>
                <a:cubicBezTo>
                  <a:pt x="47924" y="2203565"/>
                  <a:pt x="41576" y="2083560"/>
                  <a:pt x="42211" y="1963236"/>
                </a:cubicBezTo>
                <a:cubicBezTo>
                  <a:pt x="42528" y="1867041"/>
                  <a:pt x="29833" y="1771481"/>
                  <a:pt x="29833" y="1675286"/>
                </a:cubicBezTo>
                <a:cubicBezTo>
                  <a:pt x="30151" y="1573377"/>
                  <a:pt x="28564" y="1469880"/>
                  <a:pt x="19360" y="1368605"/>
                </a:cubicBezTo>
                <a:cubicBezTo>
                  <a:pt x="11743" y="1283839"/>
                  <a:pt x="13647" y="1203518"/>
                  <a:pt x="18090" y="1118434"/>
                </a:cubicBezTo>
                <a:cubicBezTo>
                  <a:pt x="21264" y="1057797"/>
                  <a:pt x="27929" y="997159"/>
                  <a:pt x="40624" y="937791"/>
                </a:cubicBezTo>
                <a:cubicBezTo>
                  <a:pt x="50145" y="894614"/>
                  <a:pt x="47924" y="852707"/>
                  <a:pt x="47924" y="808896"/>
                </a:cubicBezTo>
                <a:cubicBezTo>
                  <a:pt x="47924" y="726352"/>
                  <a:pt x="54589" y="640951"/>
                  <a:pt x="46654" y="558725"/>
                </a:cubicBezTo>
                <a:cubicBezTo>
                  <a:pt x="38402" y="474912"/>
                  <a:pt x="44433" y="390463"/>
                  <a:pt x="37450" y="306650"/>
                </a:cubicBezTo>
                <a:cubicBezTo>
                  <a:pt x="34594" y="274585"/>
                  <a:pt x="36816" y="242837"/>
                  <a:pt x="36181" y="210772"/>
                </a:cubicBezTo>
                <a:cubicBezTo>
                  <a:pt x="35546" y="186327"/>
                  <a:pt x="30468" y="162833"/>
                  <a:pt x="29833" y="138070"/>
                </a:cubicBezTo>
                <a:cubicBezTo>
                  <a:pt x="29199" y="112355"/>
                  <a:pt x="38402" y="51717"/>
                  <a:pt x="18090" y="36796"/>
                </a:cubicBezTo>
                <a:lnTo>
                  <a:pt x="66014" y="30764"/>
                </a:lnTo>
                <a:cubicBezTo>
                  <a:pt x="88865" y="29811"/>
                  <a:pt x="117112" y="36161"/>
                  <a:pt x="139645" y="40923"/>
                </a:cubicBezTo>
                <a:cubicBezTo>
                  <a:pt x="176461" y="49177"/>
                  <a:pt x="213594" y="49495"/>
                  <a:pt x="250727" y="56479"/>
                </a:cubicBezTo>
                <a:cubicBezTo>
                  <a:pt x="301190" y="65686"/>
                  <a:pt x="356096" y="66956"/>
                  <a:pt x="407511" y="66638"/>
                </a:cubicBezTo>
                <a:cubicBezTo>
                  <a:pt x="594128" y="66321"/>
                  <a:pt x="780744" y="66638"/>
                  <a:pt x="967361" y="66638"/>
                </a:cubicBezTo>
                <a:cubicBezTo>
                  <a:pt x="967361" y="66638"/>
                  <a:pt x="967361" y="66638"/>
                  <a:pt x="1307906" y="66638"/>
                </a:cubicBezTo>
                <a:cubicBezTo>
                  <a:pt x="1380267" y="66638"/>
                  <a:pt x="1455803" y="73305"/>
                  <a:pt x="1527530" y="65368"/>
                </a:cubicBezTo>
                <a:cubicBezTo>
                  <a:pt x="1829671" y="33303"/>
                  <a:pt x="2131179" y="34573"/>
                  <a:pt x="2434907" y="36796"/>
                </a:cubicBezTo>
                <a:cubicBezTo>
                  <a:pt x="2525677" y="37431"/>
                  <a:pt x="2617715" y="29176"/>
                  <a:pt x="2708168" y="24732"/>
                </a:cubicBezTo>
                <a:cubicBezTo>
                  <a:pt x="2746570" y="22827"/>
                  <a:pt x="2784655" y="18700"/>
                  <a:pt x="2823058" y="18382"/>
                </a:cubicBezTo>
                <a:cubicBezTo>
                  <a:pt x="2853209" y="18065"/>
                  <a:pt x="2884311" y="22509"/>
                  <a:pt x="2914145" y="16160"/>
                </a:cubicBezTo>
                <a:cubicBezTo>
                  <a:pt x="2951595" y="7905"/>
                  <a:pt x="2984602" y="6636"/>
                  <a:pt x="3022687" y="6636"/>
                </a:cubicBezTo>
                <a:cubicBezTo>
                  <a:pt x="3097271" y="6636"/>
                  <a:pt x="3170901" y="2508"/>
                  <a:pt x="3245167" y="286"/>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00000"/>
              </a:lnSpc>
              <a:spcBef>
                <a:spcPts val="0"/>
              </a:spcBef>
              <a:buFontTx/>
              <a:buNone/>
              <a:defRPr/>
            </a:lvl1pPr>
          </a:lstStyle>
          <a:p>
            <a:r>
              <a:rPr lang="nl-NL"/>
              <a:t>[Afbeelding]</a:t>
            </a:r>
            <a:endParaRPr lang="nl-NL" dirty="0"/>
          </a:p>
        </p:txBody>
      </p:sp>
      <p:sp>
        <p:nvSpPr>
          <p:cNvPr id="2" name="***Title 3"/>
          <p:cNvSpPr>
            <a:spLocks noGrp="1" noSelect="1"/>
          </p:cNvSpPr>
          <p:nvPr>
            <p:ph type="title" hasCustomPrompt="1"/>
          </p:nvPr>
        </p:nvSpPr>
        <p:spPr>
          <a:xfrm>
            <a:off x="982800" y="904621"/>
            <a:ext cx="5993034" cy="1080000"/>
          </a:xfrm>
        </p:spPr>
        <p:txBody>
          <a:bodyPr/>
          <a:lstStyle>
            <a:lvl1pPr>
              <a:defRPr sz="5300">
                <a:solidFill>
                  <a:schemeClr val="accent1"/>
                </a:solidFill>
              </a:defRPr>
            </a:lvl1pPr>
          </a:lstStyle>
          <a:p>
            <a:r>
              <a:rPr lang="nl-NL"/>
              <a:t>[inhoud]</a:t>
            </a:r>
            <a:endParaRPr lang="nl-NL" dirty="0"/>
          </a:p>
        </p:txBody>
      </p:sp>
      <p:sp>
        <p:nvSpPr>
          <p:cNvPr id="3" name="Tekst 4 [PHJU] (JU-Free)"/>
          <p:cNvSpPr>
            <a:spLocks noGrp="1"/>
          </p:cNvSpPr>
          <p:nvPr>
            <p:ph idx="1" hasCustomPrompt="1"/>
          </p:nvPr>
        </p:nvSpPr>
        <p:spPr>
          <a:xfrm>
            <a:off x="982800" y="1946431"/>
            <a:ext cx="4056063" cy="4320000"/>
          </a:xfrm>
        </p:spPr>
        <p:txBody>
          <a:bodyPr/>
          <a:lstStyle>
            <a:lvl1pPr marL="0" indent="0">
              <a:buFont typeface="Arial" panose="020B0604020202020204" pitchFamily="34" charset="0"/>
              <a:buNone/>
              <a:defRPr sz="1800" b="1" baseline="0"/>
            </a:lvl1pPr>
            <a:lvl2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2pPr>
            <a:lvl3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3pPr>
            <a:lvl4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4pPr>
            <a:lvl5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5pPr>
            <a:lvl6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6pPr>
            <a:lvl7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7pPr>
            <a:lvl8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8pPr>
            <a:lvl9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9pPr>
          </a:lstStyle>
          <a:p>
            <a:pPr lvl="0"/>
            <a:r>
              <a:rPr lang="nl-NL"/>
              <a:t>[Tekst]</a:t>
            </a:r>
          </a:p>
          <a:p>
            <a:pPr lvl="0"/>
            <a:r>
              <a:rPr lang="nl-NL"/>
              <a:t>JU-LEVEL1=Standaard</a:t>
            </a:r>
            <a:endParaRPr lang="nl-NL" dirty="0"/>
          </a:p>
        </p:txBody>
      </p:sp>
      <p:sp>
        <p:nvSpPr>
          <p:cNvPr id="15" name="Frame 5">
            <a:extLst>
              <a:ext uri="{FF2B5EF4-FFF2-40B4-BE49-F238E27FC236}">
                <a16:creationId xmlns:a16="http://schemas.microsoft.com/office/drawing/2014/main" id="{E0AA4E0E-8FCE-B8E8-D16D-131F3390CA23}"/>
              </a:ext>
            </a:extLst>
          </p:cNvPr>
          <p:cNvSpPr>
            <a:spLocks noSelect="1"/>
          </p:cNvSpPr>
          <p:nvPr userDrawn="1"/>
        </p:nvSpPr>
        <p:spPr bwMode="auto">
          <a:xfrm>
            <a:off x="0" y="0"/>
            <a:ext cx="12192000" cy="6858000"/>
          </a:xfrm>
          <a:custGeom>
            <a:avLst/>
            <a:gdLst>
              <a:gd name="T0" fmla="*/ 38404 w 38404"/>
              <a:gd name="T1" fmla="*/ 21602 h 21602"/>
              <a:gd name="T2" fmla="*/ 37790 w 38404"/>
              <a:gd name="T3" fmla="*/ 20336 h 21602"/>
              <a:gd name="T4" fmla="*/ 35839 w 38404"/>
              <a:gd name="T5" fmla="*/ 20282 h 21602"/>
              <a:gd name="T6" fmla="*/ 34554 w 38404"/>
              <a:gd name="T7" fmla="*/ 20296 h 21602"/>
              <a:gd name="T8" fmla="*/ 30555 w 38404"/>
              <a:gd name="T9" fmla="*/ 20295 h 21602"/>
              <a:gd name="T10" fmla="*/ 23805 w 38404"/>
              <a:gd name="T11" fmla="*/ 20213 h 21602"/>
              <a:gd name="T12" fmla="*/ 19637 w 38404"/>
              <a:gd name="T13" fmla="*/ 20282 h 21602"/>
              <a:gd name="T14" fmla="*/ 17539 w 38404"/>
              <a:gd name="T15" fmla="*/ 20282 h 21602"/>
              <a:gd name="T16" fmla="*/ 15410 w 38404"/>
              <a:gd name="T17" fmla="*/ 20334 h 21602"/>
              <a:gd name="T18" fmla="*/ 12873 w 38404"/>
              <a:gd name="T19" fmla="*/ 20336 h 21602"/>
              <a:gd name="T20" fmla="*/ 11686 w 38404"/>
              <a:gd name="T21" fmla="*/ 20210 h 21602"/>
              <a:gd name="T22" fmla="*/ 10323 w 38404"/>
              <a:gd name="T23" fmla="*/ 20282 h 21602"/>
              <a:gd name="T24" fmla="*/ 8030 w 38404"/>
              <a:gd name="T25" fmla="*/ 20282 h 21602"/>
              <a:gd name="T26" fmla="*/ 4889 w 38404"/>
              <a:gd name="T27" fmla="*/ 20336 h 21602"/>
              <a:gd name="T28" fmla="*/ 2952 w 38404"/>
              <a:gd name="T29" fmla="*/ 20349 h 21602"/>
              <a:gd name="T30" fmla="*/ 1261 w 38404"/>
              <a:gd name="T31" fmla="*/ 20409 h 21602"/>
              <a:gd name="T32" fmla="*/ 1395 w 38404"/>
              <a:gd name="T33" fmla="*/ 18668 h 21602"/>
              <a:gd name="T34" fmla="*/ 1265 w 38404"/>
              <a:gd name="T35" fmla="*/ 17260 h 21602"/>
              <a:gd name="T36" fmla="*/ 1355 w 38404"/>
              <a:gd name="T37" fmla="*/ 15432 h 21602"/>
              <a:gd name="T38" fmla="*/ 1304 w 38404"/>
              <a:gd name="T39" fmla="*/ 13496 h 21602"/>
              <a:gd name="T40" fmla="*/ 1400 w 38404"/>
              <a:gd name="T41" fmla="*/ 11167 h 21602"/>
              <a:gd name="T42" fmla="*/ 1310 w 38404"/>
              <a:gd name="T43" fmla="*/ 9853 h 21602"/>
              <a:gd name="T44" fmla="*/ 1264 w 38404"/>
              <a:gd name="T45" fmla="*/ 8033 h 21602"/>
              <a:gd name="T46" fmla="*/ 1302 w 38404"/>
              <a:gd name="T47" fmla="*/ 7049 h 21602"/>
              <a:gd name="T48" fmla="*/ 1302 w 38404"/>
              <a:gd name="T49" fmla="*/ 6035 h 21602"/>
              <a:gd name="T50" fmla="*/ 1398 w 38404"/>
              <a:gd name="T51" fmla="*/ 4652 h 21602"/>
              <a:gd name="T52" fmla="*/ 1354 w 38404"/>
              <a:gd name="T53" fmla="*/ 3700 h 21602"/>
              <a:gd name="T54" fmla="*/ 1512 w 38404"/>
              <a:gd name="T55" fmla="*/ 2563 h 21602"/>
              <a:gd name="T56" fmla="*/ 1392 w 38404"/>
              <a:gd name="T57" fmla="*/ 1580 h 21602"/>
              <a:gd name="T58" fmla="*/ 2260 w 38404"/>
              <a:gd name="T59" fmla="*/ 1278 h 21602"/>
              <a:gd name="T60" fmla="*/ 4704 w 38404"/>
              <a:gd name="T61" fmla="*/ 1246 h 21602"/>
              <a:gd name="T62" fmla="*/ 5695 w 38404"/>
              <a:gd name="T63" fmla="*/ 1345 h 21602"/>
              <a:gd name="T64" fmla="*/ 12331 w 38404"/>
              <a:gd name="T65" fmla="*/ 1279 h 21602"/>
              <a:gd name="T66" fmla="*/ 15514 w 38404"/>
              <a:gd name="T67" fmla="*/ 1334 h 21602"/>
              <a:gd name="T68" fmla="*/ 16712 w 38404"/>
              <a:gd name="T69" fmla="*/ 1279 h 21602"/>
              <a:gd name="T70" fmla="*/ 18840 w 38404"/>
              <a:gd name="T71" fmla="*/ 1253 h 21602"/>
              <a:gd name="T72" fmla="*/ 19946 w 38404"/>
              <a:gd name="T73" fmla="*/ 1345 h 21602"/>
              <a:gd name="T74" fmla="*/ 25170 w 38404"/>
              <a:gd name="T75" fmla="*/ 1334 h 21602"/>
              <a:gd name="T76" fmla="*/ 27182 w 38404"/>
              <a:gd name="T77" fmla="*/ 1421 h 21602"/>
              <a:gd name="T78" fmla="*/ 31104 w 38404"/>
              <a:gd name="T79" fmla="*/ 1334 h 21602"/>
              <a:gd name="T80" fmla="*/ 33778 w 38404"/>
              <a:gd name="T81" fmla="*/ 1245 h 21602"/>
              <a:gd name="T82" fmla="*/ 36183 w 38404"/>
              <a:gd name="T83" fmla="*/ 1334 h 21602"/>
              <a:gd name="T84" fmla="*/ 37122 w 38404"/>
              <a:gd name="T85" fmla="*/ 2151 h 21602"/>
              <a:gd name="T86" fmla="*/ 37154 w 38404"/>
              <a:gd name="T87" fmla="*/ 4073 h 21602"/>
              <a:gd name="T88" fmla="*/ 37090 w 38404"/>
              <a:gd name="T89" fmla="*/ 5442 h 21602"/>
              <a:gd name="T90" fmla="*/ 37154 w 38404"/>
              <a:gd name="T91" fmla="*/ 9139 h 21602"/>
              <a:gd name="T92" fmla="*/ 37153 w 38404"/>
              <a:gd name="T93" fmla="*/ 11310 h 21602"/>
              <a:gd name="T94" fmla="*/ 37217 w 38404"/>
              <a:gd name="T95" fmla="*/ 13402 h 21602"/>
              <a:gd name="T96" fmla="*/ 37671 w 38404"/>
              <a:gd name="T97" fmla="*/ 14916 h 21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404" h="21602">
                <a:moveTo>
                  <a:pt x="38404" y="0"/>
                </a:moveTo>
                <a:cubicBezTo>
                  <a:pt x="0" y="0"/>
                  <a:pt x="0" y="0"/>
                  <a:pt x="0" y="0"/>
                </a:cubicBezTo>
                <a:cubicBezTo>
                  <a:pt x="0" y="21602"/>
                  <a:pt x="0" y="21602"/>
                  <a:pt x="0" y="21602"/>
                </a:cubicBezTo>
                <a:cubicBezTo>
                  <a:pt x="38404" y="21602"/>
                  <a:pt x="38404" y="21602"/>
                  <a:pt x="38404" y="21602"/>
                </a:cubicBezTo>
                <a:cubicBezTo>
                  <a:pt x="38404" y="20292"/>
                  <a:pt x="38404" y="20292"/>
                  <a:pt x="38404" y="20292"/>
                </a:cubicBezTo>
                <a:cubicBezTo>
                  <a:pt x="38368" y="20288"/>
                  <a:pt x="38331" y="20287"/>
                  <a:pt x="38293" y="20293"/>
                </a:cubicBezTo>
                <a:cubicBezTo>
                  <a:pt x="38175" y="20313"/>
                  <a:pt x="38120" y="20401"/>
                  <a:pt x="37991" y="20379"/>
                </a:cubicBezTo>
                <a:cubicBezTo>
                  <a:pt x="37935" y="20369"/>
                  <a:pt x="37873" y="20335"/>
                  <a:pt x="37790" y="20336"/>
                </a:cubicBezTo>
                <a:cubicBezTo>
                  <a:pt x="37720" y="20337"/>
                  <a:pt x="37650" y="20336"/>
                  <a:pt x="37579" y="20336"/>
                </a:cubicBezTo>
                <a:cubicBezTo>
                  <a:pt x="37274" y="20336"/>
                  <a:pt x="37274" y="20336"/>
                  <a:pt x="37274" y="20336"/>
                </a:cubicBezTo>
                <a:cubicBezTo>
                  <a:pt x="36944" y="20336"/>
                  <a:pt x="36612" y="20346"/>
                  <a:pt x="36281" y="20336"/>
                </a:cubicBezTo>
                <a:cubicBezTo>
                  <a:pt x="36127" y="20332"/>
                  <a:pt x="35995" y="20288"/>
                  <a:pt x="35839" y="20282"/>
                </a:cubicBezTo>
                <a:cubicBezTo>
                  <a:pt x="35700" y="20276"/>
                  <a:pt x="35561" y="20282"/>
                  <a:pt x="35422" y="20282"/>
                </a:cubicBezTo>
                <a:cubicBezTo>
                  <a:pt x="35329" y="20282"/>
                  <a:pt x="35193" y="20305"/>
                  <a:pt x="35104" y="20283"/>
                </a:cubicBezTo>
                <a:cubicBezTo>
                  <a:pt x="35028" y="20264"/>
                  <a:pt x="35001" y="20228"/>
                  <a:pt x="34910" y="20214"/>
                </a:cubicBezTo>
                <a:cubicBezTo>
                  <a:pt x="34747" y="20187"/>
                  <a:pt x="34694" y="20282"/>
                  <a:pt x="34554" y="20296"/>
                </a:cubicBezTo>
                <a:cubicBezTo>
                  <a:pt x="34224" y="20330"/>
                  <a:pt x="33899" y="20336"/>
                  <a:pt x="33560" y="20336"/>
                </a:cubicBezTo>
                <a:cubicBezTo>
                  <a:pt x="33251" y="20336"/>
                  <a:pt x="32963" y="20295"/>
                  <a:pt x="32648" y="20295"/>
                </a:cubicBezTo>
                <a:cubicBezTo>
                  <a:pt x="31705" y="20295"/>
                  <a:pt x="31705" y="20295"/>
                  <a:pt x="31705" y="20295"/>
                </a:cubicBezTo>
                <a:cubicBezTo>
                  <a:pt x="31322" y="20295"/>
                  <a:pt x="30938" y="20295"/>
                  <a:pt x="30555" y="20295"/>
                </a:cubicBezTo>
                <a:cubicBezTo>
                  <a:pt x="30401" y="20296"/>
                  <a:pt x="29633" y="20342"/>
                  <a:pt x="29600" y="20210"/>
                </a:cubicBezTo>
                <a:cubicBezTo>
                  <a:pt x="28997" y="20258"/>
                  <a:pt x="28372" y="20213"/>
                  <a:pt x="27767" y="20213"/>
                </a:cubicBezTo>
                <a:cubicBezTo>
                  <a:pt x="25846" y="20213"/>
                  <a:pt x="25846" y="20213"/>
                  <a:pt x="25846" y="20213"/>
                </a:cubicBezTo>
                <a:cubicBezTo>
                  <a:pt x="25166" y="20213"/>
                  <a:pt x="24486" y="20217"/>
                  <a:pt x="23805" y="20213"/>
                </a:cubicBezTo>
                <a:cubicBezTo>
                  <a:pt x="23576" y="20212"/>
                  <a:pt x="23396" y="20281"/>
                  <a:pt x="23162" y="20282"/>
                </a:cubicBezTo>
                <a:cubicBezTo>
                  <a:pt x="23007" y="20282"/>
                  <a:pt x="22851" y="20282"/>
                  <a:pt x="22695" y="20282"/>
                </a:cubicBezTo>
                <a:cubicBezTo>
                  <a:pt x="21669" y="20282"/>
                  <a:pt x="21669" y="20282"/>
                  <a:pt x="21669" y="20282"/>
                </a:cubicBezTo>
                <a:cubicBezTo>
                  <a:pt x="20993" y="20282"/>
                  <a:pt x="20299" y="20306"/>
                  <a:pt x="19637" y="20282"/>
                </a:cubicBezTo>
                <a:cubicBezTo>
                  <a:pt x="19442" y="20274"/>
                  <a:pt x="19314" y="20214"/>
                  <a:pt x="19114" y="20213"/>
                </a:cubicBezTo>
                <a:cubicBezTo>
                  <a:pt x="18937" y="20213"/>
                  <a:pt x="18759" y="20213"/>
                  <a:pt x="18582" y="20213"/>
                </a:cubicBezTo>
                <a:cubicBezTo>
                  <a:pt x="18420" y="20213"/>
                  <a:pt x="18259" y="20214"/>
                  <a:pt x="18097" y="20213"/>
                </a:cubicBezTo>
                <a:cubicBezTo>
                  <a:pt x="17895" y="20213"/>
                  <a:pt x="17742" y="20283"/>
                  <a:pt x="17539" y="20282"/>
                </a:cubicBezTo>
                <a:cubicBezTo>
                  <a:pt x="17210" y="20280"/>
                  <a:pt x="16836" y="20250"/>
                  <a:pt x="16511" y="20293"/>
                </a:cubicBezTo>
                <a:cubicBezTo>
                  <a:pt x="16394" y="20309"/>
                  <a:pt x="16310" y="20336"/>
                  <a:pt x="16179" y="20336"/>
                </a:cubicBezTo>
                <a:cubicBezTo>
                  <a:pt x="16050" y="20336"/>
                  <a:pt x="15920" y="20336"/>
                  <a:pt x="15790" y="20336"/>
                </a:cubicBezTo>
                <a:cubicBezTo>
                  <a:pt x="15671" y="20336"/>
                  <a:pt x="15527" y="20313"/>
                  <a:pt x="15410" y="20334"/>
                </a:cubicBezTo>
                <a:cubicBezTo>
                  <a:pt x="15275" y="20357"/>
                  <a:pt x="15193" y="20392"/>
                  <a:pt x="15045" y="20391"/>
                </a:cubicBezTo>
                <a:cubicBezTo>
                  <a:pt x="14767" y="20390"/>
                  <a:pt x="14488" y="20391"/>
                  <a:pt x="14209" y="20391"/>
                </a:cubicBezTo>
                <a:cubicBezTo>
                  <a:pt x="13927" y="20391"/>
                  <a:pt x="13676" y="20336"/>
                  <a:pt x="13390" y="20336"/>
                </a:cubicBezTo>
                <a:cubicBezTo>
                  <a:pt x="13218" y="20336"/>
                  <a:pt x="13045" y="20339"/>
                  <a:pt x="12873" y="20336"/>
                </a:cubicBezTo>
                <a:cubicBezTo>
                  <a:pt x="12736" y="20334"/>
                  <a:pt x="12609" y="20299"/>
                  <a:pt x="12473" y="20294"/>
                </a:cubicBezTo>
                <a:cubicBezTo>
                  <a:pt x="12352" y="20290"/>
                  <a:pt x="12232" y="20286"/>
                  <a:pt x="12111" y="20281"/>
                </a:cubicBezTo>
                <a:cubicBezTo>
                  <a:pt x="12044" y="20279"/>
                  <a:pt x="11963" y="20296"/>
                  <a:pt x="11898" y="20285"/>
                </a:cubicBezTo>
                <a:cubicBezTo>
                  <a:pt x="11822" y="20272"/>
                  <a:pt x="11763" y="20222"/>
                  <a:pt x="11686" y="20210"/>
                </a:cubicBezTo>
                <a:cubicBezTo>
                  <a:pt x="11487" y="20177"/>
                  <a:pt x="11239" y="20213"/>
                  <a:pt x="11036" y="20213"/>
                </a:cubicBezTo>
                <a:cubicBezTo>
                  <a:pt x="10906" y="20213"/>
                  <a:pt x="10738" y="20185"/>
                  <a:pt x="10612" y="20212"/>
                </a:cubicBezTo>
                <a:cubicBezTo>
                  <a:pt x="10549" y="20225"/>
                  <a:pt x="10546" y="20271"/>
                  <a:pt x="10486" y="20285"/>
                </a:cubicBezTo>
                <a:cubicBezTo>
                  <a:pt x="10440" y="20297"/>
                  <a:pt x="10372" y="20282"/>
                  <a:pt x="10323" y="20282"/>
                </a:cubicBezTo>
                <a:cubicBezTo>
                  <a:pt x="10241" y="20281"/>
                  <a:pt x="10159" y="20282"/>
                  <a:pt x="10077" y="20282"/>
                </a:cubicBezTo>
                <a:cubicBezTo>
                  <a:pt x="9859" y="20282"/>
                  <a:pt x="9694" y="20212"/>
                  <a:pt x="9475" y="20213"/>
                </a:cubicBezTo>
                <a:cubicBezTo>
                  <a:pt x="9151" y="20215"/>
                  <a:pt x="8751" y="20151"/>
                  <a:pt x="8434" y="20210"/>
                </a:cubicBezTo>
                <a:cubicBezTo>
                  <a:pt x="8278" y="20239"/>
                  <a:pt x="8195" y="20283"/>
                  <a:pt x="8030" y="20282"/>
                </a:cubicBezTo>
                <a:cubicBezTo>
                  <a:pt x="7924" y="20281"/>
                  <a:pt x="7818" y="20282"/>
                  <a:pt x="7712" y="20282"/>
                </a:cubicBezTo>
                <a:cubicBezTo>
                  <a:pt x="7331" y="20282"/>
                  <a:pt x="6947" y="20266"/>
                  <a:pt x="6567" y="20285"/>
                </a:cubicBezTo>
                <a:cubicBezTo>
                  <a:pt x="6281" y="20299"/>
                  <a:pt x="6005" y="20336"/>
                  <a:pt x="5718" y="20336"/>
                </a:cubicBezTo>
                <a:cubicBezTo>
                  <a:pt x="5441" y="20336"/>
                  <a:pt x="5165" y="20336"/>
                  <a:pt x="4889" y="20336"/>
                </a:cubicBezTo>
                <a:cubicBezTo>
                  <a:pt x="4580" y="20336"/>
                  <a:pt x="4271" y="20339"/>
                  <a:pt x="3962" y="20336"/>
                </a:cubicBezTo>
                <a:cubicBezTo>
                  <a:pt x="3798" y="20335"/>
                  <a:pt x="3679" y="20392"/>
                  <a:pt x="3513" y="20391"/>
                </a:cubicBezTo>
                <a:cubicBezTo>
                  <a:pt x="3417" y="20391"/>
                  <a:pt x="3320" y="20391"/>
                  <a:pt x="3224" y="20391"/>
                </a:cubicBezTo>
                <a:cubicBezTo>
                  <a:pt x="3114" y="20392"/>
                  <a:pt x="3052" y="20368"/>
                  <a:pt x="2952" y="20349"/>
                </a:cubicBezTo>
                <a:cubicBezTo>
                  <a:pt x="2820" y="20322"/>
                  <a:pt x="2673" y="20336"/>
                  <a:pt x="2535" y="20336"/>
                </a:cubicBezTo>
                <a:cubicBezTo>
                  <a:pt x="2351" y="20336"/>
                  <a:pt x="2167" y="20336"/>
                  <a:pt x="1983" y="20336"/>
                </a:cubicBezTo>
                <a:cubicBezTo>
                  <a:pt x="1818" y="20337"/>
                  <a:pt x="1531" y="20332"/>
                  <a:pt x="1531" y="20332"/>
                </a:cubicBezTo>
                <a:cubicBezTo>
                  <a:pt x="1531" y="20332"/>
                  <a:pt x="1271" y="20410"/>
                  <a:pt x="1261" y="20409"/>
                </a:cubicBezTo>
                <a:cubicBezTo>
                  <a:pt x="1254" y="20371"/>
                  <a:pt x="1251" y="20198"/>
                  <a:pt x="1296" y="20102"/>
                </a:cubicBezTo>
                <a:cubicBezTo>
                  <a:pt x="1362" y="19961"/>
                  <a:pt x="1463" y="19804"/>
                  <a:pt x="1439" y="19626"/>
                </a:cubicBezTo>
                <a:cubicBezTo>
                  <a:pt x="1415" y="19435"/>
                  <a:pt x="1393" y="19268"/>
                  <a:pt x="1392" y="19073"/>
                </a:cubicBezTo>
                <a:cubicBezTo>
                  <a:pt x="1392" y="18939"/>
                  <a:pt x="1413" y="18801"/>
                  <a:pt x="1395" y="18668"/>
                </a:cubicBezTo>
                <a:cubicBezTo>
                  <a:pt x="1383" y="18577"/>
                  <a:pt x="1358" y="18521"/>
                  <a:pt x="1355" y="18428"/>
                </a:cubicBezTo>
                <a:cubicBezTo>
                  <a:pt x="1352" y="18346"/>
                  <a:pt x="1341" y="18289"/>
                  <a:pt x="1331" y="18214"/>
                </a:cubicBezTo>
                <a:cubicBezTo>
                  <a:pt x="1314" y="18080"/>
                  <a:pt x="1346" y="17934"/>
                  <a:pt x="1333" y="17799"/>
                </a:cubicBezTo>
                <a:cubicBezTo>
                  <a:pt x="1317" y="17618"/>
                  <a:pt x="1267" y="17440"/>
                  <a:pt x="1265" y="17260"/>
                </a:cubicBezTo>
                <a:cubicBezTo>
                  <a:pt x="1263" y="17104"/>
                  <a:pt x="1265" y="16948"/>
                  <a:pt x="1265" y="16792"/>
                </a:cubicBezTo>
                <a:cubicBezTo>
                  <a:pt x="1265" y="16632"/>
                  <a:pt x="1303" y="16522"/>
                  <a:pt x="1302" y="16360"/>
                </a:cubicBezTo>
                <a:cubicBezTo>
                  <a:pt x="1302" y="16196"/>
                  <a:pt x="1294" y="16023"/>
                  <a:pt x="1332" y="15869"/>
                </a:cubicBezTo>
                <a:cubicBezTo>
                  <a:pt x="1366" y="15733"/>
                  <a:pt x="1358" y="15577"/>
                  <a:pt x="1355" y="15432"/>
                </a:cubicBezTo>
                <a:cubicBezTo>
                  <a:pt x="1352" y="15297"/>
                  <a:pt x="1337" y="15192"/>
                  <a:pt x="1350" y="15057"/>
                </a:cubicBezTo>
                <a:cubicBezTo>
                  <a:pt x="1363" y="14923"/>
                  <a:pt x="1355" y="14783"/>
                  <a:pt x="1355" y="14648"/>
                </a:cubicBezTo>
                <a:cubicBezTo>
                  <a:pt x="1355" y="14408"/>
                  <a:pt x="1332" y="14178"/>
                  <a:pt x="1332" y="13939"/>
                </a:cubicBezTo>
                <a:cubicBezTo>
                  <a:pt x="1333" y="13786"/>
                  <a:pt x="1310" y="13648"/>
                  <a:pt x="1304" y="13496"/>
                </a:cubicBezTo>
                <a:cubicBezTo>
                  <a:pt x="1299" y="13362"/>
                  <a:pt x="1307" y="13229"/>
                  <a:pt x="1310" y="13096"/>
                </a:cubicBezTo>
                <a:cubicBezTo>
                  <a:pt x="1317" y="12781"/>
                  <a:pt x="1302" y="12465"/>
                  <a:pt x="1302" y="12151"/>
                </a:cubicBezTo>
                <a:cubicBezTo>
                  <a:pt x="1303" y="11984"/>
                  <a:pt x="1295" y="11819"/>
                  <a:pt x="1326" y="11658"/>
                </a:cubicBezTo>
                <a:cubicBezTo>
                  <a:pt x="1359" y="11486"/>
                  <a:pt x="1400" y="11352"/>
                  <a:pt x="1400" y="11167"/>
                </a:cubicBezTo>
                <a:cubicBezTo>
                  <a:pt x="1399" y="10990"/>
                  <a:pt x="1423" y="10841"/>
                  <a:pt x="1397" y="10674"/>
                </a:cubicBezTo>
                <a:cubicBezTo>
                  <a:pt x="1387" y="10606"/>
                  <a:pt x="1369" y="10554"/>
                  <a:pt x="1354" y="10491"/>
                </a:cubicBezTo>
                <a:cubicBezTo>
                  <a:pt x="1340" y="10436"/>
                  <a:pt x="1339" y="10374"/>
                  <a:pt x="1327" y="10314"/>
                </a:cubicBezTo>
                <a:cubicBezTo>
                  <a:pt x="1296" y="10169"/>
                  <a:pt x="1310" y="10006"/>
                  <a:pt x="1310" y="9853"/>
                </a:cubicBezTo>
                <a:cubicBezTo>
                  <a:pt x="1310" y="9687"/>
                  <a:pt x="1301" y="9512"/>
                  <a:pt x="1332" y="9353"/>
                </a:cubicBezTo>
                <a:cubicBezTo>
                  <a:pt x="1387" y="9069"/>
                  <a:pt x="1332" y="8780"/>
                  <a:pt x="1332" y="8494"/>
                </a:cubicBezTo>
                <a:cubicBezTo>
                  <a:pt x="1332" y="8351"/>
                  <a:pt x="1325" y="8233"/>
                  <a:pt x="1294" y="8101"/>
                </a:cubicBezTo>
                <a:cubicBezTo>
                  <a:pt x="1289" y="8079"/>
                  <a:pt x="1270" y="8070"/>
                  <a:pt x="1264" y="8033"/>
                </a:cubicBezTo>
                <a:cubicBezTo>
                  <a:pt x="1260" y="8008"/>
                  <a:pt x="1265" y="7967"/>
                  <a:pt x="1265" y="7940"/>
                </a:cubicBezTo>
                <a:cubicBezTo>
                  <a:pt x="1265" y="7868"/>
                  <a:pt x="1264" y="7796"/>
                  <a:pt x="1265" y="7724"/>
                </a:cubicBezTo>
                <a:cubicBezTo>
                  <a:pt x="1266" y="7562"/>
                  <a:pt x="1222" y="7433"/>
                  <a:pt x="1259" y="7264"/>
                </a:cubicBezTo>
                <a:cubicBezTo>
                  <a:pt x="1276" y="7186"/>
                  <a:pt x="1302" y="7131"/>
                  <a:pt x="1302" y="7049"/>
                </a:cubicBezTo>
                <a:cubicBezTo>
                  <a:pt x="1302" y="6967"/>
                  <a:pt x="1273" y="6911"/>
                  <a:pt x="1264" y="6833"/>
                </a:cubicBezTo>
                <a:cubicBezTo>
                  <a:pt x="1248" y="6699"/>
                  <a:pt x="1265" y="6540"/>
                  <a:pt x="1265" y="6404"/>
                </a:cubicBezTo>
                <a:cubicBezTo>
                  <a:pt x="1265" y="6350"/>
                  <a:pt x="1254" y="6271"/>
                  <a:pt x="1263" y="6219"/>
                </a:cubicBezTo>
                <a:cubicBezTo>
                  <a:pt x="1277" y="6143"/>
                  <a:pt x="1303" y="6123"/>
                  <a:pt x="1302" y="6035"/>
                </a:cubicBezTo>
                <a:cubicBezTo>
                  <a:pt x="1299" y="5763"/>
                  <a:pt x="1311" y="5496"/>
                  <a:pt x="1333" y="5237"/>
                </a:cubicBezTo>
                <a:cubicBezTo>
                  <a:pt x="1339" y="5161"/>
                  <a:pt x="1349" y="5093"/>
                  <a:pt x="1355" y="5022"/>
                </a:cubicBezTo>
                <a:cubicBezTo>
                  <a:pt x="1361" y="4955"/>
                  <a:pt x="1342" y="4876"/>
                  <a:pt x="1353" y="4811"/>
                </a:cubicBezTo>
                <a:cubicBezTo>
                  <a:pt x="1364" y="4749"/>
                  <a:pt x="1396" y="4735"/>
                  <a:pt x="1398" y="4652"/>
                </a:cubicBezTo>
                <a:cubicBezTo>
                  <a:pt x="1400" y="4583"/>
                  <a:pt x="1400" y="4513"/>
                  <a:pt x="1400" y="4444"/>
                </a:cubicBezTo>
                <a:cubicBezTo>
                  <a:pt x="1400" y="4308"/>
                  <a:pt x="1400" y="4173"/>
                  <a:pt x="1400" y="4037"/>
                </a:cubicBezTo>
                <a:cubicBezTo>
                  <a:pt x="1400" y="3982"/>
                  <a:pt x="1407" y="3914"/>
                  <a:pt x="1398" y="3860"/>
                </a:cubicBezTo>
                <a:cubicBezTo>
                  <a:pt x="1387" y="3800"/>
                  <a:pt x="1363" y="3759"/>
                  <a:pt x="1354" y="3700"/>
                </a:cubicBezTo>
                <a:cubicBezTo>
                  <a:pt x="1342" y="3625"/>
                  <a:pt x="1356" y="3531"/>
                  <a:pt x="1355" y="3453"/>
                </a:cubicBezTo>
                <a:cubicBezTo>
                  <a:pt x="1354" y="3362"/>
                  <a:pt x="1373" y="3369"/>
                  <a:pt x="1394" y="3301"/>
                </a:cubicBezTo>
                <a:cubicBezTo>
                  <a:pt x="1428" y="3186"/>
                  <a:pt x="1426" y="3059"/>
                  <a:pt x="1449" y="2945"/>
                </a:cubicBezTo>
                <a:cubicBezTo>
                  <a:pt x="1477" y="2806"/>
                  <a:pt x="1516" y="2718"/>
                  <a:pt x="1512" y="2563"/>
                </a:cubicBezTo>
                <a:cubicBezTo>
                  <a:pt x="1508" y="2430"/>
                  <a:pt x="1493" y="2301"/>
                  <a:pt x="1490" y="2162"/>
                </a:cubicBezTo>
                <a:cubicBezTo>
                  <a:pt x="1487" y="2060"/>
                  <a:pt x="1475" y="1949"/>
                  <a:pt x="1440" y="1862"/>
                </a:cubicBezTo>
                <a:cubicBezTo>
                  <a:pt x="1422" y="1818"/>
                  <a:pt x="1404" y="1810"/>
                  <a:pt x="1394" y="1756"/>
                </a:cubicBezTo>
                <a:cubicBezTo>
                  <a:pt x="1384" y="1705"/>
                  <a:pt x="1390" y="1633"/>
                  <a:pt x="1392" y="1580"/>
                </a:cubicBezTo>
                <a:cubicBezTo>
                  <a:pt x="1394" y="1506"/>
                  <a:pt x="1399" y="1449"/>
                  <a:pt x="1417" y="1387"/>
                </a:cubicBezTo>
                <a:cubicBezTo>
                  <a:pt x="1421" y="1371"/>
                  <a:pt x="1425" y="1358"/>
                  <a:pt x="1429" y="1345"/>
                </a:cubicBezTo>
                <a:cubicBezTo>
                  <a:pt x="1599" y="1345"/>
                  <a:pt x="1768" y="1343"/>
                  <a:pt x="1936" y="1333"/>
                </a:cubicBezTo>
                <a:cubicBezTo>
                  <a:pt x="2065" y="1326"/>
                  <a:pt x="2141" y="1295"/>
                  <a:pt x="2260" y="1278"/>
                </a:cubicBezTo>
                <a:cubicBezTo>
                  <a:pt x="2322" y="1269"/>
                  <a:pt x="2406" y="1279"/>
                  <a:pt x="2469" y="1279"/>
                </a:cubicBezTo>
                <a:cubicBezTo>
                  <a:pt x="2681" y="1279"/>
                  <a:pt x="2840" y="1246"/>
                  <a:pt x="3044" y="1246"/>
                </a:cubicBezTo>
                <a:cubicBezTo>
                  <a:pt x="3212" y="1247"/>
                  <a:pt x="3380" y="1246"/>
                  <a:pt x="3548" y="1246"/>
                </a:cubicBezTo>
                <a:cubicBezTo>
                  <a:pt x="3933" y="1246"/>
                  <a:pt x="4320" y="1237"/>
                  <a:pt x="4704" y="1246"/>
                </a:cubicBezTo>
                <a:cubicBezTo>
                  <a:pt x="4803" y="1248"/>
                  <a:pt x="4874" y="1270"/>
                  <a:pt x="4965" y="1280"/>
                </a:cubicBezTo>
                <a:cubicBezTo>
                  <a:pt x="5007" y="1284"/>
                  <a:pt x="5057" y="1269"/>
                  <a:pt x="5098" y="1276"/>
                </a:cubicBezTo>
                <a:cubicBezTo>
                  <a:pt x="5144" y="1285"/>
                  <a:pt x="5154" y="1330"/>
                  <a:pt x="5191" y="1337"/>
                </a:cubicBezTo>
                <a:cubicBezTo>
                  <a:pt x="5330" y="1362"/>
                  <a:pt x="5548" y="1343"/>
                  <a:pt x="5695" y="1345"/>
                </a:cubicBezTo>
                <a:cubicBezTo>
                  <a:pt x="7196" y="1357"/>
                  <a:pt x="8698" y="1329"/>
                  <a:pt x="10197" y="1334"/>
                </a:cubicBezTo>
                <a:cubicBezTo>
                  <a:pt x="10385" y="1334"/>
                  <a:pt x="10494" y="1278"/>
                  <a:pt x="10681" y="1279"/>
                </a:cubicBezTo>
                <a:cubicBezTo>
                  <a:pt x="10844" y="1280"/>
                  <a:pt x="11006" y="1279"/>
                  <a:pt x="11169" y="1279"/>
                </a:cubicBezTo>
                <a:cubicBezTo>
                  <a:pt x="12331" y="1279"/>
                  <a:pt x="12331" y="1279"/>
                  <a:pt x="12331" y="1279"/>
                </a:cubicBezTo>
                <a:cubicBezTo>
                  <a:pt x="12995" y="1279"/>
                  <a:pt x="13695" y="1173"/>
                  <a:pt x="14357" y="1278"/>
                </a:cubicBezTo>
                <a:cubicBezTo>
                  <a:pt x="14478" y="1297"/>
                  <a:pt x="14546" y="1329"/>
                  <a:pt x="14674" y="1334"/>
                </a:cubicBezTo>
                <a:cubicBezTo>
                  <a:pt x="14761" y="1337"/>
                  <a:pt x="14850" y="1334"/>
                  <a:pt x="14938" y="1334"/>
                </a:cubicBezTo>
                <a:cubicBezTo>
                  <a:pt x="15514" y="1334"/>
                  <a:pt x="15514" y="1334"/>
                  <a:pt x="15514" y="1334"/>
                </a:cubicBezTo>
                <a:cubicBezTo>
                  <a:pt x="16038" y="1334"/>
                  <a:pt x="16038" y="1334"/>
                  <a:pt x="16038" y="1334"/>
                </a:cubicBezTo>
                <a:cubicBezTo>
                  <a:pt x="16170" y="1334"/>
                  <a:pt x="16363" y="1360"/>
                  <a:pt x="16490" y="1337"/>
                </a:cubicBezTo>
                <a:cubicBezTo>
                  <a:pt x="16546" y="1326"/>
                  <a:pt x="16552" y="1289"/>
                  <a:pt x="16618" y="1278"/>
                </a:cubicBezTo>
                <a:cubicBezTo>
                  <a:pt x="16641" y="1274"/>
                  <a:pt x="16690" y="1279"/>
                  <a:pt x="16712" y="1279"/>
                </a:cubicBezTo>
                <a:cubicBezTo>
                  <a:pt x="16801" y="1277"/>
                  <a:pt x="16854" y="1255"/>
                  <a:pt x="16934" y="1245"/>
                </a:cubicBezTo>
                <a:cubicBezTo>
                  <a:pt x="17128" y="1222"/>
                  <a:pt x="17358" y="1246"/>
                  <a:pt x="17554" y="1246"/>
                </a:cubicBezTo>
                <a:cubicBezTo>
                  <a:pt x="18381" y="1246"/>
                  <a:pt x="18381" y="1246"/>
                  <a:pt x="18381" y="1246"/>
                </a:cubicBezTo>
                <a:cubicBezTo>
                  <a:pt x="18534" y="1246"/>
                  <a:pt x="18690" y="1238"/>
                  <a:pt x="18840" y="1253"/>
                </a:cubicBezTo>
                <a:cubicBezTo>
                  <a:pt x="18957" y="1265"/>
                  <a:pt x="19092" y="1262"/>
                  <a:pt x="19211" y="1276"/>
                </a:cubicBezTo>
                <a:cubicBezTo>
                  <a:pt x="19303" y="1287"/>
                  <a:pt x="19370" y="1324"/>
                  <a:pt x="19457" y="1335"/>
                </a:cubicBezTo>
                <a:cubicBezTo>
                  <a:pt x="19503" y="1341"/>
                  <a:pt x="19564" y="1333"/>
                  <a:pt x="19611" y="1334"/>
                </a:cubicBezTo>
                <a:cubicBezTo>
                  <a:pt x="19723" y="1336"/>
                  <a:pt x="19834" y="1344"/>
                  <a:pt x="19946" y="1345"/>
                </a:cubicBezTo>
                <a:cubicBezTo>
                  <a:pt x="20145" y="1346"/>
                  <a:pt x="20322" y="1379"/>
                  <a:pt x="20517" y="1378"/>
                </a:cubicBezTo>
                <a:cubicBezTo>
                  <a:pt x="20868" y="1376"/>
                  <a:pt x="21160" y="1345"/>
                  <a:pt x="21507" y="1345"/>
                </a:cubicBezTo>
                <a:cubicBezTo>
                  <a:pt x="22331" y="1345"/>
                  <a:pt x="23157" y="1334"/>
                  <a:pt x="23982" y="1334"/>
                </a:cubicBezTo>
                <a:cubicBezTo>
                  <a:pt x="24378" y="1334"/>
                  <a:pt x="24774" y="1332"/>
                  <a:pt x="25170" y="1334"/>
                </a:cubicBezTo>
                <a:cubicBezTo>
                  <a:pt x="25416" y="1335"/>
                  <a:pt x="25675" y="1347"/>
                  <a:pt x="25907" y="1370"/>
                </a:cubicBezTo>
                <a:cubicBezTo>
                  <a:pt x="26015" y="1381"/>
                  <a:pt x="26124" y="1379"/>
                  <a:pt x="26234" y="1378"/>
                </a:cubicBezTo>
                <a:cubicBezTo>
                  <a:pt x="26365" y="1376"/>
                  <a:pt x="26448" y="1410"/>
                  <a:pt x="26570" y="1422"/>
                </a:cubicBezTo>
                <a:cubicBezTo>
                  <a:pt x="26765" y="1443"/>
                  <a:pt x="26984" y="1421"/>
                  <a:pt x="27182" y="1421"/>
                </a:cubicBezTo>
                <a:cubicBezTo>
                  <a:pt x="27268" y="1421"/>
                  <a:pt x="27355" y="1421"/>
                  <a:pt x="27442" y="1421"/>
                </a:cubicBezTo>
                <a:cubicBezTo>
                  <a:pt x="27551" y="1422"/>
                  <a:pt x="27616" y="1403"/>
                  <a:pt x="27708" y="1387"/>
                </a:cubicBezTo>
                <a:cubicBezTo>
                  <a:pt x="28085" y="1325"/>
                  <a:pt x="28561" y="1378"/>
                  <a:pt x="28950" y="1378"/>
                </a:cubicBezTo>
                <a:cubicBezTo>
                  <a:pt x="29675" y="1378"/>
                  <a:pt x="30371" y="1328"/>
                  <a:pt x="31104" y="1334"/>
                </a:cubicBezTo>
                <a:cubicBezTo>
                  <a:pt x="31342" y="1336"/>
                  <a:pt x="31534" y="1251"/>
                  <a:pt x="31776" y="1246"/>
                </a:cubicBezTo>
                <a:cubicBezTo>
                  <a:pt x="31944" y="1243"/>
                  <a:pt x="32113" y="1246"/>
                  <a:pt x="32281" y="1246"/>
                </a:cubicBezTo>
                <a:cubicBezTo>
                  <a:pt x="33434" y="1246"/>
                  <a:pt x="33434" y="1246"/>
                  <a:pt x="33434" y="1246"/>
                </a:cubicBezTo>
                <a:cubicBezTo>
                  <a:pt x="33544" y="1246"/>
                  <a:pt x="33669" y="1235"/>
                  <a:pt x="33778" y="1245"/>
                </a:cubicBezTo>
                <a:cubicBezTo>
                  <a:pt x="33878" y="1255"/>
                  <a:pt x="33949" y="1277"/>
                  <a:pt x="34055" y="1279"/>
                </a:cubicBezTo>
                <a:cubicBezTo>
                  <a:pt x="34247" y="1282"/>
                  <a:pt x="34385" y="1330"/>
                  <a:pt x="34581" y="1334"/>
                </a:cubicBezTo>
                <a:cubicBezTo>
                  <a:pt x="34919" y="1341"/>
                  <a:pt x="35264" y="1359"/>
                  <a:pt x="35603" y="1345"/>
                </a:cubicBezTo>
                <a:cubicBezTo>
                  <a:pt x="35796" y="1337"/>
                  <a:pt x="35988" y="1333"/>
                  <a:pt x="36183" y="1334"/>
                </a:cubicBezTo>
                <a:cubicBezTo>
                  <a:pt x="36376" y="1335"/>
                  <a:pt x="36474" y="1279"/>
                  <a:pt x="36668" y="1279"/>
                </a:cubicBezTo>
                <a:cubicBezTo>
                  <a:pt x="36854" y="1279"/>
                  <a:pt x="37023" y="1263"/>
                  <a:pt x="37196" y="1253"/>
                </a:cubicBezTo>
                <a:cubicBezTo>
                  <a:pt x="37145" y="1342"/>
                  <a:pt x="37103" y="1441"/>
                  <a:pt x="37090" y="1532"/>
                </a:cubicBezTo>
                <a:cubicBezTo>
                  <a:pt x="37060" y="1747"/>
                  <a:pt x="37117" y="1953"/>
                  <a:pt x="37122" y="2151"/>
                </a:cubicBezTo>
                <a:cubicBezTo>
                  <a:pt x="37130" y="2484"/>
                  <a:pt x="37091" y="2782"/>
                  <a:pt x="37091" y="3106"/>
                </a:cubicBezTo>
                <a:cubicBezTo>
                  <a:pt x="37091" y="3187"/>
                  <a:pt x="37079" y="3283"/>
                  <a:pt x="37089" y="3361"/>
                </a:cubicBezTo>
                <a:cubicBezTo>
                  <a:pt x="37096" y="3418"/>
                  <a:pt x="37147" y="3482"/>
                  <a:pt x="37154" y="3534"/>
                </a:cubicBezTo>
                <a:cubicBezTo>
                  <a:pt x="37176" y="3679"/>
                  <a:pt x="37169" y="3926"/>
                  <a:pt x="37154" y="4073"/>
                </a:cubicBezTo>
                <a:cubicBezTo>
                  <a:pt x="37144" y="4165"/>
                  <a:pt x="37103" y="4215"/>
                  <a:pt x="37089" y="4301"/>
                </a:cubicBezTo>
                <a:cubicBezTo>
                  <a:pt x="37074" y="4394"/>
                  <a:pt x="37116" y="4442"/>
                  <a:pt x="37123" y="4521"/>
                </a:cubicBezTo>
                <a:cubicBezTo>
                  <a:pt x="37137" y="4662"/>
                  <a:pt x="37164" y="4796"/>
                  <a:pt x="37178" y="4935"/>
                </a:cubicBezTo>
                <a:cubicBezTo>
                  <a:pt x="37195" y="5114"/>
                  <a:pt x="37107" y="5270"/>
                  <a:pt x="37090" y="5442"/>
                </a:cubicBezTo>
                <a:cubicBezTo>
                  <a:pt x="37071" y="5628"/>
                  <a:pt x="37093" y="5834"/>
                  <a:pt x="37115" y="6011"/>
                </a:cubicBezTo>
                <a:cubicBezTo>
                  <a:pt x="37145" y="6254"/>
                  <a:pt x="37162" y="6439"/>
                  <a:pt x="37121" y="6683"/>
                </a:cubicBezTo>
                <a:cubicBezTo>
                  <a:pt x="37092" y="6855"/>
                  <a:pt x="37091" y="7015"/>
                  <a:pt x="37093" y="7194"/>
                </a:cubicBezTo>
                <a:cubicBezTo>
                  <a:pt x="37097" y="7491"/>
                  <a:pt x="37124" y="9003"/>
                  <a:pt x="37154" y="9139"/>
                </a:cubicBezTo>
                <a:cubicBezTo>
                  <a:pt x="37195" y="9320"/>
                  <a:pt x="37091" y="9487"/>
                  <a:pt x="37120" y="9660"/>
                </a:cubicBezTo>
                <a:cubicBezTo>
                  <a:pt x="37140" y="9782"/>
                  <a:pt x="37229" y="9890"/>
                  <a:pt x="37127" y="10004"/>
                </a:cubicBezTo>
                <a:cubicBezTo>
                  <a:pt x="37170" y="10085"/>
                  <a:pt x="37055" y="10978"/>
                  <a:pt x="37100" y="11088"/>
                </a:cubicBezTo>
                <a:cubicBezTo>
                  <a:pt x="37138" y="11181"/>
                  <a:pt x="37154" y="11187"/>
                  <a:pt x="37153" y="11310"/>
                </a:cubicBezTo>
                <a:cubicBezTo>
                  <a:pt x="37152" y="11488"/>
                  <a:pt x="37167" y="11681"/>
                  <a:pt x="37146" y="11854"/>
                </a:cubicBezTo>
                <a:cubicBezTo>
                  <a:pt x="37138" y="11922"/>
                  <a:pt x="37100" y="12272"/>
                  <a:pt x="37122" y="12357"/>
                </a:cubicBezTo>
                <a:cubicBezTo>
                  <a:pt x="37161" y="12511"/>
                  <a:pt x="37149" y="12680"/>
                  <a:pt x="37175" y="12840"/>
                </a:cubicBezTo>
                <a:cubicBezTo>
                  <a:pt x="37204" y="13013"/>
                  <a:pt x="37246" y="13213"/>
                  <a:pt x="37217" y="13402"/>
                </a:cubicBezTo>
                <a:cubicBezTo>
                  <a:pt x="37199" y="13518"/>
                  <a:pt x="37177" y="13581"/>
                  <a:pt x="37177" y="13708"/>
                </a:cubicBezTo>
                <a:cubicBezTo>
                  <a:pt x="37177" y="13790"/>
                  <a:pt x="37174" y="13869"/>
                  <a:pt x="37186" y="13948"/>
                </a:cubicBezTo>
                <a:cubicBezTo>
                  <a:pt x="37203" y="14072"/>
                  <a:pt x="37269" y="14861"/>
                  <a:pt x="37181" y="14949"/>
                </a:cubicBezTo>
                <a:cubicBezTo>
                  <a:pt x="37342" y="15012"/>
                  <a:pt x="37515" y="14922"/>
                  <a:pt x="37671" y="14916"/>
                </a:cubicBezTo>
                <a:cubicBezTo>
                  <a:pt x="37814" y="14910"/>
                  <a:pt x="37972" y="14897"/>
                  <a:pt x="38111" y="14925"/>
                </a:cubicBezTo>
                <a:cubicBezTo>
                  <a:pt x="38175" y="14938"/>
                  <a:pt x="38306" y="14982"/>
                  <a:pt x="38404" y="14970"/>
                </a:cubicBezTo>
                <a:lnTo>
                  <a:pt x="38404" y="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4" name="Paginanummer 6 [PHJU] (JU-Free)">
            <a:extLst>
              <a:ext uri="{FF2B5EF4-FFF2-40B4-BE49-F238E27FC236}">
                <a16:creationId xmlns:a16="http://schemas.microsoft.com/office/drawing/2014/main" id="{C9DA113B-5FFD-3867-D517-AF1C6C5D7446}"/>
              </a:ext>
            </a:extLst>
          </p:cNvPr>
          <p:cNvSpPr>
            <a:spLocks noGrp="1"/>
          </p:cNvSpPr>
          <p:nvPr>
            <p:ph idx="1004" hasCustomPrompt="1"/>
          </p:nvPr>
        </p:nvSpPr>
        <p:spPr>
          <a:xfrm>
            <a:off x="5045204" y="1946431"/>
            <a:ext cx="432000" cy="4320000"/>
          </a:xfrm>
        </p:spPr>
        <p:txBody>
          <a:bodyPr/>
          <a:lstStyle>
            <a:lvl1pPr marL="0" indent="0" algn="r">
              <a:buFont typeface="Arial" panose="020B0604020202020204" pitchFamily="34" charset="0"/>
              <a:buNone/>
              <a:defRPr sz="1800" b="1" baseline="0">
                <a:solidFill>
                  <a:schemeClr val="tx1"/>
                </a:solidFill>
              </a:defRPr>
            </a:lvl1pPr>
            <a:lvl2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2pPr>
            <a:lvl3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3pPr>
            <a:lvl4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4pPr>
            <a:lvl5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5pPr>
            <a:lvl6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6pPr>
            <a:lvl7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7pPr>
            <a:lvl8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8pPr>
            <a:lvl9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9pPr>
          </a:lstStyle>
          <a:p>
            <a:pPr lvl="0"/>
            <a:r>
              <a:rPr lang="nl-NL"/>
              <a:t>[nr.]</a:t>
            </a:r>
          </a:p>
          <a:p>
            <a:pPr lvl="0"/>
            <a:r>
              <a:rPr lang="nl-NL"/>
              <a:t>JU-LEVEL1=Standaard</a:t>
            </a:r>
            <a:endParaRPr lang="nl-NL" dirty="0"/>
          </a:p>
        </p:txBody>
      </p:sp>
      <p:sp>
        <p:nvSpPr>
          <p:cNvPr id="10" name="***Voettekst 7">
            <a:extLst>
              <a:ext uri="{FF2B5EF4-FFF2-40B4-BE49-F238E27FC236}">
                <a16:creationId xmlns:a16="http://schemas.microsoft.com/office/drawing/2014/main" id="{11CFF766-6A69-9FA4-C138-418B89EB921E}"/>
              </a:ext>
            </a:extLst>
          </p:cNvPr>
          <p:cNvSpPr>
            <a:spLocks noGrp="1" noSelect="1"/>
          </p:cNvSpPr>
          <p:nvPr>
            <p:ph type="ftr" sz="quarter" idx="1002"/>
          </p:nvPr>
        </p:nvSpPr>
        <p:spPr/>
        <p:txBody>
          <a:bodyPr/>
          <a:lstStyle>
            <a:lvl1pPr>
              <a:defRPr>
                <a:solidFill>
                  <a:schemeClr val="bg1"/>
                </a:solidFill>
              </a:defRPr>
            </a:lvl1pPr>
          </a:lstStyle>
          <a:p>
            <a:r>
              <a:rPr lang="nl-NL"/>
              <a:t>powerpoint template</a:t>
            </a:r>
            <a:endParaRPr lang="nl-NL" dirty="0"/>
          </a:p>
        </p:txBody>
      </p:sp>
      <p:sp>
        <p:nvSpPr>
          <p:cNvPr id="11" name="Slide Number Placeholder 8">
            <a:extLst>
              <a:ext uri="{FF2B5EF4-FFF2-40B4-BE49-F238E27FC236}">
                <a16:creationId xmlns:a16="http://schemas.microsoft.com/office/drawing/2014/main" id="{83227804-AE4B-8C42-B1DC-A8376C9F4AA3}"/>
              </a:ext>
            </a:extLst>
          </p:cNvPr>
          <p:cNvSpPr>
            <a:spLocks noGrp="1" noSelect="1"/>
          </p:cNvSpPr>
          <p:nvPr>
            <p:ph type="sldNum" sz="quarter" idx="1003"/>
          </p:nvPr>
        </p:nvSpPr>
        <p:spPr/>
        <p:txBody>
          <a:bodyPr/>
          <a:lstStyle/>
          <a:p>
            <a:fld id="{8F18802B-E4C7-4B2D-B37A-6B7CC3C134EA}" type="slidenum">
              <a:rPr lang="nl-NL" smtClean="0"/>
              <a:pPr/>
              <a:t>‹nr.›</a:t>
            </a:fld>
            <a:endParaRPr lang="nl-NL" dirty="0"/>
          </a:p>
        </p:txBody>
      </p:sp>
      <p:sp>
        <p:nvSpPr>
          <p:cNvPr id="5" name="Instructie algemeen 9">
            <a:extLst>
              <a:ext uri="{FF2B5EF4-FFF2-40B4-BE49-F238E27FC236}">
                <a16:creationId xmlns:a16="http://schemas.microsoft.com/office/drawing/2014/main" id="{1CB49625-CA55-2F20-405F-EE6290F46C0D}"/>
              </a:ext>
            </a:extLst>
          </p:cNvPr>
          <p:cNvSpPr>
            <a:spLocks noGrp="1" noSelect="1"/>
          </p:cNvSpPr>
          <p:nvPr>
            <p:ph type="body" sz="quarter" idx="14" hasCustomPrompt="1"/>
          </p:nvPr>
        </p:nvSpPr>
        <p:spPr>
          <a:xfrm>
            <a:off x="-2113544" y="-3"/>
            <a:ext cx="2052000" cy="4420963"/>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6" name="Instructie Picture 10 {PHJU}">
            <a:extLst>
              <a:ext uri="{FF2B5EF4-FFF2-40B4-BE49-F238E27FC236}">
                <a16:creationId xmlns:a16="http://schemas.microsoft.com/office/drawing/2014/main" id="{ABDF88C7-F4A3-656D-B8A9-5F2766C580DE}"/>
              </a:ext>
            </a:extLst>
          </p:cNvPr>
          <p:cNvSpPr>
            <a:spLocks noGrp="1" noSelect="1" noChangeAspect="1"/>
          </p:cNvSpPr>
          <p:nvPr>
            <p:ph type="body" sz="quarter" idx="15" hasCustomPrompt="1"/>
          </p:nvPr>
        </p:nvSpPr>
        <p:spPr>
          <a:xfrm>
            <a:off x="-2040766" y="2673000"/>
            <a:ext cx="1465333" cy="756000"/>
          </a:xfrm>
          <a:blipFill>
            <a:blip r:embed="rId3" cstate="email">
              <a:extLst>
                <a:ext uri="{28A0092B-C50C-407E-A947-70E740481C1C}">
                  <a14:useLocalDpi xmlns:a14="http://schemas.microsoft.com/office/drawing/2010/main"/>
                </a:ext>
              </a:extLst>
            </a:blip>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304542529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oofdstuk (paarse rand)]">
    <p:bg>
      <p:bgPr>
        <a:solidFill>
          <a:srgbClr val="692B7A"/>
        </a:solidFill>
        <a:effectLst/>
      </p:bgPr>
    </p:bg>
    <p:spTree>
      <p:nvGrpSpPr>
        <p:cNvPr id="1" name=""/>
        <p:cNvGrpSpPr/>
        <p:nvPr/>
      </p:nvGrpSpPr>
      <p:grpSpPr>
        <a:xfrm>
          <a:off x="0" y="0"/>
          <a:ext cx="0" cy="0"/>
          <a:chOff x="0" y="0"/>
          <a:chExt cx="0" cy="0"/>
        </a:xfrm>
      </p:grpSpPr>
      <p:sp>
        <p:nvSpPr>
          <p:cNvPr id="9" name="Frame 1">
            <a:extLst>
              <a:ext uri="{FF2B5EF4-FFF2-40B4-BE49-F238E27FC236}">
                <a16:creationId xmlns:a16="http://schemas.microsoft.com/office/drawing/2014/main" id="{658EA5A1-82B0-B38B-8634-B8B7EB69ABDE}"/>
              </a:ext>
            </a:extLst>
          </p:cNvPr>
          <p:cNvSpPr>
            <a:spLocks noSelect="1"/>
          </p:cNvSpPr>
          <p:nvPr userDrawn="1"/>
        </p:nvSpPr>
        <p:spPr bwMode="auto">
          <a:xfrm>
            <a:off x="388938" y="373063"/>
            <a:ext cx="11803063" cy="6107113"/>
          </a:xfrm>
          <a:custGeom>
            <a:avLst/>
            <a:gdLst>
              <a:gd name="T0" fmla="*/ 35964 w 37182"/>
              <a:gd name="T1" fmla="*/ 12775 h 19237"/>
              <a:gd name="T2" fmla="*/ 35900 w 37182"/>
              <a:gd name="T3" fmla="*/ 11184 h 19237"/>
              <a:gd name="T4" fmla="*/ 35905 w 37182"/>
              <a:gd name="T5" fmla="*/ 8831 h 19237"/>
              <a:gd name="T6" fmla="*/ 35899 w 37182"/>
              <a:gd name="T7" fmla="*/ 5510 h 19237"/>
              <a:gd name="T8" fmla="*/ 35901 w 37182"/>
              <a:gd name="T9" fmla="*/ 3348 h 19237"/>
              <a:gd name="T10" fmla="*/ 35867 w 37182"/>
              <a:gd name="T11" fmla="*/ 2188 h 19237"/>
              <a:gd name="T12" fmla="*/ 35974 w 37182"/>
              <a:gd name="T13" fmla="*/ 80 h 19237"/>
              <a:gd name="T14" fmla="*/ 33359 w 37182"/>
              <a:gd name="T15" fmla="*/ 161 h 19237"/>
              <a:gd name="T16" fmla="*/ 31059 w 37182"/>
              <a:gd name="T17" fmla="*/ 73 h 19237"/>
              <a:gd name="T18" fmla="*/ 26486 w 37182"/>
              <a:gd name="T19" fmla="*/ 214 h 19237"/>
              <a:gd name="T20" fmla="*/ 25012 w 37182"/>
              <a:gd name="T21" fmla="*/ 205 h 19237"/>
              <a:gd name="T22" fmla="*/ 20285 w 37182"/>
              <a:gd name="T23" fmla="*/ 172 h 19237"/>
              <a:gd name="T24" fmla="*/ 18235 w 37182"/>
              <a:gd name="T25" fmla="*/ 162 h 19237"/>
              <a:gd name="T26" fmla="*/ 16332 w 37182"/>
              <a:gd name="T27" fmla="*/ 73 h 19237"/>
              <a:gd name="T28" fmla="*/ 15268 w 37182"/>
              <a:gd name="T29" fmla="*/ 164 h 19237"/>
              <a:gd name="T30" fmla="*/ 13452 w 37182"/>
              <a:gd name="T31" fmla="*/ 161 h 19237"/>
              <a:gd name="T32" fmla="*/ 9459 w 37182"/>
              <a:gd name="T33" fmla="*/ 106 h 19237"/>
              <a:gd name="T34" fmla="*/ 3876 w 37182"/>
              <a:gd name="T35" fmla="*/ 103 h 19237"/>
              <a:gd name="T36" fmla="*/ 1822 w 37182"/>
              <a:gd name="T37" fmla="*/ 73 h 19237"/>
              <a:gd name="T38" fmla="*/ 207 w 37182"/>
              <a:gd name="T39" fmla="*/ 172 h 19237"/>
              <a:gd name="T40" fmla="*/ 218 w 37182"/>
              <a:gd name="T41" fmla="*/ 689 h 19237"/>
              <a:gd name="T42" fmla="*/ 172 w 37182"/>
              <a:gd name="T43" fmla="*/ 2127 h 19237"/>
              <a:gd name="T44" fmla="*/ 178 w 37182"/>
              <a:gd name="T45" fmla="*/ 2864 h 19237"/>
              <a:gd name="T46" fmla="*/ 133 w 37182"/>
              <a:gd name="T47" fmla="*/ 3849 h 19237"/>
              <a:gd name="T48" fmla="*/ 43 w 37182"/>
              <a:gd name="T49" fmla="*/ 5231 h 19237"/>
              <a:gd name="T50" fmla="*/ 43 w 37182"/>
              <a:gd name="T51" fmla="*/ 6551 h 19237"/>
              <a:gd name="T52" fmla="*/ 110 w 37182"/>
              <a:gd name="T53" fmla="*/ 7321 h 19237"/>
              <a:gd name="T54" fmla="*/ 132 w 37182"/>
              <a:gd name="T55" fmla="*/ 9318 h 19237"/>
              <a:gd name="T56" fmla="*/ 80 w 37182"/>
              <a:gd name="T57" fmla="*/ 10978 h 19237"/>
              <a:gd name="T58" fmla="*/ 133 w 37182"/>
              <a:gd name="T59" fmla="*/ 13475 h 19237"/>
              <a:gd name="T60" fmla="*/ 80 w 37182"/>
              <a:gd name="T61" fmla="*/ 15187 h 19237"/>
              <a:gd name="T62" fmla="*/ 109 w 37182"/>
              <a:gd name="T63" fmla="*/ 17041 h 19237"/>
              <a:gd name="T64" fmla="*/ 217 w 37182"/>
              <a:gd name="T65" fmla="*/ 18453 h 19237"/>
              <a:gd name="T66" fmla="*/ 761 w 37182"/>
              <a:gd name="T67" fmla="*/ 19163 h 19237"/>
              <a:gd name="T68" fmla="*/ 2291 w 37182"/>
              <a:gd name="T69" fmla="*/ 19218 h 19237"/>
              <a:gd name="T70" fmla="*/ 5345 w 37182"/>
              <a:gd name="T71" fmla="*/ 19112 h 19237"/>
              <a:gd name="T72" fmla="*/ 8253 w 37182"/>
              <a:gd name="T73" fmla="*/ 19040 h 19237"/>
              <a:gd name="T74" fmla="*/ 9390 w 37182"/>
              <a:gd name="T75" fmla="*/ 19039 h 19237"/>
              <a:gd name="T76" fmla="*/ 10889 w 37182"/>
              <a:gd name="T77" fmla="*/ 19108 h 19237"/>
              <a:gd name="T78" fmla="*/ 12987 w 37182"/>
              <a:gd name="T79" fmla="*/ 19218 h 19237"/>
              <a:gd name="T80" fmla="*/ 14957 w 37182"/>
              <a:gd name="T81" fmla="*/ 19163 h 19237"/>
              <a:gd name="T82" fmla="*/ 17360 w 37182"/>
              <a:gd name="T83" fmla="*/ 19040 h 19237"/>
              <a:gd name="T84" fmla="*/ 21473 w 37182"/>
              <a:gd name="T85" fmla="*/ 19109 h 19237"/>
              <a:gd name="T86" fmla="*/ 26545 w 37182"/>
              <a:gd name="T87" fmla="*/ 19040 h 19237"/>
              <a:gd name="T88" fmla="*/ 31426 w 37182"/>
              <a:gd name="T89" fmla="*/ 19122 h 19237"/>
              <a:gd name="T90" fmla="*/ 33882 w 37182"/>
              <a:gd name="T91" fmla="*/ 19110 h 19237"/>
              <a:gd name="T92" fmla="*/ 36052 w 37182"/>
              <a:gd name="T93" fmla="*/ 19163 h 19237"/>
              <a:gd name="T94" fmla="*/ 37071 w 37182"/>
              <a:gd name="T95" fmla="*/ 19120 h 19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182" h="19237">
                <a:moveTo>
                  <a:pt x="36889" y="13752"/>
                </a:moveTo>
                <a:cubicBezTo>
                  <a:pt x="36750" y="13724"/>
                  <a:pt x="36592" y="13737"/>
                  <a:pt x="36449" y="13743"/>
                </a:cubicBezTo>
                <a:cubicBezTo>
                  <a:pt x="36293" y="13749"/>
                  <a:pt x="36120" y="13839"/>
                  <a:pt x="35959" y="13776"/>
                </a:cubicBezTo>
                <a:cubicBezTo>
                  <a:pt x="36047" y="13688"/>
                  <a:pt x="35981" y="12899"/>
                  <a:pt x="35964" y="12775"/>
                </a:cubicBezTo>
                <a:cubicBezTo>
                  <a:pt x="35952" y="12696"/>
                  <a:pt x="35955" y="12617"/>
                  <a:pt x="35955" y="12535"/>
                </a:cubicBezTo>
                <a:cubicBezTo>
                  <a:pt x="35955" y="12408"/>
                  <a:pt x="35977" y="12345"/>
                  <a:pt x="35995" y="12229"/>
                </a:cubicBezTo>
                <a:cubicBezTo>
                  <a:pt x="36024" y="12040"/>
                  <a:pt x="35982" y="11840"/>
                  <a:pt x="35953" y="11667"/>
                </a:cubicBezTo>
                <a:cubicBezTo>
                  <a:pt x="35927" y="11507"/>
                  <a:pt x="35939" y="11338"/>
                  <a:pt x="35900" y="11184"/>
                </a:cubicBezTo>
                <a:cubicBezTo>
                  <a:pt x="35878" y="11099"/>
                  <a:pt x="35916" y="10749"/>
                  <a:pt x="35924" y="10681"/>
                </a:cubicBezTo>
                <a:cubicBezTo>
                  <a:pt x="35945" y="10508"/>
                  <a:pt x="35930" y="10315"/>
                  <a:pt x="35931" y="10137"/>
                </a:cubicBezTo>
                <a:cubicBezTo>
                  <a:pt x="35932" y="10014"/>
                  <a:pt x="35916" y="10008"/>
                  <a:pt x="35878" y="9915"/>
                </a:cubicBezTo>
                <a:cubicBezTo>
                  <a:pt x="35833" y="9805"/>
                  <a:pt x="35948" y="8911"/>
                  <a:pt x="35905" y="8831"/>
                </a:cubicBezTo>
                <a:cubicBezTo>
                  <a:pt x="36007" y="8717"/>
                  <a:pt x="35918" y="8609"/>
                  <a:pt x="35898" y="8487"/>
                </a:cubicBezTo>
                <a:cubicBezTo>
                  <a:pt x="35869" y="8314"/>
                  <a:pt x="35973" y="8147"/>
                  <a:pt x="35932" y="7966"/>
                </a:cubicBezTo>
                <a:cubicBezTo>
                  <a:pt x="35902" y="7830"/>
                  <a:pt x="35875" y="6318"/>
                  <a:pt x="35871" y="6021"/>
                </a:cubicBezTo>
                <a:cubicBezTo>
                  <a:pt x="35869" y="5842"/>
                  <a:pt x="35870" y="5682"/>
                  <a:pt x="35899" y="5510"/>
                </a:cubicBezTo>
                <a:cubicBezTo>
                  <a:pt x="35940" y="5266"/>
                  <a:pt x="35923" y="5081"/>
                  <a:pt x="35893" y="4838"/>
                </a:cubicBezTo>
                <a:cubicBezTo>
                  <a:pt x="35871" y="4661"/>
                  <a:pt x="35849" y="4455"/>
                  <a:pt x="35868" y="4269"/>
                </a:cubicBezTo>
                <a:cubicBezTo>
                  <a:pt x="35885" y="4097"/>
                  <a:pt x="35973" y="3941"/>
                  <a:pt x="35956" y="3762"/>
                </a:cubicBezTo>
                <a:cubicBezTo>
                  <a:pt x="35942" y="3623"/>
                  <a:pt x="35915" y="3489"/>
                  <a:pt x="35901" y="3348"/>
                </a:cubicBezTo>
                <a:cubicBezTo>
                  <a:pt x="35894" y="3269"/>
                  <a:pt x="35852" y="3221"/>
                  <a:pt x="35867" y="3128"/>
                </a:cubicBezTo>
                <a:cubicBezTo>
                  <a:pt x="35881" y="3042"/>
                  <a:pt x="35922" y="2992"/>
                  <a:pt x="35932" y="2900"/>
                </a:cubicBezTo>
                <a:cubicBezTo>
                  <a:pt x="35947" y="2753"/>
                  <a:pt x="35954" y="2506"/>
                  <a:pt x="35932" y="2361"/>
                </a:cubicBezTo>
                <a:cubicBezTo>
                  <a:pt x="35925" y="2309"/>
                  <a:pt x="35874" y="2245"/>
                  <a:pt x="35867" y="2188"/>
                </a:cubicBezTo>
                <a:cubicBezTo>
                  <a:pt x="35857" y="2110"/>
                  <a:pt x="35869" y="2014"/>
                  <a:pt x="35869" y="1933"/>
                </a:cubicBezTo>
                <a:cubicBezTo>
                  <a:pt x="35869" y="1609"/>
                  <a:pt x="35908" y="1311"/>
                  <a:pt x="35900" y="978"/>
                </a:cubicBezTo>
                <a:cubicBezTo>
                  <a:pt x="35895" y="780"/>
                  <a:pt x="35838" y="574"/>
                  <a:pt x="35868" y="359"/>
                </a:cubicBezTo>
                <a:cubicBezTo>
                  <a:pt x="35881" y="268"/>
                  <a:pt x="35923" y="169"/>
                  <a:pt x="35974" y="80"/>
                </a:cubicBezTo>
                <a:cubicBezTo>
                  <a:pt x="35801" y="90"/>
                  <a:pt x="35632" y="106"/>
                  <a:pt x="35446" y="106"/>
                </a:cubicBezTo>
                <a:cubicBezTo>
                  <a:pt x="35252" y="106"/>
                  <a:pt x="35154" y="162"/>
                  <a:pt x="34961" y="161"/>
                </a:cubicBezTo>
                <a:cubicBezTo>
                  <a:pt x="34766" y="160"/>
                  <a:pt x="34574" y="164"/>
                  <a:pt x="34381" y="172"/>
                </a:cubicBezTo>
                <a:cubicBezTo>
                  <a:pt x="34042" y="186"/>
                  <a:pt x="33697" y="168"/>
                  <a:pt x="33359" y="161"/>
                </a:cubicBezTo>
                <a:cubicBezTo>
                  <a:pt x="33163" y="157"/>
                  <a:pt x="33025" y="109"/>
                  <a:pt x="32833" y="106"/>
                </a:cubicBezTo>
                <a:cubicBezTo>
                  <a:pt x="32727" y="104"/>
                  <a:pt x="32656" y="82"/>
                  <a:pt x="32556" y="72"/>
                </a:cubicBezTo>
                <a:cubicBezTo>
                  <a:pt x="32447" y="62"/>
                  <a:pt x="32322" y="73"/>
                  <a:pt x="32212" y="73"/>
                </a:cubicBezTo>
                <a:cubicBezTo>
                  <a:pt x="31059" y="73"/>
                  <a:pt x="31059" y="73"/>
                  <a:pt x="31059" y="73"/>
                </a:cubicBezTo>
                <a:cubicBezTo>
                  <a:pt x="30891" y="73"/>
                  <a:pt x="30722" y="70"/>
                  <a:pt x="30554" y="73"/>
                </a:cubicBezTo>
                <a:cubicBezTo>
                  <a:pt x="30312" y="78"/>
                  <a:pt x="30120" y="163"/>
                  <a:pt x="29882" y="161"/>
                </a:cubicBezTo>
                <a:cubicBezTo>
                  <a:pt x="29149" y="154"/>
                  <a:pt x="28453" y="205"/>
                  <a:pt x="27728" y="205"/>
                </a:cubicBezTo>
                <a:cubicBezTo>
                  <a:pt x="27339" y="205"/>
                  <a:pt x="26863" y="152"/>
                  <a:pt x="26486" y="214"/>
                </a:cubicBezTo>
                <a:cubicBezTo>
                  <a:pt x="26394" y="230"/>
                  <a:pt x="26329" y="249"/>
                  <a:pt x="26220" y="248"/>
                </a:cubicBezTo>
                <a:cubicBezTo>
                  <a:pt x="26133" y="248"/>
                  <a:pt x="26046" y="248"/>
                  <a:pt x="25960" y="248"/>
                </a:cubicBezTo>
                <a:cubicBezTo>
                  <a:pt x="25762" y="248"/>
                  <a:pt x="25543" y="270"/>
                  <a:pt x="25348" y="249"/>
                </a:cubicBezTo>
                <a:cubicBezTo>
                  <a:pt x="25226" y="237"/>
                  <a:pt x="25143" y="203"/>
                  <a:pt x="25012" y="205"/>
                </a:cubicBezTo>
                <a:cubicBezTo>
                  <a:pt x="24902" y="206"/>
                  <a:pt x="24793" y="208"/>
                  <a:pt x="24685" y="197"/>
                </a:cubicBezTo>
                <a:cubicBezTo>
                  <a:pt x="24453" y="174"/>
                  <a:pt x="24194" y="162"/>
                  <a:pt x="23948" y="161"/>
                </a:cubicBezTo>
                <a:cubicBezTo>
                  <a:pt x="23552" y="159"/>
                  <a:pt x="23156" y="161"/>
                  <a:pt x="22760" y="161"/>
                </a:cubicBezTo>
                <a:cubicBezTo>
                  <a:pt x="21935" y="161"/>
                  <a:pt x="21109" y="172"/>
                  <a:pt x="20285" y="172"/>
                </a:cubicBezTo>
                <a:cubicBezTo>
                  <a:pt x="19938" y="172"/>
                  <a:pt x="19646" y="203"/>
                  <a:pt x="19295" y="205"/>
                </a:cubicBezTo>
                <a:cubicBezTo>
                  <a:pt x="19100" y="206"/>
                  <a:pt x="18923" y="173"/>
                  <a:pt x="18724" y="172"/>
                </a:cubicBezTo>
                <a:cubicBezTo>
                  <a:pt x="18612" y="171"/>
                  <a:pt x="18501" y="163"/>
                  <a:pt x="18389" y="160"/>
                </a:cubicBezTo>
                <a:cubicBezTo>
                  <a:pt x="18342" y="160"/>
                  <a:pt x="18281" y="168"/>
                  <a:pt x="18235" y="162"/>
                </a:cubicBezTo>
                <a:cubicBezTo>
                  <a:pt x="18148" y="151"/>
                  <a:pt x="18081" y="114"/>
                  <a:pt x="17989" y="103"/>
                </a:cubicBezTo>
                <a:cubicBezTo>
                  <a:pt x="17870" y="89"/>
                  <a:pt x="17735" y="92"/>
                  <a:pt x="17618" y="80"/>
                </a:cubicBezTo>
                <a:cubicBezTo>
                  <a:pt x="17468" y="65"/>
                  <a:pt x="17312" y="73"/>
                  <a:pt x="17159" y="73"/>
                </a:cubicBezTo>
                <a:cubicBezTo>
                  <a:pt x="16332" y="73"/>
                  <a:pt x="16332" y="73"/>
                  <a:pt x="16332" y="73"/>
                </a:cubicBezTo>
                <a:cubicBezTo>
                  <a:pt x="16136" y="73"/>
                  <a:pt x="15906" y="49"/>
                  <a:pt x="15712" y="72"/>
                </a:cubicBezTo>
                <a:cubicBezTo>
                  <a:pt x="15632" y="82"/>
                  <a:pt x="15579" y="104"/>
                  <a:pt x="15490" y="106"/>
                </a:cubicBezTo>
                <a:cubicBezTo>
                  <a:pt x="15468" y="106"/>
                  <a:pt x="15419" y="101"/>
                  <a:pt x="15396" y="105"/>
                </a:cubicBezTo>
                <a:cubicBezTo>
                  <a:pt x="15330" y="116"/>
                  <a:pt x="15324" y="153"/>
                  <a:pt x="15268" y="164"/>
                </a:cubicBezTo>
                <a:cubicBezTo>
                  <a:pt x="15141" y="187"/>
                  <a:pt x="14948" y="161"/>
                  <a:pt x="14816" y="161"/>
                </a:cubicBezTo>
                <a:cubicBezTo>
                  <a:pt x="14292" y="161"/>
                  <a:pt x="14292" y="161"/>
                  <a:pt x="14292" y="161"/>
                </a:cubicBezTo>
                <a:cubicBezTo>
                  <a:pt x="13716" y="161"/>
                  <a:pt x="13716" y="161"/>
                  <a:pt x="13716" y="161"/>
                </a:cubicBezTo>
                <a:cubicBezTo>
                  <a:pt x="13628" y="161"/>
                  <a:pt x="13539" y="164"/>
                  <a:pt x="13452" y="161"/>
                </a:cubicBezTo>
                <a:cubicBezTo>
                  <a:pt x="13324" y="156"/>
                  <a:pt x="13256" y="124"/>
                  <a:pt x="13135" y="105"/>
                </a:cubicBezTo>
                <a:cubicBezTo>
                  <a:pt x="12473" y="0"/>
                  <a:pt x="11773" y="106"/>
                  <a:pt x="11109" y="106"/>
                </a:cubicBezTo>
                <a:cubicBezTo>
                  <a:pt x="9947" y="106"/>
                  <a:pt x="9947" y="106"/>
                  <a:pt x="9947" y="106"/>
                </a:cubicBezTo>
                <a:cubicBezTo>
                  <a:pt x="9784" y="106"/>
                  <a:pt x="9622" y="107"/>
                  <a:pt x="9459" y="106"/>
                </a:cubicBezTo>
                <a:cubicBezTo>
                  <a:pt x="9272" y="105"/>
                  <a:pt x="9163" y="161"/>
                  <a:pt x="8975" y="161"/>
                </a:cubicBezTo>
                <a:cubicBezTo>
                  <a:pt x="7476" y="156"/>
                  <a:pt x="5974" y="184"/>
                  <a:pt x="4473" y="172"/>
                </a:cubicBezTo>
                <a:cubicBezTo>
                  <a:pt x="4326" y="170"/>
                  <a:pt x="4108" y="189"/>
                  <a:pt x="3969" y="164"/>
                </a:cubicBezTo>
                <a:cubicBezTo>
                  <a:pt x="3932" y="157"/>
                  <a:pt x="3922" y="112"/>
                  <a:pt x="3876" y="103"/>
                </a:cubicBezTo>
                <a:cubicBezTo>
                  <a:pt x="3835" y="96"/>
                  <a:pt x="3785" y="111"/>
                  <a:pt x="3743" y="107"/>
                </a:cubicBezTo>
                <a:cubicBezTo>
                  <a:pt x="3652" y="97"/>
                  <a:pt x="3581" y="75"/>
                  <a:pt x="3482" y="73"/>
                </a:cubicBezTo>
                <a:cubicBezTo>
                  <a:pt x="3098" y="64"/>
                  <a:pt x="2711" y="73"/>
                  <a:pt x="2326" y="73"/>
                </a:cubicBezTo>
                <a:cubicBezTo>
                  <a:pt x="2158" y="73"/>
                  <a:pt x="1990" y="73"/>
                  <a:pt x="1822" y="73"/>
                </a:cubicBezTo>
                <a:cubicBezTo>
                  <a:pt x="1618" y="73"/>
                  <a:pt x="1459" y="106"/>
                  <a:pt x="1247" y="106"/>
                </a:cubicBezTo>
                <a:cubicBezTo>
                  <a:pt x="1184" y="106"/>
                  <a:pt x="1100" y="96"/>
                  <a:pt x="1038" y="105"/>
                </a:cubicBezTo>
                <a:cubicBezTo>
                  <a:pt x="919" y="122"/>
                  <a:pt x="843" y="153"/>
                  <a:pt x="714" y="160"/>
                </a:cubicBezTo>
                <a:cubicBezTo>
                  <a:pt x="546" y="170"/>
                  <a:pt x="377" y="172"/>
                  <a:pt x="207" y="172"/>
                </a:cubicBezTo>
                <a:cubicBezTo>
                  <a:pt x="203" y="185"/>
                  <a:pt x="199" y="198"/>
                  <a:pt x="195" y="214"/>
                </a:cubicBezTo>
                <a:cubicBezTo>
                  <a:pt x="177" y="276"/>
                  <a:pt x="172" y="333"/>
                  <a:pt x="170" y="407"/>
                </a:cubicBezTo>
                <a:cubicBezTo>
                  <a:pt x="168" y="460"/>
                  <a:pt x="162" y="532"/>
                  <a:pt x="172" y="583"/>
                </a:cubicBezTo>
                <a:cubicBezTo>
                  <a:pt x="182" y="637"/>
                  <a:pt x="200" y="645"/>
                  <a:pt x="218" y="689"/>
                </a:cubicBezTo>
                <a:cubicBezTo>
                  <a:pt x="253" y="776"/>
                  <a:pt x="265" y="887"/>
                  <a:pt x="268" y="989"/>
                </a:cubicBezTo>
                <a:cubicBezTo>
                  <a:pt x="271" y="1128"/>
                  <a:pt x="286" y="1257"/>
                  <a:pt x="290" y="1390"/>
                </a:cubicBezTo>
                <a:cubicBezTo>
                  <a:pt x="294" y="1545"/>
                  <a:pt x="255" y="1633"/>
                  <a:pt x="227" y="1772"/>
                </a:cubicBezTo>
                <a:cubicBezTo>
                  <a:pt x="204" y="1886"/>
                  <a:pt x="206" y="2013"/>
                  <a:pt x="172" y="2127"/>
                </a:cubicBezTo>
                <a:cubicBezTo>
                  <a:pt x="151" y="2196"/>
                  <a:pt x="132" y="2189"/>
                  <a:pt x="133" y="2280"/>
                </a:cubicBezTo>
                <a:cubicBezTo>
                  <a:pt x="134" y="2358"/>
                  <a:pt x="120" y="2452"/>
                  <a:pt x="132" y="2527"/>
                </a:cubicBezTo>
                <a:cubicBezTo>
                  <a:pt x="141" y="2586"/>
                  <a:pt x="165" y="2627"/>
                  <a:pt x="176" y="2687"/>
                </a:cubicBezTo>
                <a:cubicBezTo>
                  <a:pt x="185" y="2741"/>
                  <a:pt x="178" y="2808"/>
                  <a:pt x="178" y="2864"/>
                </a:cubicBezTo>
                <a:cubicBezTo>
                  <a:pt x="178" y="3000"/>
                  <a:pt x="178" y="3135"/>
                  <a:pt x="178" y="3271"/>
                </a:cubicBezTo>
                <a:cubicBezTo>
                  <a:pt x="178" y="3340"/>
                  <a:pt x="178" y="3410"/>
                  <a:pt x="176" y="3479"/>
                </a:cubicBezTo>
                <a:cubicBezTo>
                  <a:pt x="174" y="3562"/>
                  <a:pt x="142" y="3576"/>
                  <a:pt x="131" y="3638"/>
                </a:cubicBezTo>
                <a:cubicBezTo>
                  <a:pt x="120" y="3703"/>
                  <a:pt x="139" y="3782"/>
                  <a:pt x="133" y="3849"/>
                </a:cubicBezTo>
                <a:cubicBezTo>
                  <a:pt x="127" y="3920"/>
                  <a:pt x="117" y="3988"/>
                  <a:pt x="111" y="4064"/>
                </a:cubicBezTo>
                <a:cubicBezTo>
                  <a:pt x="89" y="4323"/>
                  <a:pt x="77" y="4590"/>
                  <a:pt x="80" y="4862"/>
                </a:cubicBezTo>
                <a:cubicBezTo>
                  <a:pt x="81" y="4950"/>
                  <a:pt x="55" y="4970"/>
                  <a:pt x="41" y="5046"/>
                </a:cubicBezTo>
                <a:cubicBezTo>
                  <a:pt x="32" y="5098"/>
                  <a:pt x="43" y="5177"/>
                  <a:pt x="43" y="5231"/>
                </a:cubicBezTo>
                <a:cubicBezTo>
                  <a:pt x="43" y="5367"/>
                  <a:pt x="26" y="5526"/>
                  <a:pt x="42" y="5660"/>
                </a:cubicBezTo>
                <a:cubicBezTo>
                  <a:pt x="51" y="5738"/>
                  <a:pt x="80" y="5794"/>
                  <a:pt x="80" y="5876"/>
                </a:cubicBezTo>
                <a:cubicBezTo>
                  <a:pt x="80" y="5958"/>
                  <a:pt x="54" y="6013"/>
                  <a:pt x="37" y="6091"/>
                </a:cubicBezTo>
                <a:cubicBezTo>
                  <a:pt x="0" y="6260"/>
                  <a:pt x="44" y="6388"/>
                  <a:pt x="43" y="6551"/>
                </a:cubicBezTo>
                <a:cubicBezTo>
                  <a:pt x="42" y="6623"/>
                  <a:pt x="43" y="6695"/>
                  <a:pt x="43" y="6767"/>
                </a:cubicBezTo>
                <a:cubicBezTo>
                  <a:pt x="43" y="6794"/>
                  <a:pt x="38" y="6835"/>
                  <a:pt x="42" y="6860"/>
                </a:cubicBezTo>
                <a:cubicBezTo>
                  <a:pt x="48" y="6897"/>
                  <a:pt x="67" y="6906"/>
                  <a:pt x="72" y="6928"/>
                </a:cubicBezTo>
                <a:cubicBezTo>
                  <a:pt x="103" y="7060"/>
                  <a:pt x="110" y="7178"/>
                  <a:pt x="110" y="7321"/>
                </a:cubicBezTo>
                <a:cubicBezTo>
                  <a:pt x="110" y="7607"/>
                  <a:pt x="165" y="7896"/>
                  <a:pt x="110" y="8180"/>
                </a:cubicBezTo>
                <a:cubicBezTo>
                  <a:pt x="79" y="8339"/>
                  <a:pt x="88" y="8514"/>
                  <a:pt x="88" y="8680"/>
                </a:cubicBezTo>
                <a:cubicBezTo>
                  <a:pt x="88" y="8833"/>
                  <a:pt x="74" y="8996"/>
                  <a:pt x="105" y="9141"/>
                </a:cubicBezTo>
                <a:cubicBezTo>
                  <a:pt x="117" y="9201"/>
                  <a:pt x="118" y="9263"/>
                  <a:pt x="132" y="9318"/>
                </a:cubicBezTo>
                <a:cubicBezTo>
                  <a:pt x="147" y="9381"/>
                  <a:pt x="165" y="9433"/>
                  <a:pt x="175" y="9501"/>
                </a:cubicBezTo>
                <a:cubicBezTo>
                  <a:pt x="201" y="9668"/>
                  <a:pt x="177" y="9817"/>
                  <a:pt x="178" y="9994"/>
                </a:cubicBezTo>
                <a:cubicBezTo>
                  <a:pt x="178" y="10179"/>
                  <a:pt x="137" y="10313"/>
                  <a:pt x="104" y="10485"/>
                </a:cubicBezTo>
                <a:cubicBezTo>
                  <a:pt x="73" y="10646"/>
                  <a:pt x="81" y="10811"/>
                  <a:pt x="80" y="10978"/>
                </a:cubicBezTo>
                <a:cubicBezTo>
                  <a:pt x="80" y="11292"/>
                  <a:pt x="95" y="11608"/>
                  <a:pt x="88" y="11923"/>
                </a:cubicBezTo>
                <a:cubicBezTo>
                  <a:pt x="85" y="12056"/>
                  <a:pt x="77" y="12189"/>
                  <a:pt x="82" y="12323"/>
                </a:cubicBezTo>
                <a:cubicBezTo>
                  <a:pt x="88" y="12475"/>
                  <a:pt x="111" y="12613"/>
                  <a:pt x="110" y="12766"/>
                </a:cubicBezTo>
                <a:cubicBezTo>
                  <a:pt x="110" y="13005"/>
                  <a:pt x="133" y="13235"/>
                  <a:pt x="133" y="13475"/>
                </a:cubicBezTo>
                <a:cubicBezTo>
                  <a:pt x="133" y="13610"/>
                  <a:pt x="141" y="13750"/>
                  <a:pt x="128" y="13884"/>
                </a:cubicBezTo>
                <a:cubicBezTo>
                  <a:pt x="115" y="14019"/>
                  <a:pt x="130" y="14124"/>
                  <a:pt x="133" y="14259"/>
                </a:cubicBezTo>
                <a:cubicBezTo>
                  <a:pt x="136" y="14404"/>
                  <a:pt x="144" y="14560"/>
                  <a:pt x="110" y="14696"/>
                </a:cubicBezTo>
                <a:cubicBezTo>
                  <a:pt x="72" y="14850"/>
                  <a:pt x="80" y="15023"/>
                  <a:pt x="80" y="15187"/>
                </a:cubicBezTo>
                <a:cubicBezTo>
                  <a:pt x="81" y="15349"/>
                  <a:pt x="43" y="15459"/>
                  <a:pt x="43" y="15618"/>
                </a:cubicBezTo>
                <a:cubicBezTo>
                  <a:pt x="43" y="15775"/>
                  <a:pt x="41" y="15931"/>
                  <a:pt x="43" y="16087"/>
                </a:cubicBezTo>
                <a:cubicBezTo>
                  <a:pt x="45" y="16267"/>
                  <a:pt x="95" y="16445"/>
                  <a:pt x="111" y="16626"/>
                </a:cubicBezTo>
                <a:cubicBezTo>
                  <a:pt x="124" y="16760"/>
                  <a:pt x="92" y="16907"/>
                  <a:pt x="109" y="17041"/>
                </a:cubicBezTo>
                <a:cubicBezTo>
                  <a:pt x="119" y="17116"/>
                  <a:pt x="130" y="17173"/>
                  <a:pt x="133" y="17255"/>
                </a:cubicBezTo>
                <a:cubicBezTo>
                  <a:pt x="136" y="17348"/>
                  <a:pt x="161" y="17404"/>
                  <a:pt x="173" y="17495"/>
                </a:cubicBezTo>
                <a:cubicBezTo>
                  <a:pt x="191" y="17628"/>
                  <a:pt x="170" y="17766"/>
                  <a:pt x="170" y="17900"/>
                </a:cubicBezTo>
                <a:cubicBezTo>
                  <a:pt x="171" y="18095"/>
                  <a:pt x="193" y="18262"/>
                  <a:pt x="217" y="18453"/>
                </a:cubicBezTo>
                <a:cubicBezTo>
                  <a:pt x="241" y="18631"/>
                  <a:pt x="140" y="18788"/>
                  <a:pt x="74" y="18929"/>
                </a:cubicBezTo>
                <a:cubicBezTo>
                  <a:pt x="29" y="19025"/>
                  <a:pt x="32" y="19198"/>
                  <a:pt x="39" y="19236"/>
                </a:cubicBezTo>
                <a:cubicBezTo>
                  <a:pt x="49" y="19237"/>
                  <a:pt x="309" y="19159"/>
                  <a:pt x="309" y="19159"/>
                </a:cubicBezTo>
                <a:cubicBezTo>
                  <a:pt x="309" y="19159"/>
                  <a:pt x="596" y="19164"/>
                  <a:pt x="761" y="19163"/>
                </a:cubicBezTo>
                <a:cubicBezTo>
                  <a:pt x="945" y="19163"/>
                  <a:pt x="1129" y="19163"/>
                  <a:pt x="1313" y="19163"/>
                </a:cubicBezTo>
                <a:cubicBezTo>
                  <a:pt x="1451" y="19163"/>
                  <a:pt x="1598" y="19149"/>
                  <a:pt x="1730" y="19175"/>
                </a:cubicBezTo>
                <a:cubicBezTo>
                  <a:pt x="1830" y="19195"/>
                  <a:pt x="1892" y="19219"/>
                  <a:pt x="2002" y="19218"/>
                </a:cubicBezTo>
                <a:cubicBezTo>
                  <a:pt x="2098" y="19217"/>
                  <a:pt x="2195" y="19217"/>
                  <a:pt x="2291" y="19218"/>
                </a:cubicBezTo>
                <a:cubicBezTo>
                  <a:pt x="2457" y="19219"/>
                  <a:pt x="2576" y="19162"/>
                  <a:pt x="2740" y="19163"/>
                </a:cubicBezTo>
                <a:cubicBezTo>
                  <a:pt x="3049" y="19166"/>
                  <a:pt x="3358" y="19163"/>
                  <a:pt x="3667" y="19163"/>
                </a:cubicBezTo>
                <a:cubicBezTo>
                  <a:pt x="3943" y="19163"/>
                  <a:pt x="4219" y="19163"/>
                  <a:pt x="4496" y="19163"/>
                </a:cubicBezTo>
                <a:cubicBezTo>
                  <a:pt x="4783" y="19163"/>
                  <a:pt x="5059" y="19126"/>
                  <a:pt x="5345" y="19112"/>
                </a:cubicBezTo>
                <a:cubicBezTo>
                  <a:pt x="5725" y="19093"/>
                  <a:pt x="6109" y="19109"/>
                  <a:pt x="6490" y="19109"/>
                </a:cubicBezTo>
                <a:cubicBezTo>
                  <a:pt x="6596" y="19109"/>
                  <a:pt x="6702" y="19108"/>
                  <a:pt x="6808" y="19109"/>
                </a:cubicBezTo>
                <a:cubicBezTo>
                  <a:pt x="6973" y="19110"/>
                  <a:pt x="7056" y="19066"/>
                  <a:pt x="7212" y="19037"/>
                </a:cubicBezTo>
                <a:cubicBezTo>
                  <a:pt x="7529" y="18978"/>
                  <a:pt x="7929" y="19042"/>
                  <a:pt x="8253" y="19040"/>
                </a:cubicBezTo>
                <a:cubicBezTo>
                  <a:pt x="8472" y="19039"/>
                  <a:pt x="8637" y="19108"/>
                  <a:pt x="8855" y="19109"/>
                </a:cubicBezTo>
                <a:cubicBezTo>
                  <a:pt x="8937" y="19109"/>
                  <a:pt x="9019" y="19108"/>
                  <a:pt x="9101" y="19109"/>
                </a:cubicBezTo>
                <a:cubicBezTo>
                  <a:pt x="9150" y="19109"/>
                  <a:pt x="9218" y="19123"/>
                  <a:pt x="9264" y="19112"/>
                </a:cubicBezTo>
                <a:cubicBezTo>
                  <a:pt x="9324" y="19098"/>
                  <a:pt x="9327" y="19052"/>
                  <a:pt x="9390" y="19039"/>
                </a:cubicBezTo>
                <a:cubicBezTo>
                  <a:pt x="9516" y="19012"/>
                  <a:pt x="9684" y="19040"/>
                  <a:pt x="9814" y="19040"/>
                </a:cubicBezTo>
                <a:cubicBezTo>
                  <a:pt x="10017" y="19040"/>
                  <a:pt x="10265" y="19004"/>
                  <a:pt x="10464" y="19037"/>
                </a:cubicBezTo>
                <a:cubicBezTo>
                  <a:pt x="10541" y="19049"/>
                  <a:pt x="10600" y="19099"/>
                  <a:pt x="10676" y="19112"/>
                </a:cubicBezTo>
                <a:cubicBezTo>
                  <a:pt x="10741" y="19123"/>
                  <a:pt x="10822" y="19106"/>
                  <a:pt x="10889" y="19108"/>
                </a:cubicBezTo>
                <a:cubicBezTo>
                  <a:pt x="11010" y="19113"/>
                  <a:pt x="11130" y="19117"/>
                  <a:pt x="11251" y="19121"/>
                </a:cubicBezTo>
                <a:cubicBezTo>
                  <a:pt x="11387" y="19126"/>
                  <a:pt x="11514" y="19161"/>
                  <a:pt x="11651" y="19163"/>
                </a:cubicBezTo>
                <a:cubicBezTo>
                  <a:pt x="11823" y="19166"/>
                  <a:pt x="11996" y="19163"/>
                  <a:pt x="12168" y="19163"/>
                </a:cubicBezTo>
                <a:cubicBezTo>
                  <a:pt x="12454" y="19163"/>
                  <a:pt x="12705" y="19218"/>
                  <a:pt x="12987" y="19218"/>
                </a:cubicBezTo>
                <a:cubicBezTo>
                  <a:pt x="13266" y="19218"/>
                  <a:pt x="13545" y="19217"/>
                  <a:pt x="13823" y="19218"/>
                </a:cubicBezTo>
                <a:cubicBezTo>
                  <a:pt x="13971" y="19219"/>
                  <a:pt x="14053" y="19183"/>
                  <a:pt x="14188" y="19161"/>
                </a:cubicBezTo>
                <a:cubicBezTo>
                  <a:pt x="14305" y="19140"/>
                  <a:pt x="14449" y="19163"/>
                  <a:pt x="14568" y="19163"/>
                </a:cubicBezTo>
                <a:cubicBezTo>
                  <a:pt x="14698" y="19163"/>
                  <a:pt x="14828" y="19163"/>
                  <a:pt x="14957" y="19163"/>
                </a:cubicBezTo>
                <a:cubicBezTo>
                  <a:pt x="15088" y="19163"/>
                  <a:pt x="15172" y="19136"/>
                  <a:pt x="15289" y="19120"/>
                </a:cubicBezTo>
                <a:cubicBezTo>
                  <a:pt x="15614" y="19077"/>
                  <a:pt x="15988" y="19107"/>
                  <a:pt x="16317" y="19109"/>
                </a:cubicBezTo>
                <a:cubicBezTo>
                  <a:pt x="16520" y="19110"/>
                  <a:pt x="16673" y="19040"/>
                  <a:pt x="16875" y="19040"/>
                </a:cubicBezTo>
                <a:cubicBezTo>
                  <a:pt x="17037" y="19041"/>
                  <a:pt x="17198" y="19040"/>
                  <a:pt x="17360" y="19040"/>
                </a:cubicBezTo>
                <a:cubicBezTo>
                  <a:pt x="17537" y="19040"/>
                  <a:pt x="17715" y="19040"/>
                  <a:pt x="17892" y="19040"/>
                </a:cubicBezTo>
                <a:cubicBezTo>
                  <a:pt x="18092" y="19040"/>
                  <a:pt x="18220" y="19101"/>
                  <a:pt x="18415" y="19109"/>
                </a:cubicBezTo>
                <a:cubicBezTo>
                  <a:pt x="19077" y="19133"/>
                  <a:pt x="19771" y="19109"/>
                  <a:pt x="20447" y="19109"/>
                </a:cubicBezTo>
                <a:cubicBezTo>
                  <a:pt x="21473" y="19109"/>
                  <a:pt x="21473" y="19109"/>
                  <a:pt x="21473" y="19109"/>
                </a:cubicBezTo>
                <a:cubicBezTo>
                  <a:pt x="21629" y="19109"/>
                  <a:pt x="21785" y="19109"/>
                  <a:pt x="21940" y="19109"/>
                </a:cubicBezTo>
                <a:cubicBezTo>
                  <a:pt x="22174" y="19108"/>
                  <a:pt x="22354" y="19039"/>
                  <a:pt x="22583" y="19040"/>
                </a:cubicBezTo>
                <a:cubicBezTo>
                  <a:pt x="23264" y="19044"/>
                  <a:pt x="23944" y="19040"/>
                  <a:pt x="24624" y="19040"/>
                </a:cubicBezTo>
                <a:cubicBezTo>
                  <a:pt x="26545" y="19040"/>
                  <a:pt x="26545" y="19040"/>
                  <a:pt x="26545" y="19040"/>
                </a:cubicBezTo>
                <a:cubicBezTo>
                  <a:pt x="27150" y="19040"/>
                  <a:pt x="27775" y="19085"/>
                  <a:pt x="28378" y="19037"/>
                </a:cubicBezTo>
                <a:cubicBezTo>
                  <a:pt x="28411" y="19169"/>
                  <a:pt x="29179" y="19123"/>
                  <a:pt x="29333" y="19122"/>
                </a:cubicBezTo>
                <a:cubicBezTo>
                  <a:pt x="29716" y="19122"/>
                  <a:pt x="30100" y="19122"/>
                  <a:pt x="30483" y="19122"/>
                </a:cubicBezTo>
                <a:cubicBezTo>
                  <a:pt x="31426" y="19122"/>
                  <a:pt x="31426" y="19122"/>
                  <a:pt x="31426" y="19122"/>
                </a:cubicBezTo>
                <a:cubicBezTo>
                  <a:pt x="31741" y="19122"/>
                  <a:pt x="32029" y="19163"/>
                  <a:pt x="32338" y="19163"/>
                </a:cubicBezTo>
                <a:cubicBezTo>
                  <a:pt x="32677" y="19163"/>
                  <a:pt x="33002" y="19157"/>
                  <a:pt x="33332" y="19123"/>
                </a:cubicBezTo>
                <a:cubicBezTo>
                  <a:pt x="33472" y="19109"/>
                  <a:pt x="33525" y="19014"/>
                  <a:pt x="33688" y="19041"/>
                </a:cubicBezTo>
                <a:cubicBezTo>
                  <a:pt x="33779" y="19055"/>
                  <a:pt x="33806" y="19091"/>
                  <a:pt x="33882" y="19110"/>
                </a:cubicBezTo>
                <a:cubicBezTo>
                  <a:pt x="33971" y="19132"/>
                  <a:pt x="34107" y="19109"/>
                  <a:pt x="34200" y="19109"/>
                </a:cubicBezTo>
                <a:cubicBezTo>
                  <a:pt x="34339" y="19109"/>
                  <a:pt x="34478" y="19103"/>
                  <a:pt x="34617" y="19109"/>
                </a:cubicBezTo>
                <a:cubicBezTo>
                  <a:pt x="34773" y="19115"/>
                  <a:pt x="34905" y="19159"/>
                  <a:pt x="35059" y="19163"/>
                </a:cubicBezTo>
                <a:cubicBezTo>
                  <a:pt x="35390" y="19173"/>
                  <a:pt x="35722" y="19163"/>
                  <a:pt x="36052" y="19163"/>
                </a:cubicBezTo>
                <a:cubicBezTo>
                  <a:pt x="36357" y="19163"/>
                  <a:pt x="36357" y="19163"/>
                  <a:pt x="36357" y="19163"/>
                </a:cubicBezTo>
                <a:cubicBezTo>
                  <a:pt x="36428" y="19163"/>
                  <a:pt x="36498" y="19164"/>
                  <a:pt x="36568" y="19163"/>
                </a:cubicBezTo>
                <a:cubicBezTo>
                  <a:pt x="36651" y="19162"/>
                  <a:pt x="36713" y="19196"/>
                  <a:pt x="36769" y="19206"/>
                </a:cubicBezTo>
                <a:cubicBezTo>
                  <a:pt x="36898" y="19228"/>
                  <a:pt x="36953" y="19140"/>
                  <a:pt x="37071" y="19120"/>
                </a:cubicBezTo>
                <a:cubicBezTo>
                  <a:pt x="37109" y="19114"/>
                  <a:pt x="37146" y="19114"/>
                  <a:pt x="37182" y="19119"/>
                </a:cubicBezTo>
                <a:cubicBezTo>
                  <a:pt x="37182" y="13797"/>
                  <a:pt x="37182" y="13797"/>
                  <a:pt x="37182" y="13797"/>
                </a:cubicBezTo>
                <a:cubicBezTo>
                  <a:pt x="37084" y="13809"/>
                  <a:pt x="36953" y="13765"/>
                  <a:pt x="36889" y="13752"/>
                </a:cubicBezTo>
                <a:close/>
              </a:path>
            </a:pathLst>
          </a:custGeom>
          <a:solidFill>
            <a:srgbClr val="DDDDDD"/>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7" name="Frame 2">
            <a:extLst>
              <a:ext uri="{FF2B5EF4-FFF2-40B4-BE49-F238E27FC236}">
                <a16:creationId xmlns:a16="http://schemas.microsoft.com/office/drawing/2014/main" id="{18A9A4C9-5144-13DF-8A25-AB3755B8349D}"/>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14" name="Picture placeholder JU 10">
            <a:extLst>
              <a:ext uri="{FF2B5EF4-FFF2-40B4-BE49-F238E27FC236}">
                <a16:creationId xmlns:a16="http://schemas.microsoft.com/office/drawing/2014/main" id="{779D7199-0786-33EE-718B-E76152C10F91}"/>
              </a:ext>
            </a:extLst>
          </p:cNvPr>
          <p:cNvSpPr>
            <a:spLocks noGrp="1" noSelect="1"/>
          </p:cNvSpPr>
          <p:nvPr>
            <p:ph type="pic" idx="1000" hasCustomPrompt="1"/>
            <p:custDataLst>
              <p:custData r:id="rId1"/>
            </p:custDataLst>
          </p:nvPr>
        </p:nvSpPr>
        <p:spPr bwMode="auto">
          <a:xfrm>
            <a:off x="395836" y="391560"/>
            <a:ext cx="11795924" cy="6088126"/>
          </a:xfrm>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19000"/>
              </a:lnSpc>
              <a:spcBef>
                <a:spcPts val="0"/>
              </a:spcBef>
              <a:buFontTx/>
              <a:buNone/>
              <a:defRPr/>
            </a:lvl1pPr>
          </a:lstStyle>
          <a:p>
            <a:r>
              <a:rPr lang="nl-NL"/>
              <a:t>[Afbeelding]</a:t>
            </a:r>
            <a:endParaRPr lang="nl-NL" dirty="0"/>
          </a:p>
        </p:txBody>
      </p:sp>
      <p:sp>
        <p:nvSpPr>
          <p:cNvPr id="2" name="***Title 4 [PHJU]"/>
          <p:cNvSpPr>
            <a:spLocks noGrp="1" noSelect="1"/>
          </p:cNvSpPr>
          <p:nvPr>
            <p:ph type="ctrTitle" hasCustomPrompt="1"/>
          </p:nvPr>
        </p:nvSpPr>
        <p:spPr>
          <a:xfrm>
            <a:off x="983271" y="907467"/>
            <a:ext cx="10426536" cy="1224000"/>
          </a:xfrm>
        </p:spPr>
        <p:txBody>
          <a:bodyPr anchor="t"/>
          <a:lstStyle>
            <a:lvl1pPr algn="l">
              <a:lnSpc>
                <a:spcPct val="83000"/>
              </a:lnSpc>
              <a:defRPr sz="5300">
                <a:solidFill>
                  <a:schemeClr val="accent1"/>
                </a:solidFill>
              </a:defRPr>
            </a:lvl1pPr>
          </a:lstStyle>
          <a:p>
            <a:r>
              <a:rPr lang="nl-NL"/>
              <a:t>[Titel]</a:t>
            </a:r>
            <a:endParaRPr lang="nl-NL" dirty="0"/>
          </a:p>
        </p:txBody>
      </p:sp>
      <p:sp>
        <p:nvSpPr>
          <p:cNvPr id="3" name="Subtitle 5 [PHJU]"/>
          <p:cNvSpPr>
            <a:spLocks noGrp="1" noSelect="1"/>
          </p:cNvSpPr>
          <p:nvPr>
            <p:ph type="subTitle" idx="1" hasCustomPrompt="1"/>
          </p:nvPr>
        </p:nvSpPr>
        <p:spPr>
          <a:xfrm>
            <a:off x="983271" y="2368800"/>
            <a:ext cx="10426536" cy="719856"/>
          </a:xfrm>
        </p:spPr>
        <p:txBody>
          <a:bodyPr/>
          <a:lstStyle>
            <a:lvl1pPr marL="0" indent="0" algn="l">
              <a:buNone/>
              <a:defRPr sz="26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endParaRPr lang="nl-NL" dirty="0"/>
          </a:p>
        </p:txBody>
      </p:sp>
      <p:sp>
        <p:nvSpPr>
          <p:cNvPr id="8" name="Tijdelijke aanduiding voor dia 6 [PHJU] (JU-Free)">
            <a:extLst>
              <a:ext uri="{FF2B5EF4-FFF2-40B4-BE49-F238E27FC236}">
                <a16:creationId xmlns:a16="http://schemas.microsoft.com/office/drawing/2014/main" id="{FE10E76F-9E40-A482-5ECC-2A94488E9AF2}"/>
              </a:ext>
            </a:extLst>
          </p:cNvPr>
          <p:cNvSpPr>
            <a:spLocks noGrp="1"/>
          </p:cNvSpPr>
          <p:nvPr>
            <p:ph type="body" sz="quarter" idx="1002" hasCustomPrompt="1"/>
          </p:nvPr>
        </p:nvSpPr>
        <p:spPr>
          <a:xfrm>
            <a:off x="982800" y="3268800"/>
            <a:ext cx="5113200" cy="2835275"/>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2" name="***Frame footer 7">
            <a:extLst>
              <a:ext uri="{FF2B5EF4-FFF2-40B4-BE49-F238E27FC236}">
                <a16:creationId xmlns:a16="http://schemas.microsoft.com/office/drawing/2014/main" id="{55340698-AAE2-479B-0B32-3BCD7F8D9373}"/>
              </a:ext>
            </a:extLst>
          </p:cNvPr>
          <p:cNvSpPr>
            <a:spLocks noGrp="1" noSelect="1"/>
          </p:cNvSpPr>
          <p:nvPr>
            <p:ph type="ftr" sz="quarter" idx="1004"/>
          </p:nvPr>
        </p:nvSpPr>
        <p:spPr/>
        <p:txBody>
          <a:bodyPr/>
          <a:lstStyle>
            <a:lvl1pPr>
              <a:defRPr>
                <a:solidFill>
                  <a:schemeClr val="bg1"/>
                </a:solidFill>
              </a:defRPr>
            </a:lvl1pPr>
          </a:lstStyle>
          <a:p>
            <a:r>
              <a:rPr lang="nl-NL"/>
              <a:t>powerpoint template</a:t>
            </a:r>
            <a:endParaRPr lang="nl-NL" dirty="0"/>
          </a:p>
        </p:txBody>
      </p:sp>
      <p:sp>
        <p:nvSpPr>
          <p:cNvPr id="13" name="Slide Number Placeholder 8">
            <a:extLst>
              <a:ext uri="{FF2B5EF4-FFF2-40B4-BE49-F238E27FC236}">
                <a16:creationId xmlns:a16="http://schemas.microsoft.com/office/drawing/2014/main" id="{CCCA2363-174E-A867-8C77-59B834EC0C41}"/>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
        <p:nvSpPr>
          <p:cNvPr id="11" name="Instructie algemeen 9">
            <a:extLst>
              <a:ext uri="{FF2B5EF4-FFF2-40B4-BE49-F238E27FC236}">
                <a16:creationId xmlns:a16="http://schemas.microsoft.com/office/drawing/2014/main" id="{993B4ADA-9349-10CE-2546-3CFE438296C0}"/>
              </a:ext>
            </a:extLst>
          </p:cNvPr>
          <p:cNvSpPr>
            <a:spLocks noGrp="1" noSelect="1"/>
          </p:cNvSpPr>
          <p:nvPr>
            <p:ph type="body" sz="quarter" idx="14" hasCustomPrompt="1"/>
          </p:nvPr>
        </p:nvSpPr>
        <p:spPr>
          <a:xfrm>
            <a:off x="-2113544" y="-3"/>
            <a:ext cx="2052000" cy="4420963"/>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15" name="Instructie Picture 10 {PHJU}">
            <a:extLst>
              <a:ext uri="{FF2B5EF4-FFF2-40B4-BE49-F238E27FC236}">
                <a16:creationId xmlns:a16="http://schemas.microsoft.com/office/drawing/2014/main" id="{FF3431EA-001A-44AD-78E0-BE080C09F865}"/>
              </a:ext>
            </a:extLst>
          </p:cNvPr>
          <p:cNvSpPr>
            <a:spLocks noGrp="1" noSelect="1" noChangeAspect="1"/>
          </p:cNvSpPr>
          <p:nvPr>
            <p:ph type="body" sz="quarter" idx="15" hasCustomPrompt="1"/>
          </p:nvPr>
        </p:nvSpPr>
        <p:spPr>
          <a:xfrm>
            <a:off x="-2040766" y="2673000"/>
            <a:ext cx="1465333" cy="756000"/>
          </a:xfrm>
          <a:blipFill>
            <a:blip r:embed="rId3" cstate="email">
              <a:extLst>
                <a:ext uri="{28A0092B-C50C-407E-A947-70E740481C1C}">
                  <a14:useLocalDpi xmlns:a14="http://schemas.microsoft.com/office/drawing/2010/main"/>
                </a:ext>
              </a:extLst>
            </a:blip>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2128758358"/>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oofdstuk (witte rand)]">
    <p:spTree>
      <p:nvGrpSpPr>
        <p:cNvPr id="1" name=""/>
        <p:cNvGrpSpPr/>
        <p:nvPr/>
      </p:nvGrpSpPr>
      <p:grpSpPr>
        <a:xfrm>
          <a:off x="0" y="0"/>
          <a:ext cx="0" cy="0"/>
          <a:chOff x="0" y="0"/>
          <a:chExt cx="0" cy="0"/>
        </a:xfrm>
      </p:grpSpPr>
      <p:sp>
        <p:nvSpPr>
          <p:cNvPr id="9" name="Frame 1">
            <a:extLst>
              <a:ext uri="{FF2B5EF4-FFF2-40B4-BE49-F238E27FC236}">
                <a16:creationId xmlns:a16="http://schemas.microsoft.com/office/drawing/2014/main" id="{C335ECA2-02AB-E88A-ABE0-BCE2BA8E2C11}"/>
              </a:ext>
            </a:extLst>
          </p:cNvPr>
          <p:cNvSpPr>
            <a:spLocks noSelect="1"/>
          </p:cNvSpPr>
          <p:nvPr userDrawn="1"/>
        </p:nvSpPr>
        <p:spPr bwMode="auto">
          <a:xfrm>
            <a:off x="393700" y="385763"/>
            <a:ext cx="11796713" cy="6096000"/>
          </a:xfrm>
          <a:custGeom>
            <a:avLst/>
            <a:gdLst>
              <a:gd name="T0" fmla="*/ 36296 w 37160"/>
              <a:gd name="T1" fmla="*/ 19025 h 19203"/>
              <a:gd name="T2" fmla="*/ 33865 w 37160"/>
              <a:gd name="T3" fmla="*/ 19083 h 19203"/>
              <a:gd name="T4" fmla="*/ 32717 w 37160"/>
              <a:gd name="T5" fmla="*/ 19108 h 19203"/>
              <a:gd name="T6" fmla="*/ 32072 w 37160"/>
              <a:gd name="T7" fmla="*/ 19197 h 19203"/>
              <a:gd name="T8" fmla="*/ 30616 w 37160"/>
              <a:gd name="T9" fmla="*/ 19025 h 19203"/>
              <a:gd name="T10" fmla="*/ 27325 w 37160"/>
              <a:gd name="T11" fmla="*/ 19025 h 19203"/>
              <a:gd name="T12" fmla="*/ 24421 w 37160"/>
              <a:gd name="T13" fmla="*/ 19016 h 19203"/>
              <a:gd name="T14" fmla="*/ 23065 w 37160"/>
              <a:gd name="T15" fmla="*/ 19085 h 19203"/>
              <a:gd name="T16" fmla="*/ 20752 w 37160"/>
              <a:gd name="T17" fmla="*/ 19025 h 19203"/>
              <a:gd name="T18" fmla="*/ 18050 w 37160"/>
              <a:gd name="T19" fmla="*/ 19022 h 19203"/>
              <a:gd name="T20" fmla="*/ 14749 w 37160"/>
              <a:gd name="T21" fmla="*/ 19082 h 19203"/>
              <a:gd name="T22" fmla="*/ 11787 w 37160"/>
              <a:gd name="T23" fmla="*/ 19025 h 19203"/>
              <a:gd name="T24" fmla="*/ 10824 w 37160"/>
              <a:gd name="T25" fmla="*/ 19082 h 19203"/>
              <a:gd name="T26" fmla="*/ 7549 w 37160"/>
              <a:gd name="T27" fmla="*/ 19016 h 19203"/>
              <a:gd name="T28" fmla="*/ 5165 w 37160"/>
              <a:gd name="T29" fmla="*/ 18983 h 19203"/>
              <a:gd name="T30" fmla="*/ 3513 w 37160"/>
              <a:gd name="T31" fmla="*/ 19082 h 19203"/>
              <a:gd name="T32" fmla="*/ 157 w 37160"/>
              <a:gd name="T33" fmla="*/ 19052 h 19203"/>
              <a:gd name="T34" fmla="*/ 130 w 37160"/>
              <a:gd name="T35" fmla="*/ 18147 h 19203"/>
              <a:gd name="T36" fmla="*/ 45 w 37160"/>
              <a:gd name="T37" fmla="*/ 17218 h 19203"/>
              <a:gd name="T38" fmla="*/ 122 w 37160"/>
              <a:gd name="T39" fmla="*/ 15738 h 19203"/>
              <a:gd name="T40" fmla="*/ 45 w 37160"/>
              <a:gd name="T41" fmla="*/ 12761 h 19203"/>
              <a:gd name="T42" fmla="*/ 45 w 37160"/>
              <a:gd name="T43" fmla="*/ 10550 h 19203"/>
              <a:gd name="T44" fmla="*/ 16 w 37160"/>
              <a:gd name="T45" fmla="*/ 9190 h 19203"/>
              <a:gd name="T46" fmla="*/ 75 w 37160"/>
              <a:gd name="T47" fmla="*/ 8197 h 19203"/>
              <a:gd name="T48" fmla="*/ 73 w 37160"/>
              <a:gd name="T49" fmla="*/ 5418 h 19203"/>
              <a:gd name="T50" fmla="*/ 74 w 37160"/>
              <a:gd name="T51" fmla="*/ 4518 h 19203"/>
              <a:gd name="T52" fmla="*/ 74 w 37160"/>
              <a:gd name="T53" fmla="*/ 3463 h 19203"/>
              <a:gd name="T54" fmla="*/ 74 w 37160"/>
              <a:gd name="T55" fmla="*/ 2726 h 19203"/>
              <a:gd name="T56" fmla="*/ 121 w 37160"/>
              <a:gd name="T57" fmla="*/ 1280 h 19203"/>
              <a:gd name="T58" fmla="*/ 128 w 37160"/>
              <a:gd name="T59" fmla="*/ 572 h 19203"/>
              <a:gd name="T60" fmla="*/ 572 w 37160"/>
              <a:gd name="T61" fmla="*/ 62 h 19203"/>
              <a:gd name="T62" fmla="*/ 3087 w 37160"/>
              <a:gd name="T63" fmla="*/ 151 h 19203"/>
              <a:gd name="T64" fmla="*/ 5592 w 37160"/>
              <a:gd name="T65" fmla="*/ 147 h 19203"/>
              <a:gd name="T66" fmla="*/ 6777 w 37160"/>
              <a:gd name="T67" fmla="*/ 62 h 19203"/>
              <a:gd name="T68" fmla="*/ 8228 w 37160"/>
              <a:gd name="T69" fmla="*/ 147 h 19203"/>
              <a:gd name="T70" fmla="*/ 9917 w 37160"/>
              <a:gd name="T71" fmla="*/ 62 h 19203"/>
              <a:gd name="T72" fmla="*/ 13569 w 37160"/>
              <a:gd name="T73" fmla="*/ 147 h 19203"/>
              <a:gd name="T74" fmla="*/ 14812 w 37160"/>
              <a:gd name="T75" fmla="*/ 62 h 19203"/>
              <a:gd name="T76" fmla="*/ 18359 w 37160"/>
              <a:gd name="T77" fmla="*/ 151 h 19203"/>
              <a:gd name="T78" fmla="*/ 19696 w 37160"/>
              <a:gd name="T79" fmla="*/ 151 h 19203"/>
              <a:gd name="T80" fmla="*/ 22298 w 37160"/>
              <a:gd name="T81" fmla="*/ 62 h 19203"/>
              <a:gd name="T82" fmla="*/ 24712 w 37160"/>
              <a:gd name="T83" fmla="*/ 147 h 19203"/>
              <a:gd name="T84" fmla="*/ 29100 w 37160"/>
              <a:gd name="T85" fmla="*/ 189 h 19203"/>
              <a:gd name="T86" fmla="*/ 33526 w 37160"/>
              <a:gd name="T87" fmla="*/ 147 h 19203"/>
              <a:gd name="T88" fmla="*/ 35438 w 37160"/>
              <a:gd name="T89" fmla="*/ 62 h 19203"/>
              <a:gd name="T90" fmla="*/ 35875 w 37160"/>
              <a:gd name="T91" fmla="*/ 685 h 19203"/>
              <a:gd name="T92" fmla="*/ 35874 w 37160"/>
              <a:gd name="T93" fmla="*/ 1394 h 19203"/>
              <a:gd name="T94" fmla="*/ 35905 w 37160"/>
              <a:gd name="T95" fmla="*/ 2498 h 19203"/>
              <a:gd name="T96" fmla="*/ 35875 w 37160"/>
              <a:gd name="T97" fmla="*/ 3951 h 19203"/>
              <a:gd name="T98" fmla="*/ 35847 w 37160"/>
              <a:gd name="T99" fmla="*/ 6128 h 19203"/>
              <a:gd name="T100" fmla="*/ 35846 w 37160"/>
              <a:gd name="T101" fmla="*/ 7514 h 19203"/>
              <a:gd name="T102" fmla="*/ 35951 w 37160"/>
              <a:gd name="T103" fmla="*/ 8594 h 19203"/>
              <a:gd name="T104" fmla="*/ 35952 w 37160"/>
              <a:gd name="T105" fmla="*/ 9189 h 19203"/>
              <a:gd name="T106" fmla="*/ 35953 w 37160"/>
              <a:gd name="T107" fmla="*/ 9984 h 19203"/>
              <a:gd name="T108" fmla="*/ 35837 w 37160"/>
              <a:gd name="T109" fmla="*/ 11316 h 19203"/>
              <a:gd name="T110" fmla="*/ 36018 w 37160"/>
              <a:gd name="T111" fmla="*/ 13066 h 19203"/>
              <a:gd name="T112" fmla="*/ 36646 w 37160"/>
              <a:gd name="T113" fmla="*/ 13696 h 19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160" h="19203">
                <a:moveTo>
                  <a:pt x="37160" y="19095"/>
                </a:moveTo>
                <a:cubicBezTo>
                  <a:pt x="37072" y="19094"/>
                  <a:pt x="36987" y="19088"/>
                  <a:pt x="36950" y="19083"/>
                </a:cubicBezTo>
                <a:cubicBezTo>
                  <a:pt x="36817" y="19067"/>
                  <a:pt x="36726" y="19025"/>
                  <a:pt x="36584" y="19025"/>
                </a:cubicBezTo>
                <a:cubicBezTo>
                  <a:pt x="36488" y="19026"/>
                  <a:pt x="36392" y="19025"/>
                  <a:pt x="36296" y="19025"/>
                </a:cubicBezTo>
                <a:cubicBezTo>
                  <a:pt x="35148" y="19025"/>
                  <a:pt x="35148" y="19025"/>
                  <a:pt x="35148" y="19025"/>
                </a:cubicBezTo>
                <a:cubicBezTo>
                  <a:pt x="34595" y="19025"/>
                  <a:pt x="34595" y="19025"/>
                  <a:pt x="34595" y="19025"/>
                </a:cubicBezTo>
                <a:cubicBezTo>
                  <a:pt x="34414" y="19025"/>
                  <a:pt x="34183" y="18988"/>
                  <a:pt x="34006" y="19022"/>
                </a:cubicBezTo>
                <a:cubicBezTo>
                  <a:pt x="33948" y="19034"/>
                  <a:pt x="33927" y="19073"/>
                  <a:pt x="33865" y="19083"/>
                </a:cubicBezTo>
                <a:cubicBezTo>
                  <a:pt x="33814" y="19092"/>
                  <a:pt x="33752" y="19082"/>
                  <a:pt x="33701" y="19082"/>
                </a:cubicBezTo>
                <a:cubicBezTo>
                  <a:pt x="33616" y="19082"/>
                  <a:pt x="33531" y="19080"/>
                  <a:pt x="33447" y="19088"/>
                </a:cubicBezTo>
                <a:cubicBezTo>
                  <a:pt x="33261" y="19108"/>
                  <a:pt x="33076" y="19111"/>
                  <a:pt x="32886" y="19110"/>
                </a:cubicBezTo>
                <a:cubicBezTo>
                  <a:pt x="32835" y="19110"/>
                  <a:pt x="32767" y="19099"/>
                  <a:pt x="32717" y="19108"/>
                </a:cubicBezTo>
                <a:cubicBezTo>
                  <a:pt x="32648" y="19121"/>
                  <a:pt x="32642" y="19159"/>
                  <a:pt x="32585" y="19177"/>
                </a:cubicBezTo>
                <a:cubicBezTo>
                  <a:pt x="32519" y="19198"/>
                  <a:pt x="32455" y="19195"/>
                  <a:pt x="32378" y="19195"/>
                </a:cubicBezTo>
                <a:cubicBezTo>
                  <a:pt x="32306" y="19196"/>
                  <a:pt x="32234" y="19194"/>
                  <a:pt x="32162" y="19195"/>
                </a:cubicBezTo>
                <a:cubicBezTo>
                  <a:pt x="32142" y="19196"/>
                  <a:pt x="32092" y="19203"/>
                  <a:pt x="32072" y="19197"/>
                </a:cubicBezTo>
                <a:cubicBezTo>
                  <a:pt x="32021" y="19184"/>
                  <a:pt x="32008" y="19145"/>
                  <a:pt x="31966" y="19129"/>
                </a:cubicBezTo>
                <a:cubicBezTo>
                  <a:pt x="31825" y="19078"/>
                  <a:pt x="31656" y="19126"/>
                  <a:pt x="31505" y="19112"/>
                </a:cubicBezTo>
                <a:cubicBezTo>
                  <a:pt x="31351" y="19097"/>
                  <a:pt x="31215" y="19048"/>
                  <a:pt x="31076" y="19026"/>
                </a:cubicBezTo>
                <a:cubicBezTo>
                  <a:pt x="30932" y="19003"/>
                  <a:pt x="30762" y="19025"/>
                  <a:pt x="30616" y="19025"/>
                </a:cubicBezTo>
                <a:cubicBezTo>
                  <a:pt x="30449" y="19026"/>
                  <a:pt x="30332" y="18982"/>
                  <a:pt x="30165" y="18983"/>
                </a:cubicBezTo>
                <a:cubicBezTo>
                  <a:pt x="29858" y="18984"/>
                  <a:pt x="29552" y="18983"/>
                  <a:pt x="29245" y="18983"/>
                </a:cubicBezTo>
                <a:cubicBezTo>
                  <a:pt x="28293" y="18983"/>
                  <a:pt x="28293" y="18983"/>
                  <a:pt x="28293" y="18983"/>
                </a:cubicBezTo>
                <a:cubicBezTo>
                  <a:pt x="27960" y="18983"/>
                  <a:pt x="27654" y="19026"/>
                  <a:pt x="27325" y="19025"/>
                </a:cubicBezTo>
                <a:cubicBezTo>
                  <a:pt x="27152" y="19025"/>
                  <a:pt x="27019" y="18982"/>
                  <a:pt x="26846" y="18983"/>
                </a:cubicBezTo>
                <a:cubicBezTo>
                  <a:pt x="26703" y="18983"/>
                  <a:pt x="26559" y="18983"/>
                  <a:pt x="26415" y="18983"/>
                </a:cubicBezTo>
                <a:cubicBezTo>
                  <a:pt x="25411" y="18983"/>
                  <a:pt x="25411" y="18983"/>
                  <a:pt x="25411" y="18983"/>
                </a:cubicBezTo>
                <a:cubicBezTo>
                  <a:pt x="25081" y="18983"/>
                  <a:pt x="24739" y="18965"/>
                  <a:pt x="24421" y="19016"/>
                </a:cubicBezTo>
                <a:cubicBezTo>
                  <a:pt x="24341" y="19029"/>
                  <a:pt x="24258" y="19022"/>
                  <a:pt x="24175" y="19025"/>
                </a:cubicBezTo>
                <a:cubicBezTo>
                  <a:pt x="24083" y="19030"/>
                  <a:pt x="24038" y="19067"/>
                  <a:pt x="23953" y="19085"/>
                </a:cubicBezTo>
                <a:cubicBezTo>
                  <a:pt x="23829" y="19111"/>
                  <a:pt x="23662" y="19082"/>
                  <a:pt x="23534" y="19082"/>
                </a:cubicBezTo>
                <a:cubicBezTo>
                  <a:pt x="23388" y="19082"/>
                  <a:pt x="23206" y="19115"/>
                  <a:pt x="23065" y="19085"/>
                </a:cubicBezTo>
                <a:cubicBezTo>
                  <a:pt x="22981" y="19067"/>
                  <a:pt x="22940" y="19030"/>
                  <a:pt x="22851" y="19025"/>
                </a:cubicBezTo>
                <a:cubicBezTo>
                  <a:pt x="22781" y="19021"/>
                  <a:pt x="22710" y="19025"/>
                  <a:pt x="22641" y="19025"/>
                </a:cubicBezTo>
                <a:cubicBezTo>
                  <a:pt x="21652" y="19025"/>
                  <a:pt x="21652" y="19025"/>
                  <a:pt x="21652" y="19025"/>
                </a:cubicBezTo>
                <a:cubicBezTo>
                  <a:pt x="20752" y="19025"/>
                  <a:pt x="20752" y="19025"/>
                  <a:pt x="20752" y="19025"/>
                </a:cubicBezTo>
                <a:cubicBezTo>
                  <a:pt x="20451" y="19025"/>
                  <a:pt x="20179" y="18983"/>
                  <a:pt x="19880" y="18983"/>
                </a:cubicBezTo>
                <a:cubicBezTo>
                  <a:pt x="19551" y="18983"/>
                  <a:pt x="19263" y="19026"/>
                  <a:pt x="18931" y="19025"/>
                </a:cubicBezTo>
                <a:cubicBezTo>
                  <a:pt x="18761" y="19025"/>
                  <a:pt x="18648" y="18982"/>
                  <a:pt x="18485" y="18983"/>
                </a:cubicBezTo>
                <a:cubicBezTo>
                  <a:pt x="18327" y="18984"/>
                  <a:pt x="18202" y="19030"/>
                  <a:pt x="18050" y="19022"/>
                </a:cubicBezTo>
                <a:cubicBezTo>
                  <a:pt x="18029" y="19116"/>
                  <a:pt x="17631" y="19111"/>
                  <a:pt x="17535" y="19110"/>
                </a:cubicBezTo>
                <a:cubicBezTo>
                  <a:pt x="17360" y="19109"/>
                  <a:pt x="17185" y="19110"/>
                  <a:pt x="17010" y="19110"/>
                </a:cubicBezTo>
                <a:cubicBezTo>
                  <a:pt x="15834" y="19110"/>
                  <a:pt x="15834" y="19110"/>
                  <a:pt x="15834" y="19110"/>
                </a:cubicBezTo>
                <a:cubicBezTo>
                  <a:pt x="15461" y="19110"/>
                  <a:pt x="15125" y="19082"/>
                  <a:pt x="14749" y="19082"/>
                </a:cubicBezTo>
                <a:cubicBezTo>
                  <a:pt x="14658" y="19082"/>
                  <a:pt x="14567" y="19087"/>
                  <a:pt x="14477" y="19082"/>
                </a:cubicBezTo>
                <a:cubicBezTo>
                  <a:pt x="14378" y="19077"/>
                  <a:pt x="14314" y="19039"/>
                  <a:pt x="14221" y="19026"/>
                </a:cubicBezTo>
                <a:cubicBezTo>
                  <a:pt x="14016" y="18996"/>
                  <a:pt x="13784" y="19025"/>
                  <a:pt x="13577" y="19025"/>
                </a:cubicBezTo>
                <a:cubicBezTo>
                  <a:pt x="11787" y="19025"/>
                  <a:pt x="11787" y="19025"/>
                  <a:pt x="11787" y="19025"/>
                </a:cubicBezTo>
                <a:cubicBezTo>
                  <a:pt x="11621" y="19025"/>
                  <a:pt x="11455" y="19025"/>
                  <a:pt x="11289" y="19025"/>
                </a:cubicBezTo>
                <a:cubicBezTo>
                  <a:pt x="11210" y="19025"/>
                  <a:pt x="11108" y="19006"/>
                  <a:pt x="11032" y="19022"/>
                </a:cubicBezTo>
                <a:cubicBezTo>
                  <a:pt x="10994" y="19031"/>
                  <a:pt x="10999" y="19075"/>
                  <a:pt x="10950" y="19085"/>
                </a:cubicBezTo>
                <a:cubicBezTo>
                  <a:pt x="10917" y="19092"/>
                  <a:pt x="10858" y="19082"/>
                  <a:pt x="10824" y="19082"/>
                </a:cubicBezTo>
                <a:cubicBezTo>
                  <a:pt x="10525" y="19079"/>
                  <a:pt x="10226" y="19082"/>
                  <a:pt x="9927" y="19082"/>
                </a:cubicBezTo>
                <a:cubicBezTo>
                  <a:pt x="9035" y="19082"/>
                  <a:pt x="9035" y="19082"/>
                  <a:pt x="9035" y="19082"/>
                </a:cubicBezTo>
                <a:cubicBezTo>
                  <a:pt x="8685" y="19082"/>
                  <a:pt x="8359" y="19018"/>
                  <a:pt x="8014" y="18983"/>
                </a:cubicBezTo>
                <a:cubicBezTo>
                  <a:pt x="7855" y="18967"/>
                  <a:pt x="7692" y="18991"/>
                  <a:pt x="7549" y="19016"/>
                </a:cubicBezTo>
                <a:cubicBezTo>
                  <a:pt x="7388" y="19044"/>
                  <a:pt x="7209" y="19025"/>
                  <a:pt x="7044" y="19025"/>
                </a:cubicBezTo>
                <a:cubicBezTo>
                  <a:pt x="6756" y="19025"/>
                  <a:pt x="6431" y="19068"/>
                  <a:pt x="6146" y="19025"/>
                </a:cubicBezTo>
                <a:cubicBezTo>
                  <a:pt x="5980" y="19000"/>
                  <a:pt x="5815" y="18983"/>
                  <a:pt x="5629" y="18983"/>
                </a:cubicBezTo>
                <a:cubicBezTo>
                  <a:pt x="5165" y="18983"/>
                  <a:pt x="5165" y="18983"/>
                  <a:pt x="5165" y="18983"/>
                </a:cubicBezTo>
                <a:cubicBezTo>
                  <a:pt x="5012" y="18983"/>
                  <a:pt x="4858" y="18983"/>
                  <a:pt x="4705" y="18983"/>
                </a:cubicBezTo>
                <a:cubicBezTo>
                  <a:pt x="4537" y="18983"/>
                  <a:pt x="4395" y="19022"/>
                  <a:pt x="4233" y="19025"/>
                </a:cubicBezTo>
                <a:cubicBezTo>
                  <a:pt x="4075" y="19029"/>
                  <a:pt x="3901" y="19006"/>
                  <a:pt x="3752" y="19038"/>
                </a:cubicBezTo>
                <a:cubicBezTo>
                  <a:pt x="3670" y="19055"/>
                  <a:pt x="3610" y="19084"/>
                  <a:pt x="3513" y="19082"/>
                </a:cubicBezTo>
                <a:cubicBezTo>
                  <a:pt x="3433" y="19081"/>
                  <a:pt x="3370" y="19096"/>
                  <a:pt x="3293" y="19104"/>
                </a:cubicBezTo>
                <a:cubicBezTo>
                  <a:pt x="2962" y="19139"/>
                  <a:pt x="2607" y="19117"/>
                  <a:pt x="2273" y="19110"/>
                </a:cubicBezTo>
                <a:cubicBezTo>
                  <a:pt x="1572" y="19097"/>
                  <a:pt x="864" y="19099"/>
                  <a:pt x="154" y="19103"/>
                </a:cubicBezTo>
                <a:cubicBezTo>
                  <a:pt x="153" y="19084"/>
                  <a:pt x="153" y="19067"/>
                  <a:pt x="157" y="19052"/>
                </a:cubicBezTo>
                <a:cubicBezTo>
                  <a:pt x="166" y="19023"/>
                  <a:pt x="203" y="19015"/>
                  <a:pt x="210" y="18991"/>
                </a:cubicBezTo>
                <a:cubicBezTo>
                  <a:pt x="220" y="18956"/>
                  <a:pt x="216" y="18920"/>
                  <a:pt x="215" y="18884"/>
                </a:cubicBezTo>
                <a:cubicBezTo>
                  <a:pt x="215" y="18800"/>
                  <a:pt x="212" y="18722"/>
                  <a:pt x="193" y="18650"/>
                </a:cubicBezTo>
                <a:cubicBezTo>
                  <a:pt x="152" y="18490"/>
                  <a:pt x="130" y="18315"/>
                  <a:pt x="130" y="18147"/>
                </a:cubicBezTo>
                <a:cubicBezTo>
                  <a:pt x="130" y="18088"/>
                  <a:pt x="141" y="18005"/>
                  <a:pt x="123" y="17949"/>
                </a:cubicBezTo>
                <a:cubicBezTo>
                  <a:pt x="109" y="17904"/>
                  <a:pt x="83" y="17882"/>
                  <a:pt x="73" y="17835"/>
                </a:cubicBezTo>
                <a:cubicBezTo>
                  <a:pt x="65" y="17800"/>
                  <a:pt x="79" y="17758"/>
                  <a:pt x="74" y="17722"/>
                </a:cubicBezTo>
                <a:cubicBezTo>
                  <a:pt x="54" y="17557"/>
                  <a:pt x="45" y="17392"/>
                  <a:pt x="45" y="17218"/>
                </a:cubicBezTo>
                <a:cubicBezTo>
                  <a:pt x="45" y="16468"/>
                  <a:pt x="45" y="16468"/>
                  <a:pt x="45" y="16468"/>
                </a:cubicBezTo>
                <a:cubicBezTo>
                  <a:pt x="45" y="16330"/>
                  <a:pt x="46" y="16193"/>
                  <a:pt x="45" y="16055"/>
                </a:cubicBezTo>
                <a:cubicBezTo>
                  <a:pt x="45" y="15988"/>
                  <a:pt x="47" y="15942"/>
                  <a:pt x="68" y="15879"/>
                </a:cubicBezTo>
                <a:cubicBezTo>
                  <a:pt x="86" y="15822"/>
                  <a:pt x="108" y="15791"/>
                  <a:pt x="122" y="15738"/>
                </a:cubicBezTo>
                <a:cubicBezTo>
                  <a:pt x="161" y="15593"/>
                  <a:pt x="72" y="15503"/>
                  <a:pt x="74" y="15370"/>
                </a:cubicBezTo>
                <a:cubicBezTo>
                  <a:pt x="75" y="15247"/>
                  <a:pt x="74" y="15123"/>
                  <a:pt x="74" y="15000"/>
                </a:cubicBezTo>
                <a:cubicBezTo>
                  <a:pt x="74" y="14746"/>
                  <a:pt x="45" y="14512"/>
                  <a:pt x="45" y="14263"/>
                </a:cubicBezTo>
                <a:cubicBezTo>
                  <a:pt x="45" y="12761"/>
                  <a:pt x="45" y="12761"/>
                  <a:pt x="45" y="12761"/>
                </a:cubicBezTo>
                <a:cubicBezTo>
                  <a:pt x="45" y="12024"/>
                  <a:pt x="45" y="12024"/>
                  <a:pt x="45" y="12024"/>
                </a:cubicBezTo>
                <a:cubicBezTo>
                  <a:pt x="45" y="11892"/>
                  <a:pt x="46" y="11759"/>
                  <a:pt x="45" y="11627"/>
                </a:cubicBezTo>
                <a:cubicBezTo>
                  <a:pt x="45" y="11505"/>
                  <a:pt x="74" y="11406"/>
                  <a:pt x="74" y="11287"/>
                </a:cubicBezTo>
                <a:cubicBezTo>
                  <a:pt x="73" y="11032"/>
                  <a:pt x="45" y="10807"/>
                  <a:pt x="45" y="10550"/>
                </a:cubicBezTo>
                <a:cubicBezTo>
                  <a:pt x="45" y="10422"/>
                  <a:pt x="19" y="10327"/>
                  <a:pt x="39" y="10210"/>
                </a:cubicBezTo>
                <a:cubicBezTo>
                  <a:pt x="50" y="10148"/>
                  <a:pt x="31" y="10111"/>
                  <a:pt x="23" y="10062"/>
                </a:cubicBezTo>
                <a:cubicBezTo>
                  <a:pt x="14" y="10004"/>
                  <a:pt x="32" y="9967"/>
                  <a:pt x="39" y="9921"/>
                </a:cubicBezTo>
                <a:cubicBezTo>
                  <a:pt x="73" y="9688"/>
                  <a:pt x="51" y="9410"/>
                  <a:pt x="16" y="9190"/>
                </a:cubicBezTo>
                <a:cubicBezTo>
                  <a:pt x="0" y="9086"/>
                  <a:pt x="7" y="8955"/>
                  <a:pt x="7" y="8850"/>
                </a:cubicBezTo>
                <a:cubicBezTo>
                  <a:pt x="7" y="8744"/>
                  <a:pt x="12" y="8629"/>
                  <a:pt x="45" y="8537"/>
                </a:cubicBezTo>
                <a:cubicBezTo>
                  <a:pt x="72" y="8463"/>
                  <a:pt x="60" y="8451"/>
                  <a:pt x="44" y="8375"/>
                </a:cubicBezTo>
                <a:cubicBezTo>
                  <a:pt x="30" y="8306"/>
                  <a:pt x="65" y="8259"/>
                  <a:pt x="75" y="8197"/>
                </a:cubicBezTo>
                <a:cubicBezTo>
                  <a:pt x="94" y="8082"/>
                  <a:pt x="74" y="7945"/>
                  <a:pt x="74" y="7829"/>
                </a:cubicBezTo>
                <a:cubicBezTo>
                  <a:pt x="74" y="7581"/>
                  <a:pt x="45" y="7366"/>
                  <a:pt x="45" y="7120"/>
                </a:cubicBezTo>
                <a:cubicBezTo>
                  <a:pt x="45" y="6608"/>
                  <a:pt x="74" y="6129"/>
                  <a:pt x="74" y="5616"/>
                </a:cubicBezTo>
                <a:cubicBezTo>
                  <a:pt x="74" y="5556"/>
                  <a:pt x="60" y="5477"/>
                  <a:pt x="73" y="5418"/>
                </a:cubicBezTo>
                <a:cubicBezTo>
                  <a:pt x="85" y="5360"/>
                  <a:pt x="109" y="5341"/>
                  <a:pt x="121" y="5277"/>
                </a:cubicBezTo>
                <a:cubicBezTo>
                  <a:pt x="138" y="5185"/>
                  <a:pt x="136" y="5026"/>
                  <a:pt x="110" y="4939"/>
                </a:cubicBezTo>
                <a:cubicBezTo>
                  <a:pt x="86" y="4855"/>
                  <a:pt x="73" y="4802"/>
                  <a:pt x="74" y="4710"/>
                </a:cubicBezTo>
                <a:cubicBezTo>
                  <a:pt x="74" y="4646"/>
                  <a:pt x="74" y="4582"/>
                  <a:pt x="74" y="4518"/>
                </a:cubicBezTo>
                <a:cubicBezTo>
                  <a:pt x="74" y="4386"/>
                  <a:pt x="115" y="4326"/>
                  <a:pt x="120" y="4200"/>
                </a:cubicBezTo>
                <a:cubicBezTo>
                  <a:pt x="127" y="4067"/>
                  <a:pt x="125" y="3938"/>
                  <a:pt x="121" y="3805"/>
                </a:cubicBezTo>
                <a:cubicBezTo>
                  <a:pt x="119" y="3746"/>
                  <a:pt x="138" y="3661"/>
                  <a:pt x="122" y="3604"/>
                </a:cubicBezTo>
                <a:cubicBezTo>
                  <a:pt x="105" y="3544"/>
                  <a:pt x="79" y="3533"/>
                  <a:pt x="74" y="3463"/>
                </a:cubicBezTo>
                <a:cubicBezTo>
                  <a:pt x="69" y="3385"/>
                  <a:pt x="116" y="3343"/>
                  <a:pt x="121" y="3265"/>
                </a:cubicBezTo>
                <a:cubicBezTo>
                  <a:pt x="124" y="3214"/>
                  <a:pt x="131" y="3145"/>
                  <a:pt x="122" y="3095"/>
                </a:cubicBezTo>
                <a:cubicBezTo>
                  <a:pt x="108" y="3020"/>
                  <a:pt x="77" y="2978"/>
                  <a:pt x="74" y="2895"/>
                </a:cubicBezTo>
                <a:cubicBezTo>
                  <a:pt x="71" y="2839"/>
                  <a:pt x="74" y="2782"/>
                  <a:pt x="74" y="2726"/>
                </a:cubicBezTo>
                <a:cubicBezTo>
                  <a:pt x="74" y="2486"/>
                  <a:pt x="29" y="2195"/>
                  <a:pt x="73" y="1961"/>
                </a:cubicBezTo>
                <a:cubicBezTo>
                  <a:pt x="86" y="1888"/>
                  <a:pt x="125" y="1837"/>
                  <a:pt x="128" y="1755"/>
                </a:cubicBezTo>
                <a:cubicBezTo>
                  <a:pt x="130" y="1702"/>
                  <a:pt x="133" y="1647"/>
                  <a:pt x="130" y="1592"/>
                </a:cubicBezTo>
                <a:cubicBezTo>
                  <a:pt x="126" y="1488"/>
                  <a:pt x="121" y="1386"/>
                  <a:pt x="121" y="1280"/>
                </a:cubicBezTo>
                <a:cubicBezTo>
                  <a:pt x="121" y="1219"/>
                  <a:pt x="133" y="1143"/>
                  <a:pt x="122" y="1083"/>
                </a:cubicBezTo>
                <a:cubicBezTo>
                  <a:pt x="109" y="1015"/>
                  <a:pt x="85" y="979"/>
                  <a:pt x="74" y="912"/>
                </a:cubicBezTo>
                <a:cubicBezTo>
                  <a:pt x="66" y="867"/>
                  <a:pt x="64" y="788"/>
                  <a:pt x="73" y="743"/>
                </a:cubicBezTo>
                <a:cubicBezTo>
                  <a:pt x="85" y="675"/>
                  <a:pt x="116" y="641"/>
                  <a:pt x="128" y="572"/>
                </a:cubicBezTo>
                <a:cubicBezTo>
                  <a:pt x="149" y="452"/>
                  <a:pt x="154" y="367"/>
                  <a:pt x="132" y="254"/>
                </a:cubicBezTo>
                <a:cubicBezTo>
                  <a:pt x="119" y="184"/>
                  <a:pt x="75" y="146"/>
                  <a:pt x="52" y="84"/>
                </a:cubicBezTo>
                <a:cubicBezTo>
                  <a:pt x="49" y="77"/>
                  <a:pt x="48" y="70"/>
                  <a:pt x="46" y="64"/>
                </a:cubicBezTo>
                <a:cubicBezTo>
                  <a:pt x="222" y="63"/>
                  <a:pt x="397" y="62"/>
                  <a:pt x="572" y="62"/>
                </a:cubicBezTo>
                <a:cubicBezTo>
                  <a:pt x="1671" y="62"/>
                  <a:pt x="1671" y="62"/>
                  <a:pt x="1671" y="62"/>
                </a:cubicBezTo>
                <a:cubicBezTo>
                  <a:pt x="2237" y="62"/>
                  <a:pt x="2237" y="62"/>
                  <a:pt x="2237" y="62"/>
                </a:cubicBezTo>
                <a:cubicBezTo>
                  <a:pt x="2437" y="62"/>
                  <a:pt x="2765" y="0"/>
                  <a:pt x="2954" y="57"/>
                </a:cubicBezTo>
                <a:cubicBezTo>
                  <a:pt x="3011" y="75"/>
                  <a:pt x="3034" y="135"/>
                  <a:pt x="3087" y="151"/>
                </a:cubicBezTo>
                <a:cubicBezTo>
                  <a:pt x="3120" y="161"/>
                  <a:pt x="3173" y="144"/>
                  <a:pt x="3209" y="147"/>
                </a:cubicBezTo>
                <a:cubicBezTo>
                  <a:pt x="3295" y="152"/>
                  <a:pt x="3382" y="147"/>
                  <a:pt x="3468" y="147"/>
                </a:cubicBezTo>
                <a:cubicBezTo>
                  <a:pt x="4275" y="147"/>
                  <a:pt x="4275" y="147"/>
                  <a:pt x="4275" y="147"/>
                </a:cubicBezTo>
                <a:cubicBezTo>
                  <a:pt x="5592" y="147"/>
                  <a:pt x="5592" y="147"/>
                  <a:pt x="5592" y="147"/>
                </a:cubicBezTo>
                <a:cubicBezTo>
                  <a:pt x="5690" y="147"/>
                  <a:pt x="5787" y="146"/>
                  <a:pt x="5885" y="147"/>
                </a:cubicBezTo>
                <a:cubicBezTo>
                  <a:pt x="5926" y="147"/>
                  <a:pt x="5984" y="155"/>
                  <a:pt x="6024" y="149"/>
                </a:cubicBezTo>
                <a:cubicBezTo>
                  <a:pt x="6104" y="137"/>
                  <a:pt x="6118" y="100"/>
                  <a:pt x="6186" y="81"/>
                </a:cubicBezTo>
                <a:cubicBezTo>
                  <a:pt x="6363" y="29"/>
                  <a:pt x="6588" y="62"/>
                  <a:pt x="6777" y="62"/>
                </a:cubicBezTo>
                <a:cubicBezTo>
                  <a:pt x="7303" y="62"/>
                  <a:pt x="7303" y="62"/>
                  <a:pt x="7303" y="62"/>
                </a:cubicBezTo>
                <a:cubicBezTo>
                  <a:pt x="7396" y="62"/>
                  <a:pt x="7493" y="54"/>
                  <a:pt x="7586" y="62"/>
                </a:cubicBezTo>
                <a:cubicBezTo>
                  <a:pt x="7696" y="71"/>
                  <a:pt x="7705" y="119"/>
                  <a:pt x="7797" y="149"/>
                </a:cubicBezTo>
                <a:cubicBezTo>
                  <a:pt x="7911" y="185"/>
                  <a:pt x="8106" y="145"/>
                  <a:pt x="8228" y="147"/>
                </a:cubicBezTo>
                <a:cubicBezTo>
                  <a:pt x="8263" y="147"/>
                  <a:pt x="8327" y="159"/>
                  <a:pt x="8361" y="151"/>
                </a:cubicBezTo>
                <a:cubicBezTo>
                  <a:pt x="8429" y="135"/>
                  <a:pt x="8441" y="73"/>
                  <a:pt x="8508" y="57"/>
                </a:cubicBezTo>
                <a:cubicBezTo>
                  <a:pt x="8607" y="34"/>
                  <a:pt x="8750" y="62"/>
                  <a:pt x="8855" y="62"/>
                </a:cubicBezTo>
                <a:cubicBezTo>
                  <a:pt x="9917" y="62"/>
                  <a:pt x="9917" y="62"/>
                  <a:pt x="9917" y="62"/>
                </a:cubicBezTo>
                <a:cubicBezTo>
                  <a:pt x="12357" y="62"/>
                  <a:pt x="12357" y="62"/>
                  <a:pt x="12357" y="62"/>
                </a:cubicBezTo>
                <a:cubicBezTo>
                  <a:pt x="12437" y="62"/>
                  <a:pt x="12518" y="58"/>
                  <a:pt x="12597" y="62"/>
                </a:cubicBezTo>
                <a:cubicBezTo>
                  <a:pt x="12716" y="68"/>
                  <a:pt x="12764" y="125"/>
                  <a:pt x="12866" y="149"/>
                </a:cubicBezTo>
                <a:cubicBezTo>
                  <a:pt x="13076" y="197"/>
                  <a:pt x="13355" y="144"/>
                  <a:pt x="13569" y="147"/>
                </a:cubicBezTo>
                <a:cubicBezTo>
                  <a:pt x="13617" y="147"/>
                  <a:pt x="13697" y="163"/>
                  <a:pt x="13741" y="151"/>
                </a:cubicBezTo>
                <a:cubicBezTo>
                  <a:pt x="13808" y="133"/>
                  <a:pt x="13823" y="73"/>
                  <a:pt x="13889" y="57"/>
                </a:cubicBezTo>
                <a:cubicBezTo>
                  <a:pt x="13983" y="35"/>
                  <a:pt x="14122" y="62"/>
                  <a:pt x="14219" y="62"/>
                </a:cubicBezTo>
                <a:cubicBezTo>
                  <a:pt x="14812" y="62"/>
                  <a:pt x="14812" y="62"/>
                  <a:pt x="14812" y="62"/>
                </a:cubicBezTo>
                <a:cubicBezTo>
                  <a:pt x="17349" y="62"/>
                  <a:pt x="17349" y="62"/>
                  <a:pt x="17349" y="62"/>
                </a:cubicBezTo>
                <a:cubicBezTo>
                  <a:pt x="17575" y="62"/>
                  <a:pt x="17801" y="63"/>
                  <a:pt x="18027" y="62"/>
                </a:cubicBezTo>
                <a:cubicBezTo>
                  <a:pt x="18086" y="61"/>
                  <a:pt x="18188" y="39"/>
                  <a:pt x="18243" y="57"/>
                </a:cubicBezTo>
                <a:cubicBezTo>
                  <a:pt x="18292" y="73"/>
                  <a:pt x="18303" y="132"/>
                  <a:pt x="18359" y="151"/>
                </a:cubicBezTo>
                <a:cubicBezTo>
                  <a:pt x="18426" y="174"/>
                  <a:pt x="18578" y="147"/>
                  <a:pt x="18646" y="147"/>
                </a:cubicBezTo>
                <a:cubicBezTo>
                  <a:pt x="19161" y="147"/>
                  <a:pt x="19161" y="147"/>
                  <a:pt x="19161" y="147"/>
                </a:cubicBezTo>
                <a:cubicBezTo>
                  <a:pt x="19270" y="147"/>
                  <a:pt x="19379" y="146"/>
                  <a:pt x="19488" y="147"/>
                </a:cubicBezTo>
                <a:cubicBezTo>
                  <a:pt x="19548" y="147"/>
                  <a:pt x="19639" y="166"/>
                  <a:pt x="19696" y="151"/>
                </a:cubicBezTo>
                <a:cubicBezTo>
                  <a:pt x="19771" y="132"/>
                  <a:pt x="19802" y="75"/>
                  <a:pt x="19879" y="60"/>
                </a:cubicBezTo>
                <a:cubicBezTo>
                  <a:pt x="20098" y="15"/>
                  <a:pt x="20371" y="62"/>
                  <a:pt x="20596" y="62"/>
                </a:cubicBezTo>
                <a:cubicBezTo>
                  <a:pt x="21148" y="62"/>
                  <a:pt x="21148" y="62"/>
                  <a:pt x="21148" y="62"/>
                </a:cubicBezTo>
                <a:cubicBezTo>
                  <a:pt x="22298" y="62"/>
                  <a:pt x="22298" y="62"/>
                  <a:pt x="22298" y="62"/>
                </a:cubicBezTo>
                <a:cubicBezTo>
                  <a:pt x="22379" y="62"/>
                  <a:pt x="22483" y="46"/>
                  <a:pt x="22562" y="60"/>
                </a:cubicBezTo>
                <a:cubicBezTo>
                  <a:pt x="22696" y="84"/>
                  <a:pt x="22703" y="149"/>
                  <a:pt x="22859" y="146"/>
                </a:cubicBezTo>
                <a:cubicBezTo>
                  <a:pt x="23096" y="142"/>
                  <a:pt x="23334" y="147"/>
                  <a:pt x="23571" y="147"/>
                </a:cubicBezTo>
                <a:cubicBezTo>
                  <a:pt x="24712" y="147"/>
                  <a:pt x="24712" y="147"/>
                  <a:pt x="24712" y="147"/>
                </a:cubicBezTo>
                <a:cubicBezTo>
                  <a:pt x="27061" y="147"/>
                  <a:pt x="27061" y="147"/>
                  <a:pt x="27061" y="147"/>
                </a:cubicBezTo>
                <a:cubicBezTo>
                  <a:pt x="27477" y="147"/>
                  <a:pt x="27885" y="194"/>
                  <a:pt x="28294" y="233"/>
                </a:cubicBezTo>
                <a:cubicBezTo>
                  <a:pt x="28461" y="248"/>
                  <a:pt x="28684" y="262"/>
                  <a:pt x="28846" y="234"/>
                </a:cubicBezTo>
                <a:cubicBezTo>
                  <a:pt x="28934" y="219"/>
                  <a:pt x="28992" y="188"/>
                  <a:pt x="29100" y="189"/>
                </a:cubicBezTo>
                <a:cubicBezTo>
                  <a:pt x="29197" y="190"/>
                  <a:pt x="29263" y="156"/>
                  <a:pt x="29350" y="144"/>
                </a:cubicBezTo>
                <a:cubicBezTo>
                  <a:pt x="29693" y="100"/>
                  <a:pt x="30078" y="147"/>
                  <a:pt x="30424" y="147"/>
                </a:cubicBezTo>
                <a:cubicBezTo>
                  <a:pt x="31506" y="147"/>
                  <a:pt x="31506" y="147"/>
                  <a:pt x="31506" y="147"/>
                </a:cubicBezTo>
                <a:cubicBezTo>
                  <a:pt x="33526" y="147"/>
                  <a:pt x="33526" y="147"/>
                  <a:pt x="33526" y="147"/>
                </a:cubicBezTo>
                <a:cubicBezTo>
                  <a:pt x="34506" y="147"/>
                  <a:pt x="34506" y="147"/>
                  <a:pt x="34506" y="147"/>
                </a:cubicBezTo>
                <a:cubicBezTo>
                  <a:pt x="34589" y="147"/>
                  <a:pt x="34673" y="145"/>
                  <a:pt x="34756" y="147"/>
                </a:cubicBezTo>
                <a:cubicBezTo>
                  <a:pt x="34864" y="149"/>
                  <a:pt x="34882" y="109"/>
                  <a:pt x="34971" y="81"/>
                </a:cubicBezTo>
                <a:cubicBezTo>
                  <a:pt x="35108" y="36"/>
                  <a:pt x="35289" y="62"/>
                  <a:pt x="35438" y="62"/>
                </a:cubicBezTo>
                <a:cubicBezTo>
                  <a:pt x="35613" y="62"/>
                  <a:pt x="35789" y="57"/>
                  <a:pt x="35965" y="57"/>
                </a:cubicBezTo>
                <a:cubicBezTo>
                  <a:pt x="35968" y="96"/>
                  <a:pt x="35967" y="140"/>
                  <a:pt x="35959" y="169"/>
                </a:cubicBezTo>
                <a:cubicBezTo>
                  <a:pt x="35944" y="223"/>
                  <a:pt x="35886" y="265"/>
                  <a:pt x="35874" y="322"/>
                </a:cubicBezTo>
                <a:cubicBezTo>
                  <a:pt x="35851" y="430"/>
                  <a:pt x="35875" y="573"/>
                  <a:pt x="35875" y="685"/>
                </a:cubicBezTo>
                <a:cubicBezTo>
                  <a:pt x="35875" y="1084"/>
                  <a:pt x="35875" y="1084"/>
                  <a:pt x="35875" y="1084"/>
                </a:cubicBezTo>
                <a:cubicBezTo>
                  <a:pt x="35875" y="1138"/>
                  <a:pt x="35867" y="1200"/>
                  <a:pt x="35874" y="1254"/>
                </a:cubicBezTo>
                <a:cubicBezTo>
                  <a:pt x="35877" y="1280"/>
                  <a:pt x="35907" y="1281"/>
                  <a:pt x="35907" y="1307"/>
                </a:cubicBezTo>
                <a:cubicBezTo>
                  <a:pt x="35906" y="1339"/>
                  <a:pt x="35879" y="1363"/>
                  <a:pt x="35874" y="1394"/>
                </a:cubicBezTo>
                <a:cubicBezTo>
                  <a:pt x="35853" y="1518"/>
                  <a:pt x="35875" y="1664"/>
                  <a:pt x="35875" y="1791"/>
                </a:cubicBezTo>
                <a:cubicBezTo>
                  <a:pt x="35875" y="2137"/>
                  <a:pt x="35875" y="2137"/>
                  <a:pt x="35875" y="2137"/>
                </a:cubicBezTo>
                <a:cubicBezTo>
                  <a:pt x="35875" y="2201"/>
                  <a:pt x="35875" y="2265"/>
                  <a:pt x="35875" y="2329"/>
                </a:cubicBezTo>
                <a:cubicBezTo>
                  <a:pt x="35875" y="2398"/>
                  <a:pt x="35896" y="2441"/>
                  <a:pt x="35905" y="2498"/>
                </a:cubicBezTo>
                <a:cubicBezTo>
                  <a:pt x="35924" y="2611"/>
                  <a:pt x="35904" y="2747"/>
                  <a:pt x="35904" y="2862"/>
                </a:cubicBezTo>
                <a:cubicBezTo>
                  <a:pt x="35904" y="2984"/>
                  <a:pt x="35916" y="3114"/>
                  <a:pt x="35904" y="3236"/>
                </a:cubicBezTo>
                <a:cubicBezTo>
                  <a:pt x="35892" y="3349"/>
                  <a:pt x="35875" y="3453"/>
                  <a:pt x="35875" y="3577"/>
                </a:cubicBezTo>
                <a:cubicBezTo>
                  <a:pt x="35875" y="3951"/>
                  <a:pt x="35875" y="3951"/>
                  <a:pt x="35875" y="3951"/>
                </a:cubicBezTo>
                <a:cubicBezTo>
                  <a:pt x="35875" y="4205"/>
                  <a:pt x="35874" y="4458"/>
                  <a:pt x="35875" y="4712"/>
                </a:cubicBezTo>
                <a:cubicBezTo>
                  <a:pt x="35876" y="4824"/>
                  <a:pt x="35847" y="4907"/>
                  <a:pt x="35847" y="5022"/>
                </a:cubicBezTo>
                <a:cubicBezTo>
                  <a:pt x="35847" y="5148"/>
                  <a:pt x="35839" y="5273"/>
                  <a:pt x="35845" y="5397"/>
                </a:cubicBezTo>
                <a:cubicBezTo>
                  <a:pt x="35857" y="5639"/>
                  <a:pt x="35847" y="5885"/>
                  <a:pt x="35847" y="6128"/>
                </a:cubicBezTo>
                <a:cubicBezTo>
                  <a:pt x="35847" y="6361"/>
                  <a:pt x="35905" y="6599"/>
                  <a:pt x="35904" y="6836"/>
                </a:cubicBezTo>
                <a:cubicBezTo>
                  <a:pt x="35903" y="6958"/>
                  <a:pt x="35875" y="7056"/>
                  <a:pt x="35875" y="7177"/>
                </a:cubicBezTo>
                <a:cubicBezTo>
                  <a:pt x="35875" y="7233"/>
                  <a:pt x="35875" y="7290"/>
                  <a:pt x="35875" y="7347"/>
                </a:cubicBezTo>
                <a:cubicBezTo>
                  <a:pt x="35876" y="7414"/>
                  <a:pt x="35853" y="7459"/>
                  <a:pt x="35846" y="7514"/>
                </a:cubicBezTo>
                <a:cubicBezTo>
                  <a:pt x="35836" y="7580"/>
                  <a:pt x="35869" y="7626"/>
                  <a:pt x="35876" y="7686"/>
                </a:cubicBezTo>
                <a:cubicBezTo>
                  <a:pt x="35882" y="7741"/>
                  <a:pt x="35875" y="7801"/>
                  <a:pt x="35875" y="7857"/>
                </a:cubicBezTo>
                <a:cubicBezTo>
                  <a:pt x="35875" y="7975"/>
                  <a:pt x="35858" y="8107"/>
                  <a:pt x="35874" y="8224"/>
                </a:cubicBezTo>
                <a:cubicBezTo>
                  <a:pt x="35892" y="8361"/>
                  <a:pt x="35952" y="8458"/>
                  <a:pt x="35951" y="8594"/>
                </a:cubicBezTo>
                <a:cubicBezTo>
                  <a:pt x="35951" y="8645"/>
                  <a:pt x="35964" y="8715"/>
                  <a:pt x="35952" y="8765"/>
                </a:cubicBezTo>
                <a:cubicBezTo>
                  <a:pt x="35934" y="8837"/>
                  <a:pt x="35902" y="8875"/>
                  <a:pt x="35904" y="8962"/>
                </a:cubicBezTo>
                <a:cubicBezTo>
                  <a:pt x="35904" y="9019"/>
                  <a:pt x="35897" y="9075"/>
                  <a:pt x="35914" y="9126"/>
                </a:cubicBezTo>
                <a:cubicBezTo>
                  <a:pt x="35913" y="9123"/>
                  <a:pt x="35950" y="9186"/>
                  <a:pt x="35952" y="9189"/>
                </a:cubicBezTo>
                <a:cubicBezTo>
                  <a:pt x="35952" y="9189"/>
                  <a:pt x="35964" y="9249"/>
                  <a:pt x="35965" y="9252"/>
                </a:cubicBezTo>
                <a:cubicBezTo>
                  <a:pt x="35991" y="9368"/>
                  <a:pt x="36028" y="9471"/>
                  <a:pt x="35989" y="9585"/>
                </a:cubicBezTo>
                <a:cubicBezTo>
                  <a:pt x="35953" y="9688"/>
                  <a:pt x="35949" y="9787"/>
                  <a:pt x="35951" y="9898"/>
                </a:cubicBezTo>
                <a:cubicBezTo>
                  <a:pt x="35951" y="9922"/>
                  <a:pt x="35959" y="9961"/>
                  <a:pt x="35953" y="9984"/>
                </a:cubicBezTo>
                <a:cubicBezTo>
                  <a:pt x="35946" y="10017"/>
                  <a:pt x="35910" y="10005"/>
                  <a:pt x="35901" y="10037"/>
                </a:cubicBezTo>
                <a:cubicBezTo>
                  <a:pt x="35884" y="10100"/>
                  <a:pt x="35904" y="10199"/>
                  <a:pt x="35904" y="10266"/>
                </a:cubicBezTo>
                <a:cubicBezTo>
                  <a:pt x="35904" y="10508"/>
                  <a:pt x="35898" y="10737"/>
                  <a:pt x="35875" y="10975"/>
                </a:cubicBezTo>
                <a:cubicBezTo>
                  <a:pt x="35864" y="11090"/>
                  <a:pt x="35838" y="11189"/>
                  <a:pt x="35837" y="11316"/>
                </a:cubicBezTo>
                <a:cubicBezTo>
                  <a:pt x="35837" y="11431"/>
                  <a:pt x="35876" y="11518"/>
                  <a:pt x="35875" y="11627"/>
                </a:cubicBezTo>
                <a:cubicBezTo>
                  <a:pt x="35873" y="11893"/>
                  <a:pt x="35906" y="12127"/>
                  <a:pt x="35904" y="12392"/>
                </a:cubicBezTo>
                <a:cubicBezTo>
                  <a:pt x="35902" y="12515"/>
                  <a:pt x="35963" y="12595"/>
                  <a:pt x="35982" y="12710"/>
                </a:cubicBezTo>
                <a:cubicBezTo>
                  <a:pt x="36001" y="12825"/>
                  <a:pt x="36032" y="12946"/>
                  <a:pt x="36018" y="13066"/>
                </a:cubicBezTo>
                <a:cubicBezTo>
                  <a:pt x="36009" y="13137"/>
                  <a:pt x="35973" y="13160"/>
                  <a:pt x="35952" y="13220"/>
                </a:cubicBezTo>
                <a:cubicBezTo>
                  <a:pt x="35935" y="13271"/>
                  <a:pt x="35951" y="13353"/>
                  <a:pt x="35953" y="13406"/>
                </a:cubicBezTo>
                <a:cubicBezTo>
                  <a:pt x="35957" y="13510"/>
                  <a:pt x="36049" y="13666"/>
                  <a:pt x="35883" y="13698"/>
                </a:cubicBezTo>
                <a:cubicBezTo>
                  <a:pt x="36136" y="13688"/>
                  <a:pt x="36392" y="13696"/>
                  <a:pt x="36646" y="13696"/>
                </a:cubicBezTo>
                <a:cubicBezTo>
                  <a:pt x="37008" y="13696"/>
                  <a:pt x="37008" y="13696"/>
                  <a:pt x="37008" y="13696"/>
                </a:cubicBezTo>
                <a:cubicBezTo>
                  <a:pt x="37056" y="13696"/>
                  <a:pt x="37108" y="13699"/>
                  <a:pt x="37160" y="13702"/>
                </a:cubicBezTo>
                <a:lnTo>
                  <a:pt x="37160" y="19095"/>
                </a:lnTo>
                <a:close/>
              </a:path>
            </a:pathLst>
          </a:custGeom>
          <a:solidFill>
            <a:srgbClr val="DDDDDD"/>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2" name="Frame 2">
            <a:extLst>
              <a:ext uri="{FF2B5EF4-FFF2-40B4-BE49-F238E27FC236}">
                <a16:creationId xmlns:a16="http://schemas.microsoft.com/office/drawing/2014/main" id="{F5F69001-3873-963B-2F82-ACA4755FFB58}"/>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4" name="Picture placeholder JU 10">
            <a:extLst>
              <a:ext uri="{FF2B5EF4-FFF2-40B4-BE49-F238E27FC236}">
                <a16:creationId xmlns:a16="http://schemas.microsoft.com/office/drawing/2014/main" id="{9F68CE5D-A7D7-15E2-592B-158B48532BF5}"/>
              </a:ext>
            </a:extLst>
          </p:cNvPr>
          <p:cNvSpPr>
            <a:spLocks noGrp="1" noSelect="1"/>
          </p:cNvSpPr>
          <p:nvPr>
            <p:ph type="pic" idx="1000" hasCustomPrompt="1"/>
            <p:custDataLst>
              <p:custData r:id="rId1"/>
            </p:custDataLst>
          </p:nvPr>
        </p:nvSpPr>
        <p:spPr bwMode="auto">
          <a:xfrm>
            <a:off x="394138" y="395644"/>
            <a:ext cx="11794975" cy="6084414"/>
          </a:xfrm>
          <a:custGeom>
            <a:avLst/>
            <a:gdLst>
              <a:gd name="connsiteX0" fmla="*/ 884082 w 11794975"/>
              <a:gd name="connsiteY0" fmla="*/ 265 h 6084414"/>
              <a:gd name="connsiteX1" fmla="*/ 936031 w 11794975"/>
              <a:gd name="connsiteY1" fmla="*/ 7651 h 6084414"/>
              <a:gd name="connsiteX2" fmla="*/ 978253 w 11794975"/>
              <a:gd name="connsiteY2" fmla="*/ 37491 h 6084414"/>
              <a:gd name="connsiteX3" fmla="*/ 1016983 w 11794975"/>
              <a:gd name="connsiteY3" fmla="*/ 36221 h 6084414"/>
              <a:gd name="connsiteX4" fmla="*/ 1099204 w 11794975"/>
              <a:gd name="connsiteY4" fmla="*/ 36221 h 6084414"/>
              <a:gd name="connsiteX5" fmla="*/ 1355392 w 11794975"/>
              <a:gd name="connsiteY5" fmla="*/ 36221 h 6084414"/>
              <a:gd name="connsiteX6" fmla="*/ 1773483 w 11794975"/>
              <a:gd name="connsiteY6" fmla="*/ 36221 h 6084414"/>
              <a:gd name="connsiteX7" fmla="*/ 1866499 w 11794975"/>
              <a:gd name="connsiteY7" fmla="*/ 36221 h 6084414"/>
              <a:gd name="connsiteX8" fmla="*/ 1910625 w 11794975"/>
              <a:gd name="connsiteY8" fmla="*/ 36856 h 6084414"/>
              <a:gd name="connsiteX9" fmla="*/ 1962054 w 11794975"/>
              <a:gd name="connsiteY9" fmla="*/ 15270 h 6084414"/>
              <a:gd name="connsiteX10" fmla="*/ 2149671 w 11794975"/>
              <a:gd name="connsiteY10" fmla="*/ 9238 h 6084414"/>
              <a:gd name="connsiteX11" fmla="*/ 2316653 w 11794975"/>
              <a:gd name="connsiteY11" fmla="*/ 9238 h 6084414"/>
              <a:gd name="connsiteX12" fmla="*/ 2406494 w 11794975"/>
              <a:gd name="connsiteY12" fmla="*/ 9238 h 6084414"/>
              <a:gd name="connsiteX13" fmla="*/ 2473477 w 11794975"/>
              <a:gd name="connsiteY13" fmla="*/ 36856 h 6084414"/>
              <a:gd name="connsiteX14" fmla="*/ 2610301 w 11794975"/>
              <a:gd name="connsiteY14" fmla="*/ 36221 h 6084414"/>
              <a:gd name="connsiteX15" fmla="*/ 2652523 w 11794975"/>
              <a:gd name="connsiteY15" fmla="*/ 37491 h 6084414"/>
              <a:gd name="connsiteX16" fmla="*/ 2699189 w 11794975"/>
              <a:gd name="connsiteY16" fmla="*/ 7651 h 6084414"/>
              <a:gd name="connsiteX17" fmla="*/ 2809347 w 11794975"/>
              <a:gd name="connsiteY17" fmla="*/ 9238 h 6084414"/>
              <a:gd name="connsiteX18" fmla="*/ 3146487 w 11794975"/>
              <a:gd name="connsiteY18" fmla="*/ 9238 h 6084414"/>
              <a:gd name="connsiteX19" fmla="*/ 3921082 w 11794975"/>
              <a:gd name="connsiteY19" fmla="*/ 9238 h 6084414"/>
              <a:gd name="connsiteX20" fmla="*/ 3997272 w 11794975"/>
              <a:gd name="connsiteY20" fmla="*/ 9238 h 6084414"/>
              <a:gd name="connsiteX21" fmla="*/ 4082668 w 11794975"/>
              <a:gd name="connsiteY21" fmla="*/ 36856 h 6084414"/>
              <a:gd name="connsiteX22" fmla="*/ 4305840 w 11794975"/>
              <a:gd name="connsiteY22" fmla="*/ 36221 h 6084414"/>
              <a:gd name="connsiteX23" fmla="*/ 4360443 w 11794975"/>
              <a:gd name="connsiteY23" fmla="*/ 37491 h 6084414"/>
              <a:gd name="connsiteX24" fmla="*/ 4407427 w 11794975"/>
              <a:gd name="connsiteY24" fmla="*/ 7651 h 6084414"/>
              <a:gd name="connsiteX25" fmla="*/ 4512187 w 11794975"/>
              <a:gd name="connsiteY25" fmla="*/ 9238 h 6084414"/>
              <a:gd name="connsiteX26" fmla="*/ 4700440 w 11794975"/>
              <a:gd name="connsiteY26" fmla="*/ 9238 h 6084414"/>
              <a:gd name="connsiteX27" fmla="*/ 5505829 w 11794975"/>
              <a:gd name="connsiteY27" fmla="*/ 9238 h 6084414"/>
              <a:gd name="connsiteX28" fmla="*/ 5721065 w 11794975"/>
              <a:gd name="connsiteY28" fmla="*/ 9238 h 6084414"/>
              <a:gd name="connsiteX29" fmla="*/ 5789636 w 11794975"/>
              <a:gd name="connsiteY29" fmla="*/ 7651 h 6084414"/>
              <a:gd name="connsiteX30" fmla="*/ 5826461 w 11794975"/>
              <a:gd name="connsiteY30" fmla="*/ 37491 h 6084414"/>
              <a:gd name="connsiteX31" fmla="*/ 5917571 w 11794975"/>
              <a:gd name="connsiteY31" fmla="*/ 36221 h 6084414"/>
              <a:gd name="connsiteX32" fmla="*/ 6081061 w 11794975"/>
              <a:gd name="connsiteY32" fmla="*/ 36221 h 6084414"/>
              <a:gd name="connsiteX33" fmla="*/ 6184870 w 11794975"/>
              <a:gd name="connsiteY33" fmla="*/ 36221 h 6084414"/>
              <a:gd name="connsiteX34" fmla="*/ 6250901 w 11794975"/>
              <a:gd name="connsiteY34" fmla="*/ 37491 h 6084414"/>
              <a:gd name="connsiteX35" fmla="*/ 6308996 w 11794975"/>
              <a:gd name="connsiteY35" fmla="*/ 8603 h 6084414"/>
              <a:gd name="connsiteX36" fmla="*/ 6536613 w 11794975"/>
              <a:gd name="connsiteY36" fmla="*/ 9238 h 6084414"/>
              <a:gd name="connsiteX37" fmla="*/ 6711849 w 11794975"/>
              <a:gd name="connsiteY37" fmla="*/ 9238 h 6084414"/>
              <a:gd name="connsiteX38" fmla="*/ 7076925 w 11794975"/>
              <a:gd name="connsiteY38" fmla="*/ 9238 h 6084414"/>
              <a:gd name="connsiteX39" fmla="*/ 7160734 w 11794975"/>
              <a:gd name="connsiteY39" fmla="*/ 8603 h 6084414"/>
              <a:gd name="connsiteX40" fmla="*/ 7255019 w 11794975"/>
              <a:gd name="connsiteY40" fmla="*/ 35904 h 6084414"/>
              <a:gd name="connsiteX41" fmla="*/ 7481048 w 11794975"/>
              <a:gd name="connsiteY41" fmla="*/ 36221 h 6084414"/>
              <a:gd name="connsiteX42" fmla="*/ 7843267 w 11794975"/>
              <a:gd name="connsiteY42" fmla="*/ 36221 h 6084414"/>
              <a:gd name="connsiteX43" fmla="*/ 8588974 w 11794975"/>
              <a:gd name="connsiteY43" fmla="*/ 36221 h 6084414"/>
              <a:gd name="connsiteX44" fmla="*/ 8980399 w 11794975"/>
              <a:gd name="connsiteY44" fmla="*/ 63522 h 6084414"/>
              <a:gd name="connsiteX45" fmla="*/ 9155635 w 11794975"/>
              <a:gd name="connsiteY45" fmla="*/ 63840 h 6084414"/>
              <a:gd name="connsiteX46" fmla="*/ 9236269 w 11794975"/>
              <a:gd name="connsiteY46" fmla="*/ 49554 h 6084414"/>
              <a:gd name="connsiteX47" fmla="*/ 9315634 w 11794975"/>
              <a:gd name="connsiteY47" fmla="*/ 35269 h 6084414"/>
              <a:gd name="connsiteX48" fmla="*/ 9656583 w 11794975"/>
              <a:gd name="connsiteY48" fmla="*/ 36221 h 6084414"/>
              <a:gd name="connsiteX49" fmla="*/ 10000071 w 11794975"/>
              <a:gd name="connsiteY49" fmla="*/ 36221 h 6084414"/>
              <a:gd name="connsiteX50" fmla="*/ 10641335 w 11794975"/>
              <a:gd name="connsiteY50" fmla="*/ 36221 h 6084414"/>
              <a:gd name="connsiteX51" fmla="*/ 10952443 w 11794975"/>
              <a:gd name="connsiteY51" fmla="*/ 36221 h 6084414"/>
              <a:gd name="connsiteX52" fmla="*/ 11031808 w 11794975"/>
              <a:gd name="connsiteY52" fmla="*/ 36221 h 6084414"/>
              <a:gd name="connsiteX53" fmla="*/ 11100061 w 11794975"/>
              <a:gd name="connsiteY53" fmla="*/ 15270 h 6084414"/>
              <a:gd name="connsiteX54" fmla="*/ 11248314 w 11794975"/>
              <a:gd name="connsiteY54" fmla="*/ 9238 h 6084414"/>
              <a:gd name="connsiteX55" fmla="*/ 11415614 w 11794975"/>
              <a:gd name="connsiteY55" fmla="*/ 7651 h 6084414"/>
              <a:gd name="connsiteX56" fmla="*/ 11413709 w 11794975"/>
              <a:gd name="connsiteY56" fmla="*/ 43205 h 6084414"/>
              <a:gd name="connsiteX57" fmla="*/ 11386725 w 11794975"/>
              <a:gd name="connsiteY57" fmla="*/ 91775 h 6084414"/>
              <a:gd name="connsiteX58" fmla="*/ 11387042 w 11794975"/>
              <a:gd name="connsiteY58" fmla="*/ 207010 h 6084414"/>
              <a:gd name="connsiteX59" fmla="*/ 11387042 w 11794975"/>
              <a:gd name="connsiteY59" fmla="*/ 333672 h 6084414"/>
              <a:gd name="connsiteX60" fmla="*/ 11386725 w 11794975"/>
              <a:gd name="connsiteY60" fmla="*/ 387639 h 6084414"/>
              <a:gd name="connsiteX61" fmla="*/ 11397201 w 11794975"/>
              <a:gd name="connsiteY61" fmla="*/ 404464 h 6084414"/>
              <a:gd name="connsiteX62" fmla="*/ 11386725 w 11794975"/>
              <a:gd name="connsiteY62" fmla="*/ 432082 h 6084414"/>
              <a:gd name="connsiteX63" fmla="*/ 11387042 w 11794975"/>
              <a:gd name="connsiteY63" fmla="*/ 558110 h 6084414"/>
              <a:gd name="connsiteX64" fmla="*/ 11387042 w 11794975"/>
              <a:gd name="connsiteY64" fmla="*/ 667948 h 6084414"/>
              <a:gd name="connsiteX65" fmla="*/ 11387042 w 11794975"/>
              <a:gd name="connsiteY65" fmla="*/ 728898 h 6084414"/>
              <a:gd name="connsiteX66" fmla="*/ 11396566 w 11794975"/>
              <a:gd name="connsiteY66" fmla="*/ 782547 h 6084414"/>
              <a:gd name="connsiteX67" fmla="*/ 11396249 w 11794975"/>
              <a:gd name="connsiteY67" fmla="*/ 898099 h 6084414"/>
              <a:gd name="connsiteX68" fmla="*/ 11396249 w 11794975"/>
              <a:gd name="connsiteY68" fmla="*/ 1016826 h 6084414"/>
              <a:gd name="connsiteX69" fmla="*/ 11387042 w 11794975"/>
              <a:gd name="connsiteY69" fmla="*/ 1125076 h 6084414"/>
              <a:gd name="connsiteX70" fmla="*/ 11387042 w 11794975"/>
              <a:gd name="connsiteY70" fmla="*/ 1243803 h 6084414"/>
              <a:gd name="connsiteX71" fmla="*/ 11387042 w 11794975"/>
              <a:gd name="connsiteY71" fmla="*/ 1485382 h 6084414"/>
              <a:gd name="connsiteX72" fmla="*/ 11378154 w 11794975"/>
              <a:gd name="connsiteY72" fmla="*/ 1583792 h 6084414"/>
              <a:gd name="connsiteX73" fmla="*/ 11377519 w 11794975"/>
              <a:gd name="connsiteY73" fmla="*/ 1702836 h 6084414"/>
              <a:gd name="connsiteX74" fmla="*/ 11378154 w 11794975"/>
              <a:gd name="connsiteY74" fmla="*/ 1934892 h 6084414"/>
              <a:gd name="connsiteX75" fmla="*/ 11396249 w 11794975"/>
              <a:gd name="connsiteY75" fmla="*/ 2159647 h 6084414"/>
              <a:gd name="connsiteX76" fmla="*/ 11387042 w 11794975"/>
              <a:gd name="connsiteY76" fmla="*/ 2267898 h 6084414"/>
              <a:gd name="connsiteX77" fmla="*/ 11387042 w 11794975"/>
              <a:gd name="connsiteY77" fmla="*/ 2321864 h 6084414"/>
              <a:gd name="connsiteX78" fmla="*/ 11377836 w 11794975"/>
              <a:gd name="connsiteY78" fmla="*/ 2374878 h 6084414"/>
              <a:gd name="connsiteX79" fmla="*/ 11387360 w 11794975"/>
              <a:gd name="connsiteY79" fmla="*/ 2429480 h 6084414"/>
              <a:gd name="connsiteX80" fmla="*/ 11387042 w 11794975"/>
              <a:gd name="connsiteY80" fmla="*/ 2483764 h 6084414"/>
              <a:gd name="connsiteX81" fmla="*/ 11386725 w 11794975"/>
              <a:gd name="connsiteY81" fmla="*/ 2600268 h 6084414"/>
              <a:gd name="connsiteX82" fmla="*/ 11411169 w 11794975"/>
              <a:gd name="connsiteY82" fmla="*/ 2717725 h 6084414"/>
              <a:gd name="connsiteX83" fmla="*/ 11411487 w 11794975"/>
              <a:gd name="connsiteY83" fmla="*/ 2772009 h 6084414"/>
              <a:gd name="connsiteX84" fmla="*/ 11396249 w 11794975"/>
              <a:gd name="connsiteY84" fmla="*/ 2834547 h 6084414"/>
              <a:gd name="connsiteX85" fmla="*/ 11399423 w 11794975"/>
              <a:gd name="connsiteY85" fmla="*/ 2886608 h 6084414"/>
              <a:gd name="connsiteX86" fmla="*/ 11411487 w 11794975"/>
              <a:gd name="connsiteY86" fmla="*/ 2906608 h 6084414"/>
              <a:gd name="connsiteX87" fmla="*/ 11415614 w 11794975"/>
              <a:gd name="connsiteY87" fmla="*/ 2926607 h 6084414"/>
              <a:gd name="connsiteX88" fmla="*/ 11423233 w 11794975"/>
              <a:gd name="connsiteY88" fmla="*/ 3032318 h 6084414"/>
              <a:gd name="connsiteX89" fmla="*/ 11411169 w 11794975"/>
              <a:gd name="connsiteY89" fmla="*/ 3131680 h 6084414"/>
              <a:gd name="connsiteX90" fmla="*/ 11411804 w 11794975"/>
              <a:gd name="connsiteY90" fmla="*/ 3158981 h 6084414"/>
              <a:gd name="connsiteX91" fmla="*/ 11395296 w 11794975"/>
              <a:gd name="connsiteY91" fmla="*/ 3175806 h 6084414"/>
              <a:gd name="connsiteX92" fmla="*/ 11396249 w 11794975"/>
              <a:gd name="connsiteY92" fmla="*/ 3248502 h 6084414"/>
              <a:gd name="connsiteX93" fmla="*/ 11387042 w 11794975"/>
              <a:gd name="connsiteY93" fmla="*/ 3473574 h 6084414"/>
              <a:gd name="connsiteX94" fmla="*/ 11374979 w 11794975"/>
              <a:gd name="connsiteY94" fmla="*/ 3581825 h 6084414"/>
              <a:gd name="connsiteX95" fmla="*/ 11387042 w 11794975"/>
              <a:gd name="connsiteY95" fmla="*/ 3680552 h 6084414"/>
              <a:gd name="connsiteX96" fmla="*/ 11396249 w 11794975"/>
              <a:gd name="connsiteY96" fmla="*/ 3923401 h 6084414"/>
              <a:gd name="connsiteX97" fmla="*/ 11421010 w 11794975"/>
              <a:gd name="connsiteY97" fmla="*/ 4024351 h 6084414"/>
              <a:gd name="connsiteX98" fmla="*/ 11432439 w 11794975"/>
              <a:gd name="connsiteY98" fmla="*/ 4137363 h 6084414"/>
              <a:gd name="connsiteX99" fmla="*/ 11411487 w 11794975"/>
              <a:gd name="connsiteY99" fmla="*/ 4186251 h 6084414"/>
              <a:gd name="connsiteX100" fmla="*/ 11411804 w 11794975"/>
              <a:gd name="connsiteY100" fmla="*/ 4245296 h 6084414"/>
              <a:gd name="connsiteX101" fmla="*/ 11389582 w 11794975"/>
              <a:gd name="connsiteY101" fmla="*/ 4337992 h 6084414"/>
              <a:gd name="connsiteX102" fmla="*/ 11631802 w 11794975"/>
              <a:gd name="connsiteY102" fmla="*/ 4337357 h 6084414"/>
              <a:gd name="connsiteX103" fmla="*/ 11746721 w 11794975"/>
              <a:gd name="connsiteY103" fmla="*/ 4337357 h 6084414"/>
              <a:gd name="connsiteX104" fmla="*/ 11794975 w 11794975"/>
              <a:gd name="connsiteY104" fmla="*/ 4339262 h 6084414"/>
              <a:gd name="connsiteX105" fmla="*/ 11794975 w 11794975"/>
              <a:gd name="connsiteY105" fmla="*/ 6051272 h 6084414"/>
              <a:gd name="connsiteX106" fmla="*/ 11728309 w 11794975"/>
              <a:gd name="connsiteY106" fmla="*/ 6047462 h 6084414"/>
              <a:gd name="connsiteX107" fmla="*/ 11612120 w 11794975"/>
              <a:gd name="connsiteY107" fmla="*/ 6029050 h 6084414"/>
              <a:gd name="connsiteX108" fmla="*/ 11520692 w 11794975"/>
              <a:gd name="connsiteY108" fmla="*/ 6029050 h 6084414"/>
              <a:gd name="connsiteX109" fmla="*/ 11156251 w 11794975"/>
              <a:gd name="connsiteY109" fmla="*/ 6029050 h 6084414"/>
              <a:gd name="connsiteX110" fmla="*/ 10980697 w 11794975"/>
              <a:gd name="connsiteY110" fmla="*/ 6029050 h 6084414"/>
              <a:gd name="connsiteX111" fmla="*/ 10793715 w 11794975"/>
              <a:gd name="connsiteY111" fmla="*/ 6028098 h 6084414"/>
              <a:gd name="connsiteX112" fmla="*/ 10748953 w 11794975"/>
              <a:gd name="connsiteY112" fmla="*/ 6047462 h 6084414"/>
              <a:gd name="connsiteX113" fmla="*/ 10696890 w 11794975"/>
              <a:gd name="connsiteY113" fmla="*/ 6047145 h 6084414"/>
              <a:gd name="connsiteX114" fmla="*/ 10616256 w 11794975"/>
              <a:gd name="connsiteY114" fmla="*/ 6049049 h 6084414"/>
              <a:gd name="connsiteX115" fmla="*/ 10438163 w 11794975"/>
              <a:gd name="connsiteY115" fmla="*/ 6056033 h 6084414"/>
              <a:gd name="connsiteX116" fmla="*/ 10384512 w 11794975"/>
              <a:gd name="connsiteY116" fmla="*/ 6055398 h 6084414"/>
              <a:gd name="connsiteX117" fmla="*/ 10342608 w 11794975"/>
              <a:gd name="connsiteY117" fmla="*/ 6077303 h 6084414"/>
              <a:gd name="connsiteX118" fmla="*/ 10276894 w 11794975"/>
              <a:gd name="connsiteY118" fmla="*/ 6083017 h 6084414"/>
              <a:gd name="connsiteX119" fmla="*/ 10208323 w 11794975"/>
              <a:gd name="connsiteY119" fmla="*/ 6083017 h 6084414"/>
              <a:gd name="connsiteX120" fmla="*/ 10179752 w 11794975"/>
              <a:gd name="connsiteY120" fmla="*/ 6083652 h 6084414"/>
              <a:gd name="connsiteX121" fmla="*/ 10146102 w 11794975"/>
              <a:gd name="connsiteY121" fmla="*/ 6062065 h 6084414"/>
              <a:gd name="connsiteX122" fmla="*/ 9999754 w 11794975"/>
              <a:gd name="connsiteY122" fmla="*/ 6056668 h 6084414"/>
              <a:gd name="connsiteX123" fmla="*/ 9863565 w 11794975"/>
              <a:gd name="connsiteY123" fmla="*/ 6029368 h 6084414"/>
              <a:gd name="connsiteX124" fmla="*/ 9717534 w 11794975"/>
              <a:gd name="connsiteY124" fmla="*/ 6029050 h 6084414"/>
              <a:gd name="connsiteX125" fmla="*/ 9574361 w 11794975"/>
              <a:gd name="connsiteY125" fmla="*/ 6015717 h 6084414"/>
              <a:gd name="connsiteX126" fmla="*/ 9282301 w 11794975"/>
              <a:gd name="connsiteY126" fmla="*/ 6015717 h 6084414"/>
              <a:gd name="connsiteX127" fmla="*/ 8980081 w 11794975"/>
              <a:gd name="connsiteY127" fmla="*/ 6015717 h 6084414"/>
              <a:gd name="connsiteX128" fmla="*/ 8672783 w 11794975"/>
              <a:gd name="connsiteY128" fmla="*/ 6029050 h 6084414"/>
              <a:gd name="connsiteX129" fmla="*/ 8520720 w 11794975"/>
              <a:gd name="connsiteY129" fmla="*/ 6015717 h 6084414"/>
              <a:gd name="connsiteX130" fmla="*/ 8383896 w 11794975"/>
              <a:gd name="connsiteY130" fmla="*/ 6015717 h 6084414"/>
              <a:gd name="connsiteX131" fmla="*/ 8065170 w 11794975"/>
              <a:gd name="connsiteY131" fmla="*/ 6015717 h 6084414"/>
              <a:gd name="connsiteX132" fmla="*/ 7750887 w 11794975"/>
              <a:gd name="connsiteY132" fmla="*/ 6026193 h 6084414"/>
              <a:gd name="connsiteX133" fmla="*/ 7672792 w 11794975"/>
              <a:gd name="connsiteY133" fmla="*/ 6029050 h 6084414"/>
              <a:gd name="connsiteX134" fmla="*/ 7602317 w 11794975"/>
              <a:gd name="connsiteY134" fmla="*/ 6048097 h 6084414"/>
              <a:gd name="connsiteX135" fmla="*/ 7469302 w 11794975"/>
              <a:gd name="connsiteY135" fmla="*/ 6047145 h 6084414"/>
              <a:gd name="connsiteX136" fmla="*/ 7320415 w 11794975"/>
              <a:gd name="connsiteY136" fmla="*/ 6048097 h 6084414"/>
              <a:gd name="connsiteX137" fmla="*/ 7252479 w 11794975"/>
              <a:gd name="connsiteY137" fmla="*/ 6029050 h 6084414"/>
              <a:gd name="connsiteX138" fmla="*/ 7185813 w 11794975"/>
              <a:gd name="connsiteY138" fmla="*/ 6029050 h 6084414"/>
              <a:gd name="connsiteX139" fmla="*/ 6871848 w 11794975"/>
              <a:gd name="connsiteY139" fmla="*/ 6029050 h 6084414"/>
              <a:gd name="connsiteX140" fmla="*/ 6586136 w 11794975"/>
              <a:gd name="connsiteY140" fmla="*/ 6029050 h 6084414"/>
              <a:gd name="connsiteX141" fmla="*/ 6309313 w 11794975"/>
              <a:gd name="connsiteY141" fmla="*/ 6015717 h 6084414"/>
              <a:gd name="connsiteX142" fmla="*/ 6008046 w 11794975"/>
              <a:gd name="connsiteY142" fmla="*/ 6029050 h 6084414"/>
              <a:gd name="connsiteX143" fmla="*/ 5866460 w 11794975"/>
              <a:gd name="connsiteY143" fmla="*/ 6015717 h 6084414"/>
              <a:gd name="connsiteX144" fmla="*/ 5728367 w 11794975"/>
              <a:gd name="connsiteY144" fmla="*/ 6028098 h 6084414"/>
              <a:gd name="connsiteX145" fmla="*/ 5564876 w 11794975"/>
              <a:gd name="connsiteY145" fmla="*/ 6056033 h 6084414"/>
              <a:gd name="connsiteX146" fmla="*/ 5398211 w 11794975"/>
              <a:gd name="connsiteY146" fmla="*/ 6056033 h 6084414"/>
              <a:gd name="connsiteX147" fmla="*/ 5024881 w 11794975"/>
              <a:gd name="connsiteY147" fmla="*/ 6056033 h 6084414"/>
              <a:gd name="connsiteX148" fmla="*/ 4680440 w 11794975"/>
              <a:gd name="connsiteY148" fmla="*/ 6047145 h 6084414"/>
              <a:gd name="connsiteX149" fmla="*/ 4594091 w 11794975"/>
              <a:gd name="connsiteY149" fmla="*/ 6047145 h 6084414"/>
              <a:gd name="connsiteX150" fmla="*/ 4512822 w 11794975"/>
              <a:gd name="connsiteY150" fmla="*/ 6029368 h 6084414"/>
              <a:gd name="connsiteX151" fmla="*/ 4308380 w 11794975"/>
              <a:gd name="connsiteY151" fmla="*/ 6029050 h 6084414"/>
              <a:gd name="connsiteX152" fmla="*/ 3740132 w 11794975"/>
              <a:gd name="connsiteY152" fmla="*/ 6029050 h 6084414"/>
              <a:gd name="connsiteX153" fmla="*/ 3582038 w 11794975"/>
              <a:gd name="connsiteY153" fmla="*/ 6029050 h 6084414"/>
              <a:gd name="connsiteX154" fmla="*/ 3500451 w 11794975"/>
              <a:gd name="connsiteY154" fmla="*/ 6028098 h 6084414"/>
              <a:gd name="connsiteX155" fmla="*/ 3474420 w 11794975"/>
              <a:gd name="connsiteY155" fmla="*/ 6048097 h 6084414"/>
              <a:gd name="connsiteX156" fmla="*/ 3434420 w 11794975"/>
              <a:gd name="connsiteY156" fmla="*/ 6047145 h 6084414"/>
              <a:gd name="connsiteX157" fmla="*/ 3149661 w 11794975"/>
              <a:gd name="connsiteY157" fmla="*/ 6047145 h 6084414"/>
              <a:gd name="connsiteX158" fmla="*/ 2866489 w 11794975"/>
              <a:gd name="connsiteY158" fmla="*/ 6047145 h 6084414"/>
              <a:gd name="connsiteX159" fmla="*/ 2542365 w 11794975"/>
              <a:gd name="connsiteY159" fmla="*/ 6015717 h 6084414"/>
              <a:gd name="connsiteX160" fmla="*/ 2394747 w 11794975"/>
              <a:gd name="connsiteY160" fmla="*/ 6026193 h 6084414"/>
              <a:gd name="connsiteX161" fmla="*/ 2234432 w 11794975"/>
              <a:gd name="connsiteY161" fmla="*/ 6029050 h 6084414"/>
              <a:gd name="connsiteX162" fmla="*/ 1949355 w 11794975"/>
              <a:gd name="connsiteY162" fmla="*/ 6029050 h 6084414"/>
              <a:gd name="connsiteX163" fmla="*/ 1785230 w 11794975"/>
              <a:gd name="connsiteY163" fmla="*/ 6015717 h 6084414"/>
              <a:gd name="connsiteX164" fmla="*/ 1637929 w 11794975"/>
              <a:gd name="connsiteY164" fmla="*/ 6015717 h 6084414"/>
              <a:gd name="connsiteX165" fmla="*/ 1491899 w 11794975"/>
              <a:gd name="connsiteY165" fmla="*/ 6015717 h 6084414"/>
              <a:gd name="connsiteX166" fmla="*/ 1342059 w 11794975"/>
              <a:gd name="connsiteY166" fmla="*/ 6029050 h 6084414"/>
              <a:gd name="connsiteX167" fmla="*/ 1189362 w 11794975"/>
              <a:gd name="connsiteY167" fmla="*/ 6033177 h 6084414"/>
              <a:gd name="connsiteX168" fmla="*/ 1113490 w 11794975"/>
              <a:gd name="connsiteY168" fmla="*/ 6047145 h 6084414"/>
              <a:gd name="connsiteX169" fmla="*/ 1043649 w 11794975"/>
              <a:gd name="connsiteY169" fmla="*/ 6054129 h 6084414"/>
              <a:gd name="connsiteX170" fmla="*/ 719843 w 11794975"/>
              <a:gd name="connsiteY170" fmla="*/ 6056033 h 6084414"/>
              <a:gd name="connsiteX171" fmla="*/ 47151 w 11794975"/>
              <a:gd name="connsiteY171" fmla="*/ 6053811 h 6084414"/>
              <a:gd name="connsiteX172" fmla="*/ 48103 w 11794975"/>
              <a:gd name="connsiteY172" fmla="*/ 6037621 h 6084414"/>
              <a:gd name="connsiteX173" fmla="*/ 64928 w 11794975"/>
              <a:gd name="connsiteY173" fmla="*/ 6018257 h 6084414"/>
              <a:gd name="connsiteX174" fmla="*/ 66516 w 11794975"/>
              <a:gd name="connsiteY174" fmla="*/ 5984290 h 6084414"/>
              <a:gd name="connsiteX175" fmla="*/ 59532 w 11794975"/>
              <a:gd name="connsiteY175" fmla="*/ 5910006 h 6084414"/>
              <a:gd name="connsiteX176" fmla="*/ 39532 w 11794975"/>
              <a:gd name="connsiteY176" fmla="*/ 5750329 h 6084414"/>
              <a:gd name="connsiteX177" fmla="*/ 37310 w 11794975"/>
              <a:gd name="connsiteY177" fmla="*/ 5687473 h 6084414"/>
              <a:gd name="connsiteX178" fmla="*/ 21437 w 11794975"/>
              <a:gd name="connsiteY178" fmla="*/ 5651284 h 6084414"/>
              <a:gd name="connsiteX179" fmla="*/ 21754 w 11794975"/>
              <a:gd name="connsiteY179" fmla="*/ 5615412 h 6084414"/>
              <a:gd name="connsiteX180" fmla="*/ 12548 w 11794975"/>
              <a:gd name="connsiteY180" fmla="*/ 5455417 h 6084414"/>
              <a:gd name="connsiteX181" fmla="*/ 12548 w 11794975"/>
              <a:gd name="connsiteY181" fmla="*/ 5217329 h 6084414"/>
              <a:gd name="connsiteX182" fmla="*/ 12548 w 11794975"/>
              <a:gd name="connsiteY182" fmla="*/ 5086222 h 6084414"/>
              <a:gd name="connsiteX183" fmla="*/ 19850 w 11794975"/>
              <a:gd name="connsiteY183" fmla="*/ 5030351 h 6084414"/>
              <a:gd name="connsiteX184" fmla="*/ 36992 w 11794975"/>
              <a:gd name="connsiteY184" fmla="*/ 4985591 h 6084414"/>
              <a:gd name="connsiteX185" fmla="*/ 21754 w 11794975"/>
              <a:gd name="connsiteY185" fmla="*/ 4868769 h 6084414"/>
              <a:gd name="connsiteX186" fmla="*/ 21754 w 11794975"/>
              <a:gd name="connsiteY186" fmla="*/ 4751312 h 6084414"/>
              <a:gd name="connsiteX187" fmla="*/ 12548 w 11794975"/>
              <a:gd name="connsiteY187" fmla="*/ 4517351 h 6084414"/>
              <a:gd name="connsiteX188" fmla="*/ 12548 w 11794975"/>
              <a:gd name="connsiteY188" fmla="*/ 4040541 h 6084414"/>
              <a:gd name="connsiteX189" fmla="*/ 12548 w 11794975"/>
              <a:gd name="connsiteY189" fmla="*/ 3806580 h 6084414"/>
              <a:gd name="connsiteX190" fmla="*/ 12548 w 11794975"/>
              <a:gd name="connsiteY190" fmla="*/ 3680552 h 6084414"/>
              <a:gd name="connsiteX191" fmla="*/ 21754 w 11794975"/>
              <a:gd name="connsiteY191" fmla="*/ 3572619 h 6084414"/>
              <a:gd name="connsiteX192" fmla="*/ 12548 w 11794975"/>
              <a:gd name="connsiteY192" fmla="*/ 3338658 h 6084414"/>
              <a:gd name="connsiteX193" fmla="*/ 10643 w 11794975"/>
              <a:gd name="connsiteY193" fmla="*/ 3230725 h 6084414"/>
              <a:gd name="connsiteX194" fmla="*/ 5564 w 11794975"/>
              <a:gd name="connsiteY194" fmla="*/ 3183742 h 6084414"/>
              <a:gd name="connsiteX195" fmla="*/ 10643 w 11794975"/>
              <a:gd name="connsiteY195" fmla="*/ 3138982 h 6084414"/>
              <a:gd name="connsiteX196" fmla="*/ 3342 w 11794975"/>
              <a:gd name="connsiteY196" fmla="*/ 2906925 h 6084414"/>
              <a:gd name="connsiteX197" fmla="*/ 485 w 11794975"/>
              <a:gd name="connsiteY197" fmla="*/ 2798992 h 6084414"/>
              <a:gd name="connsiteX198" fmla="*/ 12548 w 11794975"/>
              <a:gd name="connsiteY198" fmla="*/ 2699630 h 6084414"/>
              <a:gd name="connsiteX199" fmla="*/ 12231 w 11794975"/>
              <a:gd name="connsiteY199" fmla="*/ 2648203 h 6084414"/>
              <a:gd name="connsiteX200" fmla="*/ 22072 w 11794975"/>
              <a:gd name="connsiteY200" fmla="*/ 2591697 h 6084414"/>
              <a:gd name="connsiteX201" fmla="*/ 21754 w 11794975"/>
              <a:gd name="connsiteY201" fmla="*/ 2474875 h 6084414"/>
              <a:gd name="connsiteX202" fmla="*/ 12548 w 11794975"/>
              <a:gd name="connsiteY202" fmla="*/ 2249803 h 6084414"/>
              <a:gd name="connsiteX203" fmla="*/ 21754 w 11794975"/>
              <a:gd name="connsiteY203" fmla="*/ 1772358 h 6084414"/>
              <a:gd name="connsiteX204" fmla="*/ 21437 w 11794975"/>
              <a:gd name="connsiteY204" fmla="*/ 1709502 h 6084414"/>
              <a:gd name="connsiteX205" fmla="*/ 36675 w 11794975"/>
              <a:gd name="connsiteY205" fmla="*/ 1664742 h 6084414"/>
              <a:gd name="connsiteX206" fmla="*/ 33183 w 11794975"/>
              <a:gd name="connsiteY206" fmla="*/ 1557444 h 6084414"/>
              <a:gd name="connsiteX207" fmla="*/ 21754 w 11794975"/>
              <a:gd name="connsiteY207" fmla="*/ 1484748 h 6084414"/>
              <a:gd name="connsiteX208" fmla="*/ 21754 w 11794975"/>
              <a:gd name="connsiteY208" fmla="*/ 1423797 h 6084414"/>
              <a:gd name="connsiteX209" fmla="*/ 36357 w 11794975"/>
              <a:gd name="connsiteY209" fmla="*/ 1322848 h 6084414"/>
              <a:gd name="connsiteX210" fmla="*/ 36675 w 11794975"/>
              <a:gd name="connsiteY210" fmla="*/ 1197455 h 6084414"/>
              <a:gd name="connsiteX211" fmla="*/ 36992 w 11794975"/>
              <a:gd name="connsiteY211" fmla="*/ 1133648 h 6084414"/>
              <a:gd name="connsiteX212" fmla="*/ 21754 w 11794975"/>
              <a:gd name="connsiteY212" fmla="*/ 1088887 h 6084414"/>
              <a:gd name="connsiteX213" fmla="*/ 36675 w 11794975"/>
              <a:gd name="connsiteY213" fmla="*/ 1026032 h 6084414"/>
              <a:gd name="connsiteX214" fmla="*/ 36992 w 11794975"/>
              <a:gd name="connsiteY214" fmla="*/ 972065 h 6084414"/>
              <a:gd name="connsiteX215" fmla="*/ 21754 w 11794975"/>
              <a:gd name="connsiteY215" fmla="*/ 908575 h 6084414"/>
              <a:gd name="connsiteX216" fmla="*/ 21754 w 11794975"/>
              <a:gd name="connsiteY216" fmla="*/ 854926 h 6084414"/>
              <a:gd name="connsiteX217" fmla="*/ 21437 w 11794975"/>
              <a:gd name="connsiteY217" fmla="*/ 612076 h 6084414"/>
              <a:gd name="connsiteX218" fmla="*/ 38897 w 11794975"/>
              <a:gd name="connsiteY218" fmla="*/ 546682 h 6084414"/>
              <a:gd name="connsiteX219" fmla="*/ 39532 w 11794975"/>
              <a:gd name="connsiteY219" fmla="*/ 494937 h 6084414"/>
              <a:gd name="connsiteX220" fmla="*/ 36675 w 11794975"/>
              <a:gd name="connsiteY220" fmla="*/ 395893 h 6084414"/>
              <a:gd name="connsiteX221" fmla="*/ 36992 w 11794975"/>
              <a:gd name="connsiteY221" fmla="*/ 333355 h 6084414"/>
              <a:gd name="connsiteX222" fmla="*/ 21754 w 11794975"/>
              <a:gd name="connsiteY222" fmla="*/ 279071 h 6084414"/>
              <a:gd name="connsiteX223" fmla="*/ 21437 w 11794975"/>
              <a:gd name="connsiteY223" fmla="*/ 225422 h 6084414"/>
              <a:gd name="connsiteX224" fmla="*/ 38897 w 11794975"/>
              <a:gd name="connsiteY224" fmla="*/ 171138 h 6084414"/>
              <a:gd name="connsiteX225" fmla="*/ 40167 w 11794975"/>
              <a:gd name="connsiteY225" fmla="*/ 70189 h 6084414"/>
              <a:gd name="connsiteX226" fmla="*/ 14770 w 11794975"/>
              <a:gd name="connsiteY226" fmla="*/ 16222 h 6084414"/>
              <a:gd name="connsiteX227" fmla="*/ 12865 w 11794975"/>
              <a:gd name="connsiteY227" fmla="*/ 9873 h 6084414"/>
              <a:gd name="connsiteX228" fmla="*/ 179848 w 11794975"/>
              <a:gd name="connsiteY228" fmla="*/ 9238 h 6084414"/>
              <a:gd name="connsiteX229" fmla="*/ 528734 w 11794975"/>
              <a:gd name="connsiteY229" fmla="*/ 9238 h 6084414"/>
              <a:gd name="connsiteX230" fmla="*/ 708414 w 11794975"/>
              <a:gd name="connsiteY230" fmla="*/ 9238 h 6084414"/>
              <a:gd name="connsiteX231" fmla="*/ 884082 w 11794975"/>
              <a:gd name="connsiteY231" fmla="*/ 265 h 6084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Lst>
            <a:rect l="l" t="t" r="r" b="b"/>
            <a:pathLst>
              <a:path w="11794975" h="6084414">
                <a:moveTo>
                  <a:pt x="884082" y="265"/>
                </a:moveTo>
                <a:cubicBezTo>
                  <a:pt x="903274" y="965"/>
                  <a:pt x="921031" y="3127"/>
                  <a:pt x="936031" y="7651"/>
                </a:cubicBezTo>
                <a:cubicBezTo>
                  <a:pt x="954126" y="13365"/>
                  <a:pt x="961428" y="32412"/>
                  <a:pt x="978253" y="37491"/>
                </a:cubicBezTo>
                <a:cubicBezTo>
                  <a:pt x="988729" y="40666"/>
                  <a:pt x="1005555" y="35269"/>
                  <a:pt x="1016983" y="36221"/>
                </a:cubicBezTo>
                <a:cubicBezTo>
                  <a:pt x="1044284" y="37809"/>
                  <a:pt x="1071903" y="36221"/>
                  <a:pt x="1099204" y="36221"/>
                </a:cubicBezTo>
                <a:cubicBezTo>
                  <a:pt x="1355392" y="36221"/>
                  <a:pt x="1355392" y="36221"/>
                  <a:pt x="1355392" y="36221"/>
                </a:cubicBezTo>
                <a:cubicBezTo>
                  <a:pt x="1773483" y="36221"/>
                  <a:pt x="1773483" y="36221"/>
                  <a:pt x="1773483" y="36221"/>
                </a:cubicBezTo>
                <a:cubicBezTo>
                  <a:pt x="1804595" y="36221"/>
                  <a:pt x="1835388" y="35904"/>
                  <a:pt x="1866499" y="36221"/>
                </a:cubicBezTo>
                <a:cubicBezTo>
                  <a:pt x="1879514" y="36221"/>
                  <a:pt x="1897927" y="38761"/>
                  <a:pt x="1910625" y="36856"/>
                </a:cubicBezTo>
                <a:cubicBezTo>
                  <a:pt x="1936022" y="33047"/>
                  <a:pt x="1940466" y="21301"/>
                  <a:pt x="1962054" y="15270"/>
                </a:cubicBezTo>
                <a:cubicBezTo>
                  <a:pt x="2018243" y="-1238"/>
                  <a:pt x="2089671" y="9238"/>
                  <a:pt x="2149671" y="9238"/>
                </a:cubicBezTo>
                <a:cubicBezTo>
                  <a:pt x="2316653" y="9238"/>
                  <a:pt x="2316653" y="9238"/>
                  <a:pt x="2316653" y="9238"/>
                </a:cubicBezTo>
                <a:cubicBezTo>
                  <a:pt x="2346177" y="9238"/>
                  <a:pt x="2376970" y="6699"/>
                  <a:pt x="2406494" y="9238"/>
                </a:cubicBezTo>
                <a:cubicBezTo>
                  <a:pt x="2441414" y="12095"/>
                  <a:pt x="2444271" y="27333"/>
                  <a:pt x="2473477" y="36856"/>
                </a:cubicBezTo>
                <a:cubicBezTo>
                  <a:pt x="2509667" y="48285"/>
                  <a:pt x="2571571" y="35587"/>
                  <a:pt x="2610301" y="36221"/>
                </a:cubicBezTo>
                <a:cubicBezTo>
                  <a:pt x="2621412" y="36221"/>
                  <a:pt x="2641729" y="40031"/>
                  <a:pt x="2652523" y="37491"/>
                </a:cubicBezTo>
                <a:cubicBezTo>
                  <a:pt x="2674110" y="32412"/>
                  <a:pt x="2677920" y="12730"/>
                  <a:pt x="2699189" y="7651"/>
                </a:cubicBezTo>
                <a:cubicBezTo>
                  <a:pt x="2730618" y="350"/>
                  <a:pt x="2776014" y="9238"/>
                  <a:pt x="2809347" y="9238"/>
                </a:cubicBezTo>
                <a:cubicBezTo>
                  <a:pt x="3146487" y="9238"/>
                  <a:pt x="3146487" y="9238"/>
                  <a:pt x="3146487" y="9238"/>
                </a:cubicBezTo>
                <a:cubicBezTo>
                  <a:pt x="3921082" y="9238"/>
                  <a:pt x="3921082" y="9238"/>
                  <a:pt x="3921082" y="9238"/>
                </a:cubicBezTo>
                <a:cubicBezTo>
                  <a:pt x="3946478" y="9238"/>
                  <a:pt x="3972193" y="7968"/>
                  <a:pt x="3997272" y="9238"/>
                </a:cubicBezTo>
                <a:cubicBezTo>
                  <a:pt x="4035050" y="11143"/>
                  <a:pt x="4050287" y="29238"/>
                  <a:pt x="4082668" y="36856"/>
                </a:cubicBezTo>
                <a:cubicBezTo>
                  <a:pt x="4149334" y="52094"/>
                  <a:pt x="4237904" y="35269"/>
                  <a:pt x="4305840" y="36221"/>
                </a:cubicBezTo>
                <a:cubicBezTo>
                  <a:pt x="4321079" y="36221"/>
                  <a:pt x="4346475" y="41301"/>
                  <a:pt x="4360443" y="37491"/>
                </a:cubicBezTo>
                <a:cubicBezTo>
                  <a:pt x="4381713" y="31777"/>
                  <a:pt x="4386474" y="12730"/>
                  <a:pt x="4407427" y="7651"/>
                </a:cubicBezTo>
                <a:cubicBezTo>
                  <a:pt x="4437268" y="667"/>
                  <a:pt x="4481394" y="9238"/>
                  <a:pt x="4512187" y="9238"/>
                </a:cubicBezTo>
                <a:cubicBezTo>
                  <a:pt x="4700440" y="9238"/>
                  <a:pt x="4700440" y="9238"/>
                  <a:pt x="4700440" y="9238"/>
                </a:cubicBezTo>
                <a:cubicBezTo>
                  <a:pt x="5505829" y="9238"/>
                  <a:pt x="5505829" y="9238"/>
                  <a:pt x="5505829" y="9238"/>
                </a:cubicBezTo>
                <a:cubicBezTo>
                  <a:pt x="5577574" y="9238"/>
                  <a:pt x="5649320" y="9556"/>
                  <a:pt x="5721065" y="9238"/>
                </a:cubicBezTo>
                <a:cubicBezTo>
                  <a:pt x="5739795" y="8921"/>
                  <a:pt x="5772175" y="1937"/>
                  <a:pt x="5789636" y="7651"/>
                </a:cubicBezTo>
                <a:cubicBezTo>
                  <a:pt x="5805191" y="12730"/>
                  <a:pt x="5808683" y="31460"/>
                  <a:pt x="5826461" y="37491"/>
                </a:cubicBezTo>
                <a:cubicBezTo>
                  <a:pt x="5847730" y="44793"/>
                  <a:pt x="5895984" y="36221"/>
                  <a:pt x="5917571" y="36221"/>
                </a:cubicBezTo>
                <a:cubicBezTo>
                  <a:pt x="6081061" y="36221"/>
                  <a:pt x="6081061" y="36221"/>
                  <a:pt x="6081061" y="36221"/>
                </a:cubicBezTo>
                <a:cubicBezTo>
                  <a:pt x="6115664" y="36221"/>
                  <a:pt x="6150267" y="35904"/>
                  <a:pt x="6184870" y="36221"/>
                </a:cubicBezTo>
                <a:cubicBezTo>
                  <a:pt x="6203917" y="36221"/>
                  <a:pt x="6232806" y="42253"/>
                  <a:pt x="6250901" y="37491"/>
                </a:cubicBezTo>
                <a:cubicBezTo>
                  <a:pt x="6274710" y="31460"/>
                  <a:pt x="6284552" y="13365"/>
                  <a:pt x="6308996" y="8603"/>
                </a:cubicBezTo>
                <a:cubicBezTo>
                  <a:pt x="6378519" y="-5682"/>
                  <a:pt x="6465185" y="9238"/>
                  <a:pt x="6536613" y="9238"/>
                </a:cubicBezTo>
                <a:cubicBezTo>
                  <a:pt x="6711849" y="9238"/>
                  <a:pt x="6711849" y="9238"/>
                  <a:pt x="6711849" y="9238"/>
                </a:cubicBezTo>
                <a:cubicBezTo>
                  <a:pt x="7076925" y="9238"/>
                  <a:pt x="7076925" y="9238"/>
                  <a:pt x="7076925" y="9238"/>
                </a:cubicBezTo>
                <a:cubicBezTo>
                  <a:pt x="7102639" y="9238"/>
                  <a:pt x="7135655" y="4159"/>
                  <a:pt x="7160734" y="8603"/>
                </a:cubicBezTo>
                <a:cubicBezTo>
                  <a:pt x="7203273" y="16222"/>
                  <a:pt x="7205495" y="36856"/>
                  <a:pt x="7255019" y="35904"/>
                </a:cubicBezTo>
                <a:cubicBezTo>
                  <a:pt x="7330256" y="34634"/>
                  <a:pt x="7405811" y="36221"/>
                  <a:pt x="7481048" y="36221"/>
                </a:cubicBezTo>
                <a:cubicBezTo>
                  <a:pt x="7843267" y="36221"/>
                  <a:pt x="7843267" y="36221"/>
                  <a:pt x="7843267" y="36221"/>
                </a:cubicBezTo>
                <a:cubicBezTo>
                  <a:pt x="8588974" y="36221"/>
                  <a:pt x="8588974" y="36221"/>
                  <a:pt x="8588974" y="36221"/>
                </a:cubicBezTo>
                <a:cubicBezTo>
                  <a:pt x="8721036" y="36221"/>
                  <a:pt x="8850559" y="51142"/>
                  <a:pt x="8980399" y="63522"/>
                </a:cubicBezTo>
                <a:cubicBezTo>
                  <a:pt x="9033414" y="68284"/>
                  <a:pt x="9104207" y="72728"/>
                  <a:pt x="9155635" y="63840"/>
                </a:cubicBezTo>
                <a:cubicBezTo>
                  <a:pt x="9183571" y="59078"/>
                  <a:pt x="9201984" y="49237"/>
                  <a:pt x="9236269" y="49554"/>
                </a:cubicBezTo>
                <a:cubicBezTo>
                  <a:pt x="9267063" y="49872"/>
                  <a:pt x="9288015" y="39078"/>
                  <a:pt x="9315634" y="35269"/>
                </a:cubicBezTo>
                <a:cubicBezTo>
                  <a:pt x="9424521" y="21301"/>
                  <a:pt x="9546742" y="36221"/>
                  <a:pt x="9656583" y="36221"/>
                </a:cubicBezTo>
                <a:cubicBezTo>
                  <a:pt x="10000071" y="36221"/>
                  <a:pt x="10000071" y="36221"/>
                  <a:pt x="10000071" y="36221"/>
                </a:cubicBezTo>
                <a:cubicBezTo>
                  <a:pt x="10641335" y="36221"/>
                  <a:pt x="10641335" y="36221"/>
                  <a:pt x="10641335" y="36221"/>
                </a:cubicBezTo>
                <a:cubicBezTo>
                  <a:pt x="10952443" y="36221"/>
                  <a:pt x="10952443" y="36221"/>
                  <a:pt x="10952443" y="36221"/>
                </a:cubicBezTo>
                <a:cubicBezTo>
                  <a:pt x="10978792" y="36221"/>
                  <a:pt x="11005459" y="35587"/>
                  <a:pt x="11031808" y="36221"/>
                </a:cubicBezTo>
                <a:cubicBezTo>
                  <a:pt x="11066093" y="36856"/>
                  <a:pt x="11071807" y="24158"/>
                  <a:pt x="11100061" y="15270"/>
                </a:cubicBezTo>
                <a:cubicBezTo>
                  <a:pt x="11143553" y="984"/>
                  <a:pt x="11201012" y="9238"/>
                  <a:pt x="11248314" y="9238"/>
                </a:cubicBezTo>
                <a:cubicBezTo>
                  <a:pt x="11303869" y="9238"/>
                  <a:pt x="11359741" y="7651"/>
                  <a:pt x="11415614" y="7651"/>
                </a:cubicBezTo>
                <a:cubicBezTo>
                  <a:pt x="11416566" y="20031"/>
                  <a:pt x="11416248" y="33999"/>
                  <a:pt x="11413709" y="43205"/>
                </a:cubicBezTo>
                <a:cubicBezTo>
                  <a:pt x="11408947" y="60348"/>
                  <a:pt x="11390534" y="73681"/>
                  <a:pt x="11386725" y="91775"/>
                </a:cubicBezTo>
                <a:cubicBezTo>
                  <a:pt x="11379423" y="126060"/>
                  <a:pt x="11387042" y="171455"/>
                  <a:pt x="11387042" y="207010"/>
                </a:cubicBezTo>
                <a:cubicBezTo>
                  <a:pt x="11387042" y="333672"/>
                  <a:pt x="11387042" y="333672"/>
                  <a:pt x="11387042" y="333672"/>
                </a:cubicBezTo>
                <a:cubicBezTo>
                  <a:pt x="11387042" y="350815"/>
                  <a:pt x="11384503" y="370497"/>
                  <a:pt x="11386725" y="387639"/>
                </a:cubicBezTo>
                <a:cubicBezTo>
                  <a:pt x="11387677" y="395893"/>
                  <a:pt x="11397201" y="396210"/>
                  <a:pt x="11397201" y="404464"/>
                </a:cubicBezTo>
                <a:cubicBezTo>
                  <a:pt x="11396884" y="414622"/>
                  <a:pt x="11388312" y="422241"/>
                  <a:pt x="11386725" y="432082"/>
                </a:cubicBezTo>
                <a:cubicBezTo>
                  <a:pt x="11380058" y="471446"/>
                  <a:pt x="11387042" y="517794"/>
                  <a:pt x="11387042" y="558110"/>
                </a:cubicBezTo>
                <a:cubicBezTo>
                  <a:pt x="11387042" y="667948"/>
                  <a:pt x="11387042" y="667948"/>
                  <a:pt x="11387042" y="667948"/>
                </a:cubicBezTo>
                <a:cubicBezTo>
                  <a:pt x="11387042" y="688265"/>
                  <a:pt x="11387042" y="708581"/>
                  <a:pt x="11387042" y="728898"/>
                </a:cubicBezTo>
                <a:cubicBezTo>
                  <a:pt x="11387042" y="750802"/>
                  <a:pt x="11393709" y="764453"/>
                  <a:pt x="11396566" y="782547"/>
                </a:cubicBezTo>
                <a:cubicBezTo>
                  <a:pt x="11402598" y="818419"/>
                  <a:pt x="11396249" y="861592"/>
                  <a:pt x="11396249" y="898099"/>
                </a:cubicBezTo>
                <a:cubicBezTo>
                  <a:pt x="11396249" y="936828"/>
                  <a:pt x="11400058" y="978097"/>
                  <a:pt x="11396249" y="1016826"/>
                </a:cubicBezTo>
                <a:cubicBezTo>
                  <a:pt x="11392439" y="1052698"/>
                  <a:pt x="11387042" y="1085713"/>
                  <a:pt x="11387042" y="1125076"/>
                </a:cubicBezTo>
                <a:cubicBezTo>
                  <a:pt x="11387042" y="1243803"/>
                  <a:pt x="11387042" y="1243803"/>
                  <a:pt x="11387042" y="1243803"/>
                </a:cubicBezTo>
                <a:cubicBezTo>
                  <a:pt x="11387042" y="1324435"/>
                  <a:pt x="11386725" y="1404750"/>
                  <a:pt x="11387042" y="1485382"/>
                </a:cubicBezTo>
                <a:cubicBezTo>
                  <a:pt x="11387360" y="1520937"/>
                  <a:pt x="11378154" y="1547285"/>
                  <a:pt x="11378154" y="1583792"/>
                </a:cubicBezTo>
                <a:cubicBezTo>
                  <a:pt x="11378154" y="1623791"/>
                  <a:pt x="11375614" y="1663472"/>
                  <a:pt x="11377519" y="1702836"/>
                </a:cubicBezTo>
                <a:cubicBezTo>
                  <a:pt x="11381328" y="1779659"/>
                  <a:pt x="11378154" y="1857752"/>
                  <a:pt x="11378154" y="1934892"/>
                </a:cubicBezTo>
                <a:cubicBezTo>
                  <a:pt x="11378154" y="2008858"/>
                  <a:pt x="11396566" y="2084411"/>
                  <a:pt x="11396249" y="2159647"/>
                </a:cubicBezTo>
                <a:cubicBezTo>
                  <a:pt x="11395931" y="2198376"/>
                  <a:pt x="11387042" y="2229486"/>
                  <a:pt x="11387042" y="2267898"/>
                </a:cubicBezTo>
                <a:cubicBezTo>
                  <a:pt x="11387042" y="2285675"/>
                  <a:pt x="11387042" y="2303770"/>
                  <a:pt x="11387042" y="2321864"/>
                </a:cubicBezTo>
                <a:cubicBezTo>
                  <a:pt x="11387360" y="2343133"/>
                  <a:pt x="11380058" y="2357419"/>
                  <a:pt x="11377836" y="2374878"/>
                </a:cubicBezTo>
                <a:cubicBezTo>
                  <a:pt x="11374662" y="2395830"/>
                  <a:pt x="11385138" y="2410433"/>
                  <a:pt x="11387360" y="2429480"/>
                </a:cubicBezTo>
                <a:cubicBezTo>
                  <a:pt x="11389265" y="2446940"/>
                  <a:pt x="11387042" y="2465987"/>
                  <a:pt x="11387042" y="2483764"/>
                </a:cubicBezTo>
                <a:cubicBezTo>
                  <a:pt x="11387042" y="2521223"/>
                  <a:pt x="11381646" y="2563127"/>
                  <a:pt x="11386725" y="2600268"/>
                </a:cubicBezTo>
                <a:cubicBezTo>
                  <a:pt x="11392439" y="2643759"/>
                  <a:pt x="11411487" y="2674552"/>
                  <a:pt x="11411169" y="2717725"/>
                </a:cubicBezTo>
                <a:cubicBezTo>
                  <a:pt x="11411169" y="2733915"/>
                  <a:pt x="11415296" y="2756136"/>
                  <a:pt x="11411487" y="2772009"/>
                </a:cubicBezTo>
                <a:cubicBezTo>
                  <a:pt x="11405772" y="2794865"/>
                  <a:pt x="11395614" y="2806929"/>
                  <a:pt x="11396249" y="2834547"/>
                </a:cubicBezTo>
                <a:cubicBezTo>
                  <a:pt x="11396249" y="2852641"/>
                  <a:pt x="11394026" y="2870418"/>
                  <a:pt x="11399423" y="2886608"/>
                </a:cubicBezTo>
                <a:cubicBezTo>
                  <a:pt x="11399106" y="2885656"/>
                  <a:pt x="11410852" y="2905655"/>
                  <a:pt x="11411487" y="2906608"/>
                </a:cubicBezTo>
                <a:cubicBezTo>
                  <a:pt x="11411487" y="2906608"/>
                  <a:pt x="11415296" y="2925655"/>
                  <a:pt x="11415614" y="2926607"/>
                </a:cubicBezTo>
                <a:cubicBezTo>
                  <a:pt x="11423867" y="2963431"/>
                  <a:pt x="11435613" y="2996129"/>
                  <a:pt x="11423233" y="3032318"/>
                </a:cubicBezTo>
                <a:cubicBezTo>
                  <a:pt x="11411804" y="3065016"/>
                  <a:pt x="11410534" y="3096443"/>
                  <a:pt x="11411169" y="3131680"/>
                </a:cubicBezTo>
                <a:cubicBezTo>
                  <a:pt x="11411169" y="3139299"/>
                  <a:pt x="11413709" y="3151680"/>
                  <a:pt x="11411804" y="3158981"/>
                </a:cubicBezTo>
                <a:cubicBezTo>
                  <a:pt x="11409582" y="3169457"/>
                  <a:pt x="11398153" y="3165647"/>
                  <a:pt x="11395296" y="3175806"/>
                </a:cubicBezTo>
                <a:cubicBezTo>
                  <a:pt x="11389899" y="3195805"/>
                  <a:pt x="11396249" y="3227233"/>
                  <a:pt x="11396249" y="3248502"/>
                </a:cubicBezTo>
                <a:cubicBezTo>
                  <a:pt x="11396249" y="3325325"/>
                  <a:pt x="11394344" y="3398021"/>
                  <a:pt x="11387042" y="3473574"/>
                </a:cubicBezTo>
                <a:cubicBezTo>
                  <a:pt x="11383550" y="3510081"/>
                  <a:pt x="11375296" y="3541509"/>
                  <a:pt x="11374979" y="3581825"/>
                </a:cubicBezTo>
                <a:cubicBezTo>
                  <a:pt x="11374979" y="3618332"/>
                  <a:pt x="11387360" y="3645950"/>
                  <a:pt x="11387042" y="3680552"/>
                </a:cubicBezTo>
                <a:cubicBezTo>
                  <a:pt x="11386407" y="3764994"/>
                  <a:pt x="11396884" y="3839277"/>
                  <a:pt x="11396249" y="3923401"/>
                </a:cubicBezTo>
                <a:cubicBezTo>
                  <a:pt x="11395614" y="3962448"/>
                  <a:pt x="11414979" y="3987844"/>
                  <a:pt x="11421010" y="4024351"/>
                </a:cubicBezTo>
                <a:cubicBezTo>
                  <a:pt x="11427042" y="4060857"/>
                  <a:pt x="11436883" y="4099269"/>
                  <a:pt x="11432439" y="4137363"/>
                </a:cubicBezTo>
                <a:cubicBezTo>
                  <a:pt x="11429582" y="4159902"/>
                  <a:pt x="11418153" y="4167203"/>
                  <a:pt x="11411487" y="4186251"/>
                </a:cubicBezTo>
                <a:cubicBezTo>
                  <a:pt x="11406090" y="4202440"/>
                  <a:pt x="11411169" y="4228471"/>
                  <a:pt x="11411804" y="4245296"/>
                </a:cubicBezTo>
                <a:cubicBezTo>
                  <a:pt x="11413074" y="4278311"/>
                  <a:pt x="11442280" y="4327833"/>
                  <a:pt x="11389582" y="4337992"/>
                </a:cubicBezTo>
                <a:cubicBezTo>
                  <a:pt x="11469899" y="4334817"/>
                  <a:pt x="11551168" y="4337357"/>
                  <a:pt x="11631802" y="4337357"/>
                </a:cubicBezTo>
                <a:cubicBezTo>
                  <a:pt x="11746721" y="4337357"/>
                  <a:pt x="11746721" y="4337357"/>
                  <a:pt x="11746721" y="4337357"/>
                </a:cubicBezTo>
                <a:cubicBezTo>
                  <a:pt x="11761959" y="4337357"/>
                  <a:pt x="11778467" y="4338309"/>
                  <a:pt x="11794975" y="4339262"/>
                </a:cubicBezTo>
                <a:lnTo>
                  <a:pt x="11794975" y="6051272"/>
                </a:lnTo>
                <a:cubicBezTo>
                  <a:pt x="11767039" y="6050954"/>
                  <a:pt x="11740055" y="6049049"/>
                  <a:pt x="11728309" y="6047462"/>
                </a:cubicBezTo>
                <a:cubicBezTo>
                  <a:pt x="11686087" y="6042383"/>
                  <a:pt x="11657199" y="6029050"/>
                  <a:pt x="11612120" y="6029050"/>
                </a:cubicBezTo>
                <a:cubicBezTo>
                  <a:pt x="11581644" y="6029368"/>
                  <a:pt x="11551168" y="6029050"/>
                  <a:pt x="11520692" y="6029050"/>
                </a:cubicBezTo>
                <a:cubicBezTo>
                  <a:pt x="11156251" y="6029050"/>
                  <a:pt x="11156251" y="6029050"/>
                  <a:pt x="11156251" y="6029050"/>
                </a:cubicBezTo>
                <a:cubicBezTo>
                  <a:pt x="10980697" y="6029050"/>
                  <a:pt x="10980697" y="6029050"/>
                  <a:pt x="10980697" y="6029050"/>
                </a:cubicBezTo>
                <a:cubicBezTo>
                  <a:pt x="10923237" y="6029050"/>
                  <a:pt x="10849905" y="6017304"/>
                  <a:pt x="10793715" y="6028098"/>
                </a:cubicBezTo>
                <a:cubicBezTo>
                  <a:pt x="10775302" y="6031907"/>
                  <a:pt x="10768636" y="6044288"/>
                  <a:pt x="10748953" y="6047462"/>
                </a:cubicBezTo>
                <a:cubicBezTo>
                  <a:pt x="10732763" y="6050319"/>
                  <a:pt x="10713081" y="6047145"/>
                  <a:pt x="10696890" y="6047145"/>
                </a:cubicBezTo>
                <a:cubicBezTo>
                  <a:pt x="10669906" y="6047145"/>
                  <a:pt x="10642922" y="6046510"/>
                  <a:pt x="10616256" y="6049049"/>
                </a:cubicBezTo>
                <a:cubicBezTo>
                  <a:pt x="10557209" y="6055398"/>
                  <a:pt x="10498479" y="6056351"/>
                  <a:pt x="10438163" y="6056033"/>
                </a:cubicBezTo>
                <a:cubicBezTo>
                  <a:pt x="10421972" y="6056033"/>
                  <a:pt x="10400385" y="6052541"/>
                  <a:pt x="10384512" y="6055398"/>
                </a:cubicBezTo>
                <a:cubicBezTo>
                  <a:pt x="10362608" y="6059525"/>
                  <a:pt x="10360703" y="6071588"/>
                  <a:pt x="10342608" y="6077303"/>
                </a:cubicBezTo>
                <a:cubicBezTo>
                  <a:pt x="10321656" y="6083969"/>
                  <a:pt x="10301338" y="6083017"/>
                  <a:pt x="10276894" y="6083017"/>
                </a:cubicBezTo>
                <a:cubicBezTo>
                  <a:pt x="10254037" y="6083334"/>
                  <a:pt x="10231180" y="6082699"/>
                  <a:pt x="10208323" y="6083017"/>
                </a:cubicBezTo>
                <a:cubicBezTo>
                  <a:pt x="10201974" y="6083334"/>
                  <a:pt x="10186101" y="6085556"/>
                  <a:pt x="10179752" y="6083652"/>
                </a:cubicBezTo>
                <a:cubicBezTo>
                  <a:pt x="10163562" y="6079525"/>
                  <a:pt x="10159435" y="6067144"/>
                  <a:pt x="10146102" y="6062065"/>
                </a:cubicBezTo>
                <a:cubicBezTo>
                  <a:pt x="10101340" y="6045875"/>
                  <a:pt x="10047690" y="6061113"/>
                  <a:pt x="9999754" y="6056668"/>
                </a:cubicBezTo>
                <a:cubicBezTo>
                  <a:pt x="9950866" y="6051907"/>
                  <a:pt x="9907691" y="6036351"/>
                  <a:pt x="9863565" y="6029368"/>
                </a:cubicBezTo>
                <a:cubicBezTo>
                  <a:pt x="9817851" y="6022066"/>
                  <a:pt x="9763883" y="6029050"/>
                  <a:pt x="9717534" y="6029050"/>
                </a:cubicBezTo>
                <a:cubicBezTo>
                  <a:pt x="9664519" y="6029368"/>
                  <a:pt x="9627377" y="6015400"/>
                  <a:pt x="9574361" y="6015717"/>
                </a:cubicBezTo>
                <a:cubicBezTo>
                  <a:pt x="9476902" y="6016035"/>
                  <a:pt x="9379760" y="6015717"/>
                  <a:pt x="9282301" y="6015717"/>
                </a:cubicBezTo>
                <a:cubicBezTo>
                  <a:pt x="8980081" y="6015717"/>
                  <a:pt x="8980081" y="6015717"/>
                  <a:pt x="8980081" y="6015717"/>
                </a:cubicBezTo>
                <a:cubicBezTo>
                  <a:pt x="8874368" y="6015717"/>
                  <a:pt x="8777226" y="6029368"/>
                  <a:pt x="8672783" y="6029050"/>
                </a:cubicBezTo>
                <a:cubicBezTo>
                  <a:pt x="8617862" y="6029050"/>
                  <a:pt x="8575641" y="6015400"/>
                  <a:pt x="8520720" y="6015717"/>
                </a:cubicBezTo>
                <a:cubicBezTo>
                  <a:pt x="8475324" y="6015717"/>
                  <a:pt x="8429610" y="6015717"/>
                  <a:pt x="8383896" y="6015717"/>
                </a:cubicBezTo>
                <a:cubicBezTo>
                  <a:pt x="8065170" y="6015717"/>
                  <a:pt x="8065170" y="6015717"/>
                  <a:pt x="8065170" y="6015717"/>
                </a:cubicBezTo>
                <a:cubicBezTo>
                  <a:pt x="7960409" y="6015717"/>
                  <a:pt x="7851838" y="6010003"/>
                  <a:pt x="7750887" y="6026193"/>
                </a:cubicBezTo>
                <a:cubicBezTo>
                  <a:pt x="7725490" y="6030320"/>
                  <a:pt x="7699141" y="6028098"/>
                  <a:pt x="7672792" y="6029050"/>
                </a:cubicBezTo>
                <a:cubicBezTo>
                  <a:pt x="7643586" y="6030637"/>
                  <a:pt x="7629301" y="6042383"/>
                  <a:pt x="7602317" y="6048097"/>
                </a:cubicBezTo>
                <a:cubicBezTo>
                  <a:pt x="7562952" y="6056351"/>
                  <a:pt x="7509937" y="6047145"/>
                  <a:pt x="7469302" y="6047145"/>
                </a:cubicBezTo>
                <a:cubicBezTo>
                  <a:pt x="7422953" y="6047145"/>
                  <a:pt x="7365176" y="6057621"/>
                  <a:pt x="7320415" y="6048097"/>
                </a:cubicBezTo>
                <a:cubicBezTo>
                  <a:pt x="7293748" y="6042383"/>
                  <a:pt x="7280733" y="6030637"/>
                  <a:pt x="7252479" y="6029050"/>
                </a:cubicBezTo>
                <a:cubicBezTo>
                  <a:pt x="7230257" y="6027780"/>
                  <a:pt x="7207717" y="6029050"/>
                  <a:pt x="7185813" y="6029050"/>
                </a:cubicBezTo>
                <a:cubicBezTo>
                  <a:pt x="6871848" y="6029050"/>
                  <a:pt x="6871848" y="6029050"/>
                  <a:pt x="6871848" y="6029050"/>
                </a:cubicBezTo>
                <a:cubicBezTo>
                  <a:pt x="6586136" y="6029050"/>
                  <a:pt x="6586136" y="6029050"/>
                  <a:pt x="6586136" y="6029050"/>
                </a:cubicBezTo>
                <a:cubicBezTo>
                  <a:pt x="6490581" y="6029050"/>
                  <a:pt x="6404233" y="6015717"/>
                  <a:pt x="6309313" y="6015717"/>
                </a:cubicBezTo>
                <a:cubicBezTo>
                  <a:pt x="6204870" y="6015717"/>
                  <a:pt x="6113442" y="6029368"/>
                  <a:pt x="6008046" y="6029050"/>
                </a:cubicBezTo>
                <a:cubicBezTo>
                  <a:pt x="5954079" y="6029050"/>
                  <a:pt x="5918206" y="6015400"/>
                  <a:pt x="5866460" y="6015717"/>
                </a:cubicBezTo>
                <a:cubicBezTo>
                  <a:pt x="5816302" y="6016035"/>
                  <a:pt x="5776620" y="6030637"/>
                  <a:pt x="5728367" y="6028098"/>
                </a:cubicBezTo>
                <a:cubicBezTo>
                  <a:pt x="5721700" y="6057938"/>
                  <a:pt x="5595352" y="6056351"/>
                  <a:pt x="5564876" y="6056033"/>
                </a:cubicBezTo>
                <a:cubicBezTo>
                  <a:pt x="5509321" y="6055716"/>
                  <a:pt x="5453766" y="6056033"/>
                  <a:pt x="5398211" y="6056033"/>
                </a:cubicBezTo>
                <a:cubicBezTo>
                  <a:pt x="5024881" y="6056033"/>
                  <a:pt x="5024881" y="6056033"/>
                  <a:pt x="5024881" y="6056033"/>
                </a:cubicBezTo>
                <a:cubicBezTo>
                  <a:pt x="4906469" y="6056033"/>
                  <a:pt x="4799804" y="6047145"/>
                  <a:pt x="4680440" y="6047145"/>
                </a:cubicBezTo>
                <a:cubicBezTo>
                  <a:pt x="4651552" y="6047145"/>
                  <a:pt x="4622663" y="6048732"/>
                  <a:pt x="4594091" y="6047145"/>
                </a:cubicBezTo>
                <a:cubicBezTo>
                  <a:pt x="4562663" y="6045557"/>
                  <a:pt x="4542346" y="6033494"/>
                  <a:pt x="4512822" y="6029368"/>
                </a:cubicBezTo>
                <a:cubicBezTo>
                  <a:pt x="4447744" y="6019844"/>
                  <a:pt x="4374094" y="6029050"/>
                  <a:pt x="4308380" y="6029050"/>
                </a:cubicBezTo>
                <a:cubicBezTo>
                  <a:pt x="3740132" y="6029050"/>
                  <a:pt x="3740132" y="6029050"/>
                  <a:pt x="3740132" y="6029050"/>
                </a:cubicBezTo>
                <a:cubicBezTo>
                  <a:pt x="3687434" y="6029050"/>
                  <a:pt x="3634736" y="6029050"/>
                  <a:pt x="3582038" y="6029050"/>
                </a:cubicBezTo>
                <a:cubicBezTo>
                  <a:pt x="3556959" y="6029050"/>
                  <a:pt x="3524578" y="6023019"/>
                  <a:pt x="3500451" y="6028098"/>
                </a:cubicBezTo>
                <a:cubicBezTo>
                  <a:pt x="3488388" y="6030955"/>
                  <a:pt x="3489975" y="6044923"/>
                  <a:pt x="3474420" y="6048097"/>
                </a:cubicBezTo>
                <a:cubicBezTo>
                  <a:pt x="3463944" y="6050319"/>
                  <a:pt x="3445214" y="6047145"/>
                  <a:pt x="3434420" y="6047145"/>
                </a:cubicBezTo>
                <a:cubicBezTo>
                  <a:pt x="3339501" y="6046192"/>
                  <a:pt x="3244581" y="6047145"/>
                  <a:pt x="3149661" y="6047145"/>
                </a:cubicBezTo>
                <a:cubicBezTo>
                  <a:pt x="2866489" y="6047145"/>
                  <a:pt x="2866489" y="6047145"/>
                  <a:pt x="2866489" y="6047145"/>
                </a:cubicBezTo>
                <a:cubicBezTo>
                  <a:pt x="2755379" y="6047145"/>
                  <a:pt x="2651888" y="6026828"/>
                  <a:pt x="2542365" y="6015717"/>
                </a:cubicBezTo>
                <a:cubicBezTo>
                  <a:pt x="2491890" y="6010638"/>
                  <a:pt x="2440144" y="6018257"/>
                  <a:pt x="2394747" y="6026193"/>
                </a:cubicBezTo>
                <a:cubicBezTo>
                  <a:pt x="2343637" y="6035082"/>
                  <a:pt x="2286812" y="6029050"/>
                  <a:pt x="2234432" y="6029050"/>
                </a:cubicBezTo>
                <a:cubicBezTo>
                  <a:pt x="2143004" y="6029050"/>
                  <a:pt x="2039830" y="6042700"/>
                  <a:pt x="1949355" y="6029050"/>
                </a:cubicBezTo>
                <a:cubicBezTo>
                  <a:pt x="1896657" y="6021114"/>
                  <a:pt x="1844276" y="6015717"/>
                  <a:pt x="1785230" y="6015717"/>
                </a:cubicBezTo>
                <a:cubicBezTo>
                  <a:pt x="1637929" y="6015717"/>
                  <a:pt x="1637929" y="6015717"/>
                  <a:pt x="1637929" y="6015717"/>
                </a:cubicBezTo>
                <a:cubicBezTo>
                  <a:pt x="1589358" y="6015717"/>
                  <a:pt x="1540470" y="6015717"/>
                  <a:pt x="1491899" y="6015717"/>
                </a:cubicBezTo>
                <a:cubicBezTo>
                  <a:pt x="1438566" y="6015717"/>
                  <a:pt x="1393487" y="6028098"/>
                  <a:pt x="1342059" y="6029050"/>
                </a:cubicBezTo>
                <a:cubicBezTo>
                  <a:pt x="1291901" y="6030320"/>
                  <a:pt x="1236663" y="6023019"/>
                  <a:pt x="1189362" y="6033177"/>
                </a:cubicBezTo>
                <a:cubicBezTo>
                  <a:pt x="1163331" y="6038574"/>
                  <a:pt x="1144283" y="6047780"/>
                  <a:pt x="1113490" y="6047145"/>
                </a:cubicBezTo>
                <a:cubicBezTo>
                  <a:pt x="1088093" y="6046827"/>
                  <a:pt x="1068094" y="6051589"/>
                  <a:pt x="1043649" y="6054129"/>
                </a:cubicBezTo>
                <a:cubicBezTo>
                  <a:pt x="938571" y="6065239"/>
                  <a:pt x="825874" y="6058256"/>
                  <a:pt x="719843" y="6056033"/>
                </a:cubicBezTo>
                <a:cubicBezTo>
                  <a:pt x="497305" y="6051907"/>
                  <a:pt x="272545" y="6052541"/>
                  <a:pt x="47151" y="6053811"/>
                </a:cubicBezTo>
                <a:cubicBezTo>
                  <a:pt x="46833" y="6047780"/>
                  <a:pt x="46833" y="6042383"/>
                  <a:pt x="48103" y="6037621"/>
                </a:cubicBezTo>
                <a:cubicBezTo>
                  <a:pt x="50960" y="6028415"/>
                  <a:pt x="62706" y="6025876"/>
                  <a:pt x="64928" y="6018257"/>
                </a:cubicBezTo>
                <a:cubicBezTo>
                  <a:pt x="68103" y="6007146"/>
                  <a:pt x="66833" y="5995718"/>
                  <a:pt x="66516" y="5984290"/>
                </a:cubicBezTo>
                <a:cubicBezTo>
                  <a:pt x="66516" y="5957624"/>
                  <a:pt x="65563" y="5932863"/>
                  <a:pt x="59532" y="5910006"/>
                </a:cubicBezTo>
                <a:cubicBezTo>
                  <a:pt x="46516" y="5859214"/>
                  <a:pt x="39532" y="5803660"/>
                  <a:pt x="39532" y="5750329"/>
                </a:cubicBezTo>
                <a:cubicBezTo>
                  <a:pt x="39532" y="5731599"/>
                  <a:pt x="43024" y="5705251"/>
                  <a:pt x="37310" y="5687473"/>
                </a:cubicBezTo>
                <a:cubicBezTo>
                  <a:pt x="32865" y="5673188"/>
                  <a:pt x="24611" y="5666204"/>
                  <a:pt x="21437" y="5651284"/>
                </a:cubicBezTo>
                <a:cubicBezTo>
                  <a:pt x="18897" y="5640173"/>
                  <a:pt x="23342" y="5626840"/>
                  <a:pt x="21754" y="5615412"/>
                </a:cubicBezTo>
                <a:cubicBezTo>
                  <a:pt x="15405" y="5563033"/>
                  <a:pt x="12548" y="5510654"/>
                  <a:pt x="12548" y="5455417"/>
                </a:cubicBezTo>
                <a:cubicBezTo>
                  <a:pt x="12548" y="5217329"/>
                  <a:pt x="12548" y="5217329"/>
                  <a:pt x="12548" y="5217329"/>
                </a:cubicBezTo>
                <a:cubicBezTo>
                  <a:pt x="12548" y="5173521"/>
                  <a:pt x="12865" y="5130031"/>
                  <a:pt x="12548" y="5086222"/>
                </a:cubicBezTo>
                <a:cubicBezTo>
                  <a:pt x="12548" y="5064953"/>
                  <a:pt x="13183" y="5050351"/>
                  <a:pt x="19850" y="5030351"/>
                </a:cubicBezTo>
                <a:cubicBezTo>
                  <a:pt x="25564" y="5012256"/>
                  <a:pt x="32548" y="5002415"/>
                  <a:pt x="36992" y="4985591"/>
                </a:cubicBezTo>
                <a:cubicBezTo>
                  <a:pt x="49373" y="4939560"/>
                  <a:pt x="21119" y="4910990"/>
                  <a:pt x="21754" y="4868769"/>
                </a:cubicBezTo>
                <a:cubicBezTo>
                  <a:pt x="22072" y="4829722"/>
                  <a:pt x="21754" y="4790359"/>
                  <a:pt x="21754" y="4751312"/>
                </a:cubicBezTo>
                <a:cubicBezTo>
                  <a:pt x="21754" y="4670680"/>
                  <a:pt x="12548" y="4596396"/>
                  <a:pt x="12548" y="4517351"/>
                </a:cubicBezTo>
                <a:cubicBezTo>
                  <a:pt x="12548" y="4040541"/>
                  <a:pt x="12548" y="4040541"/>
                  <a:pt x="12548" y="4040541"/>
                </a:cubicBezTo>
                <a:cubicBezTo>
                  <a:pt x="12548" y="3806580"/>
                  <a:pt x="12548" y="3806580"/>
                  <a:pt x="12548" y="3806580"/>
                </a:cubicBezTo>
                <a:cubicBezTo>
                  <a:pt x="12548" y="3764676"/>
                  <a:pt x="12865" y="3722455"/>
                  <a:pt x="12548" y="3680552"/>
                </a:cubicBezTo>
                <a:cubicBezTo>
                  <a:pt x="12548" y="3641823"/>
                  <a:pt x="21754" y="3610395"/>
                  <a:pt x="21754" y="3572619"/>
                </a:cubicBezTo>
                <a:cubicBezTo>
                  <a:pt x="21437" y="3491669"/>
                  <a:pt x="12548" y="3420243"/>
                  <a:pt x="12548" y="3338658"/>
                </a:cubicBezTo>
                <a:cubicBezTo>
                  <a:pt x="12548" y="3298024"/>
                  <a:pt x="4294" y="3267866"/>
                  <a:pt x="10643" y="3230725"/>
                </a:cubicBezTo>
                <a:cubicBezTo>
                  <a:pt x="14135" y="3211043"/>
                  <a:pt x="8104" y="3199297"/>
                  <a:pt x="5564" y="3183742"/>
                </a:cubicBezTo>
                <a:cubicBezTo>
                  <a:pt x="2707" y="3165330"/>
                  <a:pt x="8421" y="3153584"/>
                  <a:pt x="10643" y="3138982"/>
                </a:cubicBezTo>
                <a:cubicBezTo>
                  <a:pt x="21437" y="3065016"/>
                  <a:pt x="14453" y="2976764"/>
                  <a:pt x="3342" y="2906925"/>
                </a:cubicBezTo>
                <a:cubicBezTo>
                  <a:pt x="-1738" y="2873910"/>
                  <a:pt x="485" y="2832324"/>
                  <a:pt x="485" y="2798992"/>
                </a:cubicBezTo>
                <a:cubicBezTo>
                  <a:pt x="485" y="2765342"/>
                  <a:pt x="2072" y="2728836"/>
                  <a:pt x="12548" y="2699630"/>
                </a:cubicBezTo>
                <a:cubicBezTo>
                  <a:pt x="21119" y="2676139"/>
                  <a:pt x="17310" y="2672329"/>
                  <a:pt x="12231" y="2648203"/>
                </a:cubicBezTo>
                <a:cubicBezTo>
                  <a:pt x="7786" y="2626299"/>
                  <a:pt x="18897" y="2611379"/>
                  <a:pt x="22072" y="2591697"/>
                </a:cubicBezTo>
                <a:cubicBezTo>
                  <a:pt x="28103" y="2555190"/>
                  <a:pt x="21754" y="2511700"/>
                  <a:pt x="21754" y="2474875"/>
                </a:cubicBezTo>
                <a:cubicBezTo>
                  <a:pt x="21754" y="2396148"/>
                  <a:pt x="12548" y="2327896"/>
                  <a:pt x="12548" y="2249803"/>
                </a:cubicBezTo>
                <a:cubicBezTo>
                  <a:pt x="12548" y="2087269"/>
                  <a:pt x="21754" y="1935210"/>
                  <a:pt x="21754" y="1772358"/>
                </a:cubicBezTo>
                <a:cubicBezTo>
                  <a:pt x="21754" y="1753311"/>
                  <a:pt x="17310" y="1728232"/>
                  <a:pt x="21437" y="1709502"/>
                </a:cubicBezTo>
                <a:cubicBezTo>
                  <a:pt x="25246" y="1691090"/>
                  <a:pt x="32865" y="1685059"/>
                  <a:pt x="36675" y="1664742"/>
                </a:cubicBezTo>
                <a:cubicBezTo>
                  <a:pt x="42071" y="1635537"/>
                  <a:pt x="41437" y="1585062"/>
                  <a:pt x="33183" y="1557444"/>
                </a:cubicBezTo>
                <a:cubicBezTo>
                  <a:pt x="25564" y="1530778"/>
                  <a:pt x="21437" y="1513953"/>
                  <a:pt x="21754" y="1484748"/>
                </a:cubicBezTo>
                <a:cubicBezTo>
                  <a:pt x="21754" y="1464431"/>
                  <a:pt x="21754" y="1444114"/>
                  <a:pt x="21754" y="1423797"/>
                </a:cubicBezTo>
                <a:cubicBezTo>
                  <a:pt x="21754" y="1381894"/>
                  <a:pt x="34770" y="1362847"/>
                  <a:pt x="36357" y="1322848"/>
                </a:cubicBezTo>
                <a:cubicBezTo>
                  <a:pt x="38579" y="1280627"/>
                  <a:pt x="37945" y="1239676"/>
                  <a:pt x="36675" y="1197455"/>
                </a:cubicBezTo>
                <a:cubicBezTo>
                  <a:pt x="36040" y="1178725"/>
                  <a:pt x="42071" y="1151742"/>
                  <a:pt x="36992" y="1133648"/>
                </a:cubicBezTo>
                <a:cubicBezTo>
                  <a:pt x="31595" y="1114601"/>
                  <a:pt x="23342" y="1111109"/>
                  <a:pt x="21754" y="1088887"/>
                </a:cubicBezTo>
                <a:cubicBezTo>
                  <a:pt x="20167" y="1064126"/>
                  <a:pt x="35087" y="1050793"/>
                  <a:pt x="36675" y="1026032"/>
                </a:cubicBezTo>
                <a:cubicBezTo>
                  <a:pt x="37627" y="1009842"/>
                  <a:pt x="39849" y="987938"/>
                  <a:pt x="36992" y="972065"/>
                </a:cubicBezTo>
                <a:cubicBezTo>
                  <a:pt x="32548" y="948257"/>
                  <a:pt x="22707" y="934923"/>
                  <a:pt x="21754" y="908575"/>
                </a:cubicBezTo>
                <a:cubicBezTo>
                  <a:pt x="20802" y="890798"/>
                  <a:pt x="21754" y="872703"/>
                  <a:pt x="21754" y="854926"/>
                </a:cubicBezTo>
                <a:cubicBezTo>
                  <a:pt x="21754" y="778738"/>
                  <a:pt x="7468" y="686360"/>
                  <a:pt x="21437" y="612076"/>
                </a:cubicBezTo>
                <a:cubicBezTo>
                  <a:pt x="25564" y="588903"/>
                  <a:pt x="37945" y="572713"/>
                  <a:pt x="38897" y="546682"/>
                </a:cubicBezTo>
                <a:cubicBezTo>
                  <a:pt x="39532" y="529857"/>
                  <a:pt x="40484" y="512397"/>
                  <a:pt x="39532" y="494937"/>
                </a:cubicBezTo>
                <a:cubicBezTo>
                  <a:pt x="38262" y="461922"/>
                  <a:pt x="36675" y="429542"/>
                  <a:pt x="36675" y="395893"/>
                </a:cubicBezTo>
                <a:cubicBezTo>
                  <a:pt x="36675" y="376528"/>
                  <a:pt x="40484" y="352402"/>
                  <a:pt x="36992" y="333355"/>
                </a:cubicBezTo>
                <a:cubicBezTo>
                  <a:pt x="32865" y="311768"/>
                  <a:pt x="25246" y="300340"/>
                  <a:pt x="21754" y="279071"/>
                </a:cubicBezTo>
                <a:cubicBezTo>
                  <a:pt x="19215" y="264786"/>
                  <a:pt x="18580" y="239707"/>
                  <a:pt x="21437" y="225422"/>
                </a:cubicBezTo>
                <a:cubicBezTo>
                  <a:pt x="25246" y="203835"/>
                  <a:pt x="35087" y="193042"/>
                  <a:pt x="38897" y="171138"/>
                </a:cubicBezTo>
                <a:cubicBezTo>
                  <a:pt x="45563" y="133044"/>
                  <a:pt x="47151" y="106061"/>
                  <a:pt x="40167" y="70189"/>
                </a:cubicBezTo>
                <a:cubicBezTo>
                  <a:pt x="36040" y="47967"/>
                  <a:pt x="22072" y="35904"/>
                  <a:pt x="14770" y="16222"/>
                </a:cubicBezTo>
                <a:cubicBezTo>
                  <a:pt x="13818" y="14000"/>
                  <a:pt x="13500" y="11778"/>
                  <a:pt x="12865" y="9873"/>
                </a:cubicBezTo>
                <a:cubicBezTo>
                  <a:pt x="68738" y="9556"/>
                  <a:pt x="124293" y="9238"/>
                  <a:pt x="179848" y="9238"/>
                </a:cubicBezTo>
                <a:cubicBezTo>
                  <a:pt x="528734" y="9238"/>
                  <a:pt x="528734" y="9238"/>
                  <a:pt x="528734" y="9238"/>
                </a:cubicBezTo>
                <a:cubicBezTo>
                  <a:pt x="708414" y="9238"/>
                  <a:pt x="708414" y="9238"/>
                  <a:pt x="708414" y="9238"/>
                </a:cubicBezTo>
                <a:cubicBezTo>
                  <a:pt x="756033" y="9238"/>
                  <a:pt x="826508" y="-1833"/>
                  <a:pt x="884082" y="265"/>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19000"/>
              </a:lnSpc>
              <a:spcBef>
                <a:spcPts val="0"/>
              </a:spcBef>
              <a:buFontTx/>
              <a:buNone/>
              <a:defRPr/>
            </a:lvl1pPr>
          </a:lstStyle>
          <a:p>
            <a:r>
              <a:rPr lang="nl-NL"/>
              <a:t>[Afbeelding]</a:t>
            </a:r>
            <a:endParaRPr lang="nl-NL" dirty="0"/>
          </a:p>
        </p:txBody>
      </p:sp>
      <p:sp>
        <p:nvSpPr>
          <p:cNvPr id="2" name="***Title 4 [PHJU]"/>
          <p:cNvSpPr>
            <a:spLocks noGrp="1" noSelect="1"/>
          </p:cNvSpPr>
          <p:nvPr>
            <p:ph type="ctrTitle" hasCustomPrompt="1"/>
          </p:nvPr>
        </p:nvSpPr>
        <p:spPr>
          <a:xfrm>
            <a:off x="983271" y="907467"/>
            <a:ext cx="10426536" cy="1224000"/>
          </a:xfrm>
        </p:spPr>
        <p:txBody>
          <a:bodyPr anchor="t"/>
          <a:lstStyle>
            <a:lvl1pPr algn="l">
              <a:lnSpc>
                <a:spcPct val="83000"/>
              </a:lnSpc>
              <a:defRPr sz="5300">
                <a:solidFill>
                  <a:schemeClr val="bg1"/>
                </a:solidFill>
              </a:defRPr>
            </a:lvl1pPr>
          </a:lstStyle>
          <a:p>
            <a:r>
              <a:rPr lang="nl-NL"/>
              <a:t>[Titel]</a:t>
            </a:r>
            <a:endParaRPr lang="nl-NL" dirty="0"/>
          </a:p>
        </p:txBody>
      </p:sp>
      <p:sp>
        <p:nvSpPr>
          <p:cNvPr id="3" name="Subtitle 5 [PHJU]"/>
          <p:cNvSpPr>
            <a:spLocks noGrp="1" noSelect="1"/>
          </p:cNvSpPr>
          <p:nvPr>
            <p:ph type="subTitle" idx="1" hasCustomPrompt="1"/>
          </p:nvPr>
        </p:nvSpPr>
        <p:spPr>
          <a:xfrm>
            <a:off x="983271" y="2367717"/>
            <a:ext cx="10426536" cy="719856"/>
          </a:xfrm>
        </p:spPr>
        <p:txBody>
          <a:bodyPr/>
          <a:lstStyle>
            <a:lvl1pPr marL="0" indent="0" algn="l">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endParaRPr lang="nl-NL" dirty="0"/>
          </a:p>
        </p:txBody>
      </p:sp>
      <p:sp>
        <p:nvSpPr>
          <p:cNvPr id="8" name="Tijdelijke aanduiding voor dia 6 [PHJU] (JU-Free)">
            <a:extLst>
              <a:ext uri="{FF2B5EF4-FFF2-40B4-BE49-F238E27FC236}">
                <a16:creationId xmlns:a16="http://schemas.microsoft.com/office/drawing/2014/main" id="{FE10E76F-9E40-A482-5ECC-2A94488E9AF2}"/>
              </a:ext>
            </a:extLst>
          </p:cNvPr>
          <p:cNvSpPr>
            <a:spLocks noGrp="1"/>
          </p:cNvSpPr>
          <p:nvPr>
            <p:ph type="body" sz="quarter" idx="1002" hasCustomPrompt="1"/>
          </p:nvPr>
        </p:nvSpPr>
        <p:spPr>
          <a:xfrm>
            <a:off x="982800" y="3269628"/>
            <a:ext cx="5112000" cy="2835275"/>
          </a:xfrm>
        </p:spPr>
        <p:txBody>
          <a:bodyP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accent2"/>
                </a:solidFill>
              </a:defRPr>
            </a:lvl4pPr>
            <a:lvl5pPr>
              <a:defRPr sz="2000">
                <a:solidFill>
                  <a:schemeClr val="bg1"/>
                </a:solidFill>
              </a:defRPr>
            </a:lvl5pPr>
            <a:lvl6pPr>
              <a:defRPr sz="1800">
                <a:solidFill>
                  <a:schemeClr val="bg1"/>
                </a:solidFill>
              </a:defRPr>
            </a:lvl6pPr>
            <a:lvl7pPr>
              <a:defRPr sz="1800">
                <a:solidFill>
                  <a:schemeClr val="bg1"/>
                </a:solidFill>
              </a:defRPr>
            </a:lvl7pPr>
            <a:lvl8pPr>
              <a:defRPr sz="1800">
                <a:solidFill>
                  <a:schemeClr val="bg1"/>
                </a:solidFill>
              </a:defRPr>
            </a:lvl8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0" name="Footer Placeholder 7">
            <a:extLst>
              <a:ext uri="{FF2B5EF4-FFF2-40B4-BE49-F238E27FC236}">
                <a16:creationId xmlns:a16="http://schemas.microsoft.com/office/drawing/2014/main" id="{BE7C7295-C01B-2856-D83B-E2A5803D0909}"/>
              </a:ext>
            </a:extLst>
          </p:cNvPr>
          <p:cNvSpPr>
            <a:spLocks noGrp="1" noSelect="1"/>
          </p:cNvSpPr>
          <p:nvPr>
            <p:ph type="ftr" sz="quarter" idx="1004"/>
          </p:nvPr>
        </p:nvSpPr>
        <p:spPr/>
        <p:txBody>
          <a:bodyPr/>
          <a:lstStyle/>
          <a:p>
            <a:r>
              <a:rPr lang="nl-NL"/>
              <a:t>powerpoint template</a:t>
            </a:r>
            <a:endParaRPr lang="nl-NL" dirty="0"/>
          </a:p>
        </p:txBody>
      </p:sp>
      <p:sp>
        <p:nvSpPr>
          <p:cNvPr id="11" name="Slide Number Placeholder 8">
            <a:extLst>
              <a:ext uri="{FF2B5EF4-FFF2-40B4-BE49-F238E27FC236}">
                <a16:creationId xmlns:a16="http://schemas.microsoft.com/office/drawing/2014/main" id="{DA1DFDAA-3927-C32B-A7C7-00BB65990AF4}"/>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
        <p:nvSpPr>
          <p:cNvPr id="4" name="Instructie algemeen 9">
            <a:extLst>
              <a:ext uri="{FF2B5EF4-FFF2-40B4-BE49-F238E27FC236}">
                <a16:creationId xmlns:a16="http://schemas.microsoft.com/office/drawing/2014/main" id="{C2E3B7BA-DDE0-ACF1-4795-FC9E65B98C5E}"/>
              </a:ext>
            </a:extLst>
          </p:cNvPr>
          <p:cNvSpPr>
            <a:spLocks noGrp="1" noSelect="1"/>
          </p:cNvSpPr>
          <p:nvPr>
            <p:ph type="body" sz="quarter" idx="14" hasCustomPrompt="1"/>
          </p:nvPr>
        </p:nvSpPr>
        <p:spPr>
          <a:xfrm>
            <a:off x="-2113544" y="-3"/>
            <a:ext cx="2052000" cy="4420963"/>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7" name="Instructie Picture 10 {PHJU}">
            <a:extLst>
              <a:ext uri="{FF2B5EF4-FFF2-40B4-BE49-F238E27FC236}">
                <a16:creationId xmlns:a16="http://schemas.microsoft.com/office/drawing/2014/main" id="{57E16DB8-9007-B407-FFD1-D61A17EBB8EB}"/>
              </a:ext>
            </a:extLst>
          </p:cNvPr>
          <p:cNvSpPr>
            <a:spLocks noGrp="1" noSelect="1" noChangeAspect="1"/>
          </p:cNvSpPr>
          <p:nvPr>
            <p:ph type="body" sz="quarter" idx="15" hasCustomPrompt="1"/>
          </p:nvPr>
        </p:nvSpPr>
        <p:spPr>
          <a:xfrm>
            <a:off x="-2040766" y="2673000"/>
            <a:ext cx="1465333" cy="756000"/>
          </a:xfrm>
          <a:blipFill>
            <a:blip r:embed="rId3" cstate="email">
              <a:extLst>
                <a:ext uri="{28A0092B-C50C-407E-A947-70E740481C1C}">
                  <a14:useLocalDpi xmlns:a14="http://schemas.microsoft.com/office/drawing/2010/main"/>
                </a:ext>
              </a:extLst>
            </a:blip>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143429692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en tekst 2- kolommen (paars)]">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522FEBCA-E296-2F9A-3FB1-2439231A3164}"/>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Frame 2">
            <a:extLst>
              <a:ext uri="{FF2B5EF4-FFF2-40B4-BE49-F238E27FC236}">
                <a16:creationId xmlns:a16="http://schemas.microsoft.com/office/drawing/2014/main" id="{F1F861B1-61A6-B7E2-EAD0-0547102E4A4E}"/>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3" name="***Title 3">
            <a:extLst>
              <a:ext uri="{FF2B5EF4-FFF2-40B4-BE49-F238E27FC236}">
                <a16:creationId xmlns:a16="http://schemas.microsoft.com/office/drawing/2014/main" id="{A97B569F-8B80-E4C2-BAC6-108B2864C0BC}"/>
              </a:ext>
            </a:extLst>
          </p:cNvPr>
          <p:cNvSpPr>
            <a:spLocks noGrp="1" noSelect="1"/>
          </p:cNvSpPr>
          <p:nvPr>
            <p:ph type="title" hasCustomPrompt="1"/>
          </p:nvPr>
        </p:nvSpPr>
        <p:spPr>
          <a:xfrm>
            <a:off x="756212" y="918195"/>
            <a:ext cx="10620000" cy="1080000"/>
          </a:xfrm>
        </p:spPr>
        <p:txBody>
          <a:bodyPr/>
          <a:lstStyle>
            <a:lvl1pPr>
              <a:defRPr>
                <a:solidFill>
                  <a:schemeClr val="bg1"/>
                </a:solidFill>
              </a:defRPr>
            </a:lvl1pPr>
          </a:lstStyle>
          <a:p>
            <a:r>
              <a:rPr lang="nl-NL"/>
              <a:t>[Titel]</a:t>
            </a:r>
            <a:endParaRPr lang="nl-NL" dirty="0"/>
          </a:p>
        </p:txBody>
      </p:sp>
      <p:sp>
        <p:nvSpPr>
          <p:cNvPr id="6" name="Tijdelijke aanduiding voor dia 4 [PHJU] (JU-Free)">
            <a:extLst>
              <a:ext uri="{FF2B5EF4-FFF2-40B4-BE49-F238E27FC236}">
                <a16:creationId xmlns:a16="http://schemas.microsoft.com/office/drawing/2014/main" id="{3EFCD18E-7986-1FF8-F026-314A9905B257}"/>
              </a:ext>
            </a:extLst>
          </p:cNvPr>
          <p:cNvSpPr>
            <a:spLocks noGrp="1"/>
          </p:cNvSpPr>
          <p:nvPr>
            <p:ph type="body" sz="quarter" idx="1002" hasCustomPrompt="1"/>
          </p:nvPr>
        </p:nvSpPr>
        <p:spPr>
          <a:xfrm>
            <a:off x="756212" y="2343600"/>
            <a:ext cx="10620000" cy="3420000"/>
          </a:xfrm>
        </p:spPr>
        <p:txBody>
          <a:bodyPr numCol="2" spcCol="576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accent2"/>
                </a:solidFill>
              </a:defRPr>
            </a:lvl4pPr>
            <a:lvl5pPr>
              <a:defRPr sz="1600">
                <a:solidFill>
                  <a:schemeClr val="bg1"/>
                </a:solidFill>
              </a:defRPr>
            </a:lvl5pPr>
            <a:lvl6pPr>
              <a:defRPr sz="1600">
                <a:solidFill>
                  <a:schemeClr val="bg1"/>
                </a:solidFill>
              </a:defRPr>
            </a:lvl6pPr>
            <a:lvl7pPr>
              <a:defRPr sz="1600">
                <a:solidFill>
                  <a:schemeClr val="bg1"/>
                </a:solidFill>
              </a:defRPr>
            </a:lvl7pPr>
            <a:lvl8pPr>
              <a:defRPr sz="1600">
                <a:solidFill>
                  <a:schemeClr val="bg1"/>
                </a:solidFill>
              </a:defRPr>
            </a:lvl8pPr>
          </a:lstStyle>
          <a:p>
            <a:pPr lvl="0"/>
            <a:r>
              <a:rPr lang="nl-NL"/>
              <a:t>[Tekst (2-kolommen indeling)]</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2"/>
            <a:r>
              <a:rPr lang="nl-NL"/>
              <a:t>JU-LEVEL8=Zwevend 3e niveau</a:t>
            </a:r>
            <a:endParaRPr lang="nl-NL" dirty="0"/>
          </a:p>
        </p:txBody>
      </p:sp>
      <p:sp>
        <p:nvSpPr>
          <p:cNvPr id="7" name="Footer Placeholder 5">
            <a:extLst>
              <a:ext uri="{FF2B5EF4-FFF2-40B4-BE49-F238E27FC236}">
                <a16:creationId xmlns:a16="http://schemas.microsoft.com/office/drawing/2014/main" id="{0559B58D-4808-7AED-8783-FF5D65CF760E}"/>
              </a:ext>
            </a:extLst>
          </p:cNvPr>
          <p:cNvSpPr>
            <a:spLocks noGrp="1" noSelect="1"/>
          </p:cNvSpPr>
          <p:nvPr>
            <p:ph type="ftr" sz="quarter" idx="1004"/>
          </p:nvPr>
        </p:nvSpPr>
        <p:spPr/>
        <p:txBody>
          <a:bodyPr/>
          <a:lstStyle/>
          <a:p>
            <a:r>
              <a:rPr lang="nl-NL"/>
              <a:t>powerpoint template</a:t>
            </a:r>
            <a:endParaRPr lang="nl-NL" dirty="0"/>
          </a:p>
        </p:txBody>
      </p:sp>
      <p:sp>
        <p:nvSpPr>
          <p:cNvPr id="11" name="Slide Number Placeholder 6">
            <a:extLst>
              <a:ext uri="{FF2B5EF4-FFF2-40B4-BE49-F238E27FC236}">
                <a16:creationId xmlns:a16="http://schemas.microsoft.com/office/drawing/2014/main" id="{E2D45207-9033-B902-B13D-8DB915AC47D2}"/>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09994156"/>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en tekst 2- kolommen (zwart)]">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052770FC-FBC4-3CDD-EF29-4158E81FC522}"/>
              </a:ext>
            </a:extLst>
          </p:cNvPr>
          <p:cNvSpPr>
            <a:spLocks noSelect="1"/>
          </p:cNvSpPr>
          <p:nvPr userDrawn="1"/>
        </p:nvSpPr>
        <p:spPr bwMode="auto">
          <a:xfrm>
            <a:off x="0" y="0"/>
            <a:ext cx="12190413" cy="6453188"/>
          </a:xfrm>
          <a:custGeom>
            <a:avLst/>
            <a:gdLst>
              <a:gd name="T0" fmla="*/ 38400 w 38400"/>
              <a:gd name="T1" fmla="*/ 0 h 20326"/>
              <a:gd name="T2" fmla="*/ 0 w 38400"/>
              <a:gd name="T3" fmla="*/ 0 h 20326"/>
              <a:gd name="T4" fmla="*/ 0 w 38400"/>
              <a:gd name="T5" fmla="*/ 20204 h 20326"/>
              <a:gd name="T6" fmla="*/ 502 w 38400"/>
              <a:gd name="T7" fmla="*/ 20239 h 20326"/>
              <a:gd name="T8" fmla="*/ 1471 w 38400"/>
              <a:gd name="T9" fmla="*/ 20239 h 20326"/>
              <a:gd name="T10" fmla="*/ 1944 w 38400"/>
              <a:gd name="T11" fmla="*/ 20197 h 20326"/>
              <a:gd name="T12" fmla="*/ 2408 w 38400"/>
              <a:gd name="T13" fmla="*/ 20183 h 20326"/>
              <a:gd name="T14" fmla="*/ 3392 w 38400"/>
              <a:gd name="T15" fmla="*/ 20198 h 20326"/>
              <a:gd name="T16" fmla="*/ 7134 w 38400"/>
              <a:gd name="T17" fmla="*/ 20197 h 20326"/>
              <a:gd name="T18" fmla="*/ 10748 w 38400"/>
              <a:gd name="T19" fmla="*/ 20194 h 20326"/>
              <a:gd name="T20" fmla="*/ 12529 w 38400"/>
              <a:gd name="T21" fmla="*/ 20197 h 20326"/>
              <a:gd name="T22" fmla="*/ 14308 w 38400"/>
              <a:gd name="T23" fmla="*/ 20197 h 20326"/>
              <a:gd name="T24" fmla="*/ 18139 w 38400"/>
              <a:gd name="T25" fmla="*/ 20197 h 20326"/>
              <a:gd name="T26" fmla="*/ 19883 w 38400"/>
              <a:gd name="T27" fmla="*/ 20183 h 20326"/>
              <a:gd name="T28" fmla="*/ 20943 w 38400"/>
              <a:gd name="T29" fmla="*/ 20183 h 20326"/>
              <a:gd name="T30" fmla="*/ 21840 w 38400"/>
              <a:gd name="T31" fmla="*/ 20184 h 20326"/>
              <a:gd name="T32" fmla="*/ 22444 w 38400"/>
              <a:gd name="T33" fmla="*/ 20184 h 20326"/>
              <a:gd name="T34" fmla="*/ 23881 w 38400"/>
              <a:gd name="T35" fmla="*/ 20197 h 20326"/>
              <a:gd name="T36" fmla="*/ 24497 w 38400"/>
              <a:gd name="T37" fmla="*/ 20161 h 20326"/>
              <a:gd name="T38" fmla="*/ 24822 w 38400"/>
              <a:gd name="T39" fmla="*/ 20154 h 20326"/>
              <a:gd name="T40" fmla="*/ 25168 w 38400"/>
              <a:gd name="T41" fmla="*/ 20112 h 20326"/>
              <a:gd name="T42" fmla="*/ 25454 w 38400"/>
              <a:gd name="T43" fmla="*/ 20154 h 20326"/>
              <a:gd name="T44" fmla="*/ 25793 w 38400"/>
              <a:gd name="T45" fmla="*/ 20154 h 20326"/>
              <a:gd name="T46" fmla="*/ 26523 w 38400"/>
              <a:gd name="T47" fmla="*/ 20154 h 20326"/>
              <a:gd name="T48" fmla="*/ 27882 w 38400"/>
              <a:gd name="T49" fmla="*/ 20121 h 20326"/>
              <a:gd name="T50" fmla="*/ 27886 w 38400"/>
              <a:gd name="T51" fmla="*/ 20157 h 20326"/>
              <a:gd name="T52" fmla="*/ 28857 w 38400"/>
              <a:gd name="T53" fmla="*/ 20154 h 20326"/>
              <a:gd name="T54" fmla="*/ 29806 w 38400"/>
              <a:gd name="T55" fmla="*/ 20161 h 20326"/>
              <a:gd name="T56" fmla="*/ 30680 w 38400"/>
              <a:gd name="T57" fmla="*/ 20241 h 20326"/>
              <a:gd name="T58" fmla="*/ 31104 w 38400"/>
              <a:gd name="T59" fmla="*/ 20296 h 20326"/>
              <a:gd name="T60" fmla="*/ 31361 w 38400"/>
              <a:gd name="T61" fmla="*/ 20236 h 20326"/>
              <a:gd name="T62" fmla="*/ 31664 w 38400"/>
              <a:gd name="T63" fmla="*/ 20239 h 20326"/>
              <a:gd name="T64" fmla="*/ 32527 w 38400"/>
              <a:gd name="T65" fmla="*/ 20183 h 20326"/>
              <a:gd name="T66" fmla="*/ 33447 w 38400"/>
              <a:gd name="T67" fmla="*/ 20154 h 20326"/>
              <a:gd name="T68" fmla="*/ 35419 w 38400"/>
              <a:gd name="T69" fmla="*/ 20197 h 20326"/>
              <a:gd name="T70" fmla="*/ 35786 w 38400"/>
              <a:gd name="T71" fmla="*/ 20197 h 20326"/>
              <a:gd name="T72" fmla="*/ 35963 w 38400"/>
              <a:gd name="T73" fmla="*/ 20197 h 20326"/>
              <a:gd name="T74" fmla="*/ 36123 w 38400"/>
              <a:gd name="T75" fmla="*/ 20242 h 20326"/>
              <a:gd name="T76" fmla="*/ 36899 w 38400"/>
              <a:gd name="T77" fmla="*/ 20252 h 20326"/>
              <a:gd name="T78" fmla="*/ 37106 w 38400"/>
              <a:gd name="T79" fmla="*/ 20296 h 20326"/>
              <a:gd name="T80" fmla="*/ 37298 w 38400"/>
              <a:gd name="T81" fmla="*/ 20296 h 20326"/>
              <a:gd name="T82" fmla="*/ 37663 w 38400"/>
              <a:gd name="T83" fmla="*/ 20296 h 20326"/>
              <a:gd name="T84" fmla="*/ 38090 w 38400"/>
              <a:gd name="T85" fmla="*/ 20299 h 20326"/>
              <a:gd name="T86" fmla="*/ 38249 w 38400"/>
              <a:gd name="T87" fmla="*/ 20240 h 20326"/>
              <a:gd name="T88" fmla="*/ 38400 w 38400"/>
              <a:gd name="T89" fmla="*/ 20239 h 20326"/>
              <a:gd name="T90" fmla="*/ 38400 w 38400"/>
              <a:gd name="T91" fmla="*/ 0 h 20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400" h="20326">
                <a:moveTo>
                  <a:pt x="38400" y="0"/>
                </a:moveTo>
                <a:cubicBezTo>
                  <a:pt x="0" y="0"/>
                  <a:pt x="0" y="0"/>
                  <a:pt x="0" y="0"/>
                </a:cubicBezTo>
                <a:cubicBezTo>
                  <a:pt x="0" y="20204"/>
                  <a:pt x="0" y="20204"/>
                  <a:pt x="0" y="20204"/>
                </a:cubicBezTo>
                <a:cubicBezTo>
                  <a:pt x="168" y="20220"/>
                  <a:pt x="332" y="20239"/>
                  <a:pt x="502" y="20239"/>
                </a:cubicBezTo>
                <a:cubicBezTo>
                  <a:pt x="825" y="20240"/>
                  <a:pt x="1148" y="20236"/>
                  <a:pt x="1471" y="20239"/>
                </a:cubicBezTo>
                <a:cubicBezTo>
                  <a:pt x="1634" y="20241"/>
                  <a:pt x="1777" y="20197"/>
                  <a:pt x="1944" y="20197"/>
                </a:cubicBezTo>
                <a:cubicBezTo>
                  <a:pt x="2100" y="20197"/>
                  <a:pt x="2252" y="20182"/>
                  <a:pt x="2408" y="20183"/>
                </a:cubicBezTo>
                <a:cubicBezTo>
                  <a:pt x="2737" y="20183"/>
                  <a:pt x="3065" y="20184"/>
                  <a:pt x="3392" y="20198"/>
                </a:cubicBezTo>
                <a:cubicBezTo>
                  <a:pt x="4638" y="20250"/>
                  <a:pt x="5894" y="20197"/>
                  <a:pt x="7134" y="20197"/>
                </a:cubicBezTo>
                <a:cubicBezTo>
                  <a:pt x="8343" y="20197"/>
                  <a:pt x="9544" y="20130"/>
                  <a:pt x="10748" y="20194"/>
                </a:cubicBezTo>
                <a:cubicBezTo>
                  <a:pt x="11341" y="20225"/>
                  <a:pt x="11935" y="20205"/>
                  <a:pt x="12529" y="20197"/>
                </a:cubicBezTo>
                <a:cubicBezTo>
                  <a:pt x="13123" y="20189"/>
                  <a:pt x="13712" y="20197"/>
                  <a:pt x="14308" y="20197"/>
                </a:cubicBezTo>
                <a:cubicBezTo>
                  <a:pt x="15582" y="20197"/>
                  <a:pt x="16870" y="20145"/>
                  <a:pt x="18139" y="20197"/>
                </a:cubicBezTo>
                <a:cubicBezTo>
                  <a:pt x="18721" y="20221"/>
                  <a:pt x="19300" y="20183"/>
                  <a:pt x="19883" y="20183"/>
                </a:cubicBezTo>
                <a:cubicBezTo>
                  <a:pt x="20943" y="20183"/>
                  <a:pt x="20943" y="20183"/>
                  <a:pt x="20943" y="20183"/>
                </a:cubicBezTo>
                <a:cubicBezTo>
                  <a:pt x="21235" y="20183"/>
                  <a:pt x="21550" y="20217"/>
                  <a:pt x="21840" y="20184"/>
                </a:cubicBezTo>
                <a:cubicBezTo>
                  <a:pt x="21952" y="20171"/>
                  <a:pt x="22381" y="20083"/>
                  <a:pt x="22444" y="20184"/>
                </a:cubicBezTo>
                <a:cubicBezTo>
                  <a:pt x="22924" y="20170"/>
                  <a:pt x="23402" y="20202"/>
                  <a:pt x="23881" y="20197"/>
                </a:cubicBezTo>
                <a:cubicBezTo>
                  <a:pt x="24085" y="20195"/>
                  <a:pt x="24301" y="20182"/>
                  <a:pt x="24497" y="20161"/>
                </a:cubicBezTo>
                <a:cubicBezTo>
                  <a:pt x="24604" y="20149"/>
                  <a:pt x="24715" y="20167"/>
                  <a:pt x="24822" y="20154"/>
                </a:cubicBezTo>
                <a:cubicBezTo>
                  <a:pt x="24943" y="20140"/>
                  <a:pt x="25036" y="20108"/>
                  <a:pt x="25168" y="20112"/>
                </a:cubicBezTo>
                <a:cubicBezTo>
                  <a:pt x="25279" y="20115"/>
                  <a:pt x="25347" y="20144"/>
                  <a:pt x="25454" y="20154"/>
                </a:cubicBezTo>
                <a:cubicBezTo>
                  <a:pt x="25565" y="20165"/>
                  <a:pt x="25682" y="20154"/>
                  <a:pt x="25793" y="20154"/>
                </a:cubicBezTo>
                <a:cubicBezTo>
                  <a:pt x="26523" y="20154"/>
                  <a:pt x="26523" y="20154"/>
                  <a:pt x="26523" y="20154"/>
                </a:cubicBezTo>
                <a:cubicBezTo>
                  <a:pt x="26955" y="20154"/>
                  <a:pt x="27443" y="20028"/>
                  <a:pt x="27882" y="20121"/>
                </a:cubicBezTo>
                <a:cubicBezTo>
                  <a:pt x="27891" y="20133"/>
                  <a:pt x="27893" y="20145"/>
                  <a:pt x="27886" y="20157"/>
                </a:cubicBezTo>
                <a:cubicBezTo>
                  <a:pt x="28208" y="20143"/>
                  <a:pt x="28534" y="20154"/>
                  <a:pt x="28857" y="20154"/>
                </a:cubicBezTo>
                <a:cubicBezTo>
                  <a:pt x="29169" y="20154"/>
                  <a:pt x="29496" y="20127"/>
                  <a:pt x="29806" y="20161"/>
                </a:cubicBezTo>
                <a:cubicBezTo>
                  <a:pt x="30089" y="20191"/>
                  <a:pt x="30404" y="20181"/>
                  <a:pt x="30680" y="20241"/>
                </a:cubicBezTo>
                <a:cubicBezTo>
                  <a:pt x="30827" y="20272"/>
                  <a:pt x="30941" y="20294"/>
                  <a:pt x="31104" y="20296"/>
                </a:cubicBezTo>
                <a:cubicBezTo>
                  <a:pt x="31215" y="20297"/>
                  <a:pt x="31264" y="20258"/>
                  <a:pt x="31361" y="20236"/>
                </a:cubicBezTo>
                <a:cubicBezTo>
                  <a:pt x="31448" y="20217"/>
                  <a:pt x="31573" y="20239"/>
                  <a:pt x="31664" y="20239"/>
                </a:cubicBezTo>
                <a:cubicBezTo>
                  <a:pt x="31958" y="20239"/>
                  <a:pt x="32226" y="20182"/>
                  <a:pt x="32527" y="20183"/>
                </a:cubicBezTo>
                <a:cubicBezTo>
                  <a:pt x="32837" y="20183"/>
                  <a:pt x="33135" y="20154"/>
                  <a:pt x="33447" y="20154"/>
                </a:cubicBezTo>
                <a:cubicBezTo>
                  <a:pt x="34109" y="20154"/>
                  <a:pt x="34761" y="20189"/>
                  <a:pt x="35419" y="20197"/>
                </a:cubicBezTo>
                <a:cubicBezTo>
                  <a:pt x="35541" y="20198"/>
                  <a:pt x="35664" y="20197"/>
                  <a:pt x="35786" y="20197"/>
                </a:cubicBezTo>
                <a:cubicBezTo>
                  <a:pt x="35844" y="20197"/>
                  <a:pt x="35906" y="20190"/>
                  <a:pt x="35963" y="20197"/>
                </a:cubicBezTo>
                <a:cubicBezTo>
                  <a:pt x="36027" y="20205"/>
                  <a:pt x="36064" y="20232"/>
                  <a:pt x="36123" y="20242"/>
                </a:cubicBezTo>
                <a:cubicBezTo>
                  <a:pt x="36375" y="20282"/>
                  <a:pt x="36649" y="20195"/>
                  <a:pt x="36899" y="20252"/>
                </a:cubicBezTo>
                <a:cubicBezTo>
                  <a:pt x="36980" y="20271"/>
                  <a:pt x="37015" y="20293"/>
                  <a:pt x="37106" y="20296"/>
                </a:cubicBezTo>
                <a:cubicBezTo>
                  <a:pt x="37170" y="20298"/>
                  <a:pt x="37234" y="20296"/>
                  <a:pt x="37298" y="20296"/>
                </a:cubicBezTo>
                <a:cubicBezTo>
                  <a:pt x="37663" y="20296"/>
                  <a:pt x="37663" y="20296"/>
                  <a:pt x="37663" y="20296"/>
                </a:cubicBezTo>
                <a:cubicBezTo>
                  <a:pt x="37794" y="20296"/>
                  <a:pt x="37962" y="20326"/>
                  <a:pt x="38090" y="20299"/>
                </a:cubicBezTo>
                <a:cubicBezTo>
                  <a:pt x="38146" y="20287"/>
                  <a:pt x="38182" y="20249"/>
                  <a:pt x="38249" y="20240"/>
                </a:cubicBezTo>
                <a:cubicBezTo>
                  <a:pt x="38300" y="20233"/>
                  <a:pt x="38350" y="20240"/>
                  <a:pt x="38400" y="20239"/>
                </a:cubicBezTo>
                <a:lnTo>
                  <a:pt x="384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4" name="Frame 2">
            <a:extLst>
              <a:ext uri="{FF2B5EF4-FFF2-40B4-BE49-F238E27FC236}">
                <a16:creationId xmlns:a16="http://schemas.microsoft.com/office/drawing/2014/main" id="{D5AB440B-E075-F979-1AE8-918DBD9BF3E8}"/>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3" name="***Title 3">
            <a:extLst>
              <a:ext uri="{FF2B5EF4-FFF2-40B4-BE49-F238E27FC236}">
                <a16:creationId xmlns:a16="http://schemas.microsoft.com/office/drawing/2014/main" id="{A97B569F-8B80-E4C2-BAC6-108B2864C0BC}"/>
              </a:ext>
            </a:extLst>
          </p:cNvPr>
          <p:cNvSpPr>
            <a:spLocks noGrp="1" noSelect="1"/>
          </p:cNvSpPr>
          <p:nvPr>
            <p:ph type="title" hasCustomPrompt="1"/>
          </p:nvPr>
        </p:nvSpPr>
        <p:spPr>
          <a:xfrm>
            <a:off x="756212" y="918195"/>
            <a:ext cx="10620000" cy="1080000"/>
          </a:xfrm>
        </p:spPr>
        <p:txBody>
          <a:bodyPr/>
          <a:lstStyle>
            <a:lvl1pPr>
              <a:defRPr>
                <a:solidFill>
                  <a:schemeClr val="bg1"/>
                </a:solidFill>
              </a:defRPr>
            </a:lvl1pPr>
          </a:lstStyle>
          <a:p>
            <a:r>
              <a:rPr lang="nl-NL"/>
              <a:t>[Titel]</a:t>
            </a:r>
            <a:endParaRPr lang="nl-NL" dirty="0"/>
          </a:p>
        </p:txBody>
      </p:sp>
      <p:sp>
        <p:nvSpPr>
          <p:cNvPr id="6" name="Tijdelijke aanduiding voor dia 4 [PHJU] (JU-Free)">
            <a:extLst>
              <a:ext uri="{FF2B5EF4-FFF2-40B4-BE49-F238E27FC236}">
                <a16:creationId xmlns:a16="http://schemas.microsoft.com/office/drawing/2014/main" id="{3EFCD18E-7986-1FF8-F026-314A9905B257}"/>
              </a:ext>
            </a:extLst>
          </p:cNvPr>
          <p:cNvSpPr>
            <a:spLocks noGrp="1"/>
          </p:cNvSpPr>
          <p:nvPr>
            <p:ph type="body" sz="quarter" idx="1002" hasCustomPrompt="1"/>
          </p:nvPr>
        </p:nvSpPr>
        <p:spPr>
          <a:xfrm>
            <a:off x="756212" y="2343600"/>
            <a:ext cx="10620000" cy="3420000"/>
          </a:xfrm>
        </p:spPr>
        <p:txBody>
          <a:bodyPr numCol="2" spcCol="576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accent2"/>
                </a:solidFill>
              </a:defRPr>
            </a:lvl4pPr>
            <a:lvl5pPr>
              <a:defRPr sz="1600">
                <a:solidFill>
                  <a:schemeClr val="bg1"/>
                </a:solidFill>
              </a:defRPr>
            </a:lvl5pPr>
            <a:lvl6pPr>
              <a:defRPr sz="1600">
                <a:solidFill>
                  <a:schemeClr val="bg1"/>
                </a:solidFill>
              </a:defRPr>
            </a:lvl6pPr>
            <a:lvl7pPr>
              <a:defRPr sz="1600">
                <a:solidFill>
                  <a:schemeClr val="bg1"/>
                </a:solidFill>
              </a:defRPr>
            </a:lvl7pPr>
            <a:lvl8pPr>
              <a:defRPr sz="1600">
                <a:solidFill>
                  <a:schemeClr val="bg1"/>
                </a:solidFill>
              </a:defRPr>
            </a:lvl8pPr>
          </a:lstStyle>
          <a:p>
            <a:pPr lvl="0"/>
            <a:r>
              <a:rPr lang="nl-NL"/>
              <a:t>[Tekst (2-kolommen indeling)]</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2"/>
            <a:r>
              <a:rPr lang="nl-NL"/>
              <a:t>JU-LEVEL8=Zwevend 3e niveau</a:t>
            </a:r>
            <a:endParaRPr lang="nl-NL" dirty="0"/>
          </a:p>
        </p:txBody>
      </p:sp>
      <p:sp>
        <p:nvSpPr>
          <p:cNvPr id="5" name="Footer Placeholder 5">
            <a:extLst>
              <a:ext uri="{FF2B5EF4-FFF2-40B4-BE49-F238E27FC236}">
                <a16:creationId xmlns:a16="http://schemas.microsoft.com/office/drawing/2014/main" id="{8B9E5066-1F08-1EAA-81B6-570EC4D30701}"/>
              </a:ext>
            </a:extLst>
          </p:cNvPr>
          <p:cNvSpPr>
            <a:spLocks noGrp="1" noSelect="1"/>
          </p:cNvSpPr>
          <p:nvPr>
            <p:ph type="ftr" sz="quarter" idx="1004"/>
          </p:nvPr>
        </p:nvSpPr>
        <p:spPr/>
        <p:txBody>
          <a:bodyPr/>
          <a:lstStyle/>
          <a:p>
            <a:r>
              <a:rPr lang="nl-NL"/>
              <a:t>powerpoint template</a:t>
            </a:r>
            <a:endParaRPr lang="nl-NL" dirty="0"/>
          </a:p>
        </p:txBody>
      </p:sp>
      <p:sp>
        <p:nvSpPr>
          <p:cNvPr id="7" name="Slide Number Placeholder 6">
            <a:extLst>
              <a:ext uri="{FF2B5EF4-FFF2-40B4-BE49-F238E27FC236}">
                <a16:creationId xmlns:a16="http://schemas.microsoft.com/office/drawing/2014/main" id="{3548D22E-0EA3-1802-6332-3D5CFD0F6688}"/>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64097738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noSelect="1"/>
          </p:cNvSpPr>
          <p:nvPr>
            <p:ph type="title"/>
          </p:nvPr>
        </p:nvSpPr>
        <p:spPr>
          <a:xfrm>
            <a:off x="756212" y="918195"/>
            <a:ext cx="10620000" cy="1080000"/>
          </a:xfrm>
          <a:prstGeom prst="rect">
            <a:avLst/>
          </a:prstGeom>
        </p:spPr>
        <p:txBody>
          <a:bodyPr vert="horz" lIns="0" tIns="0" rIns="0" bIns="0" rtlCol="0" anchor="t">
            <a:noAutofit/>
          </a:bodyPr>
          <a:lstStyle/>
          <a:p>
            <a:r>
              <a:rPr lang="nl-NL"/>
              <a:t>[Titel]</a:t>
            </a:r>
            <a:endParaRPr lang="nl-NL" dirty="0"/>
          </a:p>
        </p:txBody>
      </p:sp>
      <p:sp>
        <p:nvSpPr>
          <p:cNvPr id="3" name="Tijdelijke aanduiding voor dia 2 (JU-Free)"/>
          <p:cNvSpPr>
            <a:spLocks noGrp="1"/>
          </p:cNvSpPr>
          <p:nvPr>
            <p:ph type="body" idx="1"/>
          </p:nvPr>
        </p:nvSpPr>
        <p:spPr>
          <a:xfrm>
            <a:off x="756212" y="2343150"/>
            <a:ext cx="10620000" cy="3420000"/>
          </a:xfrm>
          <a:prstGeom prst="rect">
            <a:avLst/>
          </a:prstGeom>
        </p:spPr>
        <p:txBody>
          <a:bodyPr vert="horz" lIns="0" tIns="0" rIns="0" bIns="0" rtlCol="0">
            <a:noAutofit/>
          </a:bodyPr>
          <a:lstStyle/>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4" name="Date Placeholder 3"/>
          <p:cNvSpPr>
            <a:spLocks noGrp="1" noSelect="1"/>
          </p:cNvSpPr>
          <p:nvPr>
            <p:ph type="dt" sz="half" idx="2"/>
          </p:nvPr>
        </p:nvSpPr>
        <p:spPr>
          <a:xfrm>
            <a:off x="8926228" y="6594094"/>
            <a:ext cx="1260000" cy="252000"/>
          </a:xfrm>
          <a:prstGeom prst="rect">
            <a:avLst/>
          </a:prstGeom>
        </p:spPr>
        <p:txBody>
          <a:bodyPr vert="horz" lIns="0" tIns="0" rIns="0" bIns="0" rtlCol="0" anchor="t">
            <a:noAutofit/>
          </a:bodyPr>
          <a:lstStyle>
            <a:lvl1pPr algn="r">
              <a:defRPr sz="950" b="1">
                <a:solidFill>
                  <a:schemeClr val="tx1"/>
                </a:solidFill>
              </a:defRPr>
            </a:lvl1pPr>
          </a:lstStyle>
          <a:p>
            <a:endParaRPr lang="nl-NL" dirty="0"/>
          </a:p>
        </p:txBody>
      </p:sp>
      <p:sp>
        <p:nvSpPr>
          <p:cNvPr id="5" name="Footer Placeholder 4"/>
          <p:cNvSpPr>
            <a:spLocks noGrp="1" noSelect="1"/>
          </p:cNvSpPr>
          <p:nvPr>
            <p:ph type="ftr" sz="quarter" idx="3"/>
          </p:nvPr>
        </p:nvSpPr>
        <p:spPr>
          <a:xfrm>
            <a:off x="893736" y="6594094"/>
            <a:ext cx="6300000" cy="252000"/>
          </a:xfrm>
          <a:prstGeom prst="rect">
            <a:avLst/>
          </a:prstGeom>
        </p:spPr>
        <p:txBody>
          <a:bodyPr vert="horz" lIns="0" tIns="0" rIns="0" bIns="0" rtlCol="0" anchor="t">
            <a:noAutofit/>
          </a:bodyPr>
          <a:lstStyle>
            <a:lvl1pPr algn="l">
              <a:defRPr sz="950" b="1" cap="all" baseline="0">
                <a:solidFill>
                  <a:schemeClr val="accent1"/>
                </a:solidFill>
              </a:defRPr>
            </a:lvl1pPr>
          </a:lstStyle>
          <a:p>
            <a:r>
              <a:rPr lang="nl-NL"/>
              <a:t>powerpoint template</a:t>
            </a:r>
            <a:endParaRPr lang="nl-NL" dirty="0"/>
          </a:p>
        </p:txBody>
      </p:sp>
      <p:sp>
        <p:nvSpPr>
          <p:cNvPr id="6" name="Slide Number Placeholder 5"/>
          <p:cNvSpPr>
            <a:spLocks noGrp="1" noSelect="1"/>
          </p:cNvSpPr>
          <p:nvPr>
            <p:ph type="sldNum" sz="quarter" idx="4"/>
          </p:nvPr>
        </p:nvSpPr>
        <p:spPr>
          <a:xfrm>
            <a:off x="436172" y="6594094"/>
            <a:ext cx="388800" cy="252000"/>
          </a:xfrm>
          <a:prstGeom prst="rect">
            <a:avLst/>
          </a:prstGeom>
        </p:spPr>
        <p:txBody>
          <a:bodyPr vert="horz" lIns="0" tIns="0" rIns="0" bIns="0" rtlCol="0" anchor="t">
            <a:noAutofit/>
          </a:bodyPr>
          <a:lstStyle>
            <a:lvl1pPr algn="r">
              <a:defRPr sz="950" b="1">
                <a:solidFill>
                  <a:schemeClr val="tx1"/>
                </a:solidFill>
              </a:defRPr>
            </a:lvl1p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2155853019"/>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75" r:id="rId3"/>
    <p:sldLayoutId id="2147483672" r:id="rId4"/>
    <p:sldLayoutId id="2147483650" r:id="rId5"/>
    <p:sldLayoutId id="2147483670" r:id="rId6"/>
    <p:sldLayoutId id="2147483673" r:id="rId7"/>
    <p:sldLayoutId id="2147483674" r:id="rId8"/>
    <p:sldLayoutId id="2147483676" r:id="rId9"/>
    <p:sldLayoutId id="2147483677" r:id="rId10"/>
    <p:sldLayoutId id="2147483664" r:id="rId11"/>
    <p:sldLayoutId id="2147483662" r:id="rId12"/>
    <p:sldLayoutId id="2147483678" r:id="rId13"/>
    <p:sldLayoutId id="2147483665" r:id="rId14"/>
    <p:sldLayoutId id="2147483679" r:id="rId15"/>
    <p:sldLayoutId id="2147483667" r:id="rId16"/>
    <p:sldLayoutId id="2147483680" r:id="rId17"/>
    <p:sldLayoutId id="2147483684" r:id="rId18"/>
    <p:sldLayoutId id="2147483654" r:id="rId19"/>
    <p:sldLayoutId id="2147483681" r:id="rId20"/>
    <p:sldLayoutId id="2147483685" r:id="rId21"/>
    <p:sldLayoutId id="2147483682" r:id="rId22"/>
    <p:sldLayoutId id="2147483683" r:id="rId23"/>
    <p:sldLayoutId id="2147483686" r:id="rId24"/>
    <p:sldLayoutId id="2147483687" r:id="rId25"/>
    <p:sldLayoutId id="2147483688" r:id="rId26"/>
  </p:sldLayoutIdLst>
  <p:hf hdr="0" ftr="0" dt="0"/>
  <p:txStyles>
    <p:titleStyle>
      <a:lvl1pPr algn="l" defTabSz="914400" rtl="0" eaLnBrk="1" latinLnBrk="0" hangingPunct="1">
        <a:lnSpc>
          <a:spcPct val="85000"/>
        </a:lnSpc>
        <a:spcBef>
          <a:spcPct val="0"/>
        </a:spcBef>
        <a:buNone/>
        <a:defRPr sz="4500" b="0" kern="1200" cap="all" baseline="0">
          <a:solidFill>
            <a:schemeClr val="accent1"/>
          </a:solidFill>
          <a:latin typeface="+mj-lt"/>
          <a:ea typeface="+mj-ea"/>
          <a:cs typeface="+mj-cs"/>
        </a:defRPr>
      </a:lvl1pPr>
    </p:titleStyle>
    <p:bodyStyle>
      <a:lvl1pPr marL="180000" indent="-180000" algn="l" defTabSz="914400" rtl="0" eaLnBrk="1" latinLnBrk="0" hangingPunct="1">
        <a:lnSpc>
          <a:spcPct val="125000"/>
        </a:lnSpc>
        <a:spcBef>
          <a:spcPts val="0"/>
        </a:spcBef>
        <a:buFont typeface="Arial" panose="020B0604020202020204" pitchFamily="34" charset="0"/>
        <a:buChar char="•"/>
        <a:defRPr sz="1600" kern="1200">
          <a:solidFill>
            <a:schemeClr val="accent1"/>
          </a:solidFill>
          <a:latin typeface="+mn-lt"/>
          <a:ea typeface="+mn-ea"/>
          <a:cs typeface="+mn-cs"/>
        </a:defRPr>
      </a:lvl1pPr>
      <a:lvl2pPr marL="360000" indent="-180000" algn="l" defTabSz="914400" rtl="0" eaLnBrk="1" latinLnBrk="0" hangingPunct="1">
        <a:lnSpc>
          <a:spcPct val="125000"/>
        </a:lnSpc>
        <a:spcBef>
          <a:spcPts val="0"/>
        </a:spcBef>
        <a:buFont typeface="Arial" panose="020B0604020202020204" pitchFamily="34" charset="0"/>
        <a:buChar char="•"/>
        <a:defRPr sz="1600" kern="1200" baseline="0">
          <a:solidFill>
            <a:schemeClr val="accent1"/>
          </a:solidFill>
          <a:latin typeface="+mn-lt"/>
          <a:ea typeface="+mn-ea"/>
          <a:cs typeface="+mn-cs"/>
        </a:defRPr>
      </a:lvl2pPr>
      <a:lvl3pPr marL="540000" indent="-180000" algn="l" defTabSz="914400" rtl="0" eaLnBrk="1" latinLnBrk="0" hangingPunct="1">
        <a:lnSpc>
          <a:spcPct val="125000"/>
        </a:lnSpc>
        <a:spcBef>
          <a:spcPts val="0"/>
        </a:spcBef>
        <a:buFont typeface="Arial" panose="020B0604020202020204" pitchFamily="34" charset="0"/>
        <a:buChar char="•"/>
        <a:defRPr sz="1600" kern="1200">
          <a:solidFill>
            <a:schemeClr val="accent1"/>
          </a:solidFill>
          <a:latin typeface="+mn-lt"/>
          <a:ea typeface="+mn-ea"/>
          <a:cs typeface="+mn-cs"/>
        </a:defRPr>
      </a:lvl3pPr>
      <a:lvl4pPr marL="0" indent="0" algn="l" defTabSz="914400" rtl="0" eaLnBrk="1" latinLnBrk="0" hangingPunct="1">
        <a:lnSpc>
          <a:spcPct val="125000"/>
        </a:lnSpc>
        <a:spcBef>
          <a:spcPts val="0"/>
        </a:spcBef>
        <a:buFont typeface="Arial" panose="020B0604020202020204" pitchFamily="34" charset="0"/>
        <a:buNone/>
        <a:defRPr sz="1600" b="1" kern="1200">
          <a:solidFill>
            <a:srgbClr val="FDB913"/>
          </a:solidFill>
          <a:latin typeface="+mn-lt"/>
          <a:ea typeface="+mn-ea"/>
          <a:cs typeface="+mn-cs"/>
        </a:defRPr>
      </a:lvl4pPr>
      <a:lvl5pPr marL="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5pPr>
      <a:lvl6pPr marL="18000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6pPr>
      <a:lvl7pPr marL="36000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7pPr>
      <a:lvl8pPr marL="54000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8pPr>
      <a:lvl9pPr marL="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image" Target="../media/image17.png"/><Relationship Id="rId5" Type="http://schemas.openxmlformats.org/officeDocument/2006/relationships/image" Target="../media/image25.jpe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1.xml"/><Relationship Id="rId5" Type="http://schemas.openxmlformats.org/officeDocument/2006/relationships/image" Target="../media/image17.png"/><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18.xml"/><Relationship Id="rId5" Type="http://schemas.openxmlformats.org/officeDocument/2006/relationships/image" Target="../media/image33.png"/><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17.png"/><Relationship Id="rId5" Type="http://schemas.openxmlformats.org/officeDocument/2006/relationships/image" Target="../media/image37.jpe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17.png"/><Relationship Id="rId5" Type="http://schemas.openxmlformats.org/officeDocument/2006/relationships/image" Target="../media/image41.jpeg"/><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1.xml"/><Relationship Id="rId5" Type="http://schemas.openxmlformats.org/officeDocument/2006/relationships/image" Target="../media/image17.png"/><Relationship Id="rId4" Type="http://schemas.openxmlformats.org/officeDocument/2006/relationships/image" Target="../media/image45.jpeg"/></Relationships>
</file>

<file path=ppt/slides/_rels/slide2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image" Target="../media/image17.png"/><Relationship Id="rId5" Type="http://schemas.openxmlformats.org/officeDocument/2006/relationships/image" Target="../media/image49.jpeg"/><Relationship Id="rId4" Type="http://schemas.openxmlformats.org/officeDocument/2006/relationships/image" Target="../media/image48.png"/></Relationships>
</file>

<file path=ppt/slides/_rels/slide2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image" Target="../media/image8.jpeg"/><Relationship Id="rId1" Type="http://schemas.openxmlformats.org/officeDocument/2006/relationships/slideLayout" Target="../slideLayouts/slideLayout26.xml"/><Relationship Id="rId6" Type="http://schemas.openxmlformats.org/officeDocument/2006/relationships/hyperlink" Target="https://www.opendoors.nl/afrika/" TargetMode="External"/><Relationship Id="rId5" Type="http://schemas.openxmlformats.org/officeDocument/2006/relationships/image" Target="../media/image11.png"/><Relationship Id="rId4" Type="http://schemas.openxmlformats.org/officeDocument/2006/relationships/image" Target="../media/image10.svg"/></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17.png"/><Relationship Id="rId5" Type="http://schemas.openxmlformats.org/officeDocument/2006/relationships/image" Target="../media/image21.jpe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EC3FBE-AD3C-6835-111D-F507452EFAE2}"/>
              </a:ext>
            </a:extLst>
          </p:cNvPr>
          <p:cNvSpPr>
            <a:spLocks noGrp="1"/>
          </p:cNvSpPr>
          <p:nvPr>
            <p:ph type="ctrTitle"/>
          </p:nvPr>
        </p:nvSpPr>
        <p:spPr>
          <a:xfrm>
            <a:off x="1030896" y="1682107"/>
            <a:ext cx="10426536" cy="1296000"/>
          </a:xfrm>
        </p:spPr>
        <p:txBody>
          <a:bodyPr/>
          <a:lstStyle/>
          <a:p>
            <a:pPr algn="ctr"/>
            <a:r>
              <a:rPr lang="nl-NL" sz="3600" dirty="0"/>
              <a:t>Nacht van Gebed 2025</a:t>
            </a:r>
          </a:p>
        </p:txBody>
      </p:sp>
      <p:sp>
        <p:nvSpPr>
          <p:cNvPr id="3" name="Ondertitel 2">
            <a:extLst>
              <a:ext uri="{FF2B5EF4-FFF2-40B4-BE49-F238E27FC236}">
                <a16:creationId xmlns:a16="http://schemas.microsoft.com/office/drawing/2014/main" id="{348EAD80-091D-2BB5-427F-BA92E11D2917}"/>
              </a:ext>
            </a:extLst>
          </p:cNvPr>
          <p:cNvSpPr>
            <a:spLocks noGrp="1"/>
          </p:cNvSpPr>
          <p:nvPr>
            <p:ph type="subTitle" idx="1"/>
          </p:nvPr>
        </p:nvSpPr>
        <p:spPr>
          <a:xfrm>
            <a:off x="1595535" y="2371248"/>
            <a:ext cx="9199984" cy="719856"/>
          </a:xfrm>
        </p:spPr>
        <p:txBody>
          <a:bodyPr/>
          <a:lstStyle/>
          <a:p>
            <a:pPr algn="ctr"/>
            <a:r>
              <a:rPr lang="nl-NL" sz="1800" dirty="0"/>
              <a:t>Wat mooi dat jij mee doet aan de Nacht van Gebed! Deze PowerPoint slides kun je naar eigen wens gebruiken tijdens jullie gebedsrondes. Deze horen bij het </a:t>
            </a:r>
            <a:r>
              <a:rPr lang="nl-NL" sz="1800" dirty="0" err="1"/>
              <a:t>gebedsboekje</a:t>
            </a:r>
            <a:r>
              <a:rPr lang="nl-NL" sz="1800" dirty="0"/>
              <a:t>. </a:t>
            </a:r>
          </a:p>
          <a:p>
            <a:pPr algn="ctr"/>
            <a:r>
              <a:rPr lang="nl-NL" sz="1800" dirty="0"/>
              <a:t>Bij iedere ronde hoort een video van een vervolgde christen, </a:t>
            </a:r>
            <a:br>
              <a:rPr lang="nl-NL" sz="1800" dirty="0"/>
            </a:br>
            <a:r>
              <a:rPr lang="nl-NL" sz="1800" dirty="0"/>
              <a:t>concrete gebedspunten en tips voor een Bijbeltekst en lied. </a:t>
            </a:r>
            <a:br>
              <a:rPr lang="nl-NL" sz="1800" dirty="0"/>
            </a:br>
            <a:r>
              <a:rPr lang="nl-NL" sz="1800" dirty="0"/>
              <a:t>De video’s en liederen kun je vinden op de downloadpagina.</a:t>
            </a:r>
            <a:br>
              <a:rPr lang="nl-NL" sz="1800" dirty="0"/>
            </a:br>
            <a:br>
              <a:rPr lang="nl-NL" sz="1800" dirty="0"/>
            </a:br>
            <a:r>
              <a:rPr lang="nl-NL" sz="1800" dirty="0"/>
              <a:t>We wensen je een gezegend bijeenkomst!</a:t>
            </a:r>
          </a:p>
        </p:txBody>
      </p:sp>
    </p:spTree>
    <p:extLst>
      <p:ext uri="{BB962C8B-B14F-4D97-AF65-F5344CB8AC3E}">
        <p14:creationId xmlns:p14="http://schemas.microsoft.com/office/powerpoint/2010/main" val="5104206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CD433-8FB6-6404-BEA1-B70DD9E5E04C}"/>
            </a:ext>
          </a:extLst>
        </p:cNvPr>
        <p:cNvGrpSpPr/>
        <p:nvPr/>
      </p:nvGrpSpPr>
      <p:grpSpPr>
        <a:xfrm>
          <a:off x="0" y="0"/>
          <a:ext cx="0" cy="0"/>
          <a:chOff x="0" y="0"/>
          <a:chExt cx="0" cy="0"/>
        </a:xfrm>
      </p:grpSpPr>
      <p:pic>
        <p:nvPicPr>
          <p:cNvPr id="14" name="Afbeelding 13">
            <a:extLst>
              <a:ext uri="{FF2B5EF4-FFF2-40B4-BE49-F238E27FC236}">
                <a16:creationId xmlns:a16="http://schemas.microsoft.com/office/drawing/2014/main" id="{FEBCD4AC-92DF-4CAE-0420-73A64510854D}"/>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24298" y="789011"/>
            <a:ext cx="4669545" cy="3343750"/>
          </a:xfrm>
          <a:custGeom>
            <a:avLst/>
            <a:gdLst>
              <a:gd name="connsiteX0" fmla="*/ 0 w 4669545"/>
              <a:gd name="connsiteY0" fmla="*/ 0 h 3343750"/>
              <a:gd name="connsiteX1" fmla="*/ 620382 w 4669545"/>
              <a:gd name="connsiteY1" fmla="*/ 0 h 3343750"/>
              <a:gd name="connsiteX2" fmla="*/ 1147374 w 4669545"/>
              <a:gd name="connsiteY2" fmla="*/ 0 h 3343750"/>
              <a:gd name="connsiteX3" fmla="*/ 1721061 w 4669545"/>
              <a:gd name="connsiteY3" fmla="*/ 0 h 3343750"/>
              <a:gd name="connsiteX4" fmla="*/ 2481530 w 4669545"/>
              <a:gd name="connsiteY4" fmla="*/ 0 h 3343750"/>
              <a:gd name="connsiteX5" fmla="*/ 3055217 w 4669545"/>
              <a:gd name="connsiteY5" fmla="*/ 0 h 3343750"/>
              <a:gd name="connsiteX6" fmla="*/ 3815685 w 4669545"/>
              <a:gd name="connsiteY6" fmla="*/ 0 h 3343750"/>
              <a:gd name="connsiteX7" fmla="*/ 4669545 w 4669545"/>
              <a:gd name="connsiteY7" fmla="*/ 0 h 3343750"/>
              <a:gd name="connsiteX8" fmla="*/ 4669545 w 4669545"/>
              <a:gd name="connsiteY8" fmla="*/ 601875 h 3343750"/>
              <a:gd name="connsiteX9" fmla="*/ 4669545 w 4669545"/>
              <a:gd name="connsiteY9" fmla="*/ 1337500 h 3343750"/>
              <a:gd name="connsiteX10" fmla="*/ 4669545 w 4669545"/>
              <a:gd name="connsiteY10" fmla="*/ 1939375 h 3343750"/>
              <a:gd name="connsiteX11" fmla="*/ 4669545 w 4669545"/>
              <a:gd name="connsiteY11" fmla="*/ 2608125 h 3343750"/>
              <a:gd name="connsiteX12" fmla="*/ 4669545 w 4669545"/>
              <a:gd name="connsiteY12" fmla="*/ 3343750 h 3343750"/>
              <a:gd name="connsiteX13" fmla="*/ 4049163 w 4669545"/>
              <a:gd name="connsiteY13" fmla="*/ 3343750 h 3343750"/>
              <a:gd name="connsiteX14" fmla="*/ 3288694 w 4669545"/>
              <a:gd name="connsiteY14" fmla="*/ 3343750 h 3343750"/>
              <a:gd name="connsiteX15" fmla="*/ 2668311 w 4669545"/>
              <a:gd name="connsiteY15" fmla="*/ 3343750 h 3343750"/>
              <a:gd name="connsiteX16" fmla="*/ 2001234 w 4669545"/>
              <a:gd name="connsiteY16" fmla="*/ 3343750 h 3343750"/>
              <a:gd name="connsiteX17" fmla="*/ 1427547 w 4669545"/>
              <a:gd name="connsiteY17" fmla="*/ 3343750 h 3343750"/>
              <a:gd name="connsiteX18" fmla="*/ 807164 w 4669545"/>
              <a:gd name="connsiteY18" fmla="*/ 3343750 h 3343750"/>
              <a:gd name="connsiteX19" fmla="*/ 0 w 4669545"/>
              <a:gd name="connsiteY19" fmla="*/ 3343750 h 3343750"/>
              <a:gd name="connsiteX20" fmla="*/ 0 w 4669545"/>
              <a:gd name="connsiteY20" fmla="*/ 2641563 h 3343750"/>
              <a:gd name="connsiteX21" fmla="*/ 0 w 4669545"/>
              <a:gd name="connsiteY21" fmla="*/ 1972813 h 3343750"/>
              <a:gd name="connsiteX22" fmla="*/ 0 w 4669545"/>
              <a:gd name="connsiteY22" fmla="*/ 1237188 h 3343750"/>
              <a:gd name="connsiteX23" fmla="*/ 0 w 4669545"/>
              <a:gd name="connsiteY23" fmla="*/ 635312 h 3343750"/>
              <a:gd name="connsiteX24" fmla="*/ 0 w 4669545"/>
              <a:gd name="connsiteY24" fmla="*/ 0 h 334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669545" h="3343750" fill="none" extrusionOk="0">
                <a:moveTo>
                  <a:pt x="0" y="0"/>
                </a:moveTo>
                <a:cubicBezTo>
                  <a:pt x="223302" y="-21455"/>
                  <a:pt x="313276" y="-5606"/>
                  <a:pt x="620382" y="0"/>
                </a:cubicBezTo>
                <a:cubicBezTo>
                  <a:pt x="927488" y="5606"/>
                  <a:pt x="929696" y="-6412"/>
                  <a:pt x="1147374" y="0"/>
                </a:cubicBezTo>
                <a:cubicBezTo>
                  <a:pt x="1365052" y="6412"/>
                  <a:pt x="1481119" y="-17168"/>
                  <a:pt x="1721061" y="0"/>
                </a:cubicBezTo>
                <a:cubicBezTo>
                  <a:pt x="1961003" y="17168"/>
                  <a:pt x="2119133" y="-3276"/>
                  <a:pt x="2481530" y="0"/>
                </a:cubicBezTo>
                <a:cubicBezTo>
                  <a:pt x="2843927" y="3276"/>
                  <a:pt x="2908550" y="1626"/>
                  <a:pt x="3055217" y="0"/>
                </a:cubicBezTo>
                <a:cubicBezTo>
                  <a:pt x="3201884" y="-1626"/>
                  <a:pt x="3482733" y="-28959"/>
                  <a:pt x="3815685" y="0"/>
                </a:cubicBezTo>
                <a:cubicBezTo>
                  <a:pt x="4148637" y="28959"/>
                  <a:pt x="4307368" y="-6983"/>
                  <a:pt x="4669545" y="0"/>
                </a:cubicBezTo>
                <a:cubicBezTo>
                  <a:pt x="4694554" y="168587"/>
                  <a:pt x="4677983" y="392847"/>
                  <a:pt x="4669545" y="601875"/>
                </a:cubicBezTo>
                <a:cubicBezTo>
                  <a:pt x="4661107" y="810904"/>
                  <a:pt x="4695346" y="1136055"/>
                  <a:pt x="4669545" y="1337500"/>
                </a:cubicBezTo>
                <a:cubicBezTo>
                  <a:pt x="4643744" y="1538946"/>
                  <a:pt x="4693794" y="1723695"/>
                  <a:pt x="4669545" y="1939375"/>
                </a:cubicBezTo>
                <a:cubicBezTo>
                  <a:pt x="4645296" y="2155056"/>
                  <a:pt x="4636694" y="2427871"/>
                  <a:pt x="4669545" y="2608125"/>
                </a:cubicBezTo>
                <a:cubicBezTo>
                  <a:pt x="4702397" y="2788379"/>
                  <a:pt x="4648413" y="3061754"/>
                  <a:pt x="4669545" y="3343750"/>
                </a:cubicBezTo>
                <a:cubicBezTo>
                  <a:pt x="4501680" y="3319670"/>
                  <a:pt x="4199066" y="3330949"/>
                  <a:pt x="4049163" y="3343750"/>
                </a:cubicBezTo>
                <a:cubicBezTo>
                  <a:pt x="3899260" y="3356551"/>
                  <a:pt x="3513022" y="3311337"/>
                  <a:pt x="3288694" y="3343750"/>
                </a:cubicBezTo>
                <a:cubicBezTo>
                  <a:pt x="3064366" y="3376163"/>
                  <a:pt x="2854400" y="3363826"/>
                  <a:pt x="2668311" y="3343750"/>
                </a:cubicBezTo>
                <a:cubicBezTo>
                  <a:pt x="2482222" y="3323674"/>
                  <a:pt x="2309674" y="3321561"/>
                  <a:pt x="2001234" y="3343750"/>
                </a:cubicBezTo>
                <a:cubicBezTo>
                  <a:pt x="1692794" y="3365939"/>
                  <a:pt x="1549114" y="3369012"/>
                  <a:pt x="1427547" y="3343750"/>
                </a:cubicBezTo>
                <a:cubicBezTo>
                  <a:pt x="1305980" y="3318488"/>
                  <a:pt x="1013858" y="3344591"/>
                  <a:pt x="807164" y="3343750"/>
                </a:cubicBezTo>
                <a:cubicBezTo>
                  <a:pt x="600470" y="3342909"/>
                  <a:pt x="268798" y="3338634"/>
                  <a:pt x="0" y="3343750"/>
                </a:cubicBezTo>
                <a:cubicBezTo>
                  <a:pt x="2763" y="3153681"/>
                  <a:pt x="23897" y="2812535"/>
                  <a:pt x="0" y="2641563"/>
                </a:cubicBezTo>
                <a:cubicBezTo>
                  <a:pt x="-23897" y="2470591"/>
                  <a:pt x="23696" y="2232736"/>
                  <a:pt x="0" y="1972813"/>
                </a:cubicBezTo>
                <a:cubicBezTo>
                  <a:pt x="-23696" y="1712890"/>
                  <a:pt x="23945" y="1399552"/>
                  <a:pt x="0" y="1237188"/>
                </a:cubicBezTo>
                <a:cubicBezTo>
                  <a:pt x="-23945" y="1074825"/>
                  <a:pt x="-3374" y="803441"/>
                  <a:pt x="0" y="635312"/>
                </a:cubicBezTo>
                <a:cubicBezTo>
                  <a:pt x="3374" y="467183"/>
                  <a:pt x="-1192" y="300521"/>
                  <a:pt x="0" y="0"/>
                </a:cubicBezTo>
                <a:close/>
              </a:path>
              <a:path w="4669545" h="3343750" stroke="0" extrusionOk="0">
                <a:moveTo>
                  <a:pt x="0" y="0"/>
                </a:moveTo>
                <a:cubicBezTo>
                  <a:pt x="209600" y="481"/>
                  <a:pt x="418465" y="30186"/>
                  <a:pt x="667078" y="0"/>
                </a:cubicBezTo>
                <a:cubicBezTo>
                  <a:pt x="915691" y="-30186"/>
                  <a:pt x="964779" y="21516"/>
                  <a:pt x="1240765" y="0"/>
                </a:cubicBezTo>
                <a:cubicBezTo>
                  <a:pt x="1516751" y="-21516"/>
                  <a:pt x="1598477" y="14529"/>
                  <a:pt x="1954538" y="0"/>
                </a:cubicBezTo>
                <a:cubicBezTo>
                  <a:pt x="2310599" y="-14529"/>
                  <a:pt x="2521049" y="-33984"/>
                  <a:pt x="2668311" y="0"/>
                </a:cubicBezTo>
                <a:cubicBezTo>
                  <a:pt x="2815573" y="33984"/>
                  <a:pt x="3008780" y="4968"/>
                  <a:pt x="3335389" y="0"/>
                </a:cubicBezTo>
                <a:cubicBezTo>
                  <a:pt x="3661998" y="-4968"/>
                  <a:pt x="3693937" y="-5054"/>
                  <a:pt x="4002467" y="0"/>
                </a:cubicBezTo>
                <a:cubicBezTo>
                  <a:pt x="4310997" y="5054"/>
                  <a:pt x="4422763" y="12356"/>
                  <a:pt x="4669545" y="0"/>
                </a:cubicBezTo>
                <a:cubicBezTo>
                  <a:pt x="4657557" y="138516"/>
                  <a:pt x="4639256" y="422465"/>
                  <a:pt x="4669545" y="635313"/>
                </a:cubicBezTo>
                <a:cubicBezTo>
                  <a:pt x="4699834" y="848161"/>
                  <a:pt x="4686330" y="1051440"/>
                  <a:pt x="4669545" y="1337500"/>
                </a:cubicBezTo>
                <a:cubicBezTo>
                  <a:pt x="4652760" y="1623560"/>
                  <a:pt x="4642335" y="1738353"/>
                  <a:pt x="4669545" y="2073125"/>
                </a:cubicBezTo>
                <a:cubicBezTo>
                  <a:pt x="4696755" y="2407897"/>
                  <a:pt x="4721158" y="2994260"/>
                  <a:pt x="4669545" y="3343750"/>
                </a:cubicBezTo>
                <a:cubicBezTo>
                  <a:pt x="4454020" y="3330573"/>
                  <a:pt x="4302460" y="3355370"/>
                  <a:pt x="4142553" y="3343750"/>
                </a:cubicBezTo>
                <a:cubicBezTo>
                  <a:pt x="3982646" y="3332130"/>
                  <a:pt x="3706483" y="3365201"/>
                  <a:pt x="3382085" y="3343750"/>
                </a:cubicBezTo>
                <a:cubicBezTo>
                  <a:pt x="3057687" y="3322299"/>
                  <a:pt x="2981872" y="3345057"/>
                  <a:pt x="2808398" y="3343750"/>
                </a:cubicBezTo>
                <a:cubicBezTo>
                  <a:pt x="2634924" y="3342443"/>
                  <a:pt x="2333161" y="3356741"/>
                  <a:pt x="2047929" y="3343750"/>
                </a:cubicBezTo>
                <a:cubicBezTo>
                  <a:pt x="1762697" y="3330759"/>
                  <a:pt x="1680272" y="3319088"/>
                  <a:pt x="1474242" y="3343750"/>
                </a:cubicBezTo>
                <a:cubicBezTo>
                  <a:pt x="1268212" y="3368412"/>
                  <a:pt x="1209161" y="3359037"/>
                  <a:pt x="947251" y="3343750"/>
                </a:cubicBezTo>
                <a:cubicBezTo>
                  <a:pt x="685341" y="3328463"/>
                  <a:pt x="273568" y="3338661"/>
                  <a:pt x="0" y="3343750"/>
                </a:cubicBezTo>
                <a:cubicBezTo>
                  <a:pt x="-127" y="3012390"/>
                  <a:pt x="3491" y="2797406"/>
                  <a:pt x="0" y="2608125"/>
                </a:cubicBezTo>
                <a:cubicBezTo>
                  <a:pt x="-3491" y="2418844"/>
                  <a:pt x="16314" y="2266984"/>
                  <a:pt x="0" y="1972813"/>
                </a:cubicBezTo>
                <a:cubicBezTo>
                  <a:pt x="-16314" y="1678642"/>
                  <a:pt x="391" y="1628677"/>
                  <a:pt x="0" y="1370937"/>
                </a:cubicBezTo>
                <a:cubicBezTo>
                  <a:pt x="-391" y="1113197"/>
                  <a:pt x="29771" y="996168"/>
                  <a:pt x="0" y="668750"/>
                </a:cubicBezTo>
                <a:cubicBezTo>
                  <a:pt x="-29771" y="341332"/>
                  <a:pt x="27409" y="254248"/>
                  <a:pt x="0" y="0"/>
                </a:cubicBezTo>
                <a:close/>
              </a:path>
            </a:pathLst>
          </a:custGeom>
          <a:ln>
            <a:solidFill>
              <a:schemeClr val="bg1"/>
            </a:solidFill>
            <a:extLst>
              <a:ext uri="{C807C97D-BFC1-408E-A445-0C87EB9F89A2}">
                <ask:lineSketchStyleProps xmlns:ask="http://schemas.microsoft.com/office/drawing/2018/sketchyshapes" sd="1064886898">
                  <a:prstGeom prst="rect">
                    <a:avLst/>
                  </a:prstGeom>
                  <ask:type>
                    <ask:lineSketchFreehand/>
                  </ask:type>
                </ask:lineSketchStyleProps>
              </a:ext>
            </a:extLst>
          </a:ln>
        </p:spPr>
      </p:pic>
      <p:sp>
        <p:nvSpPr>
          <p:cNvPr id="3" name="Rechthoek 2">
            <a:extLst>
              <a:ext uri="{FF2B5EF4-FFF2-40B4-BE49-F238E27FC236}">
                <a16:creationId xmlns:a16="http://schemas.microsoft.com/office/drawing/2014/main" id="{2EF9A0AB-429A-C9BA-9DB9-03444476DF32}"/>
              </a:ext>
            </a:extLst>
          </p:cNvPr>
          <p:cNvSpPr/>
          <p:nvPr/>
        </p:nvSpPr>
        <p:spPr>
          <a:xfrm>
            <a:off x="5494056" y="345273"/>
            <a:ext cx="4221443" cy="825170"/>
          </a:xfrm>
          <a:custGeom>
            <a:avLst/>
            <a:gdLst>
              <a:gd name="connsiteX0" fmla="*/ 0 w 4221443"/>
              <a:gd name="connsiteY0" fmla="*/ 0 h 825170"/>
              <a:gd name="connsiteX1" fmla="*/ 645278 w 4221443"/>
              <a:gd name="connsiteY1" fmla="*/ 0 h 825170"/>
              <a:gd name="connsiteX2" fmla="*/ 1206127 w 4221443"/>
              <a:gd name="connsiteY2" fmla="*/ 0 h 825170"/>
              <a:gd name="connsiteX3" fmla="*/ 1851404 w 4221443"/>
              <a:gd name="connsiteY3" fmla="*/ 0 h 825170"/>
              <a:gd name="connsiteX4" fmla="*/ 2496682 w 4221443"/>
              <a:gd name="connsiteY4" fmla="*/ 0 h 825170"/>
              <a:gd name="connsiteX5" fmla="*/ 3141960 w 4221443"/>
              <a:gd name="connsiteY5" fmla="*/ 0 h 825170"/>
              <a:gd name="connsiteX6" fmla="*/ 3702809 w 4221443"/>
              <a:gd name="connsiteY6" fmla="*/ 0 h 825170"/>
              <a:gd name="connsiteX7" fmla="*/ 4221443 w 4221443"/>
              <a:gd name="connsiteY7" fmla="*/ 0 h 825170"/>
              <a:gd name="connsiteX8" fmla="*/ 4221443 w 4221443"/>
              <a:gd name="connsiteY8" fmla="*/ 387830 h 825170"/>
              <a:gd name="connsiteX9" fmla="*/ 4221443 w 4221443"/>
              <a:gd name="connsiteY9" fmla="*/ 825170 h 825170"/>
              <a:gd name="connsiteX10" fmla="*/ 3660594 w 4221443"/>
              <a:gd name="connsiteY10" fmla="*/ 825170 h 825170"/>
              <a:gd name="connsiteX11" fmla="*/ 3184174 w 4221443"/>
              <a:gd name="connsiteY11" fmla="*/ 825170 h 825170"/>
              <a:gd name="connsiteX12" fmla="*/ 2538896 w 4221443"/>
              <a:gd name="connsiteY12" fmla="*/ 825170 h 825170"/>
              <a:gd name="connsiteX13" fmla="*/ 2020262 w 4221443"/>
              <a:gd name="connsiteY13" fmla="*/ 825170 h 825170"/>
              <a:gd name="connsiteX14" fmla="*/ 1332770 w 4221443"/>
              <a:gd name="connsiteY14" fmla="*/ 825170 h 825170"/>
              <a:gd name="connsiteX15" fmla="*/ 771921 w 4221443"/>
              <a:gd name="connsiteY15" fmla="*/ 825170 h 825170"/>
              <a:gd name="connsiteX16" fmla="*/ 0 w 4221443"/>
              <a:gd name="connsiteY16" fmla="*/ 825170 h 825170"/>
              <a:gd name="connsiteX17" fmla="*/ 0 w 4221443"/>
              <a:gd name="connsiteY17" fmla="*/ 412585 h 825170"/>
              <a:gd name="connsiteX18" fmla="*/ 0 w 4221443"/>
              <a:gd name="connsiteY18" fmla="*/ 0 h 825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21443" h="825170" fill="none" extrusionOk="0">
                <a:moveTo>
                  <a:pt x="0" y="0"/>
                </a:moveTo>
                <a:cubicBezTo>
                  <a:pt x="182222" y="27038"/>
                  <a:pt x="392576" y="24519"/>
                  <a:pt x="645278" y="0"/>
                </a:cubicBezTo>
                <a:cubicBezTo>
                  <a:pt x="897980" y="-24519"/>
                  <a:pt x="1008930" y="-7032"/>
                  <a:pt x="1206127" y="0"/>
                </a:cubicBezTo>
                <a:cubicBezTo>
                  <a:pt x="1403324" y="7032"/>
                  <a:pt x="1687916" y="-32156"/>
                  <a:pt x="1851404" y="0"/>
                </a:cubicBezTo>
                <a:cubicBezTo>
                  <a:pt x="2014892" y="32156"/>
                  <a:pt x="2273891" y="-4668"/>
                  <a:pt x="2496682" y="0"/>
                </a:cubicBezTo>
                <a:cubicBezTo>
                  <a:pt x="2719473" y="4668"/>
                  <a:pt x="2991519" y="4843"/>
                  <a:pt x="3141960" y="0"/>
                </a:cubicBezTo>
                <a:cubicBezTo>
                  <a:pt x="3292401" y="-4843"/>
                  <a:pt x="3570696" y="-2794"/>
                  <a:pt x="3702809" y="0"/>
                </a:cubicBezTo>
                <a:cubicBezTo>
                  <a:pt x="3834922" y="2794"/>
                  <a:pt x="4081656" y="4576"/>
                  <a:pt x="4221443" y="0"/>
                </a:cubicBezTo>
                <a:cubicBezTo>
                  <a:pt x="4224733" y="149449"/>
                  <a:pt x="4222379" y="219408"/>
                  <a:pt x="4221443" y="387830"/>
                </a:cubicBezTo>
                <a:cubicBezTo>
                  <a:pt x="4220508" y="556252"/>
                  <a:pt x="4228389" y="686049"/>
                  <a:pt x="4221443" y="825170"/>
                </a:cubicBezTo>
                <a:cubicBezTo>
                  <a:pt x="4012406" y="818055"/>
                  <a:pt x="3891242" y="802629"/>
                  <a:pt x="3660594" y="825170"/>
                </a:cubicBezTo>
                <a:cubicBezTo>
                  <a:pt x="3429946" y="847711"/>
                  <a:pt x="3324310" y="818204"/>
                  <a:pt x="3184174" y="825170"/>
                </a:cubicBezTo>
                <a:cubicBezTo>
                  <a:pt x="3044038" y="832136"/>
                  <a:pt x="2725108" y="843903"/>
                  <a:pt x="2538896" y="825170"/>
                </a:cubicBezTo>
                <a:cubicBezTo>
                  <a:pt x="2352684" y="806437"/>
                  <a:pt x="2268275" y="824621"/>
                  <a:pt x="2020262" y="825170"/>
                </a:cubicBezTo>
                <a:cubicBezTo>
                  <a:pt x="1772249" y="825719"/>
                  <a:pt x="1497739" y="821436"/>
                  <a:pt x="1332770" y="825170"/>
                </a:cubicBezTo>
                <a:cubicBezTo>
                  <a:pt x="1167801" y="828904"/>
                  <a:pt x="1051364" y="824518"/>
                  <a:pt x="771921" y="825170"/>
                </a:cubicBezTo>
                <a:cubicBezTo>
                  <a:pt x="492478" y="825822"/>
                  <a:pt x="371188" y="820501"/>
                  <a:pt x="0" y="825170"/>
                </a:cubicBezTo>
                <a:cubicBezTo>
                  <a:pt x="8757" y="657180"/>
                  <a:pt x="20059" y="496343"/>
                  <a:pt x="0" y="412585"/>
                </a:cubicBezTo>
                <a:cubicBezTo>
                  <a:pt x="-20059" y="328827"/>
                  <a:pt x="4651" y="149217"/>
                  <a:pt x="0" y="0"/>
                </a:cubicBezTo>
                <a:close/>
              </a:path>
              <a:path w="4221443" h="825170" stroke="0" extrusionOk="0">
                <a:moveTo>
                  <a:pt x="0" y="0"/>
                </a:moveTo>
                <a:cubicBezTo>
                  <a:pt x="129478" y="11027"/>
                  <a:pt x="437125" y="-7379"/>
                  <a:pt x="645278" y="0"/>
                </a:cubicBezTo>
                <a:cubicBezTo>
                  <a:pt x="853431" y="7379"/>
                  <a:pt x="949026" y="-28033"/>
                  <a:pt x="1248341" y="0"/>
                </a:cubicBezTo>
                <a:cubicBezTo>
                  <a:pt x="1547656" y="28033"/>
                  <a:pt x="1625727" y="-26418"/>
                  <a:pt x="1851404" y="0"/>
                </a:cubicBezTo>
                <a:cubicBezTo>
                  <a:pt x="2077081" y="26418"/>
                  <a:pt x="2134331" y="4429"/>
                  <a:pt x="2327824" y="0"/>
                </a:cubicBezTo>
                <a:cubicBezTo>
                  <a:pt x="2521317" y="-4429"/>
                  <a:pt x="2703695" y="-9191"/>
                  <a:pt x="2973102" y="0"/>
                </a:cubicBezTo>
                <a:cubicBezTo>
                  <a:pt x="3242509" y="9191"/>
                  <a:pt x="3309781" y="-16583"/>
                  <a:pt x="3491736" y="0"/>
                </a:cubicBezTo>
                <a:cubicBezTo>
                  <a:pt x="3673691" y="16583"/>
                  <a:pt x="3939646" y="21408"/>
                  <a:pt x="4221443" y="0"/>
                </a:cubicBezTo>
                <a:cubicBezTo>
                  <a:pt x="4232984" y="148959"/>
                  <a:pt x="4237760" y="279359"/>
                  <a:pt x="4221443" y="404333"/>
                </a:cubicBezTo>
                <a:cubicBezTo>
                  <a:pt x="4205126" y="529307"/>
                  <a:pt x="4232996" y="627714"/>
                  <a:pt x="4221443" y="825170"/>
                </a:cubicBezTo>
                <a:cubicBezTo>
                  <a:pt x="4029838" y="813671"/>
                  <a:pt x="3903375" y="844503"/>
                  <a:pt x="3702809" y="825170"/>
                </a:cubicBezTo>
                <a:cubicBezTo>
                  <a:pt x="3502243" y="805837"/>
                  <a:pt x="3331959" y="848757"/>
                  <a:pt x="3184174" y="825170"/>
                </a:cubicBezTo>
                <a:cubicBezTo>
                  <a:pt x="3036389" y="801583"/>
                  <a:pt x="2742827" y="834343"/>
                  <a:pt x="2623325" y="825170"/>
                </a:cubicBezTo>
                <a:cubicBezTo>
                  <a:pt x="2503823" y="815997"/>
                  <a:pt x="2119412" y="816222"/>
                  <a:pt x="1978048" y="825170"/>
                </a:cubicBezTo>
                <a:cubicBezTo>
                  <a:pt x="1836684" y="834118"/>
                  <a:pt x="1457966" y="792251"/>
                  <a:pt x="1290555" y="825170"/>
                </a:cubicBezTo>
                <a:cubicBezTo>
                  <a:pt x="1123144" y="858089"/>
                  <a:pt x="955895" y="835592"/>
                  <a:pt x="729707" y="825170"/>
                </a:cubicBezTo>
                <a:cubicBezTo>
                  <a:pt x="503519" y="814748"/>
                  <a:pt x="293573" y="848135"/>
                  <a:pt x="0" y="825170"/>
                </a:cubicBezTo>
                <a:cubicBezTo>
                  <a:pt x="4446" y="615994"/>
                  <a:pt x="-6828" y="513313"/>
                  <a:pt x="0" y="404333"/>
                </a:cubicBezTo>
                <a:cubicBezTo>
                  <a:pt x="6828" y="295353"/>
                  <a:pt x="697" y="196141"/>
                  <a:pt x="0" y="0"/>
                </a:cubicBezTo>
                <a:close/>
              </a:path>
            </a:pathLst>
          </a:custGeom>
          <a:solidFill>
            <a:srgbClr val="692B7A"/>
          </a:solidFill>
          <a:ln>
            <a:solidFill>
              <a:srgbClr val="692B7A"/>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sz="1600" b="1" dirty="0">
                <a:solidFill>
                  <a:schemeClr val="bg1"/>
                </a:solidFill>
              </a:rPr>
              <a:t>Tips:</a:t>
            </a:r>
            <a:br>
              <a:rPr lang="nl-NL" sz="1600" dirty="0">
                <a:solidFill>
                  <a:schemeClr val="bg1"/>
                </a:solidFill>
              </a:rPr>
            </a:br>
            <a:r>
              <a:rPr lang="nl-NL" sz="1600" dirty="0">
                <a:solidFill>
                  <a:schemeClr val="bg1"/>
                </a:solidFill>
              </a:rPr>
              <a:t>  ♪    Wie naar U opzien / Psalm 139:1 en 14</a:t>
            </a:r>
            <a:br>
              <a:rPr lang="nl-NL" sz="1600" dirty="0">
                <a:solidFill>
                  <a:schemeClr val="bg1"/>
                </a:solidFill>
              </a:rPr>
            </a:br>
            <a:r>
              <a:rPr lang="nl-NL" sz="1600" dirty="0">
                <a:solidFill>
                  <a:schemeClr val="bg1"/>
                </a:solidFill>
                <a:ea typeface="+mn-lt"/>
                <a:cs typeface="+mn-lt"/>
              </a:rPr>
              <a:t>🕮</a:t>
            </a:r>
            <a:r>
              <a:rPr lang="nl-NL" sz="1600" b="1" dirty="0">
                <a:solidFill>
                  <a:schemeClr val="bg1"/>
                </a:solidFill>
              </a:rPr>
              <a:t> </a:t>
            </a:r>
            <a:r>
              <a:rPr lang="nl-NL" sz="1600" dirty="0">
                <a:solidFill>
                  <a:schemeClr val="bg1"/>
                </a:solidFill>
              </a:rPr>
              <a:t>  Psalm 139</a:t>
            </a:r>
          </a:p>
        </p:txBody>
      </p:sp>
      <p:pic>
        <p:nvPicPr>
          <p:cNvPr id="12" name="Afbeelding 11" descr="Afbeelding met Graphics, Kleurrijkheid, cirkel, paars&#10;&#10;Door AI gegenereerde inhoud is mogelijk onjuist.">
            <a:extLst>
              <a:ext uri="{FF2B5EF4-FFF2-40B4-BE49-F238E27FC236}">
                <a16:creationId xmlns:a16="http://schemas.microsoft.com/office/drawing/2014/main" id="{AEE8F066-2E66-BA39-9CCF-C8EAB31489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412919" y="1881359"/>
            <a:ext cx="878880" cy="825171"/>
          </a:xfrm>
          <a:prstGeom prst="rect">
            <a:avLst/>
          </a:prstGeom>
        </p:spPr>
      </p:pic>
      <p:sp>
        <p:nvSpPr>
          <p:cNvPr id="4" name="Tekstvak 3">
            <a:extLst>
              <a:ext uri="{FF2B5EF4-FFF2-40B4-BE49-F238E27FC236}">
                <a16:creationId xmlns:a16="http://schemas.microsoft.com/office/drawing/2014/main" id="{A73B7514-029B-81C5-30A7-89D51C06B2DC}"/>
              </a:ext>
            </a:extLst>
          </p:cNvPr>
          <p:cNvSpPr txBox="1"/>
          <p:nvPr/>
        </p:nvSpPr>
        <p:spPr>
          <a:xfrm>
            <a:off x="444693" y="345273"/>
            <a:ext cx="5119776" cy="830997"/>
          </a:xfrm>
          <a:prstGeom prst="rect">
            <a:avLst/>
          </a:prstGeom>
          <a:noFill/>
        </p:spPr>
        <p:txBody>
          <a:bodyPr wrap="square" rtlCol="0">
            <a:spAutoFit/>
          </a:bodyPr>
          <a:lstStyle/>
          <a:p>
            <a:r>
              <a:rPr lang="en-US" sz="4800" dirty="0">
                <a:latin typeface="+mj-lt"/>
              </a:rPr>
              <a:t>NOORD-AFRIKA</a:t>
            </a:r>
            <a:endParaRPr lang="en-US" sz="3600" dirty="0">
              <a:latin typeface="+mj-lt"/>
            </a:endParaRPr>
          </a:p>
        </p:txBody>
      </p:sp>
      <p:sp>
        <p:nvSpPr>
          <p:cNvPr id="7" name="Google Shape;90;p21">
            <a:extLst>
              <a:ext uri="{FF2B5EF4-FFF2-40B4-BE49-F238E27FC236}">
                <a16:creationId xmlns:a16="http://schemas.microsoft.com/office/drawing/2014/main" id="{CBF4F748-F067-38E8-BE78-16D7EC29D241}"/>
              </a:ext>
            </a:extLst>
          </p:cNvPr>
          <p:cNvSpPr txBox="1"/>
          <p:nvPr/>
        </p:nvSpPr>
        <p:spPr>
          <a:xfrm>
            <a:off x="525179" y="5269742"/>
            <a:ext cx="11167612" cy="1687410"/>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Neem een moment om je voor te stellen hoe het is om te leven in een omgeving waarin iedereen moslim is en je onder druk wordt gezet je geloof op te geven. Bid vervolgens dat christenen ervaren dat Psalm 139 daar boven staat: de Here God ziet hen, heeft hen lief en houdt hen vast in hun lijden.</a:t>
            </a:r>
            <a:endParaRPr lang="nl-NL" sz="1600" dirty="0">
              <a:highlight>
                <a:srgbClr val="FFFFFF"/>
              </a:highlight>
              <a:ea typeface="Calibri"/>
              <a:cs typeface="Calibri"/>
              <a:sym typeface="Calibri"/>
            </a:endParaRPr>
          </a:p>
        </p:txBody>
      </p:sp>
      <p:sp>
        <p:nvSpPr>
          <p:cNvPr id="9" name="Google Shape;90;p21">
            <a:extLst>
              <a:ext uri="{FF2B5EF4-FFF2-40B4-BE49-F238E27FC236}">
                <a16:creationId xmlns:a16="http://schemas.microsoft.com/office/drawing/2014/main" id="{8DDF2CA7-4B25-4E00-C54A-36C9904EE387}"/>
              </a:ext>
            </a:extLst>
          </p:cNvPr>
          <p:cNvSpPr txBox="1"/>
          <p:nvPr/>
        </p:nvSpPr>
        <p:spPr>
          <a:xfrm>
            <a:off x="525179" y="3959959"/>
            <a:ext cx="11167612" cy="1860212"/>
          </a:xfrm>
          <a:prstGeom prst="rect">
            <a:avLst/>
          </a:prstGeom>
          <a:noFill/>
          <a:ln>
            <a:noFill/>
          </a:ln>
        </p:spPr>
        <p:txBody>
          <a:bodyPr spcFirstLastPara="1" wrap="square" lIns="91425" tIns="91425" rIns="91425" bIns="91425" anchor="t" anchorCtr="0">
            <a:noAutofit/>
          </a:bodyPr>
          <a:lstStyle/>
          <a:p>
            <a:pPr marL="412750" indent="-285750">
              <a:lnSpc>
                <a:spcPct val="115000"/>
              </a:lnSpc>
              <a:buClr>
                <a:schemeClr val="dk1"/>
              </a:buClr>
              <a:buSzPts val="1100"/>
              <a:buFont typeface="Arial" panose="020B0604020202020204" pitchFamily="34" charset="0"/>
              <a:buChar char="•"/>
            </a:pPr>
            <a:r>
              <a:rPr lang="nl-NL" dirty="0" err="1"/>
              <a:t>Batoul</a:t>
            </a:r>
            <a:r>
              <a:rPr lang="nl-NL" dirty="0"/>
              <a:t> vind troost in de gemeenschap met andere gelovigen. Ze ontmoeten elkaar in het geheim. </a:t>
            </a:r>
            <a:r>
              <a:rPr lang="nl-NL" dirty="0" err="1"/>
              <a:t>Samenkomstenvoor</a:t>
            </a:r>
            <a:r>
              <a:rPr lang="nl-NL" dirty="0"/>
              <a:t> deze ‘afvalligen’ zijn immers streng verboden. “Als we elkaar ontmoeten, zingen en bidden we zachtjes. Als de buren ons ontdekken, zullen ze gegarandeerd de politie bellen.” Bid om bescherming.</a:t>
            </a:r>
            <a:endParaRPr lang="nl-NL" dirty="0">
              <a:highlight>
                <a:srgbClr val="FFFFFF"/>
              </a:highlight>
              <a:ea typeface="Calibri"/>
              <a:cs typeface="Calibri"/>
              <a:sym typeface="Calibri"/>
            </a:endParaRPr>
          </a:p>
          <a:p>
            <a:pPr marL="412750" lvl="0" indent="-285750" rtl="0">
              <a:lnSpc>
                <a:spcPct val="115000"/>
              </a:lnSpc>
              <a:spcBef>
                <a:spcPts val="0"/>
              </a:spcBef>
              <a:spcAft>
                <a:spcPts val="0"/>
              </a:spcAft>
              <a:buClr>
                <a:schemeClr val="dk1"/>
              </a:buClr>
              <a:buSzPts val="1100"/>
              <a:buFont typeface="Arial" panose="020B0604020202020204" pitchFamily="34" charset="0"/>
              <a:buChar char="•"/>
            </a:pPr>
            <a:endParaRPr lang="nl-NL" dirty="0">
              <a:highlight>
                <a:srgbClr val="FFFFFF"/>
              </a:highlight>
              <a:ea typeface="Calibri"/>
              <a:cs typeface="Calibri"/>
              <a:sym typeface="Calibri"/>
            </a:endParaRPr>
          </a:p>
        </p:txBody>
      </p:sp>
      <p:grpSp>
        <p:nvGrpSpPr>
          <p:cNvPr id="19" name="Groep 18">
            <a:extLst>
              <a:ext uri="{FF2B5EF4-FFF2-40B4-BE49-F238E27FC236}">
                <a16:creationId xmlns:a16="http://schemas.microsoft.com/office/drawing/2014/main" id="{5A51709A-766A-F313-25A8-B6984B665FE7}"/>
              </a:ext>
            </a:extLst>
          </p:cNvPr>
          <p:cNvGrpSpPr/>
          <p:nvPr/>
        </p:nvGrpSpPr>
        <p:grpSpPr>
          <a:xfrm>
            <a:off x="7246120" y="897082"/>
            <a:ext cx="4501187" cy="2531917"/>
            <a:chOff x="7246120" y="897082"/>
            <a:chExt cx="4501187" cy="2531917"/>
          </a:xfrm>
        </p:grpSpPr>
        <p:pic>
          <p:nvPicPr>
            <p:cNvPr id="15" name="Afbeelding 14">
              <a:extLst>
                <a:ext uri="{FF2B5EF4-FFF2-40B4-BE49-F238E27FC236}">
                  <a16:creationId xmlns:a16="http://schemas.microsoft.com/office/drawing/2014/main" id="{3CDE3891-88FC-4571-7D4A-CD33140DDCB4}"/>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246120" y="897082"/>
              <a:ext cx="4501187" cy="2531917"/>
            </a:xfrm>
            <a:custGeom>
              <a:avLst/>
              <a:gdLst>
                <a:gd name="connsiteX0" fmla="*/ 0 w 4501187"/>
                <a:gd name="connsiteY0" fmla="*/ 0 h 2531917"/>
                <a:gd name="connsiteX1" fmla="*/ 643027 w 4501187"/>
                <a:gd name="connsiteY1" fmla="*/ 0 h 2531917"/>
                <a:gd name="connsiteX2" fmla="*/ 1331065 w 4501187"/>
                <a:gd name="connsiteY2" fmla="*/ 0 h 2531917"/>
                <a:gd name="connsiteX3" fmla="*/ 2064116 w 4501187"/>
                <a:gd name="connsiteY3" fmla="*/ 0 h 2531917"/>
                <a:gd name="connsiteX4" fmla="*/ 2752154 w 4501187"/>
                <a:gd name="connsiteY4" fmla="*/ 0 h 2531917"/>
                <a:gd name="connsiteX5" fmla="*/ 3260145 w 4501187"/>
                <a:gd name="connsiteY5" fmla="*/ 0 h 2531917"/>
                <a:gd name="connsiteX6" fmla="*/ 4501187 w 4501187"/>
                <a:gd name="connsiteY6" fmla="*/ 0 h 2531917"/>
                <a:gd name="connsiteX7" fmla="*/ 4501187 w 4501187"/>
                <a:gd name="connsiteY7" fmla="*/ 557022 h 2531917"/>
                <a:gd name="connsiteX8" fmla="*/ 4501187 w 4501187"/>
                <a:gd name="connsiteY8" fmla="*/ 1164682 h 2531917"/>
                <a:gd name="connsiteX9" fmla="*/ 4501187 w 4501187"/>
                <a:gd name="connsiteY9" fmla="*/ 1772342 h 2531917"/>
                <a:gd name="connsiteX10" fmla="*/ 4501187 w 4501187"/>
                <a:gd name="connsiteY10" fmla="*/ 2531917 h 2531917"/>
                <a:gd name="connsiteX11" fmla="*/ 3813148 w 4501187"/>
                <a:gd name="connsiteY11" fmla="*/ 2531917 h 2531917"/>
                <a:gd name="connsiteX12" fmla="*/ 3125110 w 4501187"/>
                <a:gd name="connsiteY12" fmla="*/ 2531917 h 2531917"/>
                <a:gd name="connsiteX13" fmla="*/ 2392059 w 4501187"/>
                <a:gd name="connsiteY13" fmla="*/ 2531917 h 2531917"/>
                <a:gd name="connsiteX14" fmla="*/ 1794045 w 4501187"/>
                <a:gd name="connsiteY14" fmla="*/ 2531917 h 2531917"/>
                <a:gd name="connsiteX15" fmla="*/ 1060994 w 4501187"/>
                <a:gd name="connsiteY15" fmla="*/ 2531917 h 2531917"/>
                <a:gd name="connsiteX16" fmla="*/ 0 w 4501187"/>
                <a:gd name="connsiteY16" fmla="*/ 2531917 h 2531917"/>
                <a:gd name="connsiteX17" fmla="*/ 0 w 4501187"/>
                <a:gd name="connsiteY17" fmla="*/ 1873619 h 2531917"/>
                <a:gd name="connsiteX18" fmla="*/ 0 w 4501187"/>
                <a:gd name="connsiteY18" fmla="*/ 1265959 h 2531917"/>
                <a:gd name="connsiteX19" fmla="*/ 0 w 4501187"/>
                <a:gd name="connsiteY19" fmla="*/ 632979 h 2531917"/>
                <a:gd name="connsiteX20" fmla="*/ 0 w 4501187"/>
                <a:gd name="connsiteY20" fmla="*/ 0 h 253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01187" h="2531917" fill="none" extrusionOk="0">
                  <a:moveTo>
                    <a:pt x="0" y="0"/>
                  </a:moveTo>
                  <a:cubicBezTo>
                    <a:pt x="267008" y="8878"/>
                    <a:pt x="358190" y="-27142"/>
                    <a:pt x="643027" y="0"/>
                  </a:cubicBezTo>
                  <a:cubicBezTo>
                    <a:pt x="927864" y="27142"/>
                    <a:pt x="1055696" y="26028"/>
                    <a:pt x="1331065" y="0"/>
                  </a:cubicBezTo>
                  <a:cubicBezTo>
                    <a:pt x="1606434" y="-26028"/>
                    <a:pt x="1884484" y="25270"/>
                    <a:pt x="2064116" y="0"/>
                  </a:cubicBezTo>
                  <a:cubicBezTo>
                    <a:pt x="2243748" y="-25270"/>
                    <a:pt x="2446297" y="8618"/>
                    <a:pt x="2752154" y="0"/>
                  </a:cubicBezTo>
                  <a:cubicBezTo>
                    <a:pt x="3058011" y="-8618"/>
                    <a:pt x="3092998" y="19950"/>
                    <a:pt x="3260145" y="0"/>
                  </a:cubicBezTo>
                  <a:cubicBezTo>
                    <a:pt x="3427292" y="-19950"/>
                    <a:pt x="4023122" y="15098"/>
                    <a:pt x="4501187" y="0"/>
                  </a:cubicBezTo>
                  <a:cubicBezTo>
                    <a:pt x="4479567" y="147166"/>
                    <a:pt x="4505781" y="336926"/>
                    <a:pt x="4501187" y="557022"/>
                  </a:cubicBezTo>
                  <a:cubicBezTo>
                    <a:pt x="4496593" y="777118"/>
                    <a:pt x="4487618" y="884150"/>
                    <a:pt x="4501187" y="1164682"/>
                  </a:cubicBezTo>
                  <a:cubicBezTo>
                    <a:pt x="4514756" y="1445214"/>
                    <a:pt x="4518656" y="1614476"/>
                    <a:pt x="4501187" y="1772342"/>
                  </a:cubicBezTo>
                  <a:cubicBezTo>
                    <a:pt x="4483718" y="1930208"/>
                    <a:pt x="4476459" y="2306774"/>
                    <a:pt x="4501187" y="2531917"/>
                  </a:cubicBezTo>
                  <a:cubicBezTo>
                    <a:pt x="4227674" y="2557952"/>
                    <a:pt x="4142279" y="2510404"/>
                    <a:pt x="3813148" y="2531917"/>
                  </a:cubicBezTo>
                  <a:cubicBezTo>
                    <a:pt x="3484017" y="2553430"/>
                    <a:pt x="3385593" y="2503931"/>
                    <a:pt x="3125110" y="2531917"/>
                  </a:cubicBezTo>
                  <a:cubicBezTo>
                    <a:pt x="2864627" y="2559903"/>
                    <a:pt x="2586324" y="2536302"/>
                    <a:pt x="2392059" y="2531917"/>
                  </a:cubicBezTo>
                  <a:cubicBezTo>
                    <a:pt x="2197794" y="2527532"/>
                    <a:pt x="1985795" y="2526199"/>
                    <a:pt x="1794045" y="2531917"/>
                  </a:cubicBezTo>
                  <a:cubicBezTo>
                    <a:pt x="1602295" y="2537635"/>
                    <a:pt x="1223286" y="2560582"/>
                    <a:pt x="1060994" y="2531917"/>
                  </a:cubicBezTo>
                  <a:cubicBezTo>
                    <a:pt x="898702" y="2503252"/>
                    <a:pt x="422208" y="2556749"/>
                    <a:pt x="0" y="2531917"/>
                  </a:cubicBezTo>
                  <a:cubicBezTo>
                    <a:pt x="-11360" y="2377405"/>
                    <a:pt x="13580" y="2121346"/>
                    <a:pt x="0" y="1873619"/>
                  </a:cubicBezTo>
                  <a:cubicBezTo>
                    <a:pt x="-13580" y="1625892"/>
                    <a:pt x="-10222" y="1437682"/>
                    <a:pt x="0" y="1265959"/>
                  </a:cubicBezTo>
                  <a:cubicBezTo>
                    <a:pt x="10222" y="1094236"/>
                    <a:pt x="27316" y="809069"/>
                    <a:pt x="0" y="632979"/>
                  </a:cubicBezTo>
                  <a:cubicBezTo>
                    <a:pt x="-27316" y="456889"/>
                    <a:pt x="10300" y="139763"/>
                    <a:pt x="0" y="0"/>
                  </a:cubicBezTo>
                  <a:close/>
                </a:path>
                <a:path w="4501187" h="2531917" stroke="0" extrusionOk="0">
                  <a:moveTo>
                    <a:pt x="0" y="0"/>
                  </a:moveTo>
                  <a:cubicBezTo>
                    <a:pt x="219442" y="21084"/>
                    <a:pt x="542057" y="12523"/>
                    <a:pt x="688039" y="0"/>
                  </a:cubicBezTo>
                  <a:cubicBezTo>
                    <a:pt x="834021" y="-12523"/>
                    <a:pt x="996984" y="-21245"/>
                    <a:pt x="1241042" y="0"/>
                  </a:cubicBezTo>
                  <a:cubicBezTo>
                    <a:pt x="1485100" y="21245"/>
                    <a:pt x="1621083" y="-20007"/>
                    <a:pt x="1929080" y="0"/>
                  </a:cubicBezTo>
                  <a:cubicBezTo>
                    <a:pt x="2237077" y="20007"/>
                    <a:pt x="2249281" y="-15890"/>
                    <a:pt x="2437071" y="0"/>
                  </a:cubicBezTo>
                  <a:cubicBezTo>
                    <a:pt x="2624861" y="15890"/>
                    <a:pt x="2727806" y="-2606"/>
                    <a:pt x="2990074" y="0"/>
                  </a:cubicBezTo>
                  <a:cubicBezTo>
                    <a:pt x="3252342" y="2606"/>
                    <a:pt x="3510353" y="-17905"/>
                    <a:pt x="3723125" y="0"/>
                  </a:cubicBezTo>
                  <a:cubicBezTo>
                    <a:pt x="3935897" y="17905"/>
                    <a:pt x="4278080" y="-1435"/>
                    <a:pt x="4501187" y="0"/>
                  </a:cubicBezTo>
                  <a:cubicBezTo>
                    <a:pt x="4527006" y="217987"/>
                    <a:pt x="4507713" y="360690"/>
                    <a:pt x="4501187" y="658298"/>
                  </a:cubicBezTo>
                  <a:cubicBezTo>
                    <a:pt x="4494661" y="955906"/>
                    <a:pt x="4511148" y="992985"/>
                    <a:pt x="4501187" y="1215320"/>
                  </a:cubicBezTo>
                  <a:cubicBezTo>
                    <a:pt x="4491226" y="1437655"/>
                    <a:pt x="4495473" y="1532006"/>
                    <a:pt x="4501187" y="1848299"/>
                  </a:cubicBezTo>
                  <a:cubicBezTo>
                    <a:pt x="4506901" y="2164592"/>
                    <a:pt x="4527383" y="2237197"/>
                    <a:pt x="4501187" y="2531917"/>
                  </a:cubicBezTo>
                  <a:cubicBezTo>
                    <a:pt x="4219566" y="2505439"/>
                    <a:pt x="4114577" y="2511187"/>
                    <a:pt x="3858160" y="2531917"/>
                  </a:cubicBezTo>
                  <a:cubicBezTo>
                    <a:pt x="3601743" y="2552647"/>
                    <a:pt x="3458318" y="2520211"/>
                    <a:pt x="3350169" y="2531917"/>
                  </a:cubicBezTo>
                  <a:cubicBezTo>
                    <a:pt x="3242020" y="2543623"/>
                    <a:pt x="2905858" y="2533675"/>
                    <a:pt x="2662131" y="2531917"/>
                  </a:cubicBezTo>
                  <a:cubicBezTo>
                    <a:pt x="2418404" y="2530159"/>
                    <a:pt x="2254107" y="2528915"/>
                    <a:pt x="2109128" y="2531917"/>
                  </a:cubicBezTo>
                  <a:cubicBezTo>
                    <a:pt x="1964149" y="2534919"/>
                    <a:pt x="1767174" y="2530323"/>
                    <a:pt x="1511113" y="2531917"/>
                  </a:cubicBezTo>
                  <a:cubicBezTo>
                    <a:pt x="1255053" y="2533511"/>
                    <a:pt x="1138304" y="2514660"/>
                    <a:pt x="868086" y="2531917"/>
                  </a:cubicBezTo>
                  <a:cubicBezTo>
                    <a:pt x="597868" y="2549174"/>
                    <a:pt x="303100" y="2549117"/>
                    <a:pt x="0" y="2531917"/>
                  </a:cubicBezTo>
                  <a:cubicBezTo>
                    <a:pt x="-1131" y="2330744"/>
                    <a:pt x="-6909" y="1998749"/>
                    <a:pt x="0" y="1848299"/>
                  </a:cubicBezTo>
                  <a:cubicBezTo>
                    <a:pt x="6909" y="1697849"/>
                    <a:pt x="-11869" y="1362706"/>
                    <a:pt x="0" y="1164682"/>
                  </a:cubicBezTo>
                  <a:cubicBezTo>
                    <a:pt x="11869" y="966658"/>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16" name="Afbeelding 15" descr="Afbeelding met Graphics, Kleurrijkheid, cirkel, paars&#10;&#10;Door AI gegenereerde inhoud is mogelijk onjuist.">
              <a:extLst>
                <a:ext uri="{FF2B5EF4-FFF2-40B4-BE49-F238E27FC236}">
                  <a16:creationId xmlns:a16="http://schemas.microsoft.com/office/drawing/2014/main" id="{7AFF3F3A-218C-8213-87CF-F5D29ACBC10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192034" y="1732586"/>
              <a:ext cx="891463" cy="836985"/>
            </a:xfrm>
            <a:prstGeom prst="rect">
              <a:avLst/>
            </a:prstGeom>
          </p:spPr>
        </p:pic>
      </p:grpSp>
    </p:spTree>
    <p:extLst>
      <p:ext uri="{BB962C8B-B14F-4D97-AF65-F5344CB8AC3E}">
        <p14:creationId xmlns:p14="http://schemas.microsoft.com/office/powerpoint/2010/main" val="27176282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B6DDD-FF35-B9CC-DA9C-67ADC75EF92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3F2DF86-F7CF-6520-6608-1029FCA5221F}"/>
              </a:ext>
            </a:extLst>
          </p:cNvPr>
          <p:cNvSpPr>
            <a:spLocks noGrp="1"/>
          </p:cNvSpPr>
          <p:nvPr>
            <p:ph type="title"/>
          </p:nvPr>
        </p:nvSpPr>
        <p:spPr/>
        <p:txBody>
          <a:bodyPr/>
          <a:lstStyle/>
          <a:p>
            <a:endParaRPr lang="en-US"/>
          </a:p>
        </p:txBody>
      </p:sp>
      <p:sp>
        <p:nvSpPr>
          <p:cNvPr id="3" name="Tijdelijke aanduiding voor tekst 2">
            <a:extLst>
              <a:ext uri="{FF2B5EF4-FFF2-40B4-BE49-F238E27FC236}">
                <a16:creationId xmlns:a16="http://schemas.microsoft.com/office/drawing/2014/main" id="{F7489491-D7FC-B671-B5DC-BA9477B7FEBB}"/>
              </a:ext>
            </a:extLst>
          </p:cNvPr>
          <p:cNvSpPr>
            <a:spLocks noGrp="1"/>
          </p:cNvSpPr>
          <p:nvPr>
            <p:ph type="body" sz="quarter" idx="1002"/>
          </p:nvPr>
        </p:nvSpPr>
        <p:spPr/>
        <p:txBody>
          <a:bodyPr/>
          <a:lstStyle/>
          <a:p>
            <a:endParaRPr lang="en-US"/>
          </a:p>
        </p:txBody>
      </p:sp>
      <p:sp>
        <p:nvSpPr>
          <p:cNvPr id="4" name="Tijdelijke aanduiding voor dianummer 3">
            <a:extLst>
              <a:ext uri="{FF2B5EF4-FFF2-40B4-BE49-F238E27FC236}">
                <a16:creationId xmlns:a16="http://schemas.microsoft.com/office/drawing/2014/main" id="{D9D3F86F-98BA-5617-835F-9A12E06694BA}"/>
              </a:ext>
            </a:extLst>
          </p:cNvPr>
          <p:cNvSpPr>
            <a:spLocks noGrp="1"/>
          </p:cNvSpPr>
          <p:nvPr>
            <p:ph type="sldNum" sz="quarter" idx="1005"/>
          </p:nvPr>
        </p:nvSpPr>
        <p:spPr/>
        <p:txBody>
          <a:bodyPr/>
          <a:lstStyle/>
          <a:p>
            <a:fld id="{8F18802B-E4C7-4B2D-B37A-6B7CC3C134EA}" type="slidenum">
              <a:rPr lang="nl-NL" smtClean="0"/>
              <a:pPr/>
              <a:t>11</a:t>
            </a:fld>
            <a:endParaRPr lang="nl-NL" dirty="0"/>
          </a:p>
        </p:txBody>
      </p:sp>
      <p:pic>
        <p:nvPicPr>
          <p:cNvPr id="6" name="Afbeelding 5" descr="Afbeelding met muziekinstrument, muziek, Keyboard, pianist&#10;&#10;Door AI gegenereerde inhoud is mogelijk onjuist.">
            <a:extLst>
              <a:ext uri="{FF2B5EF4-FFF2-40B4-BE49-F238E27FC236}">
                <a16:creationId xmlns:a16="http://schemas.microsoft.com/office/drawing/2014/main" id="{C4116B01-5539-60FA-E5F8-07F9C1D78BF6}"/>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630509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334FA-6406-A8BF-92FA-99F405AB565A}"/>
            </a:ext>
          </a:extLst>
        </p:cNvPr>
        <p:cNvGrpSpPr/>
        <p:nvPr/>
      </p:nvGrpSpPr>
      <p:grpSpPr>
        <a:xfrm>
          <a:off x="0" y="0"/>
          <a:ext cx="0" cy="0"/>
          <a:chOff x="0" y="0"/>
          <a:chExt cx="0" cy="0"/>
        </a:xfrm>
      </p:grpSpPr>
      <p:grpSp>
        <p:nvGrpSpPr>
          <p:cNvPr id="20" name="Groep 19">
            <a:extLst>
              <a:ext uri="{FF2B5EF4-FFF2-40B4-BE49-F238E27FC236}">
                <a16:creationId xmlns:a16="http://schemas.microsoft.com/office/drawing/2014/main" id="{48E4EE60-791C-9C72-0BC7-2197CA6533AF}"/>
              </a:ext>
            </a:extLst>
          </p:cNvPr>
          <p:cNvGrpSpPr>
            <a:grpSpLocks noGrp="1" noUngrp="1" noRot="1" noMove="1" noResize="1"/>
          </p:cNvGrpSpPr>
          <p:nvPr/>
        </p:nvGrpSpPr>
        <p:grpSpPr>
          <a:xfrm>
            <a:off x="536036" y="453481"/>
            <a:ext cx="5879326" cy="830997"/>
            <a:chOff x="536036" y="453481"/>
            <a:chExt cx="5879326" cy="830997"/>
          </a:xfrm>
        </p:grpSpPr>
        <p:sp>
          <p:nvSpPr>
            <p:cNvPr id="16" name="Tekstvak 15">
              <a:extLst>
                <a:ext uri="{FF2B5EF4-FFF2-40B4-BE49-F238E27FC236}">
                  <a16:creationId xmlns:a16="http://schemas.microsoft.com/office/drawing/2014/main" id="{F12BE90C-8371-7E55-43A0-2B218AC2870C}"/>
                </a:ext>
              </a:extLst>
            </p:cNvPr>
            <p:cNvSpPr txBox="1">
              <a:spLocks noGrp="1" noRot="1" noMove="1" noResize="1" noEditPoints="1" noAdjustHandles="1" noChangeArrowheads="1" noChangeShapeType="1"/>
            </p:cNvSpPr>
            <p:nvPr/>
          </p:nvSpPr>
          <p:spPr>
            <a:xfrm>
              <a:off x="536036" y="536147"/>
              <a:ext cx="568863" cy="605909"/>
            </a:xfrm>
            <a:prstGeom prst="ellipse">
              <a:avLst/>
            </a:prstGeom>
            <a:solidFill>
              <a:srgbClr val="D41025"/>
            </a:solidFill>
            <a:ln>
              <a:solidFill>
                <a:srgbClr val="D41025"/>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800" b="1" dirty="0">
                  <a:solidFill>
                    <a:schemeClr val="bg1"/>
                  </a:solidFill>
                  <a:latin typeface="+mj-lt"/>
                </a:rPr>
                <a:t>3</a:t>
              </a:r>
            </a:p>
          </p:txBody>
        </p:sp>
        <p:sp>
          <p:nvSpPr>
            <p:cNvPr id="17" name="Tekstvak 16">
              <a:extLst>
                <a:ext uri="{FF2B5EF4-FFF2-40B4-BE49-F238E27FC236}">
                  <a16:creationId xmlns:a16="http://schemas.microsoft.com/office/drawing/2014/main" id="{8210A12F-D74C-0892-0281-3BBF8A3257DA}"/>
                </a:ext>
              </a:extLst>
            </p:cNvPr>
            <p:cNvSpPr txBox="1">
              <a:spLocks noGrp="1" noRot="1" noMove="1" noResize="1" noEditPoints="1" noAdjustHandles="1" noChangeArrowheads="1" noChangeShapeType="1"/>
            </p:cNvSpPr>
            <p:nvPr/>
          </p:nvSpPr>
          <p:spPr>
            <a:xfrm>
              <a:off x="1295586" y="453481"/>
              <a:ext cx="5119776" cy="830997"/>
            </a:xfrm>
            <a:prstGeom prst="rect">
              <a:avLst/>
            </a:prstGeom>
            <a:noFill/>
          </p:spPr>
          <p:txBody>
            <a:bodyPr wrap="square" rtlCol="0">
              <a:spAutoFit/>
            </a:bodyPr>
            <a:lstStyle/>
            <a:p>
              <a:r>
                <a:rPr lang="en-US" sz="4800" dirty="0">
                  <a:latin typeface="+mj-lt"/>
                </a:rPr>
                <a:t>JEMEN</a:t>
              </a:r>
              <a:endParaRPr lang="en-US" sz="3600" dirty="0">
                <a:latin typeface="+mj-lt"/>
              </a:endParaRPr>
            </a:p>
          </p:txBody>
        </p:sp>
      </p:grpSp>
      <p:sp>
        <p:nvSpPr>
          <p:cNvPr id="2" name="Rechthoek 1">
            <a:extLst>
              <a:ext uri="{FF2B5EF4-FFF2-40B4-BE49-F238E27FC236}">
                <a16:creationId xmlns:a16="http://schemas.microsoft.com/office/drawing/2014/main" id="{4AFF6059-AE63-B1AB-8A3F-ABFC69062AB9}"/>
              </a:ext>
            </a:extLst>
          </p:cNvPr>
          <p:cNvSpPr/>
          <p:nvPr/>
        </p:nvSpPr>
        <p:spPr>
          <a:xfrm>
            <a:off x="2935062" y="1545905"/>
            <a:ext cx="3719738" cy="1017178"/>
          </a:xfrm>
          <a:custGeom>
            <a:avLst/>
            <a:gdLst>
              <a:gd name="connsiteX0" fmla="*/ 0 w 3719738"/>
              <a:gd name="connsiteY0" fmla="*/ 0 h 1017178"/>
              <a:gd name="connsiteX1" fmla="*/ 582759 w 3719738"/>
              <a:gd name="connsiteY1" fmla="*/ 0 h 1017178"/>
              <a:gd name="connsiteX2" fmla="*/ 1091123 w 3719738"/>
              <a:gd name="connsiteY2" fmla="*/ 0 h 1017178"/>
              <a:gd name="connsiteX3" fmla="*/ 1673882 w 3719738"/>
              <a:gd name="connsiteY3" fmla="*/ 0 h 1017178"/>
              <a:gd name="connsiteX4" fmla="*/ 2256641 w 3719738"/>
              <a:gd name="connsiteY4" fmla="*/ 0 h 1017178"/>
              <a:gd name="connsiteX5" fmla="*/ 2913795 w 3719738"/>
              <a:gd name="connsiteY5" fmla="*/ 0 h 1017178"/>
              <a:gd name="connsiteX6" fmla="*/ 3719738 w 3719738"/>
              <a:gd name="connsiteY6" fmla="*/ 0 h 1017178"/>
              <a:gd name="connsiteX7" fmla="*/ 3719738 w 3719738"/>
              <a:gd name="connsiteY7" fmla="*/ 518761 h 1017178"/>
              <a:gd name="connsiteX8" fmla="*/ 3719738 w 3719738"/>
              <a:gd name="connsiteY8" fmla="*/ 1017178 h 1017178"/>
              <a:gd name="connsiteX9" fmla="*/ 3062584 w 3719738"/>
              <a:gd name="connsiteY9" fmla="*/ 1017178 h 1017178"/>
              <a:gd name="connsiteX10" fmla="*/ 2368233 w 3719738"/>
              <a:gd name="connsiteY10" fmla="*/ 1017178 h 1017178"/>
              <a:gd name="connsiteX11" fmla="*/ 1673882 w 3719738"/>
              <a:gd name="connsiteY11" fmla="*/ 1017178 h 1017178"/>
              <a:gd name="connsiteX12" fmla="*/ 979531 w 3719738"/>
              <a:gd name="connsiteY12" fmla="*/ 1017178 h 1017178"/>
              <a:gd name="connsiteX13" fmla="*/ 0 w 3719738"/>
              <a:gd name="connsiteY13" fmla="*/ 1017178 h 1017178"/>
              <a:gd name="connsiteX14" fmla="*/ 0 w 3719738"/>
              <a:gd name="connsiteY14" fmla="*/ 498417 h 1017178"/>
              <a:gd name="connsiteX15" fmla="*/ 0 w 3719738"/>
              <a:gd name="connsiteY15" fmla="*/ 0 h 1017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719738" h="1017178" fill="none" extrusionOk="0">
                <a:moveTo>
                  <a:pt x="0" y="0"/>
                </a:moveTo>
                <a:cubicBezTo>
                  <a:pt x="241887" y="18171"/>
                  <a:pt x="441611" y="22064"/>
                  <a:pt x="582759" y="0"/>
                </a:cubicBezTo>
                <a:cubicBezTo>
                  <a:pt x="723907" y="-22064"/>
                  <a:pt x="892849" y="8974"/>
                  <a:pt x="1091123" y="0"/>
                </a:cubicBezTo>
                <a:cubicBezTo>
                  <a:pt x="1289397" y="-8974"/>
                  <a:pt x="1424894" y="-23774"/>
                  <a:pt x="1673882" y="0"/>
                </a:cubicBezTo>
                <a:cubicBezTo>
                  <a:pt x="1922870" y="23774"/>
                  <a:pt x="2136341" y="-20445"/>
                  <a:pt x="2256641" y="0"/>
                </a:cubicBezTo>
                <a:cubicBezTo>
                  <a:pt x="2376941" y="20445"/>
                  <a:pt x="2598555" y="14650"/>
                  <a:pt x="2913795" y="0"/>
                </a:cubicBezTo>
                <a:cubicBezTo>
                  <a:pt x="3229035" y="-14650"/>
                  <a:pt x="3358886" y="25675"/>
                  <a:pt x="3719738" y="0"/>
                </a:cubicBezTo>
                <a:cubicBezTo>
                  <a:pt x="3741943" y="209059"/>
                  <a:pt x="3734418" y="307065"/>
                  <a:pt x="3719738" y="518761"/>
                </a:cubicBezTo>
                <a:cubicBezTo>
                  <a:pt x="3705058" y="730457"/>
                  <a:pt x="3725478" y="808295"/>
                  <a:pt x="3719738" y="1017178"/>
                </a:cubicBezTo>
                <a:cubicBezTo>
                  <a:pt x="3526542" y="1040981"/>
                  <a:pt x="3381052" y="1025823"/>
                  <a:pt x="3062584" y="1017178"/>
                </a:cubicBezTo>
                <a:cubicBezTo>
                  <a:pt x="2744116" y="1008533"/>
                  <a:pt x="2572830" y="1002825"/>
                  <a:pt x="2368233" y="1017178"/>
                </a:cubicBezTo>
                <a:cubicBezTo>
                  <a:pt x="2163636" y="1031531"/>
                  <a:pt x="1920170" y="1027591"/>
                  <a:pt x="1673882" y="1017178"/>
                </a:cubicBezTo>
                <a:cubicBezTo>
                  <a:pt x="1427594" y="1006765"/>
                  <a:pt x="1139360" y="1007269"/>
                  <a:pt x="979531" y="1017178"/>
                </a:cubicBezTo>
                <a:cubicBezTo>
                  <a:pt x="819702" y="1027087"/>
                  <a:pt x="349019" y="984138"/>
                  <a:pt x="0" y="1017178"/>
                </a:cubicBezTo>
                <a:cubicBezTo>
                  <a:pt x="8213" y="863366"/>
                  <a:pt x="2923" y="653257"/>
                  <a:pt x="0" y="498417"/>
                </a:cubicBezTo>
                <a:cubicBezTo>
                  <a:pt x="-2923" y="343577"/>
                  <a:pt x="-3098" y="246916"/>
                  <a:pt x="0" y="0"/>
                </a:cubicBezTo>
                <a:close/>
              </a:path>
              <a:path w="3719738" h="1017178" stroke="0" extrusionOk="0">
                <a:moveTo>
                  <a:pt x="0" y="0"/>
                </a:moveTo>
                <a:cubicBezTo>
                  <a:pt x="272147" y="-28335"/>
                  <a:pt x="406846" y="-5952"/>
                  <a:pt x="657154" y="0"/>
                </a:cubicBezTo>
                <a:cubicBezTo>
                  <a:pt x="907462" y="5952"/>
                  <a:pt x="1078782" y="18640"/>
                  <a:pt x="1277110" y="0"/>
                </a:cubicBezTo>
                <a:cubicBezTo>
                  <a:pt x="1475438" y="-18640"/>
                  <a:pt x="1768951" y="-13606"/>
                  <a:pt x="1897066" y="0"/>
                </a:cubicBezTo>
                <a:cubicBezTo>
                  <a:pt x="2025181" y="13606"/>
                  <a:pt x="2251375" y="-12222"/>
                  <a:pt x="2405431" y="0"/>
                </a:cubicBezTo>
                <a:cubicBezTo>
                  <a:pt x="2559487" y="12222"/>
                  <a:pt x="2754741" y="16186"/>
                  <a:pt x="3062584" y="0"/>
                </a:cubicBezTo>
                <a:cubicBezTo>
                  <a:pt x="3370427" y="-16186"/>
                  <a:pt x="3405920" y="3753"/>
                  <a:pt x="3719738" y="0"/>
                </a:cubicBezTo>
                <a:cubicBezTo>
                  <a:pt x="3696405" y="115374"/>
                  <a:pt x="3716963" y="312193"/>
                  <a:pt x="3719738" y="478074"/>
                </a:cubicBezTo>
                <a:cubicBezTo>
                  <a:pt x="3722513" y="643955"/>
                  <a:pt x="3694523" y="778396"/>
                  <a:pt x="3719738" y="1017178"/>
                </a:cubicBezTo>
                <a:cubicBezTo>
                  <a:pt x="3552018" y="1046268"/>
                  <a:pt x="3175930" y="1004163"/>
                  <a:pt x="3025387" y="1017178"/>
                </a:cubicBezTo>
                <a:cubicBezTo>
                  <a:pt x="2874844" y="1030193"/>
                  <a:pt x="2718626" y="1031316"/>
                  <a:pt x="2517023" y="1017178"/>
                </a:cubicBezTo>
                <a:cubicBezTo>
                  <a:pt x="2315420" y="1003040"/>
                  <a:pt x="2208873" y="1027522"/>
                  <a:pt x="1971461" y="1017178"/>
                </a:cubicBezTo>
                <a:cubicBezTo>
                  <a:pt x="1734049" y="1006834"/>
                  <a:pt x="1577441" y="1036516"/>
                  <a:pt x="1388702" y="1017178"/>
                </a:cubicBezTo>
                <a:cubicBezTo>
                  <a:pt x="1199963" y="997840"/>
                  <a:pt x="875794" y="1038521"/>
                  <a:pt x="731548" y="1017178"/>
                </a:cubicBezTo>
                <a:cubicBezTo>
                  <a:pt x="587302" y="995835"/>
                  <a:pt x="261724" y="1024277"/>
                  <a:pt x="0" y="1017178"/>
                </a:cubicBezTo>
                <a:cubicBezTo>
                  <a:pt x="5162" y="823182"/>
                  <a:pt x="16030" y="749726"/>
                  <a:pt x="0" y="518761"/>
                </a:cubicBezTo>
                <a:cubicBezTo>
                  <a:pt x="-16030" y="287796"/>
                  <a:pt x="23907" y="116419"/>
                  <a:pt x="0" y="0"/>
                </a:cubicBezTo>
                <a:close/>
              </a:path>
            </a:pathLst>
          </a:custGeom>
          <a:solidFill>
            <a:srgbClr val="692B7A"/>
          </a:solidFill>
          <a:ln>
            <a:solidFill>
              <a:srgbClr val="692B7A"/>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b="1" dirty="0">
                <a:solidFill>
                  <a:schemeClr val="bg1"/>
                </a:solidFill>
              </a:rPr>
              <a:t>Tips:</a:t>
            </a:r>
            <a:br>
              <a:rPr lang="nl-NL" dirty="0">
                <a:solidFill>
                  <a:schemeClr val="bg1"/>
                </a:solidFill>
              </a:rPr>
            </a:br>
            <a:r>
              <a:rPr lang="nl-NL" dirty="0">
                <a:solidFill>
                  <a:schemeClr val="bg1"/>
                </a:solidFill>
              </a:rPr>
              <a:t>  ♪    Zie slechts op Hem / Ps. 62 </a:t>
            </a:r>
            <a:br>
              <a:rPr lang="nl-NL" dirty="0">
                <a:solidFill>
                  <a:schemeClr val="bg1"/>
                </a:solidFill>
              </a:rPr>
            </a:br>
            <a:r>
              <a:rPr lang="nl-NL" dirty="0">
                <a:solidFill>
                  <a:schemeClr val="bg1"/>
                </a:solidFill>
                <a:ea typeface="+mn-lt"/>
                <a:cs typeface="+mn-lt"/>
              </a:rPr>
              <a:t>🕮</a:t>
            </a:r>
            <a:r>
              <a:rPr lang="nl-NL" dirty="0">
                <a:solidFill>
                  <a:schemeClr val="bg1"/>
                </a:solidFill>
              </a:rPr>
              <a:t>   Psalm 62</a:t>
            </a:r>
          </a:p>
        </p:txBody>
      </p:sp>
      <p:sp>
        <p:nvSpPr>
          <p:cNvPr id="12" name="Google Shape;90;p21">
            <a:extLst>
              <a:ext uri="{FF2B5EF4-FFF2-40B4-BE49-F238E27FC236}">
                <a16:creationId xmlns:a16="http://schemas.microsoft.com/office/drawing/2014/main" id="{BA3A6418-E6B5-F546-1768-9D28355EFFE0}"/>
              </a:ext>
            </a:extLst>
          </p:cNvPr>
          <p:cNvSpPr txBox="1"/>
          <p:nvPr/>
        </p:nvSpPr>
        <p:spPr>
          <a:xfrm>
            <a:off x="2824475" y="4566079"/>
            <a:ext cx="8302531" cy="2865956"/>
          </a:xfrm>
          <a:prstGeom prst="rect">
            <a:avLst/>
          </a:prstGeom>
          <a:noFill/>
          <a:ln>
            <a:noFill/>
          </a:ln>
        </p:spPr>
        <p:txBody>
          <a:bodyPr spcFirstLastPara="1" wrap="square" lIns="91425" tIns="91425" rIns="91425" bIns="91425" anchor="t" anchorCtr="0">
            <a:noAutofit/>
          </a:bodyPr>
          <a:lstStyle/>
          <a:p>
            <a:pPr marL="127000" lvl="0" indent="0" rtl="0">
              <a:lnSpc>
                <a:spcPct val="115000"/>
              </a:lnSpc>
              <a:spcBef>
                <a:spcPts val="0"/>
              </a:spcBef>
              <a:spcAft>
                <a:spcPts val="0"/>
              </a:spcAft>
              <a:buClr>
                <a:schemeClr val="dk1"/>
              </a:buClr>
              <a:buSzPts val="1100"/>
              <a:buFont typeface="Arial"/>
              <a:buNone/>
            </a:pPr>
            <a:br>
              <a:rPr lang="nl-NL" dirty="0">
                <a:solidFill>
                  <a:srgbClr val="692B7A"/>
                </a:solidFill>
              </a:rPr>
            </a:br>
            <a:endParaRPr lang="nl-NL" dirty="0">
              <a:highlight>
                <a:srgbClr val="FFFFFF"/>
              </a:highlight>
              <a:ea typeface="Calibri"/>
              <a:cs typeface="Calibri"/>
              <a:sym typeface="Calibri"/>
            </a:endParaRP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Veel moslims die tot geloof in Christus komen, leven met de angst dat ze worden opgepakt en gevangengezet door de autoriteiten. Ze vrezen ook wraak van familieleden. Bid dat iedere christen in Jemen een andere geheime gelovige zal ontmoeten.</a:t>
            </a:r>
            <a:endParaRPr sz="1600" dirty="0">
              <a:highlight>
                <a:srgbClr val="FFFFFF"/>
              </a:highlight>
              <a:ea typeface="Calibri"/>
              <a:cs typeface="Calibri"/>
              <a:sym typeface="Calibri"/>
            </a:endParaRPr>
          </a:p>
        </p:txBody>
      </p:sp>
      <p:sp>
        <p:nvSpPr>
          <p:cNvPr id="13" name="Google Shape;90;p21">
            <a:extLst>
              <a:ext uri="{FF2B5EF4-FFF2-40B4-BE49-F238E27FC236}">
                <a16:creationId xmlns:a16="http://schemas.microsoft.com/office/drawing/2014/main" id="{ED364BDF-B1A3-A104-3E00-68654536F580}"/>
              </a:ext>
            </a:extLst>
          </p:cNvPr>
          <p:cNvSpPr txBox="1"/>
          <p:nvPr/>
        </p:nvSpPr>
        <p:spPr>
          <a:xfrm>
            <a:off x="2824475" y="2634475"/>
            <a:ext cx="4122425" cy="1860212"/>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Het is voor </a:t>
            </a:r>
            <a:r>
              <a:rPr lang="nl-NL" dirty="0" err="1"/>
              <a:t>Zahra</a:t>
            </a:r>
            <a:r>
              <a:rPr lang="nl-NL" dirty="0"/>
              <a:t> gevaarlijk om haar verhaal te delen. “Maar ik doe het toch, omdat ik het evangelie aan elk meisje en elke vrouw in Jemen wil vertellen, zodat ze door Jezus gered worden. Bid alsjeblieft voor me, help me – ik kan dit niet alleen.”</a:t>
            </a:r>
            <a:endParaRPr lang="nl-NL" dirty="0">
              <a:highlight>
                <a:srgbClr val="FFFFFF"/>
              </a:highlight>
              <a:ea typeface="Calibri"/>
              <a:cs typeface="Calibri"/>
              <a:sym typeface="Calibri"/>
            </a:endParaRPr>
          </a:p>
        </p:txBody>
      </p:sp>
      <p:grpSp>
        <p:nvGrpSpPr>
          <p:cNvPr id="14" name="Groep 13">
            <a:extLst>
              <a:ext uri="{FF2B5EF4-FFF2-40B4-BE49-F238E27FC236}">
                <a16:creationId xmlns:a16="http://schemas.microsoft.com/office/drawing/2014/main" id="{81095183-C8E4-8CC1-BC5C-3AF2926991DC}"/>
              </a:ext>
            </a:extLst>
          </p:cNvPr>
          <p:cNvGrpSpPr>
            <a:grpSpLocks noGrp="1" noUngrp="1" noRot="1" noMove="1" noResize="1"/>
          </p:cNvGrpSpPr>
          <p:nvPr/>
        </p:nvGrpSpPr>
        <p:grpSpPr>
          <a:xfrm>
            <a:off x="341944" y="1352313"/>
            <a:ext cx="2252343" cy="4899397"/>
            <a:chOff x="341944" y="1352313"/>
            <a:chExt cx="2252343" cy="4899397"/>
          </a:xfrm>
        </p:grpSpPr>
        <p:grpSp>
          <p:nvGrpSpPr>
            <p:cNvPr id="11" name="Groep 10">
              <a:extLst>
                <a:ext uri="{FF2B5EF4-FFF2-40B4-BE49-F238E27FC236}">
                  <a16:creationId xmlns:a16="http://schemas.microsoft.com/office/drawing/2014/main" id="{C9EE6DA8-8261-EDA1-C7AB-B62D4F9330EB}"/>
                </a:ext>
              </a:extLst>
            </p:cNvPr>
            <p:cNvGrpSpPr>
              <a:grpSpLocks noGrp="1" noUngrp="1" noRot="1" noMove="1" noResize="1"/>
            </p:cNvGrpSpPr>
            <p:nvPr/>
          </p:nvGrpSpPr>
          <p:grpSpPr>
            <a:xfrm>
              <a:off x="341944" y="1545906"/>
              <a:ext cx="2181383" cy="4705804"/>
              <a:chOff x="341944" y="1545906"/>
              <a:chExt cx="2181383" cy="4705804"/>
            </a:xfrm>
          </p:grpSpPr>
          <p:pic>
            <p:nvPicPr>
              <p:cNvPr id="4" name="Afbeelding 3">
                <a:extLst>
                  <a:ext uri="{FF2B5EF4-FFF2-40B4-BE49-F238E27FC236}">
                    <a16:creationId xmlns:a16="http://schemas.microsoft.com/office/drawing/2014/main" id="{C2597F35-BD36-6739-B0BD-9E1D0A70FD0F}"/>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tretch>
                <a:fillRect/>
              </a:stretch>
            </p:blipFill>
            <p:spPr>
              <a:xfrm>
                <a:off x="341944" y="1545906"/>
                <a:ext cx="2181383" cy="4705804"/>
              </a:xfrm>
              <a:custGeom>
                <a:avLst/>
                <a:gdLst>
                  <a:gd name="connsiteX0" fmla="*/ 0 w 2181383"/>
                  <a:gd name="connsiteY0" fmla="*/ 0 h 4705804"/>
                  <a:gd name="connsiteX1" fmla="*/ 588973 w 2181383"/>
                  <a:gd name="connsiteY1" fmla="*/ 0 h 4705804"/>
                  <a:gd name="connsiteX2" fmla="*/ 1112505 w 2181383"/>
                  <a:gd name="connsiteY2" fmla="*/ 0 h 4705804"/>
                  <a:gd name="connsiteX3" fmla="*/ 1636037 w 2181383"/>
                  <a:gd name="connsiteY3" fmla="*/ 0 h 4705804"/>
                  <a:gd name="connsiteX4" fmla="*/ 2181383 w 2181383"/>
                  <a:gd name="connsiteY4" fmla="*/ 0 h 4705804"/>
                  <a:gd name="connsiteX5" fmla="*/ 2181383 w 2181383"/>
                  <a:gd name="connsiteY5" fmla="*/ 625200 h 4705804"/>
                  <a:gd name="connsiteX6" fmla="*/ 2181383 w 2181383"/>
                  <a:gd name="connsiteY6" fmla="*/ 1297457 h 4705804"/>
                  <a:gd name="connsiteX7" fmla="*/ 2181383 w 2181383"/>
                  <a:gd name="connsiteY7" fmla="*/ 1922657 h 4705804"/>
                  <a:gd name="connsiteX8" fmla="*/ 2181383 w 2181383"/>
                  <a:gd name="connsiteY8" fmla="*/ 2689031 h 4705804"/>
                  <a:gd name="connsiteX9" fmla="*/ 2181383 w 2181383"/>
                  <a:gd name="connsiteY9" fmla="*/ 3408347 h 4705804"/>
                  <a:gd name="connsiteX10" fmla="*/ 2181383 w 2181383"/>
                  <a:gd name="connsiteY10" fmla="*/ 3986488 h 4705804"/>
                  <a:gd name="connsiteX11" fmla="*/ 2181383 w 2181383"/>
                  <a:gd name="connsiteY11" fmla="*/ 4705804 h 4705804"/>
                  <a:gd name="connsiteX12" fmla="*/ 1592410 w 2181383"/>
                  <a:gd name="connsiteY12" fmla="*/ 4705804 h 4705804"/>
                  <a:gd name="connsiteX13" fmla="*/ 1003436 w 2181383"/>
                  <a:gd name="connsiteY13" fmla="*/ 4705804 h 4705804"/>
                  <a:gd name="connsiteX14" fmla="*/ 479904 w 2181383"/>
                  <a:gd name="connsiteY14" fmla="*/ 4705804 h 4705804"/>
                  <a:gd name="connsiteX15" fmla="*/ 0 w 2181383"/>
                  <a:gd name="connsiteY15" fmla="*/ 4705804 h 4705804"/>
                  <a:gd name="connsiteX16" fmla="*/ 0 w 2181383"/>
                  <a:gd name="connsiteY16" fmla="*/ 3986488 h 4705804"/>
                  <a:gd name="connsiteX17" fmla="*/ 0 w 2181383"/>
                  <a:gd name="connsiteY17" fmla="*/ 3455405 h 4705804"/>
                  <a:gd name="connsiteX18" fmla="*/ 0 w 2181383"/>
                  <a:gd name="connsiteY18" fmla="*/ 2689031 h 4705804"/>
                  <a:gd name="connsiteX19" fmla="*/ 0 w 2181383"/>
                  <a:gd name="connsiteY19" fmla="*/ 2063831 h 4705804"/>
                  <a:gd name="connsiteX20" fmla="*/ 0 w 2181383"/>
                  <a:gd name="connsiteY20" fmla="*/ 1344515 h 4705804"/>
                  <a:gd name="connsiteX21" fmla="*/ 0 w 2181383"/>
                  <a:gd name="connsiteY21" fmla="*/ 813432 h 4705804"/>
                  <a:gd name="connsiteX22" fmla="*/ 0 w 2181383"/>
                  <a:gd name="connsiteY22" fmla="*/ 0 h 4705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81383" h="4705804" fill="none" extrusionOk="0">
                    <a:moveTo>
                      <a:pt x="0" y="0"/>
                    </a:moveTo>
                    <a:cubicBezTo>
                      <a:pt x="174249" y="-12737"/>
                      <a:pt x="445012" y="3234"/>
                      <a:pt x="588973" y="0"/>
                    </a:cubicBezTo>
                    <a:cubicBezTo>
                      <a:pt x="732934" y="-3234"/>
                      <a:pt x="967209" y="-16240"/>
                      <a:pt x="1112505" y="0"/>
                    </a:cubicBezTo>
                    <a:cubicBezTo>
                      <a:pt x="1257801" y="16240"/>
                      <a:pt x="1466399" y="7444"/>
                      <a:pt x="1636037" y="0"/>
                    </a:cubicBezTo>
                    <a:cubicBezTo>
                      <a:pt x="1805675" y="-7444"/>
                      <a:pt x="2055796" y="-19989"/>
                      <a:pt x="2181383" y="0"/>
                    </a:cubicBezTo>
                    <a:cubicBezTo>
                      <a:pt x="2159134" y="227191"/>
                      <a:pt x="2179280" y="329864"/>
                      <a:pt x="2181383" y="625200"/>
                    </a:cubicBezTo>
                    <a:cubicBezTo>
                      <a:pt x="2183486" y="920536"/>
                      <a:pt x="2201548" y="1106605"/>
                      <a:pt x="2181383" y="1297457"/>
                    </a:cubicBezTo>
                    <a:cubicBezTo>
                      <a:pt x="2161218" y="1488309"/>
                      <a:pt x="2167946" y="1710258"/>
                      <a:pt x="2181383" y="1922657"/>
                    </a:cubicBezTo>
                    <a:cubicBezTo>
                      <a:pt x="2194820" y="2135056"/>
                      <a:pt x="2196597" y="2469443"/>
                      <a:pt x="2181383" y="2689031"/>
                    </a:cubicBezTo>
                    <a:cubicBezTo>
                      <a:pt x="2166169" y="2908619"/>
                      <a:pt x="2193758" y="3161304"/>
                      <a:pt x="2181383" y="3408347"/>
                    </a:cubicBezTo>
                    <a:cubicBezTo>
                      <a:pt x="2169008" y="3655390"/>
                      <a:pt x="2158712" y="3772489"/>
                      <a:pt x="2181383" y="3986488"/>
                    </a:cubicBezTo>
                    <a:cubicBezTo>
                      <a:pt x="2204054" y="4200487"/>
                      <a:pt x="2148102" y="4436614"/>
                      <a:pt x="2181383" y="4705804"/>
                    </a:cubicBezTo>
                    <a:cubicBezTo>
                      <a:pt x="2026199" y="4732605"/>
                      <a:pt x="1747355" y="4701221"/>
                      <a:pt x="1592410" y="4705804"/>
                    </a:cubicBezTo>
                    <a:cubicBezTo>
                      <a:pt x="1437465" y="4710387"/>
                      <a:pt x="1255230" y="4719612"/>
                      <a:pt x="1003436" y="4705804"/>
                    </a:cubicBezTo>
                    <a:cubicBezTo>
                      <a:pt x="751642" y="4691996"/>
                      <a:pt x="601896" y="4696625"/>
                      <a:pt x="479904" y="4705804"/>
                    </a:cubicBezTo>
                    <a:cubicBezTo>
                      <a:pt x="357912" y="4714983"/>
                      <a:pt x="231312" y="4688411"/>
                      <a:pt x="0" y="4705804"/>
                    </a:cubicBezTo>
                    <a:cubicBezTo>
                      <a:pt x="-15848" y="4436516"/>
                      <a:pt x="18187" y="4313647"/>
                      <a:pt x="0" y="3986488"/>
                    </a:cubicBezTo>
                    <a:cubicBezTo>
                      <a:pt x="-18187" y="3659329"/>
                      <a:pt x="-20064" y="3589592"/>
                      <a:pt x="0" y="3455405"/>
                    </a:cubicBezTo>
                    <a:cubicBezTo>
                      <a:pt x="20064" y="3321218"/>
                      <a:pt x="-29573" y="3034271"/>
                      <a:pt x="0" y="2689031"/>
                    </a:cubicBezTo>
                    <a:cubicBezTo>
                      <a:pt x="29573" y="2343791"/>
                      <a:pt x="-25222" y="2198179"/>
                      <a:pt x="0" y="2063831"/>
                    </a:cubicBezTo>
                    <a:cubicBezTo>
                      <a:pt x="25222" y="1929483"/>
                      <a:pt x="-9333" y="1691662"/>
                      <a:pt x="0" y="1344515"/>
                    </a:cubicBezTo>
                    <a:cubicBezTo>
                      <a:pt x="9333" y="997368"/>
                      <a:pt x="-16845" y="1012993"/>
                      <a:pt x="0" y="813432"/>
                    </a:cubicBezTo>
                    <a:cubicBezTo>
                      <a:pt x="16845" y="613871"/>
                      <a:pt x="29780" y="281242"/>
                      <a:pt x="0" y="0"/>
                    </a:cubicBezTo>
                    <a:close/>
                  </a:path>
                  <a:path w="2181383" h="4705804" stroke="0" extrusionOk="0">
                    <a:moveTo>
                      <a:pt x="0" y="0"/>
                    </a:moveTo>
                    <a:cubicBezTo>
                      <a:pt x="113777" y="-11654"/>
                      <a:pt x="277449" y="-24337"/>
                      <a:pt x="545346" y="0"/>
                    </a:cubicBezTo>
                    <a:cubicBezTo>
                      <a:pt x="813243" y="24337"/>
                      <a:pt x="832802" y="25905"/>
                      <a:pt x="1068878" y="0"/>
                    </a:cubicBezTo>
                    <a:cubicBezTo>
                      <a:pt x="1304954" y="-25905"/>
                      <a:pt x="1352269" y="-24281"/>
                      <a:pt x="1592410" y="0"/>
                    </a:cubicBezTo>
                    <a:cubicBezTo>
                      <a:pt x="1832551" y="24281"/>
                      <a:pt x="1974344" y="1983"/>
                      <a:pt x="2181383" y="0"/>
                    </a:cubicBezTo>
                    <a:cubicBezTo>
                      <a:pt x="2180688" y="218740"/>
                      <a:pt x="2183254" y="308853"/>
                      <a:pt x="2181383" y="531084"/>
                    </a:cubicBezTo>
                    <a:cubicBezTo>
                      <a:pt x="2179512" y="753315"/>
                      <a:pt x="2176133" y="1135512"/>
                      <a:pt x="2181383" y="1297457"/>
                    </a:cubicBezTo>
                    <a:cubicBezTo>
                      <a:pt x="2186633" y="1459402"/>
                      <a:pt x="2190660" y="1801042"/>
                      <a:pt x="2181383" y="1969715"/>
                    </a:cubicBezTo>
                    <a:cubicBezTo>
                      <a:pt x="2172106" y="2138388"/>
                      <a:pt x="2191767" y="2291153"/>
                      <a:pt x="2181383" y="2500799"/>
                    </a:cubicBezTo>
                    <a:cubicBezTo>
                      <a:pt x="2170999" y="2710445"/>
                      <a:pt x="2200209" y="2827507"/>
                      <a:pt x="2181383" y="3125998"/>
                    </a:cubicBezTo>
                    <a:cubicBezTo>
                      <a:pt x="2162557" y="3424489"/>
                      <a:pt x="2165191" y="3561558"/>
                      <a:pt x="2181383" y="3704140"/>
                    </a:cubicBezTo>
                    <a:cubicBezTo>
                      <a:pt x="2197575" y="3846722"/>
                      <a:pt x="2160355" y="4361008"/>
                      <a:pt x="2181383" y="4705804"/>
                    </a:cubicBezTo>
                    <a:cubicBezTo>
                      <a:pt x="1996596" y="4703653"/>
                      <a:pt x="1800511" y="4716202"/>
                      <a:pt x="1679665" y="4705804"/>
                    </a:cubicBezTo>
                    <a:cubicBezTo>
                      <a:pt x="1558819" y="4695406"/>
                      <a:pt x="1258971" y="4684092"/>
                      <a:pt x="1112505" y="4705804"/>
                    </a:cubicBezTo>
                    <a:cubicBezTo>
                      <a:pt x="966039" y="4727516"/>
                      <a:pt x="838311" y="4718583"/>
                      <a:pt x="632601" y="4705804"/>
                    </a:cubicBezTo>
                    <a:cubicBezTo>
                      <a:pt x="426891" y="4693025"/>
                      <a:pt x="279677" y="4712651"/>
                      <a:pt x="0" y="4705804"/>
                    </a:cubicBezTo>
                    <a:cubicBezTo>
                      <a:pt x="27257" y="4441705"/>
                      <a:pt x="-4693" y="4285295"/>
                      <a:pt x="0" y="4033546"/>
                    </a:cubicBezTo>
                    <a:cubicBezTo>
                      <a:pt x="4693" y="3781797"/>
                      <a:pt x="8574" y="3630705"/>
                      <a:pt x="0" y="3361289"/>
                    </a:cubicBezTo>
                    <a:cubicBezTo>
                      <a:pt x="-8574" y="3091873"/>
                      <a:pt x="30101" y="2838598"/>
                      <a:pt x="0" y="2594915"/>
                    </a:cubicBezTo>
                    <a:cubicBezTo>
                      <a:pt x="-30101" y="2351232"/>
                      <a:pt x="-23616" y="2199258"/>
                      <a:pt x="0" y="2016773"/>
                    </a:cubicBezTo>
                    <a:cubicBezTo>
                      <a:pt x="23616" y="1834288"/>
                      <a:pt x="3723" y="1688339"/>
                      <a:pt x="0" y="1391573"/>
                    </a:cubicBezTo>
                    <a:cubicBezTo>
                      <a:pt x="-3723" y="1094807"/>
                      <a:pt x="-7514" y="1013455"/>
                      <a:pt x="0" y="813432"/>
                    </a:cubicBezTo>
                    <a:cubicBezTo>
                      <a:pt x="7514" y="613409"/>
                      <a:pt x="-11832" y="274988"/>
                      <a:pt x="0" y="0"/>
                    </a:cubicBezTo>
                    <a:close/>
                  </a:path>
                </a:pathLst>
              </a:custGeom>
              <a:ln>
                <a:solidFill>
                  <a:srgbClr val="692B7A"/>
                </a:solidFill>
                <a:extLst>
                  <a:ext uri="{C807C97D-BFC1-408E-A445-0C87EB9F89A2}">
                    <ask:lineSketchStyleProps xmlns:ask="http://schemas.microsoft.com/office/drawing/2018/sketchyshapes" sd="4198865272">
                      <a:prstGeom prst="rect">
                        <a:avLst/>
                      </a:prstGeom>
                      <ask:type>
                        <ask:lineSketchFreehand/>
                      </ask:type>
                    </ask:lineSketchStyleProps>
                  </a:ext>
                </a:extLst>
              </a:ln>
            </p:spPr>
          </p:pic>
          <p:sp>
            <p:nvSpPr>
              <p:cNvPr id="7" name="Rechthoek 6">
                <a:extLst>
                  <a:ext uri="{FF2B5EF4-FFF2-40B4-BE49-F238E27FC236}">
                    <a16:creationId xmlns:a16="http://schemas.microsoft.com/office/drawing/2014/main" id="{DB6379F0-3AF7-A30B-D838-9454483A467B}"/>
                  </a:ext>
                </a:extLst>
              </p:cNvPr>
              <p:cNvSpPr>
                <a:spLocks noGrp="1" noRot="1" noMove="1" noResize="1" noEditPoints="1" noAdjustHandles="1" noChangeArrowheads="1" noChangeShapeType="1"/>
              </p:cNvSpPr>
              <p:nvPr/>
            </p:nvSpPr>
            <p:spPr>
              <a:xfrm>
                <a:off x="462900" y="1688328"/>
                <a:ext cx="1429400" cy="1219972"/>
              </a:xfrm>
              <a:prstGeom prst="rect">
                <a:avLst/>
              </a:prstGeom>
              <a:solidFill>
                <a:srgbClr val="673278"/>
              </a:solidFill>
              <a:ln>
                <a:solidFill>
                  <a:srgbClr val="67327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Afbeelding 5" descr="Afbeelding met silhouet&#10;&#10;Door AI gegenereerde inhoud is mogelijk onjuist.">
              <a:extLst>
                <a:ext uri="{FF2B5EF4-FFF2-40B4-BE49-F238E27FC236}">
                  <a16:creationId xmlns:a16="http://schemas.microsoft.com/office/drawing/2014/main" id="{0CDBDD0A-1132-88D1-7130-E0A5E228B924}"/>
                </a:ext>
              </a:extLst>
            </p:cNvPr>
            <p:cNvPicPr>
              <a:picLocks noGrp="1" noRot="1" noChangeAspect="1" noMove="1" noResize="1" noEditPoints="1" noAdjustHandles="1" noChangeArrowheads="1" noChangeShapeType="1" noCrop="1"/>
            </p:cNvPicPr>
            <p:nvPr/>
          </p:nvPicPr>
          <p:blipFill>
            <a:blip r:embed="rId3" cstate="email">
              <a:extLst>
                <a:ext uri="{28A0092B-C50C-407E-A947-70E740481C1C}">
                  <a14:useLocalDpi xmlns:a14="http://schemas.microsoft.com/office/drawing/2010/main"/>
                </a:ext>
              </a:extLst>
            </a:blip>
            <a:srcRect/>
            <a:stretch/>
          </p:blipFill>
          <p:spPr>
            <a:xfrm>
              <a:off x="346552" y="1352313"/>
              <a:ext cx="2247735" cy="1555987"/>
            </a:xfrm>
            <a:prstGeom prst="rect">
              <a:avLst/>
            </a:prstGeom>
          </p:spPr>
        </p:pic>
      </p:grpSp>
      <p:grpSp>
        <p:nvGrpSpPr>
          <p:cNvPr id="23" name="Groep 22">
            <a:extLst>
              <a:ext uri="{FF2B5EF4-FFF2-40B4-BE49-F238E27FC236}">
                <a16:creationId xmlns:a16="http://schemas.microsoft.com/office/drawing/2014/main" id="{58BD378E-6DC8-5226-934A-DAC332B579E2}"/>
              </a:ext>
            </a:extLst>
          </p:cNvPr>
          <p:cNvGrpSpPr/>
          <p:nvPr/>
        </p:nvGrpSpPr>
        <p:grpSpPr>
          <a:xfrm>
            <a:off x="7287675" y="864347"/>
            <a:ext cx="4501187" cy="2531917"/>
            <a:chOff x="7287675" y="864347"/>
            <a:chExt cx="4501187" cy="2531917"/>
          </a:xfrm>
        </p:grpSpPr>
        <p:pic>
          <p:nvPicPr>
            <p:cNvPr id="21" name="Afbeelding 20">
              <a:extLst>
                <a:ext uri="{FF2B5EF4-FFF2-40B4-BE49-F238E27FC236}">
                  <a16:creationId xmlns:a16="http://schemas.microsoft.com/office/drawing/2014/main" id="{1D7AF327-80BA-BDC9-59CA-D0B53984944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287675" y="864347"/>
              <a:ext cx="4501187" cy="2531917"/>
            </a:xfrm>
            <a:custGeom>
              <a:avLst/>
              <a:gdLst>
                <a:gd name="connsiteX0" fmla="*/ 0 w 4501187"/>
                <a:gd name="connsiteY0" fmla="*/ 0 h 2531917"/>
                <a:gd name="connsiteX1" fmla="*/ 643027 w 4501187"/>
                <a:gd name="connsiteY1" fmla="*/ 0 h 2531917"/>
                <a:gd name="connsiteX2" fmla="*/ 1331065 w 4501187"/>
                <a:gd name="connsiteY2" fmla="*/ 0 h 2531917"/>
                <a:gd name="connsiteX3" fmla="*/ 2064116 w 4501187"/>
                <a:gd name="connsiteY3" fmla="*/ 0 h 2531917"/>
                <a:gd name="connsiteX4" fmla="*/ 2752154 w 4501187"/>
                <a:gd name="connsiteY4" fmla="*/ 0 h 2531917"/>
                <a:gd name="connsiteX5" fmla="*/ 3260145 w 4501187"/>
                <a:gd name="connsiteY5" fmla="*/ 0 h 2531917"/>
                <a:gd name="connsiteX6" fmla="*/ 4501187 w 4501187"/>
                <a:gd name="connsiteY6" fmla="*/ 0 h 2531917"/>
                <a:gd name="connsiteX7" fmla="*/ 4501187 w 4501187"/>
                <a:gd name="connsiteY7" fmla="*/ 557022 h 2531917"/>
                <a:gd name="connsiteX8" fmla="*/ 4501187 w 4501187"/>
                <a:gd name="connsiteY8" fmla="*/ 1164682 h 2531917"/>
                <a:gd name="connsiteX9" fmla="*/ 4501187 w 4501187"/>
                <a:gd name="connsiteY9" fmla="*/ 1772342 h 2531917"/>
                <a:gd name="connsiteX10" fmla="*/ 4501187 w 4501187"/>
                <a:gd name="connsiteY10" fmla="*/ 2531917 h 2531917"/>
                <a:gd name="connsiteX11" fmla="*/ 3813148 w 4501187"/>
                <a:gd name="connsiteY11" fmla="*/ 2531917 h 2531917"/>
                <a:gd name="connsiteX12" fmla="*/ 3125110 w 4501187"/>
                <a:gd name="connsiteY12" fmla="*/ 2531917 h 2531917"/>
                <a:gd name="connsiteX13" fmla="*/ 2392059 w 4501187"/>
                <a:gd name="connsiteY13" fmla="*/ 2531917 h 2531917"/>
                <a:gd name="connsiteX14" fmla="*/ 1794045 w 4501187"/>
                <a:gd name="connsiteY14" fmla="*/ 2531917 h 2531917"/>
                <a:gd name="connsiteX15" fmla="*/ 1060994 w 4501187"/>
                <a:gd name="connsiteY15" fmla="*/ 2531917 h 2531917"/>
                <a:gd name="connsiteX16" fmla="*/ 0 w 4501187"/>
                <a:gd name="connsiteY16" fmla="*/ 2531917 h 2531917"/>
                <a:gd name="connsiteX17" fmla="*/ 0 w 4501187"/>
                <a:gd name="connsiteY17" fmla="*/ 1873619 h 2531917"/>
                <a:gd name="connsiteX18" fmla="*/ 0 w 4501187"/>
                <a:gd name="connsiteY18" fmla="*/ 1265959 h 2531917"/>
                <a:gd name="connsiteX19" fmla="*/ 0 w 4501187"/>
                <a:gd name="connsiteY19" fmla="*/ 632979 h 2531917"/>
                <a:gd name="connsiteX20" fmla="*/ 0 w 4501187"/>
                <a:gd name="connsiteY20" fmla="*/ 0 h 253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01187" h="2531917" fill="none" extrusionOk="0">
                  <a:moveTo>
                    <a:pt x="0" y="0"/>
                  </a:moveTo>
                  <a:cubicBezTo>
                    <a:pt x="267008" y="8878"/>
                    <a:pt x="358190" y="-27142"/>
                    <a:pt x="643027" y="0"/>
                  </a:cubicBezTo>
                  <a:cubicBezTo>
                    <a:pt x="927864" y="27142"/>
                    <a:pt x="1055696" y="26028"/>
                    <a:pt x="1331065" y="0"/>
                  </a:cubicBezTo>
                  <a:cubicBezTo>
                    <a:pt x="1606434" y="-26028"/>
                    <a:pt x="1884484" y="25270"/>
                    <a:pt x="2064116" y="0"/>
                  </a:cubicBezTo>
                  <a:cubicBezTo>
                    <a:pt x="2243748" y="-25270"/>
                    <a:pt x="2446297" y="8618"/>
                    <a:pt x="2752154" y="0"/>
                  </a:cubicBezTo>
                  <a:cubicBezTo>
                    <a:pt x="3058011" y="-8618"/>
                    <a:pt x="3092998" y="19950"/>
                    <a:pt x="3260145" y="0"/>
                  </a:cubicBezTo>
                  <a:cubicBezTo>
                    <a:pt x="3427292" y="-19950"/>
                    <a:pt x="4023122" y="15098"/>
                    <a:pt x="4501187" y="0"/>
                  </a:cubicBezTo>
                  <a:cubicBezTo>
                    <a:pt x="4479567" y="147166"/>
                    <a:pt x="4505781" y="336926"/>
                    <a:pt x="4501187" y="557022"/>
                  </a:cubicBezTo>
                  <a:cubicBezTo>
                    <a:pt x="4496593" y="777118"/>
                    <a:pt x="4487618" y="884150"/>
                    <a:pt x="4501187" y="1164682"/>
                  </a:cubicBezTo>
                  <a:cubicBezTo>
                    <a:pt x="4514756" y="1445214"/>
                    <a:pt x="4518656" y="1614476"/>
                    <a:pt x="4501187" y="1772342"/>
                  </a:cubicBezTo>
                  <a:cubicBezTo>
                    <a:pt x="4483718" y="1930208"/>
                    <a:pt x="4476459" y="2306774"/>
                    <a:pt x="4501187" y="2531917"/>
                  </a:cubicBezTo>
                  <a:cubicBezTo>
                    <a:pt x="4227674" y="2557952"/>
                    <a:pt x="4142279" y="2510404"/>
                    <a:pt x="3813148" y="2531917"/>
                  </a:cubicBezTo>
                  <a:cubicBezTo>
                    <a:pt x="3484017" y="2553430"/>
                    <a:pt x="3385593" y="2503931"/>
                    <a:pt x="3125110" y="2531917"/>
                  </a:cubicBezTo>
                  <a:cubicBezTo>
                    <a:pt x="2864627" y="2559903"/>
                    <a:pt x="2586324" y="2536302"/>
                    <a:pt x="2392059" y="2531917"/>
                  </a:cubicBezTo>
                  <a:cubicBezTo>
                    <a:pt x="2197794" y="2527532"/>
                    <a:pt x="1985795" y="2526199"/>
                    <a:pt x="1794045" y="2531917"/>
                  </a:cubicBezTo>
                  <a:cubicBezTo>
                    <a:pt x="1602295" y="2537635"/>
                    <a:pt x="1223286" y="2560582"/>
                    <a:pt x="1060994" y="2531917"/>
                  </a:cubicBezTo>
                  <a:cubicBezTo>
                    <a:pt x="898702" y="2503252"/>
                    <a:pt x="422208" y="2556749"/>
                    <a:pt x="0" y="2531917"/>
                  </a:cubicBezTo>
                  <a:cubicBezTo>
                    <a:pt x="-11360" y="2377405"/>
                    <a:pt x="13580" y="2121346"/>
                    <a:pt x="0" y="1873619"/>
                  </a:cubicBezTo>
                  <a:cubicBezTo>
                    <a:pt x="-13580" y="1625892"/>
                    <a:pt x="-10222" y="1437682"/>
                    <a:pt x="0" y="1265959"/>
                  </a:cubicBezTo>
                  <a:cubicBezTo>
                    <a:pt x="10222" y="1094236"/>
                    <a:pt x="27316" y="809069"/>
                    <a:pt x="0" y="632979"/>
                  </a:cubicBezTo>
                  <a:cubicBezTo>
                    <a:pt x="-27316" y="456889"/>
                    <a:pt x="10300" y="139763"/>
                    <a:pt x="0" y="0"/>
                  </a:cubicBezTo>
                  <a:close/>
                </a:path>
                <a:path w="4501187" h="2531917" stroke="0" extrusionOk="0">
                  <a:moveTo>
                    <a:pt x="0" y="0"/>
                  </a:moveTo>
                  <a:cubicBezTo>
                    <a:pt x="219442" y="21084"/>
                    <a:pt x="542057" y="12523"/>
                    <a:pt x="688039" y="0"/>
                  </a:cubicBezTo>
                  <a:cubicBezTo>
                    <a:pt x="834021" y="-12523"/>
                    <a:pt x="996984" y="-21245"/>
                    <a:pt x="1241042" y="0"/>
                  </a:cubicBezTo>
                  <a:cubicBezTo>
                    <a:pt x="1485100" y="21245"/>
                    <a:pt x="1621083" y="-20007"/>
                    <a:pt x="1929080" y="0"/>
                  </a:cubicBezTo>
                  <a:cubicBezTo>
                    <a:pt x="2237077" y="20007"/>
                    <a:pt x="2249281" y="-15890"/>
                    <a:pt x="2437071" y="0"/>
                  </a:cubicBezTo>
                  <a:cubicBezTo>
                    <a:pt x="2624861" y="15890"/>
                    <a:pt x="2727806" y="-2606"/>
                    <a:pt x="2990074" y="0"/>
                  </a:cubicBezTo>
                  <a:cubicBezTo>
                    <a:pt x="3252342" y="2606"/>
                    <a:pt x="3510353" y="-17905"/>
                    <a:pt x="3723125" y="0"/>
                  </a:cubicBezTo>
                  <a:cubicBezTo>
                    <a:pt x="3935897" y="17905"/>
                    <a:pt x="4278080" y="-1435"/>
                    <a:pt x="4501187" y="0"/>
                  </a:cubicBezTo>
                  <a:cubicBezTo>
                    <a:pt x="4527006" y="217987"/>
                    <a:pt x="4507713" y="360690"/>
                    <a:pt x="4501187" y="658298"/>
                  </a:cubicBezTo>
                  <a:cubicBezTo>
                    <a:pt x="4494661" y="955906"/>
                    <a:pt x="4511148" y="992985"/>
                    <a:pt x="4501187" y="1215320"/>
                  </a:cubicBezTo>
                  <a:cubicBezTo>
                    <a:pt x="4491226" y="1437655"/>
                    <a:pt x="4495473" y="1532006"/>
                    <a:pt x="4501187" y="1848299"/>
                  </a:cubicBezTo>
                  <a:cubicBezTo>
                    <a:pt x="4506901" y="2164592"/>
                    <a:pt x="4527383" y="2237197"/>
                    <a:pt x="4501187" y="2531917"/>
                  </a:cubicBezTo>
                  <a:cubicBezTo>
                    <a:pt x="4219566" y="2505439"/>
                    <a:pt x="4114577" y="2511187"/>
                    <a:pt x="3858160" y="2531917"/>
                  </a:cubicBezTo>
                  <a:cubicBezTo>
                    <a:pt x="3601743" y="2552647"/>
                    <a:pt x="3458318" y="2520211"/>
                    <a:pt x="3350169" y="2531917"/>
                  </a:cubicBezTo>
                  <a:cubicBezTo>
                    <a:pt x="3242020" y="2543623"/>
                    <a:pt x="2905858" y="2533675"/>
                    <a:pt x="2662131" y="2531917"/>
                  </a:cubicBezTo>
                  <a:cubicBezTo>
                    <a:pt x="2418404" y="2530159"/>
                    <a:pt x="2254107" y="2528915"/>
                    <a:pt x="2109128" y="2531917"/>
                  </a:cubicBezTo>
                  <a:cubicBezTo>
                    <a:pt x="1964149" y="2534919"/>
                    <a:pt x="1767174" y="2530323"/>
                    <a:pt x="1511113" y="2531917"/>
                  </a:cubicBezTo>
                  <a:cubicBezTo>
                    <a:pt x="1255053" y="2533511"/>
                    <a:pt x="1138304" y="2514660"/>
                    <a:pt x="868086" y="2531917"/>
                  </a:cubicBezTo>
                  <a:cubicBezTo>
                    <a:pt x="597868" y="2549174"/>
                    <a:pt x="303100" y="2549117"/>
                    <a:pt x="0" y="2531917"/>
                  </a:cubicBezTo>
                  <a:cubicBezTo>
                    <a:pt x="-1131" y="2330744"/>
                    <a:pt x="-6909" y="1998749"/>
                    <a:pt x="0" y="1848299"/>
                  </a:cubicBezTo>
                  <a:cubicBezTo>
                    <a:pt x="6909" y="1697849"/>
                    <a:pt x="-11869" y="1362706"/>
                    <a:pt x="0" y="1164682"/>
                  </a:cubicBezTo>
                  <a:cubicBezTo>
                    <a:pt x="11869" y="966658"/>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22" name="Afbeelding 21" descr="Afbeelding met Graphics, Kleurrijkheid, cirkel, paars&#10;&#10;Door AI gegenereerde inhoud is mogelijk onjuist.">
              <a:extLst>
                <a:ext uri="{FF2B5EF4-FFF2-40B4-BE49-F238E27FC236}">
                  <a16:creationId xmlns:a16="http://schemas.microsoft.com/office/drawing/2014/main" id="{4B7E71F6-1F7F-E1FF-3FC7-42BEB90AD5E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233589" y="1699851"/>
              <a:ext cx="891463" cy="836985"/>
            </a:xfrm>
            <a:prstGeom prst="rect">
              <a:avLst/>
            </a:prstGeom>
          </p:spPr>
        </p:pic>
      </p:grpSp>
    </p:spTree>
    <p:extLst>
      <p:ext uri="{BB962C8B-B14F-4D97-AF65-F5344CB8AC3E}">
        <p14:creationId xmlns:p14="http://schemas.microsoft.com/office/powerpoint/2010/main" val="3977508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93B1D2-0816-525B-9C2D-C8351B5A66F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7776AC7-0581-EC72-AD49-BF248C23F118}"/>
              </a:ext>
            </a:extLst>
          </p:cNvPr>
          <p:cNvSpPr>
            <a:spLocks noGrp="1"/>
          </p:cNvSpPr>
          <p:nvPr>
            <p:ph type="title"/>
          </p:nvPr>
        </p:nvSpPr>
        <p:spPr/>
        <p:txBody>
          <a:bodyPr/>
          <a:lstStyle/>
          <a:p>
            <a:endParaRPr lang="en-US"/>
          </a:p>
        </p:txBody>
      </p:sp>
      <p:sp>
        <p:nvSpPr>
          <p:cNvPr id="3" name="Tijdelijke aanduiding voor tekst 2">
            <a:extLst>
              <a:ext uri="{FF2B5EF4-FFF2-40B4-BE49-F238E27FC236}">
                <a16:creationId xmlns:a16="http://schemas.microsoft.com/office/drawing/2014/main" id="{DC2A8180-3998-6F33-7C88-55A907395103}"/>
              </a:ext>
            </a:extLst>
          </p:cNvPr>
          <p:cNvSpPr>
            <a:spLocks noGrp="1"/>
          </p:cNvSpPr>
          <p:nvPr>
            <p:ph type="body" sz="quarter" idx="1002"/>
          </p:nvPr>
        </p:nvSpPr>
        <p:spPr/>
        <p:txBody>
          <a:bodyPr/>
          <a:lstStyle/>
          <a:p>
            <a:endParaRPr lang="en-US"/>
          </a:p>
        </p:txBody>
      </p:sp>
      <p:sp>
        <p:nvSpPr>
          <p:cNvPr id="4" name="Tijdelijke aanduiding voor dianummer 3">
            <a:extLst>
              <a:ext uri="{FF2B5EF4-FFF2-40B4-BE49-F238E27FC236}">
                <a16:creationId xmlns:a16="http://schemas.microsoft.com/office/drawing/2014/main" id="{7E6CFE53-FB99-0F44-2384-AB4D66189BF7}"/>
              </a:ext>
            </a:extLst>
          </p:cNvPr>
          <p:cNvSpPr>
            <a:spLocks noGrp="1"/>
          </p:cNvSpPr>
          <p:nvPr>
            <p:ph type="sldNum" sz="quarter" idx="1005"/>
          </p:nvPr>
        </p:nvSpPr>
        <p:spPr/>
        <p:txBody>
          <a:bodyPr/>
          <a:lstStyle/>
          <a:p>
            <a:fld id="{8F18802B-E4C7-4B2D-B37A-6B7CC3C134EA}" type="slidenum">
              <a:rPr lang="nl-NL" smtClean="0"/>
              <a:pPr/>
              <a:t>13</a:t>
            </a:fld>
            <a:endParaRPr lang="nl-NL" dirty="0"/>
          </a:p>
        </p:txBody>
      </p:sp>
      <p:pic>
        <p:nvPicPr>
          <p:cNvPr id="6" name="Afbeelding 5" descr="Afbeelding met kleding, Menselijk gezicht, persoon, kaars&#10;&#10;Door AI gegenereerde inhoud is mogelijk onjuist.">
            <a:extLst>
              <a:ext uri="{FF2B5EF4-FFF2-40B4-BE49-F238E27FC236}">
                <a16:creationId xmlns:a16="http://schemas.microsoft.com/office/drawing/2014/main" id="{0EA2D41C-5CB1-EBF2-8255-15DA9B6D46C7}"/>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84912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70308-4A0C-BBFA-814E-5C6317DF5A1E}"/>
            </a:ext>
          </a:extLst>
        </p:cNvPr>
        <p:cNvGrpSpPr/>
        <p:nvPr/>
      </p:nvGrpSpPr>
      <p:grpSpPr>
        <a:xfrm>
          <a:off x="0" y="0"/>
          <a:ext cx="0" cy="0"/>
          <a:chOff x="0" y="0"/>
          <a:chExt cx="0" cy="0"/>
        </a:xfrm>
      </p:grpSpPr>
      <p:pic>
        <p:nvPicPr>
          <p:cNvPr id="18" name="Afbeelding 17">
            <a:extLst>
              <a:ext uri="{FF2B5EF4-FFF2-40B4-BE49-F238E27FC236}">
                <a16:creationId xmlns:a16="http://schemas.microsoft.com/office/drawing/2014/main" id="{69B9FF7D-7892-C951-95ED-124A33BF2C64}"/>
              </a:ext>
            </a:extLst>
          </p:cNvPr>
          <p:cNvPicPr>
            <a:picLocks noChangeAspect="1"/>
          </p:cNvPicPr>
          <p:nvPr/>
        </p:nvPicPr>
        <p:blipFill>
          <a:blip r:embed="rId3" cstate="email">
            <a:extLst>
              <a:ext uri="{28A0092B-C50C-407E-A947-70E740481C1C}">
                <a14:useLocalDpi xmlns:a14="http://schemas.microsoft.com/office/drawing/2010/main"/>
              </a:ext>
            </a:extLst>
          </a:blip>
          <a:srcRect l="2627"/>
          <a:stretch/>
        </p:blipFill>
        <p:spPr>
          <a:xfrm>
            <a:off x="0" y="0"/>
            <a:ext cx="7048816" cy="3429000"/>
          </a:xfrm>
          <a:prstGeom prst="rect">
            <a:avLst/>
          </a:prstGeom>
        </p:spPr>
      </p:pic>
      <p:sp>
        <p:nvSpPr>
          <p:cNvPr id="3" name="Rechthoek 2">
            <a:extLst>
              <a:ext uri="{FF2B5EF4-FFF2-40B4-BE49-F238E27FC236}">
                <a16:creationId xmlns:a16="http://schemas.microsoft.com/office/drawing/2014/main" id="{9460951B-17E9-26E7-958F-489F0F700EAE}"/>
              </a:ext>
            </a:extLst>
          </p:cNvPr>
          <p:cNvSpPr/>
          <p:nvPr/>
        </p:nvSpPr>
        <p:spPr>
          <a:xfrm>
            <a:off x="408735" y="2616688"/>
            <a:ext cx="4238955" cy="1027239"/>
          </a:xfrm>
          <a:custGeom>
            <a:avLst/>
            <a:gdLst>
              <a:gd name="connsiteX0" fmla="*/ 0 w 4238955"/>
              <a:gd name="connsiteY0" fmla="*/ 0 h 1027239"/>
              <a:gd name="connsiteX1" fmla="*/ 647955 w 4238955"/>
              <a:gd name="connsiteY1" fmla="*/ 0 h 1027239"/>
              <a:gd name="connsiteX2" fmla="*/ 1211130 w 4238955"/>
              <a:gd name="connsiteY2" fmla="*/ 0 h 1027239"/>
              <a:gd name="connsiteX3" fmla="*/ 1859085 w 4238955"/>
              <a:gd name="connsiteY3" fmla="*/ 0 h 1027239"/>
              <a:gd name="connsiteX4" fmla="*/ 2507039 w 4238955"/>
              <a:gd name="connsiteY4" fmla="*/ 0 h 1027239"/>
              <a:gd name="connsiteX5" fmla="*/ 3154994 w 4238955"/>
              <a:gd name="connsiteY5" fmla="*/ 0 h 1027239"/>
              <a:gd name="connsiteX6" fmla="*/ 3718169 w 4238955"/>
              <a:gd name="connsiteY6" fmla="*/ 0 h 1027239"/>
              <a:gd name="connsiteX7" fmla="*/ 4238955 w 4238955"/>
              <a:gd name="connsiteY7" fmla="*/ 0 h 1027239"/>
              <a:gd name="connsiteX8" fmla="*/ 4238955 w 4238955"/>
              <a:gd name="connsiteY8" fmla="*/ 482802 h 1027239"/>
              <a:gd name="connsiteX9" fmla="*/ 4238955 w 4238955"/>
              <a:gd name="connsiteY9" fmla="*/ 1027239 h 1027239"/>
              <a:gd name="connsiteX10" fmla="*/ 3675780 w 4238955"/>
              <a:gd name="connsiteY10" fmla="*/ 1027239 h 1027239"/>
              <a:gd name="connsiteX11" fmla="*/ 3197383 w 4238955"/>
              <a:gd name="connsiteY11" fmla="*/ 1027239 h 1027239"/>
              <a:gd name="connsiteX12" fmla="*/ 2549429 w 4238955"/>
              <a:gd name="connsiteY12" fmla="*/ 1027239 h 1027239"/>
              <a:gd name="connsiteX13" fmla="*/ 2028643 w 4238955"/>
              <a:gd name="connsiteY13" fmla="*/ 1027239 h 1027239"/>
              <a:gd name="connsiteX14" fmla="*/ 1338299 w 4238955"/>
              <a:gd name="connsiteY14" fmla="*/ 1027239 h 1027239"/>
              <a:gd name="connsiteX15" fmla="*/ 775123 w 4238955"/>
              <a:gd name="connsiteY15" fmla="*/ 1027239 h 1027239"/>
              <a:gd name="connsiteX16" fmla="*/ 0 w 4238955"/>
              <a:gd name="connsiteY16" fmla="*/ 1027239 h 1027239"/>
              <a:gd name="connsiteX17" fmla="*/ 0 w 4238955"/>
              <a:gd name="connsiteY17" fmla="*/ 513620 h 1027239"/>
              <a:gd name="connsiteX18" fmla="*/ 0 w 4238955"/>
              <a:gd name="connsiteY18" fmla="*/ 0 h 1027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38955" h="1027239" fill="none" extrusionOk="0">
                <a:moveTo>
                  <a:pt x="0" y="0"/>
                </a:moveTo>
                <a:cubicBezTo>
                  <a:pt x="247804" y="-5147"/>
                  <a:pt x="367258" y="-25289"/>
                  <a:pt x="647955" y="0"/>
                </a:cubicBezTo>
                <a:cubicBezTo>
                  <a:pt x="928652" y="25289"/>
                  <a:pt x="1019760" y="-427"/>
                  <a:pt x="1211130" y="0"/>
                </a:cubicBezTo>
                <a:cubicBezTo>
                  <a:pt x="1402501" y="427"/>
                  <a:pt x="1724037" y="-22225"/>
                  <a:pt x="1859085" y="0"/>
                </a:cubicBezTo>
                <a:cubicBezTo>
                  <a:pt x="1994133" y="22225"/>
                  <a:pt x="2201466" y="-21055"/>
                  <a:pt x="2507039" y="0"/>
                </a:cubicBezTo>
                <a:cubicBezTo>
                  <a:pt x="2812612" y="21055"/>
                  <a:pt x="2963170" y="17991"/>
                  <a:pt x="3154994" y="0"/>
                </a:cubicBezTo>
                <a:cubicBezTo>
                  <a:pt x="3346819" y="-17991"/>
                  <a:pt x="3597122" y="-25415"/>
                  <a:pt x="3718169" y="0"/>
                </a:cubicBezTo>
                <a:cubicBezTo>
                  <a:pt x="3839217" y="25415"/>
                  <a:pt x="4101368" y="-12708"/>
                  <a:pt x="4238955" y="0"/>
                </a:cubicBezTo>
                <a:cubicBezTo>
                  <a:pt x="4219241" y="163053"/>
                  <a:pt x="4260017" y="323422"/>
                  <a:pt x="4238955" y="482802"/>
                </a:cubicBezTo>
                <a:cubicBezTo>
                  <a:pt x="4217893" y="642182"/>
                  <a:pt x="4218490" y="760223"/>
                  <a:pt x="4238955" y="1027239"/>
                </a:cubicBezTo>
                <a:cubicBezTo>
                  <a:pt x="3985662" y="999558"/>
                  <a:pt x="3794932" y="1008036"/>
                  <a:pt x="3675780" y="1027239"/>
                </a:cubicBezTo>
                <a:cubicBezTo>
                  <a:pt x="3556628" y="1046442"/>
                  <a:pt x="3334507" y="1008374"/>
                  <a:pt x="3197383" y="1027239"/>
                </a:cubicBezTo>
                <a:cubicBezTo>
                  <a:pt x="3060259" y="1046104"/>
                  <a:pt x="2740182" y="1039435"/>
                  <a:pt x="2549429" y="1027239"/>
                </a:cubicBezTo>
                <a:cubicBezTo>
                  <a:pt x="2358676" y="1015043"/>
                  <a:pt x="2163388" y="1028244"/>
                  <a:pt x="2028643" y="1027239"/>
                </a:cubicBezTo>
                <a:cubicBezTo>
                  <a:pt x="1893898" y="1026234"/>
                  <a:pt x="1663783" y="1020189"/>
                  <a:pt x="1338299" y="1027239"/>
                </a:cubicBezTo>
                <a:cubicBezTo>
                  <a:pt x="1012815" y="1034289"/>
                  <a:pt x="920249" y="1048684"/>
                  <a:pt x="775123" y="1027239"/>
                </a:cubicBezTo>
                <a:cubicBezTo>
                  <a:pt x="629997" y="1005794"/>
                  <a:pt x="176785" y="1035007"/>
                  <a:pt x="0" y="1027239"/>
                </a:cubicBezTo>
                <a:cubicBezTo>
                  <a:pt x="-8645" y="779168"/>
                  <a:pt x="-16380" y="756627"/>
                  <a:pt x="0" y="513620"/>
                </a:cubicBezTo>
                <a:cubicBezTo>
                  <a:pt x="16380" y="270613"/>
                  <a:pt x="-2797" y="142885"/>
                  <a:pt x="0" y="0"/>
                </a:cubicBezTo>
                <a:close/>
              </a:path>
              <a:path w="4238955" h="1027239" stroke="0" extrusionOk="0">
                <a:moveTo>
                  <a:pt x="0" y="0"/>
                </a:moveTo>
                <a:cubicBezTo>
                  <a:pt x="187479" y="-659"/>
                  <a:pt x="444399" y="-28410"/>
                  <a:pt x="647955" y="0"/>
                </a:cubicBezTo>
                <a:cubicBezTo>
                  <a:pt x="851511" y="28410"/>
                  <a:pt x="1112132" y="1576"/>
                  <a:pt x="1253520" y="0"/>
                </a:cubicBezTo>
                <a:cubicBezTo>
                  <a:pt x="1394909" y="-1576"/>
                  <a:pt x="1690729" y="17381"/>
                  <a:pt x="1859085" y="0"/>
                </a:cubicBezTo>
                <a:cubicBezTo>
                  <a:pt x="2027441" y="-17381"/>
                  <a:pt x="2100311" y="-18190"/>
                  <a:pt x="2337481" y="0"/>
                </a:cubicBezTo>
                <a:cubicBezTo>
                  <a:pt x="2574651" y="18190"/>
                  <a:pt x="2702763" y="14615"/>
                  <a:pt x="2985435" y="0"/>
                </a:cubicBezTo>
                <a:cubicBezTo>
                  <a:pt x="3268107" y="-14615"/>
                  <a:pt x="3400757" y="4460"/>
                  <a:pt x="3506221" y="0"/>
                </a:cubicBezTo>
                <a:cubicBezTo>
                  <a:pt x="3611685" y="-4460"/>
                  <a:pt x="3892953" y="-630"/>
                  <a:pt x="4238955" y="0"/>
                </a:cubicBezTo>
                <a:cubicBezTo>
                  <a:pt x="4241320" y="196230"/>
                  <a:pt x="4250110" y="382549"/>
                  <a:pt x="4238955" y="503347"/>
                </a:cubicBezTo>
                <a:cubicBezTo>
                  <a:pt x="4227800" y="624145"/>
                  <a:pt x="4233019" y="852496"/>
                  <a:pt x="4238955" y="1027239"/>
                </a:cubicBezTo>
                <a:cubicBezTo>
                  <a:pt x="4024815" y="1029775"/>
                  <a:pt x="3897210" y="1044073"/>
                  <a:pt x="3718169" y="1027239"/>
                </a:cubicBezTo>
                <a:cubicBezTo>
                  <a:pt x="3539128" y="1010405"/>
                  <a:pt x="3336667" y="1031499"/>
                  <a:pt x="3197383" y="1027239"/>
                </a:cubicBezTo>
                <a:cubicBezTo>
                  <a:pt x="3058099" y="1022979"/>
                  <a:pt x="2893885" y="1044009"/>
                  <a:pt x="2634208" y="1027239"/>
                </a:cubicBezTo>
                <a:cubicBezTo>
                  <a:pt x="2374532" y="1010469"/>
                  <a:pt x="2170362" y="1000551"/>
                  <a:pt x="1986253" y="1027239"/>
                </a:cubicBezTo>
                <a:cubicBezTo>
                  <a:pt x="1802144" y="1053927"/>
                  <a:pt x="1538309" y="1059339"/>
                  <a:pt x="1295909" y="1027239"/>
                </a:cubicBezTo>
                <a:cubicBezTo>
                  <a:pt x="1053509" y="995139"/>
                  <a:pt x="865516" y="1029374"/>
                  <a:pt x="732734" y="1027239"/>
                </a:cubicBezTo>
                <a:cubicBezTo>
                  <a:pt x="599952" y="1025104"/>
                  <a:pt x="211934" y="1027069"/>
                  <a:pt x="0" y="1027239"/>
                </a:cubicBezTo>
                <a:cubicBezTo>
                  <a:pt x="4202" y="908608"/>
                  <a:pt x="-11625" y="731322"/>
                  <a:pt x="0" y="503347"/>
                </a:cubicBezTo>
                <a:cubicBezTo>
                  <a:pt x="11625" y="275372"/>
                  <a:pt x="10663" y="130183"/>
                  <a:pt x="0" y="0"/>
                </a:cubicBezTo>
                <a:close/>
              </a:path>
            </a:pathLst>
          </a:custGeom>
          <a:solidFill>
            <a:srgbClr val="FDB913"/>
          </a:solidFill>
          <a:ln>
            <a:solidFill>
              <a:srgbClr val="F9B000"/>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b="1" dirty="0">
                <a:solidFill>
                  <a:schemeClr val="tx1"/>
                </a:solidFill>
              </a:rPr>
              <a:t>Tips:</a:t>
            </a:r>
            <a:br>
              <a:rPr lang="nl-NL" dirty="0">
                <a:solidFill>
                  <a:schemeClr val="tx1"/>
                </a:solidFill>
              </a:rPr>
            </a:br>
            <a:r>
              <a:rPr lang="nl-NL" dirty="0">
                <a:solidFill>
                  <a:schemeClr val="tx1"/>
                </a:solidFill>
              </a:rPr>
              <a:t> </a:t>
            </a:r>
            <a:r>
              <a:rPr lang="nl-NL" b="1" dirty="0">
                <a:solidFill>
                  <a:schemeClr val="tx1"/>
                </a:solidFill>
              </a:rPr>
              <a:t> ♪    </a:t>
            </a:r>
            <a:r>
              <a:rPr lang="nl-NL" dirty="0">
                <a:solidFill>
                  <a:schemeClr val="tx1"/>
                </a:solidFill>
              </a:rPr>
              <a:t>Goedheid van God / Psalm 148</a:t>
            </a:r>
            <a:br>
              <a:rPr lang="nl-NL" dirty="0">
                <a:solidFill>
                  <a:schemeClr val="tx1"/>
                </a:solidFill>
              </a:rPr>
            </a:br>
            <a:r>
              <a:rPr lang="nl-NL" b="1" dirty="0">
                <a:solidFill>
                  <a:schemeClr val="tx1"/>
                </a:solidFill>
                <a:ea typeface="+mn-lt"/>
                <a:cs typeface="+mn-lt"/>
              </a:rPr>
              <a:t>🕮</a:t>
            </a:r>
            <a:r>
              <a:rPr lang="nl-NL" b="1" dirty="0">
                <a:solidFill>
                  <a:schemeClr val="tx1"/>
                </a:solidFill>
              </a:rPr>
              <a:t> </a:t>
            </a:r>
            <a:r>
              <a:rPr lang="nl-NL" dirty="0">
                <a:solidFill>
                  <a:schemeClr val="tx1"/>
                </a:solidFill>
              </a:rPr>
              <a:t>  Romeinen 8:35-39</a:t>
            </a:r>
          </a:p>
        </p:txBody>
      </p:sp>
      <p:sp>
        <p:nvSpPr>
          <p:cNvPr id="7" name="Google Shape;90;p21">
            <a:extLst>
              <a:ext uri="{FF2B5EF4-FFF2-40B4-BE49-F238E27FC236}">
                <a16:creationId xmlns:a16="http://schemas.microsoft.com/office/drawing/2014/main" id="{CF5ED689-6F44-A63D-41C1-719EBE9ED21E}"/>
              </a:ext>
            </a:extLst>
          </p:cNvPr>
          <p:cNvSpPr txBox="1"/>
          <p:nvPr/>
        </p:nvSpPr>
        <p:spPr>
          <a:xfrm>
            <a:off x="408735" y="3429000"/>
            <a:ext cx="8913235" cy="2865956"/>
          </a:xfrm>
          <a:prstGeom prst="rect">
            <a:avLst/>
          </a:prstGeom>
          <a:noFill/>
          <a:ln>
            <a:noFill/>
          </a:ln>
        </p:spPr>
        <p:txBody>
          <a:bodyPr spcFirstLastPara="1" wrap="square" lIns="91425" tIns="91425" rIns="91425" bIns="91425" anchor="t" anchorCtr="0">
            <a:noAutofit/>
          </a:bodyPr>
          <a:lstStyle/>
          <a:p>
            <a:pPr marL="127000" lvl="0" indent="0" rtl="0">
              <a:lnSpc>
                <a:spcPct val="115000"/>
              </a:lnSpc>
              <a:spcBef>
                <a:spcPts val="0"/>
              </a:spcBef>
              <a:spcAft>
                <a:spcPts val="0"/>
              </a:spcAft>
              <a:buClr>
                <a:schemeClr val="dk1"/>
              </a:buClr>
              <a:buSzPts val="1100"/>
              <a:buFont typeface="Arial"/>
              <a:buNone/>
            </a:pPr>
            <a:br>
              <a:rPr lang="nl-NL" dirty="0">
                <a:solidFill>
                  <a:srgbClr val="692B7A"/>
                </a:solidFill>
              </a:rPr>
            </a:br>
            <a:endParaRPr lang="nl-NL" dirty="0">
              <a:highlight>
                <a:srgbClr val="FFFFFF"/>
              </a:highlight>
              <a:ea typeface="Calibri"/>
              <a:cs typeface="Calibri"/>
              <a:sym typeface="Calibri"/>
            </a:endParaRP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Dank dat God zichzelf openbaart aan moslims in Centraal-Azië door dromen en visioenen. Eens zullen mensen uit alle stammen, volken en natiën het Lam de glorie en eer toebrengen!</a:t>
            </a:r>
            <a:endParaRPr sz="1600" dirty="0">
              <a:highlight>
                <a:srgbClr val="FFFFFF"/>
              </a:highlight>
              <a:ea typeface="Calibri"/>
              <a:cs typeface="Calibri"/>
              <a:sym typeface="Calibri"/>
            </a:endParaRPr>
          </a:p>
        </p:txBody>
      </p:sp>
      <p:sp>
        <p:nvSpPr>
          <p:cNvPr id="9" name="Google Shape;90;p21">
            <a:extLst>
              <a:ext uri="{FF2B5EF4-FFF2-40B4-BE49-F238E27FC236}">
                <a16:creationId xmlns:a16="http://schemas.microsoft.com/office/drawing/2014/main" id="{A4D2777C-C49D-493C-39EA-9DBE1F4B6C49}"/>
              </a:ext>
            </a:extLst>
          </p:cNvPr>
          <p:cNvSpPr txBox="1"/>
          <p:nvPr/>
        </p:nvSpPr>
        <p:spPr>
          <a:xfrm>
            <a:off x="408735" y="5364850"/>
            <a:ext cx="9322075" cy="1860212"/>
          </a:xfrm>
          <a:prstGeom prst="rect">
            <a:avLst/>
          </a:prstGeom>
          <a:noFill/>
          <a:ln>
            <a:noFill/>
          </a:ln>
        </p:spPr>
        <p:txBody>
          <a:bodyPr spcFirstLastPara="1" wrap="square" lIns="91425" tIns="91425" rIns="91425" bIns="91425" anchor="t" anchorCtr="0">
            <a:noAutofit/>
          </a:bodyPr>
          <a:lstStyle/>
          <a:p>
            <a:pPr marL="412750" indent="-285750">
              <a:lnSpc>
                <a:spcPct val="115000"/>
              </a:lnSpc>
              <a:buClr>
                <a:schemeClr val="dk1"/>
              </a:buClr>
              <a:buSzPts val="1100"/>
              <a:buFont typeface="Arial" panose="020B0604020202020204" pitchFamily="34" charset="0"/>
              <a:buChar char="•"/>
            </a:pPr>
            <a:r>
              <a:rPr lang="nl-NL" dirty="0"/>
              <a:t>Bid om bescherming voor </a:t>
            </a:r>
            <a:r>
              <a:rPr lang="nl-NL" dirty="0" err="1"/>
              <a:t>Aktash</a:t>
            </a:r>
            <a:r>
              <a:rPr lang="nl-NL" dirty="0"/>
              <a:t> als hij vaak verre reizen maakt over gevaarlijke wegen. </a:t>
            </a:r>
            <a:br>
              <a:rPr lang="nl-NL" dirty="0"/>
            </a:br>
            <a:r>
              <a:rPr lang="nl-NL" dirty="0"/>
              <a:t>Hij is ook al meerdere keren ondervraagd door politie, omdat mensen opmerken dat hij doven bezoekt.</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endParaRPr lang="nl-NL" dirty="0">
              <a:highlight>
                <a:srgbClr val="FFFFFF"/>
              </a:highlight>
              <a:ea typeface="Calibri"/>
              <a:cs typeface="Calibri"/>
              <a:sym typeface="Calibri"/>
            </a:endParaRPr>
          </a:p>
        </p:txBody>
      </p:sp>
      <p:pic>
        <p:nvPicPr>
          <p:cNvPr id="20" name="Afbeelding 19">
            <a:extLst>
              <a:ext uri="{FF2B5EF4-FFF2-40B4-BE49-F238E27FC236}">
                <a16:creationId xmlns:a16="http://schemas.microsoft.com/office/drawing/2014/main" id="{910AC15E-5A3A-6FDC-9C2E-AA93BA846176}"/>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832823" y="1231486"/>
            <a:ext cx="4733452" cy="2662566"/>
          </a:xfrm>
          <a:custGeom>
            <a:avLst/>
            <a:gdLst>
              <a:gd name="connsiteX0" fmla="*/ 0 w 4733452"/>
              <a:gd name="connsiteY0" fmla="*/ 0 h 2662566"/>
              <a:gd name="connsiteX1" fmla="*/ 676207 w 4733452"/>
              <a:gd name="connsiteY1" fmla="*/ 0 h 2662566"/>
              <a:gd name="connsiteX2" fmla="*/ 1399749 w 4733452"/>
              <a:gd name="connsiteY2" fmla="*/ 0 h 2662566"/>
              <a:gd name="connsiteX3" fmla="*/ 2170626 w 4733452"/>
              <a:gd name="connsiteY3" fmla="*/ 0 h 2662566"/>
              <a:gd name="connsiteX4" fmla="*/ 2894168 w 4733452"/>
              <a:gd name="connsiteY4" fmla="*/ 0 h 2662566"/>
              <a:gd name="connsiteX5" fmla="*/ 3428372 w 4733452"/>
              <a:gd name="connsiteY5" fmla="*/ 0 h 2662566"/>
              <a:gd name="connsiteX6" fmla="*/ 4733452 w 4733452"/>
              <a:gd name="connsiteY6" fmla="*/ 0 h 2662566"/>
              <a:gd name="connsiteX7" fmla="*/ 4733452 w 4733452"/>
              <a:gd name="connsiteY7" fmla="*/ 585765 h 2662566"/>
              <a:gd name="connsiteX8" fmla="*/ 4733452 w 4733452"/>
              <a:gd name="connsiteY8" fmla="*/ 1224780 h 2662566"/>
              <a:gd name="connsiteX9" fmla="*/ 4733452 w 4733452"/>
              <a:gd name="connsiteY9" fmla="*/ 1863796 h 2662566"/>
              <a:gd name="connsiteX10" fmla="*/ 4733452 w 4733452"/>
              <a:gd name="connsiteY10" fmla="*/ 2662566 h 2662566"/>
              <a:gd name="connsiteX11" fmla="*/ 4009910 w 4733452"/>
              <a:gd name="connsiteY11" fmla="*/ 2662566 h 2662566"/>
              <a:gd name="connsiteX12" fmla="*/ 3286368 w 4733452"/>
              <a:gd name="connsiteY12" fmla="*/ 2662566 h 2662566"/>
              <a:gd name="connsiteX13" fmla="*/ 2515492 w 4733452"/>
              <a:gd name="connsiteY13" fmla="*/ 2662566 h 2662566"/>
              <a:gd name="connsiteX14" fmla="*/ 1886619 w 4733452"/>
              <a:gd name="connsiteY14" fmla="*/ 2662566 h 2662566"/>
              <a:gd name="connsiteX15" fmla="*/ 1115742 w 4733452"/>
              <a:gd name="connsiteY15" fmla="*/ 2662566 h 2662566"/>
              <a:gd name="connsiteX16" fmla="*/ 0 w 4733452"/>
              <a:gd name="connsiteY16" fmla="*/ 2662566 h 2662566"/>
              <a:gd name="connsiteX17" fmla="*/ 0 w 4733452"/>
              <a:gd name="connsiteY17" fmla="*/ 1970299 h 2662566"/>
              <a:gd name="connsiteX18" fmla="*/ 0 w 4733452"/>
              <a:gd name="connsiteY18" fmla="*/ 1331283 h 2662566"/>
              <a:gd name="connsiteX19" fmla="*/ 0 w 4733452"/>
              <a:gd name="connsiteY19" fmla="*/ 665642 h 2662566"/>
              <a:gd name="connsiteX20" fmla="*/ 0 w 4733452"/>
              <a:gd name="connsiteY20" fmla="*/ 0 h 2662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3452" h="2662566" fill="none" extrusionOk="0">
                <a:moveTo>
                  <a:pt x="0" y="0"/>
                </a:moveTo>
                <a:cubicBezTo>
                  <a:pt x="152601" y="-520"/>
                  <a:pt x="368541" y="-23794"/>
                  <a:pt x="676207" y="0"/>
                </a:cubicBezTo>
                <a:cubicBezTo>
                  <a:pt x="983873" y="23794"/>
                  <a:pt x="1123840" y="-26752"/>
                  <a:pt x="1399749" y="0"/>
                </a:cubicBezTo>
                <a:cubicBezTo>
                  <a:pt x="1675658" y="26752"/>
                  <a:pt x="1927047" y="14453"/>
                  <a:pt x="2170626" y="0"/>
                </a:cubicBezTo>
                <a:cubicBezTo>
                  <a:pt x="2414205" y="-14453"/>
                  <a:pt x="2614492" y="31930"/>
                  <a:pt x="2894168" y="0"/>
                </a:cubicBezTo>
                <a:cubicBezTo>
                  <a:pt x="3173844" y="-31930"/>
                  <a:pt x="3277339" y="-11785"/>
                  <a:pt x="3428372" y="0"/>
                </a:cubicBezTo>
                <a:cubicBezTo>
                  <a:pt x="3579405" y="11785"/>
                  <a:pt x="4462927" y="34684"/>
                  <a:pt x="4733452" y="0"/>
                </a:cubicBezTo>
                <a:cubicBezTo>
                  <a:pt x="4712533" y="185531"/>
                  <a:pt x="4747668" y="420495"/>
                  <a:pt x="4733452" y="585765"/>
                </a:cubicBezTo>
                <a:cubicBezTo>
                  <a:pt x="4719236" y="751035"/>
                  <a:pt x="4729634" y="1023547"/>
                  <a:pt x="4733452" y="1224780"/>
                </a:cubicBezTo>
                <a:cubicBezTo>
                  <a:pt x="4737270" y="1426013"/>
                  <a:pt x="4749011" y="1623224"/>
                  <a:pt x="4733452" y="1863796"/>
                </a:cubicBezTo>
                <a:cubicBezTo>
                  <a:pt x="4717893" y="2104368"/>
                  <a:pt x="4712995" y="2490549"/>
                  <a:pt x="4733452" y="2662566"/>
                </a:cubicBezTo>
                <a:cubicBezTo>
                  <a:pt x="4511056" y="2698469"/>
                  <a:pt x="4155894" y="2635586"/>
                  <a:pt x="4009910" y="2662566"/>
                </a:cubicBezTo>
                <a:cubicBezTo>
                  <a:pt x="3863926" y="2689546"/>
                  <a:pt x="3490193" y="2654250"/>
                  <a:pt x="3286368" y="2662566"/>
                </a:cubicBezTo>
                <a:cubicBezTo>
                  <a:pt x="3082543" y="2670882"/>
                  <a:pt x="2792631" y="2657747"/>
                  <a:pt x="2515492" y="2662566"/>
                </a:cubicBezTo>
                <a:cubicBezTo>
                  <a:pt x="2238353" y="2667385"/>
                  <a:pt x="2144004" y="2654235"/>
                  <a:pt x="1886619" y="2662566"/>
                </a:cubicBezTo>
                <a:cubicBezTo>
                  <a:pt x="1629234" y="2670897"/>
                  <a:pt x="1437230" y="2649672"/>
                  <a:pt x="1115742" y="2662566"/>
                </a:cubicBezTo>
                <a:cubicBezTo>
                  <a:pt x="794254" y="2675460"/>
                  <a:pt x="547055" y="2639285"/>
                  <a:pt x="0" y="2662566"/>
                </a:cubicBezTo>
                <a:cubicBezTo>
                  <a:pt x="29738" y="2502822"/>
                  <a:pt x="31155" y="2182391"/>
                  <a:pt x="0" y="1970299"/>
                </a:cubicBezTo>
                <a:cubicBezTo>
                  <a:pt x="-31155" y="1758207"/>
                  <a:pt x="20637" y="1552767"/>
                  <a:pt x="0" y="1331283"/>
                </a:cubicBezTo>
                <a:cubicBezTo>
                  <a:pt x="-20637" y="1109799"/>
                  <a:pt x="-5951" y="888252"/>
                  <a:pt x="0" y="665642"/>
                </a:cubicBezTo>
                <a:cubicBezTo>
                  <a:pt x="5951" y="443032"/>
                  <a:pt x="-14093" y="260797"/>
                  <a:pt x="0" y="0"/>
                </a:cubicBezTo>
                <a:close/>
              </a:path>
              <a:path w="4733452" h="2662566" stroke="0" extrusionOk="0">
                <a:moveTo>
                  <a:pt x="0" y="0"/>
                </a:moveTo>
                <a:cubicBezTo>
                  <a:pt x="270962" y="-3404"/>
                  <a:pt x="463202" y="22169"/>
                  <a:pt x="723542" y="0"/>
                </a:cubicBezTo>
                <a:cubicBezTo>
                  <a:pt x="983882" y="-22169"/>
                  <a:pt x="1111744" y="12507"/>
                  <a:pt x="1305080" y="0"/>
                </a:cubicBezTo>
                <a:cubicBezTo>
                  <a:pt x="1498416" y="-12507"/>
                  <a:pt x="1767855" y="-27524"/>
                  <a:pt x="2028622" y="0"/>
                </a:cubicBezTo>
                <a:cubicBezTo>
                  <a:pt x="2289389" y="27524"/>
                  <a:pt x="2401230" y="-20235"/>
                  <a:pt x="2562826" y="0"/>
                </a:cubicBezTo>
                <a:cubicBezTo>
                  <a:pt x="2724422" y="20235"/>
                  <a:pt x="3012694" y="-3865"/>
                  <a:pt x="3144365" y="0"/>
                </a:cubicBezTo>
                <a:cubicBezTo>
                  <a:pt x="3276036" y="3865"/>
                  <a:pt x="3595157" y="-35585"/>
                  <a:pt x="3915241" y="0"/>
                </a:cubicBezTo>
                <a:cubicBezTo>
                  <a:pt x="4235325" y="35585"/>
                  <a:pt x="4345823" y="25832"/>
                  <a:pt x="4733452" y="0"/>
                </a:cubicBezTo>
                <a:cubicBezTo>
                  <a:pt x="4699849" y="233142"/>
                  <a:pt x="4729942" y="434670"/>
                  <a:pt x="4733452" y="692267"/>
                </a:cubicBezTo>
                <a:cubicBezTo>
                  <a:pt x="4736962" y="949864"/>
                  <a:pt x="4724746" y="1050467"/>
                  <a:pt x="4733452" y="1278032"/>
                </a:cubicBezTo>
                <a:cubicBezTo>
                  <a:pt x="4742158" y="1505598"/>
                  <a:pt x="4719037" y="1773876"/>
                  <a:pt x="4733452" y="1943673"/>
                </a:cubicBezTo>
                <a:cubicBezTo>
                  <a:pt x="4747867" y="2113470"/>
                  <a:pt x="4737473" y="2436115"/>
                  <a:pt x="4733452" y="2662566"/>
                </a:cubicBezTo>
                <a:cubicBezTo>
                  <a:pt x="4565691" y="2693823"/>
                  <a:pt x="4344920" y="2640727"/>
                  <a:pt x="4057245" y="2662566"/>
                </a:cubicBezTo>
                <a:cubicBezTo>
                  <a:pt x="3769570" y="2684405"/>
                  <a:pt x="3758920" y="2650115"/>
                  <a:pt x="3523041" y="2662566"/>
                </a:cubicBezTo>
                <a:cubicBezTo>
                  <a:pt x="3287162" y="2675017"/>
                  <a:pt x="2987619" y="2675612"/>
                  <a:pt x="2799499" y="2662566"/>
                </a:cubicBezTo>
                <a:cubicBezTo>
                  <a:pt x="2611379" y="2649520"/>
                  <a:pt x="2477156" y="2664692"/>
                  <a:pt x="2217960" y="2662566"/>
                </a:cubicBezTo>
                <a:cubicBezTo>
                  <a:pt x="1958764" y="2660440"/>
                  <a:pt x="1716242" y="2679748"/>
                  <a:pt x="1589087" y="2662566"/>
                </a:cubicBezTo>
                <a:cubicBezTo>
                  <a:pt x="1461932" y="2645384"/>
                  <a:pt x="1116876" y="2638942"/>
                  <a:pt x="912880" y="2662566"/>
                </a:cubicBezTo>
                <a:cubicBezTo>
                  <a:pt x="708884" y="2686190"/>
                  <a:pt x="388263" y="2633138"/>
                  <a:pt x="0" y="2662566"/>
                </a:cubicBezTo>
                <a:cubicBezTo>
                  <a:pt x="13854" y="2332519"/>
                  <a:pt x="-19485" y="2299855"/>
                  <a:pt x="0" y="1943673"/>
                </a:cubicBezTo>
                <a:cubicBezTo>
                  <a:pt x="19485" y="1587491"/>
                  <a:pt x="33856" y="1473854"/>
                  <a:pt x="0" y="1224780"/>
                </a:cubicBezTo>
                <a:cubicBezTo>
                  <a:pt x="-33856" y="975706"/>
                  <a:pt x="6156" y="765157"/>
                  <a:pt x="0" y="639016"/>
                </a:cubicBezTo>
                <a:cubicBezTo>
                  <a:pt x="-6156" y="512875"/>
                  <a:pt x="-13191" y="222033"/>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21" name="Afbeelding 20" descr="Afbeelding met Graphics, Kleurrijkheid, cirkel, paars&#10;&#10;Door AI gegenereerde inhoud is mogelijk onjuist.">
            <a:extLst>
              <a:ext uri="{FF2B5EF4-FFF2-40B4-BE49-F238E27FC236}">
                <a16:creationId xmlns:a16="http://schemas.microsoft.com/office/drawing/2014/main" id="{52E6EF63-2024-E04D-D8DA-DBDAD2F6DC7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879148" y="2110103"/>
            <a:ext cx="937463" cy="880174"/>
          </a:xfrm>
          <a:prstGeom prst="rect">
            <a:avLst/>
          </a:prstGeom>
        </p:spPr>
      </p:pic>
    </p:spTree>
    <p:extLst>
      <p:ext uri="{BB962C8B-B14F-4D97-AF65-F5344CB8AC3E}">
        <p14:creationId xmlns:p14="http://schemas.microsoft.com/office/powerpoint/2010/main" val="20032917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B8E1C-DB4D-F1D0-CB99-AC6C16D612E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4AF3EB3-121A-AA69-E7CA-0869EE9BBBE4}"/>
              </a:ext>
            </a:extLst>
          </p:cNvPr>
          <p:cNvSpPr>
            <a:spLocks noGrp="1"/>
          </p:cNvSpPr>
          <p:nvPr>
            <p:ph type="title"/>
          </p:nvPr>
        </p:nvSpPr>
        <p:spPr/>
        <p:txBody>
          <a:bodyPr/>
          <a:lstStyle/>
          <a:p>
            <a:endParaRPr lang="en-US"/>
          </a:p>
        </p:txBody>
      </p:sp>
      <p:sp>
        <p:nvSpPr>
          <p:cNvPr id="3" name="Tijdelijke aanduiding voor tekst 2">
            <a:extLst>
              <a:ext uri="{FF2B5EF4-FFF2-40B4-BE49-F238E27FC236}">
                <a16:creationId xmlns:a16="http://schemas.microsoft.com/office/drawing/2014/main" id="{C82AB777-CA85-86FE-88DA-D99B8CF5985D}"/>
              </a:ext>
            </a:extLst>
          </p:cNvPr>
          <p:cNvSpPr>
            <a:spLocks noGrp="1"/>
          </p:cNvSpPr>
          <p:nvPr>
            <p:ph type="body" sz="quarter" idx="1002"/>
          </p:nvPr>
        </p:nvSpPr>
        <p:spPr/>
        <p:txBody>
          <a:bodyPr/>
          <a:lstStyle/>
          <a:p>
            <a:endParaRPr lang="en-US"/>
          </a:p>
        </p:txBody>
      </p:sp>
      <p:sp>
        <p:nvSpPr>
          <p:cNvPr id="4" name="Tijdelijke aanduiding voor dianummer 3">
            <a:extLst>
              <a:ext uri="{FF2B5EF4-FFF2-40B4-BE49-F238E27FC236}">
                <a16:creationId xmlns:a16="http://schemas.microsoft.com/office/drawing/2014/main" id="{BA2E8CB6-7163-4754-8B13-90BF9FE85B47}"/>
              </a:ext>
            </a:extLst>
          </p:cNvPr>
          <p:cNvSpPr>
            <a:spLocks noGrp="1"/>
          </p:cNvSpPr>
          <p:nvPr>
            <p:ph type="sldNum" sz="quarter" idx="1005"/>
          </p:nvPr>
        </p:nvSpPr>
        <p:spPr/>
        <p:txBody>
          <a:bodyPr/>
          <a:lstStyle/>
          <a:p>
            <a:fld id="{8F18802B-E4C7-4B2D-B37A-6B7CC3C134EA}" type="slidenum">
              <a:rPr lang="nl-NL" smtClean="0"/>
              <a:pPr/>
              <a:t>15</a:t>
            </a:fld>
            <a:endParaRPr lang="nl-NL" dirty="0"/>
          </a:p>
        </p:txBody>
      </p:sp>
      <p:pic>
        <p:nvPicPr>
          <p:cNvPr id="6" name="Afbeelding 5" descr="Afbeelding met kleding, muziekinstrument, persoon, muziek&#10;&#10;Door AI gegenereerde inhoud is mogelijk onjuist.">
            <a:extLst>
              <a:ext uri="{FF2B5EF4-FFF2-40B4-BE49-F238E27FC236}">
                <a16:creationId xmlns:a16="http://schemas.microsoft.com/office/drawing/2014/main" id="{9FECCF12-265A-69DE-38B4-78109C8701C3}"/>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659139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33D1F-526A-F89C-18F3-8A78FAA1DB40}"/>
            </a:ext>
          </a:extLst>
        </p:cNvPr>
        <p:cNvGrpSpPr/>
        <p:nvPr/>
      </p:nvGrpSpPr>
      <p:grpSpPr>
        <a:xfrm>
          <a:off x="0" y="0"/>
          <a:ext cx="0" cy="0"/>
          <a:chOff x="0" y="0"/>
          <a:chExt cx="0" cy="0"/>
        </a:xfrm>
      </p:grpSpPr>
      <p:grpSp>
        <p:nvGrpSpPr>
          <p:cNvPr id="6" name="Groep 5">
            <a:extLst>
              <a:ext uri="{FF2B5EF4-FFF2-40B4-BE49-F238E27FC236}">
                <a16:creationId xmlns:a16="http://schemas.microsoft.com/office/drawing/2014/main" id="{27F9264B-8ED0-46E4-F4F0-A42F300FD070}"/>
              </a:ext>
            </a:extLst>
          </p:cNvPr>
          <p:cNvGrpSpPr>
            <a:grpSpLocks noGrp="1" noUngrp="1" noRot="1" noMove="1" noResize="1"/>
          </p:cNvGrpSpPr>
          <p:nvPr/>
        </p:nvGrpSpPr>
        <p:grpSpPr>
          <a:xfrm>
            <a:off x="636762" y="482170"/>
            <a:ext cx="5879326" cy="830997"/>
            <a:chOff x="636762" y="482170"/>
            <a:chExt cx="5879326" cy="830997"/>
          </a:xfrm>
        </p:grpSpPr>
        <p:sp>
          <p:nvSpPr>
            <p:cNvPr id="2" name="Tekstvak 1">
              <a:extLst>
                <a:ext uri="{FF2B5EF4-FFF2-40B4-BE49-F238E27FC236}">
                  <a16:creationId xmlns:a16="http://schemas.microsoft.com/office/drawing/2014/main" id="{B7A82A01-1F1C-8749-F5C7-D06D960E5823}"/>
                </a:ext>
              </a:extLst>
            </p:cNvPr>
            <p:cNvSpPr txBox="1">
              <a:spLocks noGrp="1" noRot="1" noMove="1" noResize="1" noEditPoints="1" noAdjustHandles="1" noChangeArrowheads="1" noChangeShapeType="1"/>
            </p:cNvSpPr>
            <p:nvPr/>
          </p:nvSpPr>
          <p:spPr>
            <a:xfrm>
              <a:off x="636762" y="564836"/>
              <a:ext cx="568863" cy="605909"/>
            </a:xfrm>
            <a:prstGeom prst="ellipse">
              <a:avLst/>
            </a:prstGeom>
            <a:solidFill>
              <a:schemeClr val="accent6"/>
            </a:solidFill>
            <a:ln>
              <a:solidFill>
                <a:schemeClr val="accent6"/>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800" b="1" dirty="0">
                  <a:solidFill>
                    <a:schemeClr val="bg1"/>
                  </a:solidFill>
                  <a:latin typeface="+mj-lt"/>
                </a:rPr>
                <a:t>43</a:t>
              </a:r>
            </a:p>
          </p:txBody>
        </p:sp>
        <p:sp>
          <p:nvSpPr>
            <p:cNvPr id="4" name="Tekstvak 3">
              <a:extLst>
                <a:ext uri="{FF2B5EF4-FFF2-40B4-BE49-F238E27FC236}">
                  <a16:creationId xmlns:a16="http://schemas.microsoft.com/office/drawing/2014/main" id="{56B38A2A-875D-8D90-B517-3259E33C01F2}"/>
                </a:ext>
              </a:extLst>
            </p:cNvPr>
            <p:cNvSpPr txBox="1">
              <a:spLocks noGrp="1" noRot="1" noMove="1" noResize="1" noEditPoints="1" noAdjustHandles="1" noChangeArrowheads="1" noChangeShapeType="1"/>
            </p:cNvSpPr>
            <p:nvPr/>
          </p:nvSpPr>
          <p:spPr>
            <a:xfrm>
              <a:off x="1396312" y="482170"/>
              <a:ext cx="5119776" cy="830997"/>
            </a:xfrm>
            <a:prstGeom prst="rect">
              <a:avLst/>
            </a:prstGeom>
            <a:noFill/>
          </p:spPr>
          <p:txBody>
            <a:bodyPr wrap="square" rtlCol="0">
              <a:spAutoFit/>
            </a:bodyPr>
            <a:lstStyle/>
            <a:p>
              <a:r>
                <a:rPr lang="en-US" sz="4800" dirty="0">
                  <a:latin typeface="+mj-lt"/>
                </a:rPr>
                <a:t>KAMEROEN</a:t>
              </a:r>
              <a:endParaRPr lang="en-US" sz="3600" dirty="0">
                <a:latin typeface="+mj-lt"/>
              </a:endParaRPr>
            </a:p>
          </p:txBody>
        </p:sp>
      </p:grpSp>
      <p:sp>
        <p:nvSpPr>
          <p:cNvPr id="7" name="Google Shape;90;p21">
            <a:extLst>
              <a:ext uri="{FF2B5EF4-FFF2-40B4-BE49-F238E27FC236}">
                <a16:creationId xmlns:a16="http://schemas.microsoft.com/office/drawing/2014/main" id="{9ED9FF0E-CD86-77F4-4205-C7811A910551}"/>
              </a:ext>
            </a:extLst>
          </p:cNvPr>
          <p:cNvSpPr txBox="1"/>
          <p:nvPr/>
        </p:nvSpPr>
        <p:spPr>
          <a:xfrm>
            <a:off x="2718036" y="4424981"/>
            <a:ext cx="8913235" cy="2865956"/>
          </a:xfrm>
          <a:prstGeom prst="rect">
            <a:avLst/>
          </a:prstGeom>
          <a:noFill/>
          <a:ln>
            <a:noFill/>
          </a:ln>
        </p:spPr>
        <p:txBody>
          <a:bodyPr spcFirstLastPara="1" wrap="square" lIns="91425" tIns="91425" rIns="91425" bIns="91425" anchor="t" anchorCtr="0">
            <a:noAutofit/>
          </a:bodyPr>
          <a:lstStyle/>
          <a:p>
            <a:pPr marL="127000" lvl="0" indent="0" rtl="0">
              <a:lnSpc>
                <a:spcPct val="115000"/>
              </a:lnSpc>
              <a:spcBef>
                <a:spcPts val="0"/>
              </a:spcBef>
              <a:spcAft>
                <a:spcPts val="0"/>
              </a:spcAft>
              <a:buClr>
                <a:schemeClr val="dk1"/>
              </a:buClr>
              <a:buSzPts val="1100"/>
              <a:buFont typeface="Arial"/>
              <a:buNone/>
            </a:pPr>
            <a:br>
              <a:rPr lang="nl-NL" dirty="0">
                <a:solidFill>
                  <a:srgbClr val="692B7A"/>
                </a:solidFill>
              </a:rPr>
            </a:br>
            <a:endParaRPr lang="nl-NL" dirty="0">
              <a:highlight>
                <a:srgbClr val="FFFFFF"/>
              </a:highlight>
              <a:ea typeface="Calibri"/>
              <a:cs typeface="Calibri"/>
              <a:sym typeface="Calibri"/>
            </a:endParaRP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Veel families zijn verscheurd door het geweld in Kameroen. Ali vraagt in het bijzonder gebed voor alle wezen en weduwen, omdat zij extra kwetsbaar zijn.</a:t>
            </a:r>
            <a:endParaRPr sz="1600" dirty="0">
              <a:highlight>
                <a:srgbClr val="FFFFFF"/>
              </a:highlight>
              <a:ea typeface="Calibri"/>
              <a:cs typeface="Calibri"/>
              <a:sym typeface="Calibri"/>
            </a:endParaRPr>
          </a:p>
        </p:txBody>
      </p:sp>
      <p:sp>
        <p:nvSpPr>
          <p:cNvPr id="9" name="Google Shape;90;p21">
            <a:extLst>
              <a:ext uri="{FF2B5EF4-FFF2-40B4-BE49-F238E27FC236}">
                <a16:creationId xmlns:a16="http://schemas.microsoft.com/office/drawing/2014/main" id="{5386C1D2-D515-AAF9-C8D7-2DF324A10FDB}"/>
              </a:ext>
            </a:extLst>
          </p:cNvPr>
          <p:cNvSpPr txBox="1"/>
          <p:nvPr/>
        </p:nvSpPr>
        <p:spPr>
          <a:xfrm>
            <a:off x="2718036" y="2935579"/>
            <a:ext cx="8546865" cy="1860212"/>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“De militanten vragen je om de Koran </a:t>
            </a:r>
            <a:br>
              <a:rPr lang="nl-NL" dirty="0"/>
            </a:br>
            <a:r>
              <a:rPr lang="nl-NL" dirty="0"/>
              <a:t>te reciteren. Als je dat niet goed kan, </a:t>
            </a:r>
            <a:br>
              <a:rPr lang="nl-NL" dirty="0"/>
            </a:br>
            <a:r>
              <a:rPr lang="nl-NL" dirty="0"/>
              <a:t>vermoorden ze je. Tenzij je ter plekke besluit om je te bekeren tot de islam”. </a:t>
            </a:r>
            <a:br>
              <a:rPr lang="nl-NL" dirty="0"/>
            </a:br>
            <a:r>
              <a:rPr lang="nl-NL" dirty="0"/>
              <a:t>Bid om standvastigheid voor christenen die met het mes op de keel gevraagd worden Jezus te verloochenen.</a:t>
            </a:r>
            <a:endParaRPr lang="nl-NL" dirty="0">
              <a:highlight>
                <a:srgbClr val="FFFFFF"/>
              </a:highlight>
              <a:ea typeface="Calibri"/>
              <a:cs typeface="Calibri"/>
              <a:sym typeface="Calibri"/>
            </a:endParaRPr>
          </a:p>
        </p:txBody>
      </p:sp>
      <p:sp>
        <p:nvSpPr>
          <p:cNvPr id="18" name="Rechthoek 17">
            <a:extLst>
              <a:ext uri="{FF2B5EF4-FFF2-40B4-BE49-F238E27FC236}">
                <a16:creationId xmlns:a16="http://schemas.microsoft.com/office/drawing/2014/main" id="{2AF58E83-4668-DC24-7B22-702F5DF5EB02}"/>
              </a:ext>
            </a:extLst>
          </p:cNvPr>
          <p:cNvSpPr/>
          <p:nvPr/>
        </p:nvSpPr>
        <p:spPr>
          <a:xfrm>
            <a:off x="2894776" y="1551260"/>
            <a:ext cx="4238954" cy="1009479"/>
          </a:xfrm>
          <a:custGeom>
            <a:avLst/>
            <a:gdLst>
              <a:gd name="connsiteX0" fmla="*/ 0 w 4238954"/>
              <a:gd name="connsiteY0" fmla="*/ 0 h 1009479"/>
              <a:gd name="connsiteX1" fmla="*/ 647954 w 4238954"/>
              <a:gd name="connsiteY1" fmla="*/ 0 h 1009479"/>
              <a:gd name="connsiteX2" fmla="*/ 1211130 w 4238954"/>
              <a:gd name="connsiteY2" fmla="*/ 0 h 1009479"/>
              <a:gd name="connsiteX3" fmla="*/ 1859084 w 4238954"/>
              <a:gd name="connsiteY3" fmla="*/ 0 h 1009479"/>
              <a:gd name="connsiteX4" fmla="*/ 2507039 w 4238954"/>
              <a:gd name="connsiteY4" fmla="*/ 0 h 1009479"/>
              <a:gd name="connsiteX5" fmla="*/ 3154993 w 4238954"/>
              <a:gd name="connsiteY5" fmla="*/ 0 h 1009479"/>
              <a:gd name="connsiteX6" fmla="*/ 3718168 w 4238954"/>
              <a:gd name="connsiteY6" fmla="*/ 0 h 1009479"/>
              <a:gd name="connsiteX7" fmla="*/ 4238954 w 4238954"/>
              <a:gd name="connsiteY7" fmla="*/ 0 h 1009479"/>
              <a:gd name="connsiteX8" fmla="*/ 4238954 w 4238954"/>
              <a:gd name="connsiteY8" fmla="*/ 474455 h 1009479"/>
              <a:gd name="connsiteX9" fmla="*/ 4238954 w 4238954"/>
              <a:gd name="connsiteY9" fmla="*/ 1009479 h 1009479"/>
              <a:gd name="connsiteX10" fmla="*/ 3675779 w 4238954"/>
              <a:gd name="connsiteY10" fmla="*/ 1009479 h 1009479"/>
              <a:gd name="connsiteX11" fmla="*/ 3197382 w 4238954"/>
              <a:gd name="connsiteY11" fmla="*/ 1009479 h 1009479"/>
              <a:gd name="connsiteX12" fmla="*/ 2549428 w 4238954"/>
              <a:gd name="connsiteY12" fmla="*/ 1009479 h 1009479"/>
              <a:gd name="connsiteX13" fmla="*/ 2028642 w 4238954"/>
              <a:gd name="connsiteY13" fmla="*/ 1009479 h 1009479"/>
              <a:gd name="connsiteX14" fmla="*/ 1338298 w 4238954"/>
              <a:gd name="connsiteY14" fmla="*/ 1009479 h 1009479"/>
              <a:gd name="connsiteX15" fmla="*/ 775123 w 4238954"/>
              <a:gd name="connsiteY15" fmla="*/ 1009479 h 1009479"/>
              <a:gd name="connsiteX16" fmla="*/ 0 w 4238954"/>
              <a:gd name="connsiteY16" fmla="*/ 1009479 h 1009479"/>
              <a:gd name="connsiteX17" fmla="*/ 0 w 4238954"/>
              <a:gd name="connsiteY17" fmla="*/ 504740 h 1009479"/>
              <a:gd name="connsiteX18" fmla="*/ 0 w 4238954"/>
              <a:gd name="connsiteY18" fmla="*/ 0 h 1009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38954" h="1009479" fill="none" extrusionOk="0">
                <a:moveTo>
                  <a:pt x="0" y="0"/>
                </a:moveTo>
                <a:cubicBezTo>
                  <a:pt x="253998" y="-4990"/>
                  <a:pt x="373197" y="-23969"/>
                  <a:pt x="647954" y="0"/>
                </a:cubicBezTo>
                <a:cubicBezTo>
                  <a:pt x="922711" y="23969"/>
                  <a:pt x="1015639" y="-1196"/>
                  <a:pt x="1211130" y="0"/>
                </a:cubicBezTo>
                <a:cubicBezTo>
                  <a:pt x="1406621" y="1196"/>
                  <a:pt x="1727206" y="-18807"/>
                  <a:pt x="1859084" y="0"/>
                </a:cubicBezTo>
                <a:cubicBezTo>
                  <a:pt x="1990962" y="18807"/>
                  <a:pt x="2199554" y="-24317"/>
                  <a:pt x="2507039" y="0"/>
                </a:cubicBezTo>
                <a:cubicBezTo>
                  <a:pt x="2814524" y="24317"/>
                  <a:pt x="2966510" y="19915"/>
                  <a:pt x="3154993" y="0"/>
                </a:cubicBezTo>
                <a:cubicBezTo>
                  <a:pt x="3343476" y="-19915"/>
                  <a:pt x="3597121" y="-25415"/>
                  <a:pt x="3718168" y="0"/>
                </a:cubicBezTo>
                <a:cubicBezTo>
                  <a:pt x="3839216" y="25415"/>
                  <a:pt x="4101367" y="-12708"/>
                  <a:pt x="4238954" y="0"/>
                </a:cubicBezTo>
                <a:cubicBezTo>
                  <a:pt x="4216290" y="226899"/>
                  <a:pt x="4227743" y="244696"/>
                  <a:pt x="4238954" y="474455"/>
                </a:cubicBezTo>
                <a:cubicBezTo>
                  <a:pt x="4250165" y="704215"/>
                  <a:pt x="4240662" y="810134"/>
                  <a:pt x="4238954" y="1009479"/>
                </a:cubicBezTo>
                <a:cubicBezTo>
                  <a:pt x="3985661" y="981798"/>
                  <a:pt x="3794931" y="990276"/>
                  <a:pt x="3675779" y="1009479"/>
                </a:cubicBezTo>
                <a:cubicBezTo>
                  <a:pt x="3556627" y="1028682"/>
                  <a:pt x="3334506" y="990614"/>
                  <a:pt x="3197382" y="1009479"/>
                </a:cubicBezTo>
                <a:cubicBezTo>
                  <a:pt x="3060258" y="1028344"/>
                  <a:pt x="2740181" y="1021675"/>
                  <a:pt x="2549428" y="1009479"/>
                </a:cubicBezTo>
                <a:cubicBezTo>
                  <a:pt x="2358675" y="997283"/>
                  <a:pt x="2163387" y="1010484"/>
                  <a:pt x="2028642" y="1009479"/>
                </a:cubicBezTo>
                <a:cubicBezTo>
                  <a:pt x="1893897" y="1008474"/>
                  <a:pt x="1663782" y="1002429"/>
                  <a:pt x="1338298" y="1009479"/>
                </a:cubicBezTo>
                <a:cubicBezTo>
                  <a:pt x="1012814" y="1016529"/>
                  <a:pt x="916330" y="1023515"/>
                  <a:pt x="775123" y="1009479"/>
                </a:cubicBezTo>
                <a:cubicBezTo>
                  <a:pt x="633917" y="995443"/>
                  <a:pt x="176785" y="1017247"/>
                  <a:pt x="0" y="1009479"/>
                </a:cubicBezTo>
                <a:cubicBezTo>
                  <a:pt x="8068" y="899583"/>
                  <a:pt x="7447" y="703021"/>
                  <a:pt x="0" y="504740"/>
                </a:cubicBezTo>
                <a:cubicBezTo>
                  <a:pt x="-7447" y="306459"/>
                  <a:pt x="331" y="176259"/>
                  <a:pt x="0" y="0"/>
                </a:cubicBezTo>
                <a:close/>
              </a:path>
              <a:path w="4238954" h="1009479" stroke="0" extrusionOk="0">
                <a:moveTo>
                  <a:pt x="0" y="0"/>
                </a:moveTo>
                <a:cubicBezTo>
                  <a:pt x="191435" y="5131"/>
                  <a:pt x="449675" y="-22569"/>
                  <a:pt x="647954" y="0"/>
                </a:cubicBezTo>
                <a:cubicBezTo>
                  <a:pt x="846233" y="22569"/>
                  <a:pt x="1112131" y="1576"/>
                  <a:pt x="1253519" y="0"/>
                </a:cubicBezTo>
                <a:cubicBezTo>
                  <a:pt x="1394908" y="-1576"/>
                  <a:pt x="1690728" y="17381"/>
                  <a:pt x="1859084" y="0"/>
                </a:cubicBezTo>
                <a:cubicBezTo>
                  <a:pt x="2027440" y="-17381"/>
                  <a:pt x="2100310" y="-18190"/>
                  <a:pt x="2337480" y="0"/>
                </a:cubicBezTo>
                <a:cubicBezTo>
                  <a:pt x="2574650" y="18190"/>
                  <a:pt x="2699503" y="9729"/>
                  <a:pt x="2985435" y="0"/>
                </a:cubicBezTo>
                <a:cubicBezTo>
                  <a:pt x="3271368" y="-9729"/>
                  <a:pt x="3400757" y="4460"/>
                  <a:pt x="3506221" y="0"/>
                </a:cubicBezTo>
                <a:cubicBezTo>
                  <a:pt x="3611685" y="-4460"/>
                  <a:pt x="3897240" y="3644"/>
                  <a:pt x="4238954" y="0"/>
                </a:cubicBezTo>
                <a:cubicBezTo>
                  <a:pt x="4250962" y="231106"/>
                  <a:pt x="4228174" y="249718"/>
                  <a:pt x="4238954" y="494645"/>
                </a:cubicBezTo>
                <a:cubicBezTo>
                  <a:pt x="4249734" y="739572"/>
                  <a:pt x="4252186" y="770665"/>
                  <a:pt x="4238954" y="1009479"/>
                </a:cubicBezTo>
                <a:cubicBezTo>
                  <a:pt x="4024814" y="1012015"/>
                  <a:pt x="3897209" y="1026313"/>
                  <a:pt x="3718168" y="1009479"/>
                </a:cubicBezTo>
                <a:cubicBezTo>
                  <a:pt x="3539127" y="992645"/>
                  <a:pt x="3336666" y="1013739"/>
                  <a:pt x="3197382" y="1009479"/>
                </a:cubicBezTo>
                <a:cubicBezTo>
                  <a:pt x="3058098" y="1005219"/>
                  <a:pt x="2893884" y="1026249"/>
                  <a:pt x="2634207" y="1009479"/>
                </a:cubicBezTo>
                <a:cubicBezTo>
                  <a:pt x="2374531" y="992709"/>
                  <a:pt x="2167816" y="977328"/>
                  <a:pt x="1986253" y="1009479"/>
                </a:cubicBezTo>
                <a:cubicBezTo>
                  <a:pt x="1804690" y="1041630"/>
                  <a:pt x="1538309" y="1041579"/>
                  <a:pt x="1295909" y="1009479"/>
                </a:cubicBezTo>
                <a:cubicBezTo>
                  <a:pt x="1053509" y="977379"/>
                  <a:pt x="871042" y="1014502"/>
                  <a:pt x="732733" y="1009479"/>
                </a:cubicBezTo>
                <a:cubicBezTo>
                  <a:pt x="594424" y="1004456"/>
                  <a:pt x="207043" y="1006424"/>
                  <a:pt x="0" y="1009479"/>
                </a:cubicBezTo>
                <a:cubicBezTo>
                  <a:pt x="20229" y="791246"/>
                  <a:pt x="-3780" y="612559"/>
                  <a:pt x="0" y="494645"/>
                </a:cubicBezTo>
                <a:cubicBezTo>
                  <a:pt x="3780" y="376731"/>
                  <a:pt x="13524" y="226387"/>
                  <a:pt x="0" y="0"/>
                </a:cubicBezTo>
                <a:close/>
              </a:path>
            </a:pathLst>
          </a:custGeom>
          <a:solidFill>
            <a:schemeClr val="tx1"/>
          </a:solidFill>
          <a:ln>
            <a:solidFill>
              <a:schemeClr val="tx1"/>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b="1" dirty="0">
                <a:solidFill>
                  <a:schemeClr val="bg1"/>
                </a:solidFill>
              </a:rPr>
              <a:t>Tips:</a:t>
            </a:r>
            <a:br>
              <a:rPr lang="nl-NL" dirty="0">
                <a:solidFill>
                  <a:schemeClr val="bg1"/>
                </a:solidFill>
              </a:rPr>
            </a:br>
            <a:r>
              <a:rPr lang="nl-NL" dirty="0">
                <a:solidFill>
                  <a:schemeClr val="bg1"/>
                </a:solidFill>
              </a:rPr>
              <a:t> </a:t>
            </a:r>
            <a:r>
              <a:rPr lang="nl-NL" b="1" dirty="0">
                <a:solidFill>
                  <a:schemeClr val="bg1"/>
                </a:solidFill>
              </a:rPr>
              <a:t> ♪    </a:t>
            </a:r>
            <a:r>
              <a:rPr lang="nl-NL" dirty="0">
                <a:solidFill>
                  <a:schemeClr val="bg1"/>
                </a:solidFill>
              </a:rPr>
              <a:t>Geef ons vrede / Blijf mij nabij</a:t>
            </a:r>
          </a:p>
          <a:p>
            <a:r>
              <a:rPr lang="nl-NL" dirty="0">
                <a:solidFill>
                  <a:schemeClr val="bg1"/>
                </a:solidFill>
                <a:ea typeface="+mn-lt"/>
                <a:cs typeface="+mn-lt"/>
              </a:rPr>
              <a:t>🕮</a:t>
            </a:r>
            <a:r>
              <a:rPr lang="nl-NL" dirty="0">
                <a:solidFill>
                  <a:schemeClr val="bg1"/>
                </a:solidFill>
              </a:rPr>
              <a:t>   Psalm 4</a:t>
            </a:r>
          </a:p>
        </p:txBody>
      </p:sp>
      <p:grpSp>
        <p:nvGrpSpPr>
          <p:cNvPr id="20" name="Groep 19">
            <a:extLst>
              <a:ext uri="{FF2B5EF4-FFF2-40B4-BE49-F238E27FC236}">
                <a16:creationId xmlns:a16="http://schemas.microsoft.com/office/drawing/2014/main" id="{05DDED26-6F8D-3C2E-0BAF-32FE8407ACD4}"/>
              </a:ext>
            </a:extLst>
          </p:cNvPr>
          <p:cNvGrpSpPr>
            <a:grpSpLocks noGrp="1" noUngrp="1" noRot="1" noMove="1" noResize="1"/>
          </p:cNvGrpSpPr>
          <p:nvPr/>
        </p:nvGrpSpPr>
        <p:grpSpPr>
          <a:xfrm>
            <a:off x="560729" y="1566602"/>
            <a:ext cx="2025543" cy="3844599"/>
            <a:chOff x="560729" y="1566602"/>
            <a:chExt cx="2025543" cy="3844599"/>
          </a:xfrm>
        </p:grpSpPr>
        <p:pic>
          <p:nvPicPr>
            <p:cNvPr id="5" name="Afbeelding 4">
              <a:extLst>
                <a:ext uri="{FF2B5EF4-FFF2-40B4-BE49-F238E27FC236}">
                  <a16:creationId xmlns:a16="http://schemas.microsoft.com/office/drawing/2014/main" id="{BC6CFBC5-8FE3-2443-414F-8463E77A4D4F}"/>
                </a:ext>
              </a:extLst>
            </p:cNvPr>
            <p:cNvPicPr>
              <a:picLocks noGrp="1" noRot="1" noChangeAspect="1" noMove="1" noResize="1" noEditPoints="1" noAdjustHandles="1" noChangeArrowheads="1" noChangeShapeType="1" noCrop="1"/>
            </p:cNvPicPr>
            <p:nvPr/>
          </p:nvPicPr>
          <p:blipFill>
            <a:blip r:embed="rId3"/>
            <a:stretch>
              <a:fillRect/>
            </a:stretch>
          </p:blipFill>
          <p:spPr>
            <a:xfrm>
              <a:off x="560729" y="1566602"/>
              <a:ext cx="2025543" cy="3844599"/>
            </a:xfrm>
            <a:custGeom>
              <a:avLst/>
              <a:gdLst>
                <a:gd name="connsiteX0" fmla="*/ 0 w 2025543"/>
                <a:gd name="connsiteY0" fmla="*/ 0 h 3844599"/>
                <a:gd name="connsiteX1" fmla="*/ 654926 w 2025543"/>
                <a:gd name="connsiteY1" fmla="*/ 0 h 3844599"/>
                <a:gd name="connsiteX2" fmla="*/ 1330107 w 2025543"/>
                <a:gd name="connsiteY2" fmla="*/ 0 h 3844599"/>
                <a:gd name="connsiteX3" fmla="*/ 2025543 w 2025543"/>
                <a:gd name="connsiteY3" fmla="*/ 0 h 3844599"/>
                <a:gd name="connsiteX4" fmla="*/ 2025543 w 2025543"/>
                <a:gd name="connsiteY4" fmla="*/ 602321 h 3844599"/>
                <a:gd name="connsiteX5" fmla="*/ 2025543 w 2025543"/>
                <a:gd name="connsiteY5" fmla="*/ 1243087 h 3844599"/>
                <a:gd name="connsiteX6" fmla="*/ 2025543 w 2025543"/>
                <a:gd name="connsiteY6" fmla="*/ 1768516 h 3844599"/>
                <a:gd name="connsiteX7" fmla="*/ 2025543 w 2025543"/>
                <a:gd name="connsiteY7" fmla="*/ 2447728 h 3844599"/>
                <a:gd name="connsiteX8" fmla="*/ 2025543 w 2025543"/>
                <a:gd name="connsiteY8" fmla="*/ 3088495 h 3844599"/>
                <a:gd name="connsiteX9" fmla="*/ 2025543 w 2025543"/>
                <a:gd name="connsiteY9" fmla="*/ 3844599 h 3844599"/>
                <a:gd name="connsiteX10" fmla="*/ 1309851 w 2025543"/>
                <a:gd name="connsiteY10" fmla="*/ 3844599 h 3844599"/>
                <a:gd name="connsiteX11" fmla="*/ 634670 w 2025543"/>
                <a:gd name="connsiteY11" fmla="*/ 3844599 h 3844599"/>
                <a:gd name="connsiteX12" fmla="*/ 0 w 2025543"/>
                <a:gd name="connsiteY12" fmla="*/ 3844599 h 3844599"/>
                <a:gd name="connsiteX13" fmla="*/ 0 w 2025543"/>
                <a:gd name="connsiteY13" fmla="*/ 3319170 h 3844599"/>
                <a:gd name="connsiteX14" fmla="*/ 0 w 2025543"/>
                <a:gd name="connsiteY14" fmla="*/ 2601512 h 3844599"/>
                <a:gd name="connsiteX15" fmla="*/ 0 w 2025543"/>
                <a:gd name="connsiteY15" fmla="*/ 1883854 h 3844599"/>
                <a:gd name="connsiteX16" fmla="*/ 0 w 2025543"/>
                <a:gd name="connsiteY16" fmla="*/ 1243087 h 3844599"/>
                <a:gd name="connsiteX17" fmla="*/ 0 w 2025543"/>
                <a:gd name="connsiteY17" fmla="*/ 602321 h 3844599"/>
                <a:gd name="connsiteX18" fmla="*/ 0 w 2025543"/>
                <a:gd name="connsiteY18" fmla="*/ 0 h 3844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25543" h="3844599" fill="none" extrusionOk="0">
                  <a:moveTo>
                    <a:pt x="0" y="0"/>
                  </a:moveTo>
                  <a:cubicBezTo>
                    <a:pt x="247601" y="2985"/>
                    <a:pt x="455353" y="-26387"/>
                    <a:pt x="654926" y="0"/>
                  </a:cubicBezTo>
                  <a:cubicBezTo>
                    <a:pt x="854499" y="26387"/>
                    <a:pt x="1145042" y="2203"/>
                    <a:pt x="1330107" y="0"/>
                  </a:cubicBezTo>
                  <a:cubicBezTo>
                    <a:pt x="1515172" y="-2203"/>
                    <a:pt x="1742345" y="16684"/>
                    <a:pt x="2025543" y="0"/>
                  </a:cubicBezTo>
                  <a:cubicBezTo>
                    <a:pt x="2043566" y="300020"/>
                    <a:pt x="1998198" y="324413"/>
                    <a:pt x="2025543" y="602321"/>
                  </a:cubicBezTo>
                  <a:cubicBezTo>
                    <a:pt x="2052888" y="880229"/>
                    <a:pt x="2018347" y="985717"/>
                    <a:pt x="2025543" y="1243087"/>
                  </a:cubicBezTo>
                  <a:cubicBezTo>
                    <a:pt x="2032739" y="1500457"/>
                    <a:pt x="2040260" y="1540341"/>
                    <a:pt x="2025543" y="1768516"/>
                  </a:cubicBezTo>
                  <a:cubicBezTo>
                    <a:pt x="2010826" y="1996691"/>
                    <a:pt x="2021543" y="2260303"/>
                    <a:pt x="2025543" y="2447728"/>
                  </a:cubicBezTo>
                  <a:cubicBezTo>
                    <a:pt x="2029543" y="2635153"/>
                    <a:pt x="2018863" y="2906970"/>
                    <a:pt x="2025543" y="3088495"/>
                  </a:cubicBezTo>
                  <a:cubicBezTo>
                    <a:pt x="2032223" y="3270020"/>
                    <a:pt x="2008342" y="3607816"/>
                    <a:pt x="2025543" y="3844599"/>
                  </a:cubicBezTo>
                  <a:cubicBezTo>
                    <a:pt x="1810452" y="3823500"/>
                    <a:pt x="1627052" y="3824704"/>
                    <a:pt x="1309851" y="3844599"/>
                  </a:cubicBezTo>
                  <a:cubicBezTo>
                    <a:pt x="992650" y="3864494"/>
                    <a:pt x="831189" y="3864187"/>
                    <a:pt x="634670" y="3844599"/>
                  </a:cubicBezTo>
                  <a:cubicBezTo>
                    <a:pt x="438151" y="3825011"/>
                    <a:pt x="207899" y="3815652"/>
                    <a:pt x="0" y="3844599"/>
                  </a:cubicBezTo>
                  <a:cubicBezTo>
                    <a:pt x="9048" y="3697145"/>
                    <a:pt x="-22858" y="3547943"/>
                    <a:pt x="0" y="3319170"/>
                  </a:cubicBezTo>
                  <a:cubicBezTo>
                    <a:pt x="22858" y="3090397"/>
                    <a:pt x="15875" y="2863039"/>
                    <a:pt x="0" y="2601512"/>
                  </a:cubicBezTo>
                  <a:cubicBezTo>
                    <a:pt x="-15875" y="2339985"/>
                    <a:pt x="-24389" y="2120468"/>
                    <a:pt x="0" y="1883854"/>
                  </a:cubicBezTo>
                  <a:cubicBezTo>
                    <a:pt x="24389" y="1647240"/>
                    <a:pt x="9580" y="1487174"/>
                    <a:pt x="0" y="1243087"/>
                  </a:cubicBezTo>
                  <a:cubicBezTo>
                    <a:pt x="-9580" y="999000"/>
                    <a:pt x="-14624" y="769814"/>
                    <a:pt x="0" y="602321"/>
                  </a:cubicBezTo>
                  <a:cubicBezTo>
                    <a:pt x="14624" y="434828"/>
                    <a:pt x="12450" y="274032"/>
                    <a:pt x="0" y="0"/>
                  </a:cubicBezTo>
                  <a:close/>
                </a:path>
                <a:path w="2025543" h="3844599" stroke="0" extrusionOk="0">
                  <a:moveTo>
                    <a:pt x="0" y="0"/>
                  </a:moveTo>
                  <a:cubicBezTo>
                    <a:pt x="185547" y="28863"/>
                    <a:pt x="510517" y="-7788"/>
                    <a:pt x="715692" y="0"/>
                  </a:cubicBezTo>
                  <a:cubicBezTo>
                    <a:pt x="920867" y="7788"/>
                    <a:pt x="1203437" y="17264"/>
                    <a:pt x="1370617" y="0"/>
                  </a:cubicBezTo>
                  <a:cubicBezTo>
                    <a:pt x="1537797" y="-17264"/>
                    <a:pt x="1807148" y="12079"/>
                    <a:pt x="2025543" y="0"/>
                  </a:cubicBezTo>
                  <a:cubicBezTo>
                    <a:pt x="2029725" y="254436"/>
                    <a:pt x="2018567" y="393617"/>
                    <a:pt x="2025543" y="717658"/>
                  </a:cubicBezTo>
                  <a:cubicBezTo>
                    <a:pt x="2032519" y="1041699"/>
                    <a:pt x="2004242" y="1116485"/>
                    <a:pt x="2025543" y="1396871"/>
                  </a:cubicBezTo>
                  <a:cubicBezTo>
                    <a:pt x="2046844" y="1677257"/>
                    <a:pt x="2035235" y="1785847"/>
                    <a:pt x="2025543" y="2076083"/>
                  </a:cubicBezTo>
                  <a:cubicBezTo>
                    <a:pt x="2015851" y="2366319"/>
                    <a:pt x="2002182" y="2546477"/>
                    <a:pt x="2025543" y="2716850"/>
                  </a:cubicBezTo>
                  <a:cubicBezTo>
                    <a:pt x="2048904" y="2887223"/>
                    <a:pt x="2076772" y="3324781"/>
                    <a:pt x="2025543" y="3844599"/>
                  </a:cubicBezTo>
                  <a:cubicBezTo>
                    <a:pt x="1861164" y="3840740"/>
                    <a:pt x="1519300" y="3814884"/>
                    <a:pt x="1390873" y="3844599"/>
                  </a:cubicBezTo>
                  <a:cubicBezTo>
                    <a:pt x="1262446" y="3874315"/>
                    <a:pt x="978890" y="3835856"/>
                    <a:pt x="695436" y="3844599"/>
                  </a:cubicBezTo>
                  <a:cubicBezTo>
                    <a:pt x="411982" y="3853342"/>
                    <a:pt x="203489" y="3824435"/>
                    <a:pt x="0" y="3844599"/>
                  </a:cubicBezTo>
                  <a:cubicBezTo>
                    <a:pt x="-17349" y="3581423"/>
                    <a:pt x="-18775" y="3558458"/>
                    <a:pt x="0" y="3280724"/>
                  </a:cubicBezTo>
                  <a:cubicBezTo>
                    <a:pt x="18775" y="3002990"/>
                    <a:pt x="-1971" y="2820630"/>
                    <a:pt x="0" y="2639958"/>
                  </a:cubicBezTo>
                  <a:cubicBezTo>
                    <a:pt x="1971" y="2459286"/>
                    <a:pt x="20678" y="2107768"/>
                    <a:pt x="0" y="1960745"/>
                  </a:cubicBezTo>
                  <a:cubicBezTo>
                    <a:pt x="-20678" y="1813722"/>
                    <a:pt x="18593" y="1608984"/>
                    <a:pt x="0" y="1396871"/>
                  </a:cubicBezTo>
                  <a:cubicBezTo>
                    <a:pt x="-18593" y="1184758"/>
                    <a:pt x="13477" y="1005723"/>
                    <a:pt x="0" y="832996"/>
                  </a:cubicBezTo>
                  <a:cubicBezTo>
                    <a:pt x="-13477" y="660269"/>
                    <a:pt x="41525" y="356804"/>
                    <a:pt x="0" y="0"/>
                  </a:cubicBezTo>
                  <a:close/>
                </a:path>
              </a:pathLst>
            </a:custGeom>
            <a:ln>
              <a:solidFill>
                <a:schemeClr val="tx1"/>
              </a:solidFill>
              <a:extLst>
                <a:ext uri="{C807C97D-BFC1-408E-A445-0C87EB9F89A2}">
                  <ask:lineSketchStyleProps xmlns:ask="http://schemas.microsoft.com/office/drawing/2018/sketchyshapes" sd="1615855277">
                    <a:prstGeom prst="rect">
                      <a:avLst/>
                    </a:prstGeom>
                    <ask:type>
                      <ask:lineSketchFreehand/>
                    </ask:type>
                  </ask:lineSketchStyleProps>
                </a:ext>
              </a:extLst>
            </a:ln>
          </p:spPr>
        </p:pic>
        <p:sp>
          <p:nvSpPr>
            <p:cNvPr id="11" name="Ovaal 10">
              <a:extLst>
                <a:ext uri="{FF2B5EF4-FFF2-40B4-BE49-F238E27FC236}">
                  <a16:creationId xmlns:a16="http://schemas.microsoft.com/office/drawing/2014/main" id="{3DEF0583-C9BB-1C06-3E52-86D4539FD133}"/>
                </a:ext>
              </a:extLst>
            </p:cNvPr>
            <p:cNvSpPr>
              <a:spLocks noGrp="1" noRot="1" noMove="1" noResize="1" noEditPoints="1" noAdjustHandles="1" noChangeArrowheads="1" noChangeShapeType="1"/>
            </p:cNvSpPr>
            <p:nvPr/>
          </p:nvSpPr>
          <p:spPr>
            <a:xfrm>
              <a:off x="636762" y="1685844"/>
              <a:ext cx="1153938" cy="1078462"/>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grpSp>
      <p:pic>
        <p:nvPicPr>
          <p:cNvPr id="10" name="Afbeelding 9" descr="Afbeelding met kaart&#10;&#10;Door AI gegenereerde inhoud is mogelijk onjuist.">
            <a:extLst>
              <a:ext uri="{FF2B5EF4-FFF2-40B4-BE49-F238E27FC236}">
                <a16:creationId xmlns:a16="http://schemas.microsoft.com/office/drawing/2014/main" id="{8102E37B-9BC1-5B5E-C7F9-8716B7436360}"/>
              </a:ext>
            </a:extLst>
          </p:cNvPr>
          <p:cNvPicPr>
            <a:picLocks noGrp="1" noRot="1" noChangeAspect="1" noMove="1" noResize="1" noEditPoints="1" noAdjustHandles="1" noChangeArrowheads="1" noChangeShapeType="1" noCrop="1"/>
          </p:cNvPicPr>
          <p:nvPr/>
        </p:nvPicPr>
        <p:blipFill>
          <a:blip r:embed="rId4" cstate="email">
            <a:extLst>
              <a:ext uri="{28A0092B-C50C-407E-A947-70E740481C1C}">
                <a14:useLocalDpi xmlns:a14="http://schemas.microsoft.com/office/drawing/2010/main"/>
              </a:ext>
            </a:extLst>
          </a:blip>
          <a:stretch>
            <a:fillRect/>
          </a:stretch>
        </p:blipFill>
        <p:spPr>
          <a:xfrm>
            <a:off x="735203" y="834541"/>
            <a:ext cx="1400690" cy="2101038"/>
          </a:xfrm>
          <a:prstGeom prst="rect">
            <a:avLst/>
          </a:prstGeom>
        </p:spPr>
      </p:pic>
      <p:grpSp>
        <p:nvGrpSpPr>
          <p:cNvPr id="26" name="Groep 25">
            <a:extLst>
              <a:ext uri="{FF2B5EF4-FFF2-40B4-BE49-F238E27FC236}">
                <a16:creationId xmlns:a16="http://schemas.microsoft.com/office/drawing/2014/main" id="{BF5EA2B1-D2CA-910C-DDA9-C696D419E915}"/>
              </a:ext>
            </a:extLst>
          </p:cNvPr>
          <p:cNvGrpSpPr/>
          <p:nvPr/>
        </p:nvGrpSpPr>
        <p:grpSpPr>
          <a:xfrm>
            <a:off x="7378498" y="841053"/>
            <a:ext cx="4501187" cy="2531917"/>
            <a:chOff x="7378498" y="841053"/>
            <a:chExt cx="4501187" cy="2531917"/>
          </a:xfrm>
        </p:grpSpPr>
        <p:pic>
          <p:nvPicPr>
            <p:cNvPr id="24" name="Afbeelding 23">
              <a:extLst>
                <a:ext uri="{FF2B5EF4-FFF2-40B4-BE49-F238E27FC236}">
                  <a16:creationId xmlns:a16="http://schemas.microsoft.com/office/drawing/2014/main" id="{46CF7D8F-A4EB-2189-814A-19015913D1E7}"/>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378498" y="841053"/>
              <a:ext cx="4501187" cy="2531917"/>
            </a:xfrm>
            <a:custGeom>
              <a:avLst/>
              <a:gdLst>
                <a:gd name="connsiteX0" fmla="*/ 0 w 4501187"/>
                <a:gd name="connsiteY0" fmla="*/ 0 h 2531917"/>
                <a:gd name="connsiteX1" fmla="*/ 643027 w 4501187"/>
                <a:gd name="connsiteY1" fmla="*/ 0 h 2531917"/>
                <a:gd name="connsiteX2" fmla="*/ 1331065 w 4501187"/>
                <a:gd name="connsiteY2" fmla="*/ 0 h 2531917"/>
                <a:gd name="connsiteX3" fmla="*/ 2064116 w 4501187"/>
                <a:gd name="connsiteY3" fmla="*/ 0 h 2531917"/>
                <a:gd name="connsiteX4" fmla="*/ 2752154 w 4501187"/>
                <a:gd name="connsiteY4" fmla="*/ 0 h 2531917"/>
                <a:gd name="connsiteX5" fmla="*/ 3260145 w 4501187"/>
                <a:gd name="connsiteY5" fmla="*/ 0 h 2531917"/>
                <a:gd name="connsiteX6" fmla="*/ 4501187 w 4501187"/>
                <a:gd name="connsiteY6" fmla="*/ 0 h 2531917"/>
                <a:gd name="connsiteX7" fmla="*/ 4501187 w 4501187"/>
                <a:gd name="connsiteY7" fmla="*/ 557022 h 2531917"/>
                <a:gd name="connsiteX8" fmla="*/ 4501187 w 4501187"/>
                <a:gd name="connsiteY8" fmla="*/ 1164682 h 2531917"/>
                <a:gd name="connsiteX9" fmla="*/ 4501187 w 4501187"/>
                <a:gd name="connsiteY9" fmla="*/ 1772342 h 2531917"/>
                <a:gd name="connsiteX10" fmla="*/ 4501187 w 4501187"/>
                <a:gd name="connsiteY10" fmla="*/ 2531917 h 2531917"/>
                <a:gd name="connsiteX11" fmla="*/ 3813148 w 4501187"/>
                <a:gd name="connsiteY11" fmla="*/ 2531917 h 2531917"/>
                <a:gd name="connsiteX12" fmla="*/ 3125110 w 4501187"/>
                <a:gd name="connsiteY12" fmla="*/ 2531917 h 2531917"/>
                <a:gd name="connsiteX13" fmla="*/ 2392059 w 4501187"/>
                <a:gd name="connsiteY13" fmla="*/ 2531917 h 2531917"/>
                <a:gd name="connsiteX14" fmla="*/ 1794045 w 4501187"/>
                <a:gd name="connsiteY14" fmla="*/ 2531917 h 2531917"/>
                <a:gd name="connsiteX15" fmla="*/ 1060994 w 4501187"/>
                <a:gd name="connsiteY15" fmla="*/ 2531917 h 2531917"/>
                <a:gd name="connsiteX16" fmla="*/ 0 w 4501187"/>
                <a:gd name="connsiteY16" fmla="*/ 2531917 h 2531917"/>
                <a:gd name="connsiteX17" fmla="*/ 0 w 4501187"/>
                <a:gd name="connsiteY17" fmla="*/ 1873619 h 2531917"/>
                <a:gd name="connsiteX18" fmla="*/ 0 w 4501187"/>
                <a:gd name="connsiteY18" fmla="*/ 1265959 h 2531917"/>
                <a:gd name="connsiteX19" fmla="*/ 0 w 4501187"/>
                <a:gd name="connsiteY19" fmla="*/ 632979 h 2531917"/>
                <a:gd name="connsiteX20" fmla="*/ 0 w 4501187"/>
                <a:gd name="connsiteY20" fmla="*/ 0 h 253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01187" h="2531917" fill="none" extrusionOk="0">
                  <a:moveTo>
                    <a:pt x="0" y="0"/>
                  </a:moveTo>
                  <a:cubicBezTo>
                    <a:pt x="267008" y="8878"/>
                    <a:pt x="358190" y="-27142"/>
                    <a:pt x="643027" y="0"/>
                  </a:cubicBezTo>
                  <a:cubicBezTo>
                    <a:pt x="927864" y="27142"/>
                    <a:pt x="1055696" y="26028"/>
                    <a:pt x="1331065" y="0"/>
                  </a:cubicBezTo>
                  <a:cubicBezTo>
                    <a:pt x="1606434" y="-26028"/>
                    <a:pt x="1884484" y="25270"/>
                    <a:pt x="2064116" y="0"/>
                  </a:cubicBezTo>
                  <a:cubicBezTo>
                    <a:pt x="2243748" y="-25270"/>
                    <a:pt x="2446297" y="8618"/>
                    <a:pt x="2752154" y="0"/>
                  </a:cubicBezTo>
                  <a:cubicBezTo>
                    <a:pt x="3058011" y="-8618"/>
                    <a:pt x="3092998" y="19950"/>
                    <a:pt x="3260145" y="0"/>
                  </a:cubicBezTo>
                  <a:cubicBezTo>
                    <a:pt x="3427292" y="-19950"/>
                    <a:pt x="4023122" y="15098"/>
                    <a:pt x="4501187" y="0"/>
                  </a:cubicBezTo>
                  <a:cubicBezTo>
                    <a:pt x="4479567" y="147166"/>
                    <a:pt x="4505781" y="336926"/>
                    <a:pt x="4501187" y="557022"/>
                  </a:cubicBezTo>
                  <a:cubicBezTo>
                    <a:pt x="4496593" y="777118"/>
                    <a:pt x="4487618" y="884150"/>
                    <a:pt x="4501187" y="1164682"/>
                  </a:cubicBezTo>
                  <a:cubicBezTo>
                    <a:pt x="4514756" y="1445214"/>
                    <a:pt x="4518656" y="1614476"/>
                    <a:pt x="4501187" y="1772342"/>
                  </a:cubicBezTo>
                  <a:cubicBezTo>
                    <a:pt x="4483718" y="1930208"/>
                    <a:pt x="4476459" y="2306774"/>
                    <a:pt x="4501187" y="2531917"/>
                  </a:cubicBezTo>
                  <a:cubicBezTo>
                    <a:pt x="4227674" y="2557952"/>
                    <a:pt x="4142279" y="2510404"/>
                    <a:pt x="3813148" y="2531917"/>
                  </a:cubicBezTo>
                  <a:cubicBezTo>
                    <a:pt x="3484017" y="2553430"/>
                    <a:pt x="3385593" y="2503931"/>
                    <a:pt x="3125110" y="2531917"/>
                  </a:cubicBezTo>
                  <a:cubicBezTo>
                    <a:pt x="2864627" y="2559903"/>
                    <a:pt x="2586324" y="2536302"/>
                    <a:pt x="2392059" y="2531917"/>
                  </a:cubicBezTo>
                  <a:cubicBezTo>
                    <a:pt x="2197794" y="2527532"/>
                    <a:pt x="1985795" y="2526199"/>
                    <a:pt x="1794045" y="2531917"/>
                  </a:cubicBezTo>
                  <a:cubicBezTo>
                    <a:pt x="1602295" y="2537635"/>
                    <a:pt x="1223286" y="2560582"/>
                    <a:pt x="1060994" y="2531917"/>
                  </a:cubicBezTo>
                  <a:cubicBezTo>
                    <a:pt x="898702" y="2503252"/>
                    <a:pt x="422208" y="2556749"/>
                    <a:pt x="0" y="2531917"/>
                  </a:cubicBezTo>
                  <a:cubicBezTo>
                    <a:pt x="-11360" y="2377405"/>
                    <a:pt x="13580" y="2121346"/>
                    <a:pt x="0" y="1873619"/>
                  </a:cubicBezTo>
                  <a:cubicBezTo>
                    <a:pt x="-13580" y="1625892"/>
                    <a:pt x="-10222" y="1437682"/>
                    <a:pt x="0" y="1265959"/>
                  </a:cubicBezTo>
                  <a:cubicBezTo>
                    <a:pt x="10222" y="1094236"/>
                    <a:pt x="27316" y="809069"/>
                    <a:pt x="0" y="632979"/>
                  </a:cubicBezTo>
                  <a:cubicBezTo>
                    <a:pt x="-27316" y="456889"/>
                    <a:pt x="10300" y="139763"/>
                    <a:pt x="0" y="0"/>
                  </a:cubicBezTo>
                  <a:close/>
                </a:path>
                <a:path w="4501187" h="2531917" stroke="0" extrusionOk="0">
                  <a:moveTo>
                    <a:pt x="0" y="0"/>
                  </a:moveTo>
                  <a:cubicBezTo>
                    <a:pt x="219442" y="21084"/>
                    <a:pt x="542057" y="12523"/>
                    <a:pt x="688039" y="0"/>
                  </a:cubicBezTo>
                  <a:cubicBezTo>
                    <a:pt x="834021" y="-12523"/>
                    <a:pt x="996984" y="-21245"/>
                    <a:pt x="1241042" y="0"/>
                  </a:cubicBezTo>
                  <a:cubicBezTo>
                    <a:pt x="1485100" y="21245"/>
                    <a:pt x="1621083" y="-20007"/>
                    <a:pt x="1929080" y="0"/>
                  </a:cubicBezTo>
                  <a:cubicBezTo>
                    <a:pt x="2237077" y="20007"/>
                    <a:pt x="2249281" y="-15890"/>
                    <a:pt x="2437071" y="0"/>
                  </a:cubicBezTo>
                  <a:cubicBezTo>
                    <a:pt x="2624861" y="15890"/>
                    <a:pt x="2727806" y="-2606"/>
                    <a:pt x="2990074" y="0"/>
                  </a:cubicBezTo>
                  <a:cubicBezTo>
                    <a:pt x="3252342" y="2606"/>
                    <a:pt x="3510353" y="-17905"/>
                    <a:pt x="3723125" y="0"/>
                  </a:cubicBezTo>
                  <a:cubicBezTo>
                    <a:pt x="3935897" y="17905"/>
                    <a:pt x="4278080" y="-1435"/>
                    <a:pt x="4501187" y="0"/>
                  </a:cubicBezTo>
                  <a:cubicBezTo>
                    <a:pt x="4527006" y="217987"/>
                    <a:pt x="4507713" y="360690"/>
                    <a:pt x="4501187" y="658298"/>
                  </a:cubicBezTo>
                  <a:cubicBezTo>
                    <a:pt x="4494661" y="955906"/>
                    <a:pt x="4511148" y="992985"/>
                    <a:pt x="4501187" y="1215320"/>
                  </a:cubicBezTo>
                  <a:cubicBezTo>
                    <a:pt x="4491226" y="1437655"/>
                    <a:pt x="4495473" y="1532006"/>
                    <a:pt x="4501187" y="1848299"/>
                  </a:cubicBezTo>
                  <a:cubicBezTo>
                    <a:pt x="4506901" y="2164592"/>
                    <a:pt x="4527383" y="2237197"/>
                    <a:pt x="4501187" y="2531917"/>
                  </a:cubicBezTo>
                  <a:cubicBezTo>
                    <a:pt x="4219566" y="2505439"/>
                    <a:pt x="4114577" y="2511187"/>
                    <a:pt x="3858160" y="2531917"/>
                  </a:cubicBezTo>
                  <a:cubicBezTo>
                    <a:pt x="3601743" y="2552647"/>
                    <a:pt x="3458318" y="2520211"/>
                    <a:pt x="3350169" y="2531917"/>
                  </a:cubicBezTo>
                  <a:cubicBezTo>
                    <a:pt x="3242020" y="2543623"/>
                    <a:pt x="2905858" y="2533675"/>
                    <a:pt x="2662131" y="2531917"/>
                  </a:cubicBezTo>
                  <a:cubicBezTo>
                    <a:pt x="2418404" y="2530159"/>
                    <a:pt x="2254107" y="2528915"/>
                    <a:pt x="2109128" y="2531917"/>
                  </a:cubicBezTo>
                  <a:cubicBezTo>
                    <a:pt x="1964149" y="2534919"/>
                    <a:pt x="1767174" y="2530323"/>
                    <a:pt x="1511113" y="2531917"/>
                  </a:cubicBezTo>
                  <a:cubicBezTo>
                    <a:pt x="1255053" y="2533511"/>
                    <a:pt x="1138304" y="2514660"/>
                    <a:pt x="868086" y="2531917"/>
                  </a:cubicBezTo>
                  <a:cubicBezTo>
                    <a:pt x="597868" y="2549174"/>
                    <a:pt x="303100" y="2549117"/>
                    <a:pt x="0" y="2531917"/>
                  </a:cubicBezTo>
                  <a:cubicBezTo>
                    <a:pt x="-1131" y="2330744"/>
                    <a:pt x="-6909" y="1998749"/>
                    <a:pt x="0" y="1848299"/>
                  </a:cubicBezTo>
                  <a:cubicBezTo>
                    <a:pt x="6909" y="1697849"/>
                    <a:pt x="-11869" y="1362706"/>
                    <a:pt x="0" y="1164682"/>
                  </a:cubicBezTo>
                  <a:cubicBezTo>
                    <a:pt x="11869" y="966658"/>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25" name="Afbeelding 24" descr="Afbeelding met Graphics, Kleurrijkheid, cirkel, paars&#10;&#10;Door AI gegenereerde inhoud is mogelijk onjuist.">
              <a:extLst>
                <a:ext uri="{FF2B5EF4-FFF2-40B4-BE49-F238E27FC236}">
                  <a16:creationId xmlns:a16="http://schemas.microsoft.com/office/drawing/2014/main" id="{1E6549AD-5416-715E-FDCC-F8B2E9D7EC3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324412" y="1676557"/>
              <a:ext cx="891463" cy="836985"/>
            </a:xfrm>
            <a:prstGeom prst="rect">
              <a:avLst/>
            </a:prstGeom>
          </p:spPr>
        </p:pic>
      </p:grpSp>
    </p:spTree>
    <p:extLst>
      <p:ext uri="{BB962C8B-B14F-4D97-AF65-F5344CB8AC3E}">
        <p14:creationId xmlns:p14="http://schemas.microsoft.com/office/powerpoint/2010/main" val="32919720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BE8F9-153F-E18C-8CE2-80EA46251BD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9EABEFE-1D3E-9FE6-5790-83BE5FC59FF9}"/>
              </a:ext>
            </a:extLst>
          </p:cNvPr>
          <p:cNvSpPr>
            <a:spLocks noGrp="1"/>
          </p:cNvSpPr>
          <p:nvPr>
            <p:ph type="title"/>
          </p:nvPr>
        </p:nvSpPr>
        <p:spPr/>
        <p:txBody>
          <a:bodyPr/>
          <a:lstStyle/>
          <a:p>
            <a:endParaRPr lang="en-US"/>
          </a:p>
        </p:txBody>
      </p:sp>
      <p:sp>
        <p:nvSpPr>
          <p:cNvPr id="3" name="Tijdelijke aanduiding voor tekst 2">
            <a:extLst>
              <a:ext uri="{FF2B5EF4-FFF2-40B4-BE49-F238E27FC236}">
                <a16:creationId xmlns:a16="http://schemas.microsoft.com/office/drawing/2014/main" id="{17BEFFBD-11BF-B457-BD41-B1C40E19CFE1}"/>
              </a:ext>
            </a:extLst>
          </p:cNvPr>
          <p:cNvSpPr>
            <a:spLocks noGrp="1"/>
          </p:cNvSpPr>
          <p:nvPr>
            <p:ph type="body" sz="quarter" idx="1002"/>
          </p:nvPr>
        </p:nvSpPr>
        <p:spPr/>
        <p:txBody>
          <a:bodyPr/>
          <a:lstStyle/>
          <a:p>
            <a:endParaRPr lang="en-US"/>
          </a:p>
        </p:txBody>
      </p:sp>
      <p:sp>
        <p:nvSpPr>
          <p:cNvPr id="4" name="Tijdelijke aanduiding voor dianummer 3">
            <a:extLst>
              <a:ext uri="{FF2B5EF4-FFF2-40B4-BE49-F238E27FC236}">
                <a16:creationId xmlns:a16="http://schemas.microsoft.com/office/drawing/2014/main" id="{9B3DC31D-132E-2AC4-EBA5-012F1704FD67}"/>
              </a:ext>
            </a:extLst>
          </p:cNvPr>
          <p:cNvSpPr>
            <a:spLocks noGrp="1"/>
          </p:cNvSpPr>
          <p:nvPr>
            <p:ph type="sldNum" sz="quarter" idx="1005"/>
          </p:nvPr>
        </p:nvSpPr>
        <p:spPr/>
        <p:txBody>
          <a:bodyPr/>
          <a:lstStyle/>
          <a:p>
            <a:fld id="{8F18802B-E4C7-4B2D-B37A-6B7CC3C134EA}" type="slidenum">
              <a:rPr lang="nl-NL" smtClean="0"/>
              <a:pPr/>
              <a:t>17</a:t>
            </a:fld>
            <a:endParaRPr lang="nl-NL" dirty="0"/>
          </a:p>
        </p:txBody>
      </p:sp>
      <p:pic>
        <p:nvPicPr>
          <p:cNvPr id="6" name="Afbeelding 5" descr="Afbeelding met muziekinstrument, kleding, muziek, concert&#10;&#10;Door AI gegenereerde inhoud is mogelijk onjuist.">
            <a:extLst>
              <a:ext uri="{FF2B5EF4-FFF2-40B4-BE49-F238E27FC236}">
                <a16:creationId xmlns:a16="http://schemas.microsoft.com/office/drawing/2014/main" id="{E382297F-EBD6-6E63-EA0D-8B290A51803F}"/>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47353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C3CC3-5C76-06E6-8845-60FC480F1AD4}"/>
            </a:ext>
          </a:extLst>
        </p:cNvPr>
        <p:cNvGrpSpPr/>
        <p:nvPr/>
      </p:nvGrpSpPr>
      <p:grpSpPr>
        <a:xfrm>
          <a:off x="0" y="0"/>
          <a:ext cx="0" cy="0"/>
          <a:chOff x="0" y="0"/>
          <a:chExt cx="0" cy="0"/>
        </a:xfrm>
      </p:grpSpPr>
      <p:sp>
        <p:nvSpPr>
          <p:cNvPr id="3" name="Rechthoek 2">
            <a:extLst>
              <a:ext uri="{FF2B5EF4-FFF2-40B4-BE49-F238E27FC236}">
                <a16:creationId xmlns:a16="http://schemas.microsoft.com/office/drawing/2014/main" id="{873D08E8-0815-8922-86F0-B6950BC2EF43}"/>
              </a:ext>
            </a:extLst>
          </p:cNvPr>
          <p:cNvSpPr/>
          <p:nvPr/>
        </p:nvSpPr>
        <p:spPr>
          <a:xfrm>
            <a:off x="2871276" y="1545904"/>
            <a:ext cx="4085714" cy="1019495"/>
          </a:xfrm>
          <a:custGeom>
            <a:avLst/>
            <a:gdLst>
              <a:gd name="connsiteX0" fmla="*/ 0 w 4085714"/>
              <a:gd name="connsiteY0" fmla="*/ 0 h 1019495"/>
              <a:gd name="connsiteX1" fmla="*/ 640095 w 4085714"/>
              <a:gd name="connsiteY1" fmla="*/ 0 h 1019495"/>
              <a:gd name="connsiteX2" fmla="*/ 1198476 w 4085714"/>
              <a:gd name="connsiteY2" fmla="*/ 0 h 1019495"/>
              <a:gd name="connsiteX3" fmla="*/ 1838571 w 4085714"/>
              <a:gd name="connsiteY3" fmla="*/ 0 h 1019495"/>
              <a:gd name="connsiteX4" fmla="*/ 2478666 w 4085714"/>
              <a:gd name="connsiteY4" fmla="*/ 0 h 1019495"/>
              <a:gd name="connsiteX5" fmla="*/ 3200476 w 4085714"/>
              <a:gd name="connsiteY5" fmla="*/ 0 h 1019495"/>
              <a:gd name="connsiteX6" fmla="*/ 4085714 w 4085714"/>
              <a:gd name="connsiteY6" fmla="*/ 0 h 1019495"/>
              <a:gd name="connsiteX7" fmla="*/ 4085714 w 4085714"/>
              <a:gd name="connsiteY7" fmla="*/ 519942 h 1019495"/>
              <a:gd name="connsiteX8" fmla="*/ 4085714 w 4085714"/>
              <a:gd name="connsiteY8" fmla="*/ 1019495 h 1019495"/>
              <a:gd name="connsiteX9" fmla="*/ 3363905 w 4085714"/>
              <a:gd name="connsiteY9" fmla="*/ 1019495 h 1019495"/>
              <a:gd name="connsiteX10" fmla="*/ 2601238 w 4085714"/>
              <a:gd name="connsiteY10" fmla="*/ 1019495 h 1019495"/>
              <a:gd name="connsiteX11" fmla="*/ 1838571 w 4085714"/>
              <a:gd name="connsiteY11" fmla="*/ 1019495 h 1019495"/>
              <a:gd name="connsiteX12" fmla="*/ 1075905 w 4085714"/>
              <a:gd name="connsiteY12" fmla="*/ 1019495 h 1019495"/>
              <a:gd name="connsiteX13" fmla="*/ 0 w 4085714"/>
              <a:gd name="connsiteY13" fmla="*/ 1019495 h 1019495"/>
              <a:gd name="connsiteX14" fmla="*/ 0 w 4085714"/>
              <a:gd name="connsiteY14" fmla="*/ 499553 h 1019495"/>
              <a:gd name="connsiteX15" fmla="*/ 0 w 4085714"/>
              <a:gd name="connsiteY15" fmla="*/ 0 h 101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85714" h="1019495" fill="none" extrusionOk="0">
                <a:moveTo>
                  <a:pt x="0" y="0"/>
                </a:moveTo>
                <a:cubicBezTo>
                  <a:pt x="149758" y="-11035"/>
                  <a:pt x="352183" y="-4372"/>
                  <a:pt x="640095" y="0"/>
                </a:cubicBezTo>
                <a:cubicBezTo>
                  <a:pt x="928007" y="4372"/>
                  <a:pt x="1046834" y="20124"/>
                  <a:pt x="1198476" y="0"/>
                </a:cubicBezTo>
                <a:cubicBezTo>
                  <a:pt x="1350118" y="-20124"/>
                  <a:pt x="1584678" y="-17663"/>
                  <a:pt x="1838571" y="0"/>
                </a:cubicBezTo>
                <a:cubicBezTo>
                  <a:pt x="2092465" y="17663"/>
                  <a:pt x="2171727" y="12101"/>
                  <a:pt x="2478666" y="0"/>
                </a:cubicBezTo>
                <a:cubicBezTo>
                  <a:pt x="2785606" y="-12101"/>
                  <a:pt x="3029142" y="-30580"/>
                  <a:pt x="3200476" y="0"/>
                </a:cubicBezTo>
                <a:cubicBezTo>
                  <a:pt x="3371810" y="30580"/>
                  <a:pt x="3738249" y="-35898"/>
                  <a:pt x="4085714" y="0"/>
                </a:cubicBezTo>
                <a:cubicBezTo>
                  <a:pt x="4085649" y="115765"/>
                  <a:pt x="4070067" y="299615"/>
                  <a:pt x="4085714" y="519942"/>
                </a:cubicBezTo>
                <a:cubicBezTo>
                  <a:pt x="4101361" y="740269"/>
                  <a:pt x="4066875" y="880336"/>
                  <a:pt x="4085714" y="1019495"/>
                </a:cubicBezTo>
                <a:cubicBezTo>
                  <a:pt x="3888393" y="1030303"/>
                  <a:pt x="3690943" y="1013287"/>
                  <a:pt x="3363905" y="1019495"/>
                </a:cubicBezTo>
                <a:cubicBezTo>
                  <a:pt x="3036867" y="1025703"/>
                  <a:pt x="2979867" y="1018245"/>
                  <a:pt x="2601238" y="1019495"/>
                </a:cubicBezTo>
                <a:cubicBezTo>
                  <a:pt x="2222609" y="1020745"/>
                  <a:pt x="2073770" y="990606"/>
                  <a:pt x="1838571" y="1019495"/>
                </a:cubicBezTo>
                <a:cubicBezTo>
                  <a:pt x="1603372" y="1048384"/>
                  <a:pt x="1368184" y="982060"/>
                  <a:pt x="1075905" y="1019495"/>
                </a:cubicBezTo>
                <a:cubicBezTo>
                  <a:pt x="783626" y="1056930"/>
                  <a:pt x="342448" y="1029061"/>
                  <a:pt x="0" y="1019495"/>
                </a:cubicBezTo>
                <a:cubicBezTo>
                  <a:pt x="3962" y="891086"/>
                  <a:pt x="3769" y="633807"/>
                  <a:pt x="0" y="499553"/>
                </a:cubicBezTo>
                <a:cubicBezTo>
                  <a:pt x="-3769" y="365299"/>
                  <a:pt x="8975" y="197214"/>
                  <a:pt x="0" y="0"/>
                </a:cubicBezTo>
                <a:close/>
              </a:path>
              <a:path w="4085714" h="1019495" stroke="0" extrusionOk="0">
                <a:moveTo>
                  <a:pt x="0" y="0"/>
                </a:moveTo>
                <a:cubicBezTo>
                  <a:pt x="168048" y="24953"/>
                  <a:pt x="554584" y="4537"/>
                  <a:pt x="721809" y="0"/>
                </a:cubicBezTo>
                <a:cubicBezTo>
                  <a:pt x="889034" y="-4537"/>
                  <a:pt x="1245859" y="22163"/>
                  <a:pt x="1402762" y="0"/>
                </a:cubicBezTo>
                <a:cubicBezTo>
                  <a:pt x="1559665" y="-22163"/>
                  <a:pt x="1888497" y="-14289"/>
                  <a:pt x="2083714" y="0"/>
                </a:cubicBezTo>
                <a:cubicBezTo>
                  <a:pt x="2278931" y="14289"/>
                  <a:pt x="2413227" y="-5009"/>
                  <a:pt x="2642095" y="0"/>
                </a:cubicBezTo>
                <a:cubicBezTo>
                  <a:pt x="2870963" y="5009"/>
                  <a:pt x="3085444" y="-24061"/>
                  <a:pt x="3363905" y="0"/>
                </a:cubicBezTo>
                <a:cubicBezTo>
                  <a:pt x="3642366" y="24061"/>
                  <a:pt x="3763321" y="11193"/>
                  <a:pt x="4085714" y="0"/>
                </a:cubicBezTo>
                <a:cubicBezTo>
                  <a:pt x="4104644" y="146723"/>
                  <a:pt x="4081676" y="245135"/>
                  <a:pt x="4085714" y="479163"/>
                </a:cubicBezTo>
                <a:cubicBezTo>
                  <a:pt x="4089752" y="713191"/>
                  <a:pt x="4096332" y="853198"/>
                  <a:pt x="4085714" y="1019495"/>
                </a:cubicBezTo>
                <a:cubicBezTo>
                  <a:pt x="3847860" y="1052078"/>
                  <a:pt x="3566909" y="1039203"/>
                  <a:pt x="3323047" y="1019495"/>
                </a:cubicBezTo>
                <a:cubicBezTo>
                  <a:pt x="3079185" y="999787"/>
                  <a:pt x="3016409" y="1038944"/>
                  <a:pt x="2764666" y="1019495"/>
                </a:cubicBezTo>
                <a:cubicBezTo>
                  <a:pt x="2512923" y="1000046"/>
                  <a:pt x="2365732" y="1021307"/>
                  <a:pt x="2165428" y="1019495"/>
                </a:cubicBezTo>
                <a:cubicBezTo>
                  <a:pt x="1965124" y="1017683"/>
                  <a:pt x="1783015" y="1020210"/>
                  <a:pt x="1525333" y="1019495"/>
                </a:cubicBezTo>
                <a:cubicBezTo>
                  <a:pt x="1267652" y="1018780"/>
                  <a:pt x="1059985" y="1041851"/>
                  <a:pt x="803524" y="1019495"/>
                </a:cubicBezTo>
                <a:cubicBezTo>
                  <a:pt x="547063" y="997139"/>
                  <a:pt x="211337" y="1011183"/>
                  <a:pt x="0" y="1019495"/>
                </a:cubicBezTo>
                <a:cubicBezTo>
                  <a:pt x="-5993" y="875961"/>
                  <a:pt x="-8699" y="666440"/>
                  <a:pt x="0" y="519942"/>
                </a:cubicBezTo>
                <a:cubicBezTo>
                  <a:pt x="8699" y="373444"/>
                  <a:pt x="3141" y="252096"/>
                  <a:pt x="0" y="0"/>
                </a:cubicBezTo>
                <a:close/>
              </a:path>
            </a:pathLst>
          </a:custGeom>
          <a:solidFill>
            <a:srgbClr val="F9B000"/>
          </a:solidFill>
          <a:ln>
            <a:solidFill>
              <a:srgbClr val="F9B000"/>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b="1" dirty="0">
                <a:solidFill>
                  <a:schemeClr val="tx1"/>
                </a:solidFill>
              </a:rPr>
              <a:t>Tips:</a:t>
            </a:r>
            <a:br>
              <a:rPr lang="nl-NL" dirty="0">
                <a:solidFill>
                  <a:schemeClr val="tx1"/>
                </a:solidFill>
              </a:rPr>
            </a:br>
            <a:r>
              <a:rPr lang="nl-NL" dirty="0">
                <a:solidFill>
                  <a:schemeClr val="tx1"/>
                </a:solidFill>
              </a:rPr>
              <a:t> </a:t>
            </a:r>
            <a:r>
              <a:rPr lang="nl-NL" b="1" dirty="0">
                <a:solidFill>
                  <a:schemeClr val="tx1"/>
                </a:solidFill>
              </a:rPr>
              <a:t> ♪    </a:t>
            </a:r>
            <a:r>
              <a:rPr lang="nl-NL" dirty="0">
                <a:solidFill>
                  <a:schemeClr val="tx1"/>
                </a:solidFill>
              </a:rPr>
              <a:t>Richt je ogen op Jezus / Psalm 36</a:t>
            </a:r>
            <a:br>
              <a:rPr lang="nl-NL" dirty="0">
                <a:solidFill>
                  <a:schemeClr val="tx1"/>
                </a:solidFill>
              </a:rPr>
            </a:br>
            <a:r>
              <a:rPr lang="nl-NL" b="1" dirty="0">
                <a:solidFill>
                  <a:schemeClr val="tx1"/>
                </a:solidFill>
                <a:ea typeface="+mn-lt"/>
                <a:cs typeface="+mn-lt"/>
              </a:rPr>
              <a:t>🕮</a:t>
            </a:r>
            <a:r>
              <a:rPr lang="nl-NL" b="1" dirty="0">
                <a:solidFill>
                  <a:schemeClr val="tx1"/>
                </a:solidFill>
              </a:rPr>
              <a:t> </a:t>
            </a:r>
            <a:r>
              <a:rPr lang="nl-NL" dirty="0">
                <a:solidFill>
                  <a:schemeClr val="tx1"/>
                </a:solidFill>
              </a:rPr>
              <a:t>  Johannes 14:25-20</a:t>
            </a:r>
          </a:p>
        </p:txBody>
      </p:sp>
      <p:grpSp>
        <p:nvGrpSpPr>
          <p:cNvPr id="6" name="Groep 5">
            <a:extLst>
              <a:ext uri="{FF2B5EF4-FFF2-40B4-BE49-F238E27FC236}">
                <a16:creationId xmlns:a16="http://schemas.microsoft.com/office/drawing/2014/main" id="{2F4FF1F0-6AC7-4896-380C-2852522505FF}"/>
              </a:ext>
            </a:extLst>
          </p:cNvPr>
          <p:cNvGrpSpPr>
            <a:grpSpLocks noGrp="1" noUngrp="1" noRot="1" noMove="1" noResize="1"/>
          </p:cNvGrpSpPr>
          <p:nvPr/>
        </p:nvGrpSpPr>
        <p:grpSpPr>
          <a:xfrm>
            <a:off x="636762" y="482170"/>
            <a:ext cx="5879326" cy="830997"/>
            <a:chOff x="636762" y="482170"/>
            <a:chExt cx="5879326" cy="830997"/>
          </a:xfrm>
        </p:grpSpPr>
        <p:sp>
          <p:nvSpPr>
            <p:cNvPr id="2" name="Tekstvak 1">
              <a:extLst>
                <a:ext uri="{FF2B5EF4-FFF2-40B4-BE49-F238E27FC236}">
                  <a16:creationId xmlns:a16="http://schemas.microsoft.com/office/drawing/2014/main" id="{6EEF699D-6759-4710-3A16-4FCCF7CC8993}"/>
                </a:ext>
              </a:extLst>
            </p:cNvPr>
            <p:cNvSpPr txBox="1">
              <a:spLocks noGrp="1" noRot="1" noMove="1" noResize="1" noEditPoints="1" noAdjustHandles="1" noChangeArrowheads="1" noChangeShapeType="1"/>
            </p:cNvSpPr>
            <p:nvPr/>
          </p:nvSpPr>
          <p:spPr>
            <a:xfrm>
              <a:off x="636762" y="608115"/>
              <a:ext cx="568863" cy="519351"/>
            </a:xfrm>
            <a:prstGeom prst="ellipse">
              <a:avLst/>
            </a:prstGeom>
            <a:solidFill>
              <a:schemeClr val="accent6"/>
            </a:solidFill>
            <a:ln>
              <a:solidFill>
                <a:schemeClr val="accent6"/>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400" b="1" dirty="0">
                  <a:solidFill>
                    <a:schemeClr val="bg1"/>
                  </a:solidFill>
                  <a:latin typeface="+mj-lt"/>
                </a:rPr>
                <a:t>20</a:t>
              </a:r>
              <a:endParaRPr lang="en-US" sz="2800" b="1" dirty="0">
                <a:solidFill>
                  <a:schemeClr val="bg1"/>
                </a:solidFill>
                <a:latin typeface="+mj-lt"/>
              </a:endParaRPr>
            </a:p>
          </p:txBody>
        </p:sp>
        <p:sp>
          <p:nvSpPr>
            <p:cNvPr id="4" name="Tekstvak 3">
              <a:extLst>
                <a:ext uri="{FF2B5EF4-FFF2-40B4-BE49-F238E27FC236}">
                  <a16:creationId xmlns:a16="http://schemas.microsoft.com/office/drawing/2014/main" id="{0E2DA58C-F458-52F9-135B-C0999FB66AB1}"/>
                </a:ext>
              </a:extLst>
            </p:cNvPr>
            <p:cNvSpPr txBox="1">
              <a:spLocks noGrp="1" noRot="1" noMove="1" noResize="1" noEditPoints="1" noAdjustHandles="1" noChangeArrowheads="1" noChangeShapeType="1"/>
            </p:cNvSpPr>
            <p:nvPr/>
          </p:nvSpPr>
          <p:spPr>
            <a:xfrm>
              <a:off x="1396312" y="482170"/>
              <a:ext cx="5119776" cy="830997"/>
            </a:xfrm>
            <a:prstGeom prst="rect">
              <a:avLst/>
            </a:prstGeom>
            <a:noFill/>
          </p:spPr>
          <p:txBody>
            <a:bodyPr wrap="square" rtlCol="0">
              <a:spAutoFit/>
            </a:bodyPr>
            <a:lstStyle/>
            <a:p>
              <a:r>
                <a:rPr lang="en-US" sz="4800" dirty="0">
                  <a:latin typeface="+mj-lt"/>
                </a:rPr>
                <a:t>BURKINA FASO</a:t>
              </a:r>
              <a:endParaRPr lang="en-US" sz="3600" dirty="0">
                <a:latin typeface="+mj-lt"/>
              </a:endParaRPr>
            </a:p>
          </p:txBody>
        </p:sp>
      </p:grpSp>
      <p:sp>
        <p:nvSpPr>
          <p:cNvPr id="7" name="Google Shape;90;p21">
            <a:extLst>
              <a:ext uri="{FF2B5EF4-FFF2-40B4-BE49-F238E27FC236}">
                <a16:creationId xmlns:a16="http://schemas.microsoft.com/office/drawing/2014/main" id="{D3D0AA32-B159-28C6-4FE1-CBD65AC27E50}"/>
              </a:ext>
            </a:extLst>
          </p:cNvPr>
          <p:cNvSpPr txBox="1"/>
          <p:nvPr/>
        </p:nvSpPr>
        <p:spPr>
          <a:xfrm>
            <a:off x="2740707" y="4710339"/>
            <a:ext cx="8913235" cy="2865956"/>
          </a:xfrm>
          <a:prstGeom prst="rect">
            <a:avLst/>
          </a:prstGeom>
          <a:noFill/>
          <a:ln>
            <a:noFill/>
          </a:ln>
        </p:spPr>
        <p:txBody>
          <a:bodyPr spcFirstLastPara="1" wrap="square" lIns="91425" tIns="91425" rIns="91425" bIns="91425" anchor="t" anchorCtr="0">
            <a:noAutofit/>
          </a:bodyPr>
          <a:lstStyle/>
          <a:p>
            <a:pPr marL="127000" lvl="0" indent="0" rtl="0">
              <a:lnSpc>
                <a:spcPct val="115000"/>
              </a:lnSpc>
              <a:spcBef>
                <a:spcPts val="0"/>
              </a:spcBef>
              <a:spcAft>
                <a:spcPts val="0"/>
              </a:spcAft>
              <a:buClr>
                <a:schemeClr val="dk1"/>
              </a:buClr>
              <a:buSzPts val="1100"/>
              <a:buFont typeface="Arial"/>
              <a:buNone/>
            </a:pPr>
            <a:br>
              <a:rPr lang="nl-NL" dirty="0">
                <a:solidFill>
                  <a:srgbClr val="692B7A"/>
                </a:solidFill>
              </a:rPr>
            </a:br>
            <a:endParaRPr lang="nl-NL" dirty="0">
              <a:highlight>
                <a:srgbClr val="FFFFFF"/>
              </a:highlight>
              <a:ea typeface="Calibri"/>
              <a:cs typeface="Calibri"/>
              <a:sym typeface="Calibri"/>
            </a:endParaRP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Bid om wijsheid en bescherming als </a:t>
            </a:r>
            <a:r>
              <a:rPr lang="nl-NL" dirty="0" err="1"/>
              <a:t>Soré</a:t>
            </a:r>
            <a:r>
              <a:rPr lang="nl-NL" dirty="0"/>
              <a:t> en zijn vrouw Teresa de zorg dragen </a:t>
            </a:r>
            <a:br>
              <a:rPr lang="nl-NL" dirty="0"/>
            </a:br>
            <a:r>
              <a:rPr lang="nl-NL" dirty="0"/>
              <a:t>voor 15  weeskinderen.</a:t>
            </a:r>
            <a:endParaRPr sz="1600" dirty="0">
              <a:highlight>
                <a:srgbClr val="FFFFFF"/>
              </a:highlight>
              <a:ea typeface="Calibri"/>
              <a:cs typeface="Calibri"/>
              <a:sym typeface="Calibri"/>
            </a:endParaRPr>
          </a:p>
        </p:txBody>
      </p:sp>
      <p:sp>
        <p:nvSpPr>
          <p:cNvPr id="9" name="Google Shape;90;p21">
            <a:extLst>
              <a:ext uri="{FF2B5EF4-FFF2-40B4-BE49-F238E27FC236}">
                <a16:creationId xmlns:a16="http://schemas.microsoft.com/office/drawing/2014/main" id="{F322D58E-93D1-09E3-28DC-5D341A145AFA}"/>
              </a:ext>
            </a:extLst>
          </p:cNvPr>
          <p:cNvSpPr txBox="1"/>
          <p:nvPr/>
        </p:nvSpPr>
        <p:spPr>
          <a:xfrm>
            <a:off x="2740707" y="2798136"/>
            <a:ext cx="8432565" cy="1860212"/>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Pastor </a:t>
            </a:r>
            <a:r>
              <a:rPr lang="nl-NL" dirty="0" err="1"/>
              <a:t>Soré</a:t>
            </a:r>
            <a:r>
              <a:rPr lang="nl-NL" dirty="0"/>
              <a:t>: “De kerk in ons dorp is </a:t>
            </a:r>
            <a:br>
              <a:rPr lang="nl-NL" dirty="0"/>
            </a:br>
            <a:r>
              <a:rPr lang="nl-NL" dirty="0"/>
              <a:t>platgebrand en iedereen is gevlucht. </a:t>
            </a:r>
            <a:br>
              <a:rPr lang="nl-NL" dirty="0"/>
            </a:br>
            <a:r>
              <a:rPr lang="nl-NL" dirty="0"/>
              <a:t>Maar het vuur in mijn hart om het evangelie te delen en het verlangen om pastor te zijn voor andere christenen is er nog steeds. Omdat we zelf ook moesten vluchten, laten de omstandigheden dit niet toe. Dat vind ik erg moeilijk. Ik bid en vertrouw erop dat God deuren zal openen zodat ik mijn bediening kan voortzetten.”</a:t>
            </a:r>
            <a:endParaRPr lang="nl-NL" dirty="0">
              <a:highlight>
                <a:srgbClr val="FFFFFF"/>
              </a:highlight>
              <a:ea typeface="Calibri"/>
              <a:cs typeface="Calibri"/>
              <a:sym typeface="Calibri"/>
            </a:endParaRPr>
          </a:p>
        </p:txBody>
      </p:sp>
      <p:grpSp>
        <p:nvGrpSpPr>
          <p:cNvPr id="19" name="Groep 18">
            <a:extLst>
              <a:ext uri="{FF2B5EF4-FFF2-40B4-BE49-F238E27FC236}">
                <a16:creationId xmlns:a16="http://schemas.microsoft.com/office/drawing/2014/main" id="{1CA13342-00BE-40FB-4262-398D124C7511}"/>
              </a:ext>
            </a:extLst>
          </p:cNvPr>
          <p:cNvGrpSpPr>
            <a:grpSpLocks noGrp="1" noUngrp="1" noRot="1" noMove="1" noResize="1"/>
          </p:cNvGrpSpPr>
          <p:nvPr/>
        </p:nvGrpSpPr>
        <p:grpSpPr>
          <a:xfrm>
            <a:off x="406536" y="1207825"/>
            <a:ext cx="2262686" cy="4634174"/>
            <a:chOff x="406536" y="1207825"/>
            <a:chExt cx="2262686" cy="4634174"/>
          </a:xfrm>
        </p:grpSpPr>
        <p:grpSp>
          <p:nvGrpSpPr>
            <p:cNvPr id="18" name="Groep 17">
              <a:extLst>
                <a:ext uri="{FF2B5EF4-FFF2-40B4-BE49-F238E27FC236}">
                  <a16:creationId xmlns:a16="http://schemas.microsoft.com/office/drawing/2014/main" id="{7B34E6FE-B9BD-CAA2-EECD-1C3FCA66BBA2}"/>
                </a:ext>
              </a:extLst>
            </p:cNvPr>
            <p:cNvGrpSpPr>
              <a:grpSpLocks noGrp="1" noUngrp="1" noRot="1" noMove="1" noResize="1"/>
            </p:cNvGrpSpPr>
            <p:nvPr/>
          </p:nvGrpSpPr>
          <p:grpSpPr>
            <a:xfrm>
              <a:off x="406536" y="1545904"/>
              <a:ext cx="2222118" cy="4296095"/>
              <a:chOff x="406536" y="1545904"/>
              <a:chExt cx="2222118" cy="4296095"/>
            </a:xfrm>
          </p:grpSpPr>
          <p:pic>
            <p:nvPicPr>
              <p:cNvPr id="13" name="Afbeelding 12">
                <a:extLst>
                  <a:ext uri="{FF2B5EF4-FFF2-40B4-BE49-F238E27FC236}">
                    <a16:creationId xmlns:a16="http://schemas.microsoft.com/office/drawing/2014/main" id="{B9A60D70-E001-B54C-F0F0-C933922E9AAD}"/>
                  </a:ext>
                </a:extLst>
              </p:cNvPr>
              <p:cNvPicPr>
                <a:picLocks noGrp="1" noRot="1" noChangeAspect="1" noMove="1" noResize="1" noEditPoints="1" noAdjustHandles="1" noChangeArrowheads="1" noChangeShapeType="1" noCrop="1"/>
              </p:cNvPicPr>
              <p:nvPr/>
            </p:nvPicPr>
            <p:blipFill>
              <a:blip r:embed="rId3" cstate="email">
                <a:extLst>
                  <a:ext uri="{28A0092B-C50C-407E-A947-70E740481C1C}">
                    <a14:useLocalDpi xmlns:a14="http://schemas.microsoft.com/office/drawing/2010/main"/>
                  </a:ext>
                </a:extLst>
              </a:blip>
              <a:stretch>
                <a:fillRect/>
              </a:stretch>
            </p:blipFill>
            <p:spPr>
              <a:xfrm>
                <a:off x="406536" y="1545904"/>
                <a:ext cx="2222118" cy="4296095"/>
              </a:xfrm>
              <a:custGeom>
                <a:avLst/>
                <a:gdLst>
                  <a:gd name="connsiteX0" fmla="*/ 0 w 2222118"/>
                  <a:gd name="connsiteY0" fmla="*/ 0 h 4296095"/>
                  <a:gd name="connsiteX1" fmla="*/ 599972 w 2222118"/>
                  <a:gd name="connsiteY1" fmla="*/ 0 h 4296095"/>
                  <a:gd name="connsiteX2" fmla="*/ 1133280 w 2222118"/>
                  <a:gd name="connsiteY2" fmla="*/ 0 h 4296095"/>
                  <a:gd name="connsiteX3" fmla="*/ 1644367 w 2222118"/>
                  <a:gd name="connsiteY3" fmla="*/ 0 h 4296095"/>
                  <a:gd name="connsiteX4" fmla="*/ 2222118 w 2222118"/>
                  <a:gd name="connsiteY4" fmla="*/ 0 h 4296095"/>
                  <a:gd name="connsiteX5" fmla="*/ 2222118 w 2222118"/>
                  <a:gd name="connsiteY5" fmla="*/ 613728 h 4296095"/>
                  <a:gd name="connsiteX6" fmla="*/ 2222118 w 2222118"/>
                  <a:gd name="connsiteY6" fmla="*/ 1227456 h 4296095"/>
                  <a:gd name="connsiteX7" fmla="*/ 2222118 w 2222118"/>
                  <a:gd name="connsiteY7" fmla="*/ 1884145 h 4296095"/>
                  <a:gd name="connsiteX8" fmla="*/ 2222118 w 2222118"/>
                  <a:gd name="connsiteY8" fmla="*/ 2540833 h 4296095"/>
                  <a:gd name="connsiteX9" fmla="*/ 2222118 w 2222118"/>
                  <a:gd name="connsiteY9" fmla="*/ 3240483 h 4296095"/>
                  <a:gd name="connsiteX10" fmla="*/ 2222118 w 2222118"/>
                  <a:gd name="connsiteY10" fmla="*/ 4296095 h 4296095"/>
                  <a:gd name="connsiteX11" fmla="*/ 1711031 w 2222118"/>
                  <a:gd name="connsiteY11" fmla="*/ 4296095 h 4296095"/>
                  <a:gd name="connsiteX12" fmla="*/ 1199944 w 2222118"/>
                  <a:gd name="connsiteY12" fmla="*/ 4296095 h 4296095"/>
                  <a:gd name="connsiteX13" fmla="*/ 711078 w 2222118"/>
                  <a:gd name="connsiteY13" fmla="*/ 4296095 h 4296095"/>
                  <a:gd name="connsiteX14" fmla="*/ 0 w 2222118"/>
                  <a:gd name="connsiteY14" fmla="*/ 4296095 h 4296095"/>
                  <a:gd name="connsiteX15" fmla="*/ 0 w 2222118"/>
                  <a:gd name="connsiteY15" fmla="*/ 3596445 h 4296095"/>
                  <a:gd name="connsiteX16" fmla="*/ 0 w 2222118"/>
                  <a:gd name="connsiteY16" fmla="*/ 2982717 h 4296095"/>
                  <a:gd name="connsiteX17" fmla="*/ 0 w 2222118"/>
                  <a:gd name="connsiteY17" fmla="*/ 2283068 h 4296095"/>
                  <a:gd name="connsiteX18" fmla="*/ 0 w 2222118"/>
                  <a:gd name="connsiteY18" fmla="*/ 1798223 h 4296095"/>
                  <a:gd name="connsiteX19" fmla="*/ 0 w 2222118"/>
                  <a:gd name="connsiteY19" fmla="*/ 1098573 h 4296095"/>
                  <a:gd name="connsiteX20" fmla="*/ 0 w 2222118"/>
                  <a:gd name="connsiteY20" fmla="*/ 0 h 4296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22118" h="4296095" fill="none" extrusionOk="0">
                    <a:moveTo>
                      <a:pt x="0" y="0"/>
                    </a:moveTo>
                    <a:cubicBezTo>
                      <a:pt x="215744" y="-19216"/>
                      <a:pt x="324651" y="839"/>
                      <a:pt x="599972" y="0"/>
                    </a:cubicBezTo>
                    <a:cubicBezTo>
                      <a:pt x="875293" y="-839"/>
                      <a:pt x="880548" y="-15626"/>
                      <a:pt x="1133280" y="0"/>
                    </a:cubicBezTo>
                    <a:cubicBezTo>
                      <a:pt x="1386012" y="15626"/>
                      <a:pt x="1494295" y="-8615"/>
                      <a:pt x="1644367" y="0"/>
                    </a:cubicBezTo>
                    <a:cubicBezTo>
                      <a:pt x="1794439" y="8615"/>
                      <a:pt x="1964043" y="4973"/>
                      <a:pt x="2222118" y="0"/>
                    </a:cubicBezTo>
                    <a:cubicBezTo>
                      <a:pt x="2222705" y="206952"/>
                      <a:pt x="2246435" y="371238"/>
                      <a:pt x="2222118" y="613728"/>
                    </a:cubicBezTo>
                    <a:cubicBezTo>
                      <a:pt x="2197801" y="856218"/>
                      <a:pt x="2197925" y="1026867"/>
                      <a:pt x="2222118" y="1227456"/>
                    </a:cubicBezTo>
                    <a:cubicBezTo>
                      <a:pt x="2246311" y="1428045"/>
                      <a:pt x="2200805" y="1612018"/>
                      <a:pt x="2222118" y="1884145"/>
                    </a:cubicBezTo>
                    <a:cubicBezTo>
                      <a:pt x="2243431" y="2156272"/>
                      <a:pt x="2200426" y="2312984"/>
                      <a:pt x="2222118" y="2540833"/>
                    </a:cubicBezTo>
                    <a:cubicBezTo>
                      <a:pt x="2243810" y="2768682"/>
                      <a:pt x="2228603" y="3007804"/>
                      <a:pt x="2222118" y="3240483"/>
                    </a:cubicBezTo>
                    <a:cubicBezTo>
                      <a:pt x="2215634" y="3473162"/>
                      <a:pt x="2182299" y="3799771"/>
                      <a:pt x="2222118" y="4296095"/>
                    </a:cubicBezTo>
                    <a:cubicBezTo>
                      <a:pt x="2058099" y="4288504"/>
                      <a:pt x="1873899" y="4296868"/>
                      <a:pt x="1711031" y="4296095"/>
                    </a:cubicBezTo>
                    <a:cubicBezTo>
                      <a:pt x="1548163" y="4295322"/>
                      <a:pt x="1385606" y="4303586"/>
                      <a:pt x="1199944" y="4296095"/>
                    </a:cubicBezTo>
                    <a:cubicBezTo>
                      <a:pt x="1014282" y="4288604"/>
                      <a:pt x="880168" y="4289624"/>
                      <a:pt x="711078" y="4296095"/>
                    </a:cubicBezTo>
                    <a:cubicBezTo>
                      <a:pt x="541988" y="4302566"/>
                      <a:pt x="220256" y="4268207"/>
                      <a:pt x="0" y="4296095"/>
                    </a:cubicBezTo>
                    <a:cubicBezTo>
                      <a:pt x="-28449" y="4077519"/>
                      <a:pt x="-21108" y="3801692"/>
                      <a:pt x="0" y="3596445"/>
                    </a:cubicBezTo>
                    <a:cubicBezTo>
                      <a:pt x="21108" y="3391198"/>
                      <a:pt x="29697" y="3161914"/>
                      <a:pt x="0" y="2982717"/>
                    </a:cubicBezTo>
                    <a:cubicBezTo>
                      <a:pt x="-29697" y="2803520"/>
                      <a:pt x="28845" y="2444287"/>
                      <a:pt x="0" y="2283068"/>
                    </a:cubicBezTo>
                    <a:cubicBezTo>
                      <a:pt x="-28845" y="2121849"/>
                      <a:pt x="6961" y="1988359"/>
                      <a:pt x="0" y="1798223"/>
                    </a:cubicBezTo>
                    <a:cubicBezTo>
                      <a:pt x="-6961" y="1608087"/>
                      <a:pt x="-1055" y="1306932"/>
                      <a:pt x="0" y="1098573"/>
                    </a:cubicBezTo>
                    <a:cubicBezTo>
                      <a:pt x="1055" y="890214"/>
                      <a:pt x="-42881" y="317518"/>
                      <a:pt x="0" y="0"/>
                    </a:cubicBezTo>
                    <a:close/>
                  </a:path>
                  <a:path w="2222118" h="4296095" stroke="0" extrusionOk="0">
                    <a:moveTo>
                      <a:pt x="0" y="0"/>
                    </a:moveTo>
                    <a:cubicBezTo>
                      <a:pt x="179805" y="16608"/>
                      <a:pt x="307184" y="23946"/>
                      <a:pt x="577751" y="0"/>
                    </a:cubicBezTo>
                    <a:cubicBezTo>
                      <a:pt x="848318" y="-23946"/>
                      <a:pt x="1024528" y="-8569"/>
                      <a:pt x="1177723" y="0"/>
                    </a:cubicBezTo>
                    <a:cubicBezTo>
                      <a:pt x="1330918" y="8569"/>
                      <a:pt x="1945379" y="-48716"/>
                      <a:pt x="2222118" y="0"/>
                    </a:cubicBezTo>
                    <a:cubicBezTo>
                      <a:pt x="2228469" y="221848"/>
                      <a:pt x="2192305" y="448915"/>
                      <a:pt x="2222118" y="656689"/>
                    </a:cubicBezTo>
                    <a:cubicBezTo>
                      <a:pt x="2251931" y="864463"/>
                      <a:pt x="2245321" y="1048400"/>
                      <a:pt x="2222118" y="1270417"/>
                    </a:cubicBezTo>
                    <a:cubicBezTo>
                      <a:pt x="2198915" y="1492434"/>
                      <a:pt x="2210622" y="1692632"/>
                      <a:pt x="2222118" y="1927105"/>
                    </a:cubicBezTo>
                    <a:cubicBezTo>
                      <a:pt x="2233614" y="2161578"/>
                      <a:pt x="2227534" y="2304511"/>
                      <a:pt x="2222118" y="2626755"/>
                    </a:cubicBezTo>
                    <a:cubicBezTo>
                      <a:pt x="2216703" y="2948999"/>
                      <a:pt x="2198750" y="2923743"/>
                      <a:pt x="2222118" y="3197522"/>
                    </a:cubicBezTo>
                    <a:cubicBezTo>
                      <a:pt x="2245486" y="3471301"/>
                      <a:pt x="2228321" y="3634339"/>
                      <a:pt x="2222118" y="3768289"/>
                    </a:cubicBezTo>
                    <a:cubicBezTo>
                      <a:pt x="2215915" y="3902239"/>
                      <a:pt x="2234866" y="4158806"/>
                      <a:pt x="2222118" y="4296095"/>
                    </a:cubicBezTo>
                    <a:cubicBezTo>
                      <a:pt x="2044870" y="4314871"/>
                      <a:pt x="1873917" y="4277171"/>
                      <a:pt x="1666589" y="4296095"/>
                    </a:cubicBezTo>
                    <a:cubicBezTo>
                      <a:pt x="1459261" y="4315019"/>
                      <a:pt x="1257921" y="4296128"/>
                      <a:pt x="1111059" y="4296095"/>
                    </a:cubicBezTo>
                    <a:cubicBezTo>
                      <a:pt x="964197" y="4296063"/>
                      <a:pt x="748316" y="4289298"/>
                      <a:pt x="622193" y="4296095"/>
                    </a:cubicBezTo>
                    <a:cubicBezTo>
                      <a:pt x="496070" y="4302892"/>
                      <a:pt x="284612" y="4290819"/>
                      <a:pt x="0" y="4296095"/>
                    </a:cubicBezTo>
                    <a:cubicBezTo>
                      <a:pt x="-11012" y="4051366"/>
                      <a:pt x="-7641" y="3943108"/>
                      <a:pt x="0" y="3725328"/>
                    </a:cubicBezTo>
                    <a:cubicBezTo>
                      <a:pt x="7641" y="3507548"/>
                      <a:pt x="-30747" y="3287353"/>
                      <a:pt x="0" y="3025678"/>
                    </a:cubicBezTo>
                    <a:cubicBezTo>
                      <a:pt x="30747" y="2764003"/>
                      <a:pt x="-23871" y="2556271"/>
                      <a:pt x="0" y="2326029"/>
                    </a:cubicBezTo>
                    <a:cubicBezTo>
                      <a:pt x="23871" y="2095787"/>
                      <a:pt x="23141" y="1920254"/>
                      <a:pt x="0" y="1798223"/>
                    </a:cubicBezTo>
                    <a:cubicBezTo>
                      <a:pt x="-23141" y="1676192"/>
                      <a:pt x="-22380" y="1355520"/>
                      <a:pt x="0" y="1184495"/>
                    </a:cubicBezTo>
                    <a:cubicBezTo>
                      <a:pt x="22380" y="1013470"/>
                      <a:pt x="-1644" y="805902"/>
                      <a:pt x="0" y="570767"/>
                    </a:cubicBezTo>
                    <a:cubicBezTo>
                      <a:pt x="1644" y="335632"/>
                      <a:pt x="-16560" y="187447"/>
                      <a:pt x="0" y="0"/>
                    </a:cubicBezTo>
                    <a:close/>
                  </a:path>
                </a:pathLst>
              </a:custGeom>
              <a:ln>
                <a:solidFill>
                  <a:srgbClr val="F9B000"/>
                </a:solidFill>
                <a:extLst>
                  <a:ext uri="{C807C97D-BFC1-408E-A445-0C87EB9F89A2}">
                    <ask:lineSketchStyleProps xmlns:ask="http://schemas.microsoft.com/office/drawing/2018/sketchyshapes" sd="2564543753">
                      <a:prstGeom prst="rect">
                        <a:avLst/>
                      </a:prstGeom>
                      <ask:type>
                        <ask:lineSketchFreehand/>
                      </ask:type>
                    </ask:lineSketchStyleProps>
                  </a:ext>
                </a:extLst>
              </a:ln>
            </p:spPr>
          </p:pic>
          <p:sp>
            <p:nvSpPr>
              <p:cNvPr id="16" name="Ovaal 15">
                <a:extLst>
                  <a:ext uri="{FF2B5EF4-FFF2-40B4-BE49-F238E27FC236}">
                    <a16:creationId xmlns:a16="http://schemas.microsoft.com/office/drawing/2014/main" id="{E74904A1-89AD-CE56-EB85-D150952320FC}"/>
                  </a:ext>
                </a:extLst>
              </p:cNvPr>
              <p:cNvSpPr>
                <a:spLocks noGrp="1" noRot="1" noMove="1" noResize="1" noEditPoints="1" noAdjustHandles="1" noChangeArrowheads="1" noChangeShapeType="1"/>
              </p:cNvSpPr>
              <p:nvPr/>
            </p:nvSpPr>
            <p:spPr>
              <a:xfrm>
                <a:off x="560731" y="1688326"/>
                <a:ext cx="1204569" cy="1143774"/>
              </a:xfrm>
              <a:prstGeom prst="ellipse">
                <a:avLst/>
              </a:prstGeom>
              <a:solidFill>
                <a:srgbClr val="F9B000"/>
              </a:solidFill>
              <a:ln>
                <a:solidFill>
                  <a:srgbClr val="F9B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5" name="Afbeelding 14" descr="Afbeelding met kaart, Graphics&#10;&#10;Door AI gegenereerde inhoud is mogelijk onjuist.">
              <a:extLst>
                <a:ext uri="{FF2B5EF4-FFF2-40B4-BE49-F238E27FC236}">
                  <a16:creationId xmlns:a16="http://schemas.microsoft.com/office/drawing/2014/main" id="{CA6EF7DE-AE5B-FA62-3AE0-ED15D05BF8FD}"/>
                </a:ext>
              </a:extLst>
            </p:cNvPr>
            <p:cNvPicPr>
              <a:picLocks noGrp="1" noRot="1" noChangeAspect="1" noMove="1" noResize="1" noEditPoints="1" noAdjustHandles="1" noChangeArrowheads="1" noChangeShapeType="1" noCrop="1"/>
            </p:cNvPicPr>
            <p:nvPr/>
          </p:nvPicPr>
          <p:blipFill>
            <a:blip r:embed="rId4" cstate="email">
              <a:extLst>
                <a:ext uri="{28A0092B-C50C-407E-A947-70E740481C1C}">
                  <a14:useLocalDpi xmlns:a14="http://schemas.microsoft.com/office/drawing/2010/main"/>
                </a:ext>
              </a:extLst>
            </a:blip>
            <a:stretch>
              <a:fillRect/>
            </a:stretch>
          </p:blipFill>
          <p:spPr>
            <a:xfrm>
              <a:off x="470165" y="1207825"/>
              <a:ext cx="2199057" cy="1467869"/>
            </a:xfrm>
            <a:prstGeom prst="rect">
              <a:avLst/>
            </a:prstGeom>
          </p:spPr>
        </p:pic>
      </p:grpSp>
      <p:grpSp>
        <p:nvGrpSpPr>
          <p:cNvPr id="26" name="Groep 25">
            <a:extLst>
              <a:ext uri="{FF2B5EF4-FFF2-40B4-BE49-F238E27FC236}">
                <a16:creationId xmlns:a16="http://schemas.microsoft.com/office/drawing/2014/main" id="{FD9235C7-4BFD-B1F3-0194-9CA4A51DA8C5}"/>
              </a:ext>
            </a:extLst>
          </p:cNvPr>
          <p:cNvGrpSpPr/>
          <p:nvPr/>
        </p:nvGrpSpPr>
        <p:grpSpPr>
          <a:xfrm>
            <a:off x="7442235" y="629509"/>
            <a:ext cx="4501187" cy="2531917"/>
            <a:chOff x="7442235" y="629509"/>
            <a:chExt cx="4501187" cy="2531917"/>
          </a:xfrm>
        </p:grpSpPr>
        <p:pic>
          <p:nvPicPr>
            <p:cNvPr id="24" name="Afbeelding 23">
              <a:extLst>
                <a:ext uri="{FF2B5EF4-FFF2-40B4-BE49-F238E27FC236}">
                  <a16:creationId xmlns:a16="http://schemas.microsoft.com/office/drawing/2014/main" id="{173673D3-0E6B-4ED2-F529-A501F25E32A7}"/>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442235" y="629509"/>
              <a:ext cx="4501187" cy="2531917"/>
            </a:xfrm>
            <a:custGeom>
              <a:avLst/>
              <a:gdLst>
                <a:gd name="connsiteX0" fmla="*/ 0 w 4501187"/>
                <a:gd name="connsiteY0" fmla="*/ 0 h 2531917"/>
                <a:gd name="connsiteX1" fmla="*/ 643027 w 4501187"/>
                <a:gd name="connsiteY1" fmla="*/ 0 h 2531917"/>
                <a:gd name="connsiteX2" fmla="*/ 1331065 w 4501187"/>
                <a:gd name="connsiteY2" fmla="*/ 0 h 2531917"/>
                <a:gd name="connsiteX3" fmla="*/ 2064116 w 4501187"/>
                <a:gd name="connsiteY3" fmla="*/ 0 h 2531917"/>
                <a:gd name="connsiteX4" fmla="*/ 2752154 w 4501187"/>
                <a:gd name="connsiteY4" fmla="*/ 0 h 2531917"/>
                <a:gd name="connsiteX5" fmla="*/ 3260145 w 4501187"/>
                <a:gd name="connsiteY5" fmla="*/ 0 h 2531917"/>
                <a:gd name="connsiteX6" fmla="*/ 4501187 w 4501187"/>
                <a:gd name="connsiteY6" fmla="*/ 0 h 2531917"/>
                <a:gd name="connsiteX7" fmla="*/ 4501187 w 4501187"/>
                <a:gd name="connsiteY7" fmla="*/ 557022 h 2531917"/>
                <a:gd name="connsiteX8" fmla="*/ 4501187 w 4501187"/>
                <a:gd name="connsiteY8" fmla="*/ 1164682 h 2531917"/>
                <a:gd name="connsiteX9" fmla="*/ 4501187 w 4501187"/>
                <a:gd name="connsiteY9" fmla="*/ 1772342 h 2531917"/>
                <a:gd name="connsiteX10" fmla="*/ 4501187 w 4501187"/>
                <a:gd name="connsiteY10" fmla="*/ 2531917 h 2531917"/>
                <a:gd name="connsiteX11" fmla="*/ 3813148 w 4501187"/>
                <a:gd name="connsiteY11" fmla="*/ 2531917 h 2531917"/>
                <a:gd name="connsiteX12" fmla="*/ 3125110 w 4501187"/>
                <a:gd name="connsiteY12" fmla="*/ 2531917 h 2531917"/>
                <a:gd name="connsiteX13" fmla="*/ 2392059 w 4501187"/>
                <a:gd name="connsiteY13" fmla="*/ 2531917 h 2531917"/>
                <a:gd name="connsiteX14" fmla="*/ 1794045 w 4501187"/>
                <a:gd name="connsiteY14" fmla="*/ 2531917 h 2531917"/>
                <a:gd name="connsiteX15" fmla="*/ 1060994 w 4501187"/>
                <a:gd name="connsiteY15" fmla="*/ 2531917 h 2531917"/>
                <a:gd name="connsiteX16" fmla="*/ 0 w 4501187"/>
                <a:gd name="connsiteY16" fmla="*/ 2531917 h 2531917"/>
                <a:gd name="connsiteX17" fmla="*/ 0 w 4501187"/>
                <a:gd name="connsiteY17" fmla="*/ 1873619 h 2531917"/>
                <a:gd name="connsiteX18" fmla="*/ 0 w 4501187"/>
                <a:gd name="connsiteY18" fmla="*/ 1265959 h 2531917"/>
                <a:gd name="connsiteX19" fmla="*/ 0 w 4501187"/>
                <a:gd name="connsiteY19" fmla="*/ 632979 h 2531917"/>
                <a:gd name="connsiteX20" fmla="*/ 0 w 4501187"/>
                <a:gd name="connsiteY20" fmla="*/ 0 h 253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01187" h="2531917" fill="none" extrusionOk="0">
                  <a:moveTo>
                    <a:pt x="0" y="0"/>
                  </a:moveTo>
                  <a:cubicBezTo>
                    <a:pt x="267008" y="8878"/>
                    <a:pt x="358190" y="-27142"/>
                    <a:pt x="643027" y="0"/>
                  </a:cubicBezTo>
                  <a:cubicBezTo>
                    <a:pt x="927864" y="27142"/>
                    <a:pt x="1055696" y="26028"/>
                    <a:pt x="1331065" y="0"/>
                  </a:cubicBezTo>
                  <a:cubicBezTo>
                    <a:pt x="1606434" y="-26028"/>
                    <a:pt x="1884484" y="25270"/>
                    <a:pt x="2064116" y="0"/>
                  </a:cubicBezTo>
                  <a:cubicBezTo>
                    <a:pt x="2243748" y="-25270"/>
                    <a:pt x="2446297" y="8618"/>
                    <a:pt x="2752154" y="0"/>
                  </a:cubicBezTo>
                  <a:cubicBezTo>
                    <a:pt x="3058011" y="-8618"/>
                    <a:pt x="3092998" y="19950"/>
                    <a:pt x="3260145" y="0"/>
                  </a:cubicBezTo>
                  <a:cubicBezTo>
                    <a:pt x="3427292" y="-19950"/>
                    <a:pt x="4023122" y="15098"/>
                    <a:pt x="4501187" y="0"/>
                  </a:cubicBezTo>
                  <a:cubicBezTo>
                    <a:pt x="4479567" y="147166"/>
                    <a:pt x="4505781" y="336926"/>
                    <a:pt x="4501187" y="557022"/>
                  </a:cubicBezTo>
                  <a:cubicBezTo>
                    <a:pt x="4496593" y="777118"/>
                    <a:pt x="4487618" y="884150"/>
                    <a:pt x="4501187" y="1164682"/>
                  </a:cubicBezTo>
                  <a:cubicBezTo>
                    <a:pt x="4514756" y="1445214"/>
                    <a:pt x="4518656" y="1614476"/>
                    <a:pt x="4501187" y="1772342"/>
                  </a:cubicBezTo>
                  <a:cubicBezTo>
                    <a:pt x="4483718" y="1930208"/>
                    <a:pt x="4476459" y="2306774"/>
                    <a:pt x="4501187" y="2531917"/>
                  </a:cubicBezTo>
                  <a:cubicBezTo>
                    <a:pt x="4227674" y="2557952"/>
                    <a:pt x="4142279" y="2510404"/>
                    <a:pt x="3813148" y="2531917"/>
                  </a:cubicBezTo>
                  <a:cubicBezTo>
                    <a:pt x="3484017" y="2553430"/>
                    <a:pt x="3385593" y="2503931"/>
                    <a:pt x="3125110" y="2531917"/>
                  </a:cubicBezTo>
                  <a:cubicBezTo>
                    <a:pt x="2864627" y="2559903"/>
                    <a:pt x="2586324" y="2536302"/>
                    <a:pt x="2392059" y="2531917"/>
                  </a:cubicBezTo>
                  <a:cubicBezTo>
                    <a:pt x="2197794" y="2527532"/>
                    <a:pt x="1985795" y="2526199"/>
                    <a:pt x="1794045" y="2531917"/>
                  </a:cubicBezTo>
                  <a:cubicBezTo>
                    <a:pt x="1602295" y="2537635"/>
                    <a:pt x="1223286" y="2560582"/>
                    <a:pt x="1060994" y="2531917"/>
                  </a:cubicBezTo>
                  <a:cubicBezTo>
                    <a:pt x="898702" y="2503252"/>
                    <a:pt x="422208" y="2556749"/>
                    <a:pt x="0" y="2531917"/>
                  </a:cubicBezTo>
                  <a:cubicBezTo>
                    <a:pt x="-11360" y="2377405"/>
                    <a:pt x="13580" y="2121346"/>
                    <a:pt x="0" y="1873619"/>
                  </a:cubicBezTo>
                  <a:cubicBezTo>
                    <a:pt x="-13580" y="1625892"/>
                    <a:pt x="-10222" y="1437682"/>
                    <a:pt x="0" y="1265959"/>
                  </a:cubicBezTo>
                  <a:cubicBezTo>
                    <a:pt x="10222" y="1094236"/>
                    <a:pt x="27316" y="809069"/>
                    <a:pt x="0" y="632979"/>
                  </a:cubicBezTo>
                  <a:cubicBezTo>
                    <a:pt x="-27316" y="456889"/>
                    <a:pt x="10300" y="139763"/>
                    <a:pt x="0" y="0"/>
                  </a:cubicBezTo>
                  <a:close/>
                </a:path>
                <a:path w="4501187" h="2531917" stroke="0" extrusionOk="0">
                  <a:moveTo>
                    <a:pt x="0" y="0"/>
                  </a:moveTo>
                  <a:cubicBezTo>
                    <a:pt x="219442" y="21084"/>
                    <a:pt x="542057" y="12523"/>
                    <a:pt x="688039" y="0"/>
                  </a:cubicBezTo>
                  <a:cubicBezTo>
                    <a:pt x="834021" y="-12523"/>
                    <a:pt x="996984" y="-21245"/>
                    <a:pt x="1241042" y="0"/>
                  </a:cubicBezTo>
                  <a:cubicBezTo>
                    <a:pt x="1485100" y="21245"/>
                    <a:pt x="1621083" y="-20007"/>
                    <a:pt x="1929080" y="0"/>
                  </a:cubicBezTo>
                  <a:cubicBezTo>
                    <a:pt x="2237077" y="20007"/>
                    <a:pt x="2249281" y="-15890"/>
                    <a:pt x="2437071" y="0"/>
                  </a:cubicBezTo>
                  <a:cubicBezTo>
                    <a:pt x="2624861" y="15890"/>
                    <a:pt x="2727806" y="-2606"/>
                    <a:pt x="2990074" y="0"/>
                  </a:cubicBezTo>
                  <a:cubicBezTo>
                    <a:pt x="3252342" y="2606"/>
                    <a:pt x="3510353" y="-17905"/>
                    <a:pt x="3723125" y="0"/>
                  </a:cubicBezTo>
                  <a:cubicBezTo>
                    <a:pt x="3935897" y="17905"/>
                    <a:pt x="4278080" y="-1435"/>
                    <a:pt x="4501187" y="0"/>
                  </a:cubicBezTo>
                  <a:cubicBezTo>
                    <a:pt x="4527006" y="217987"/>
                    <a:pt x="4507713" y="360690"/>
                    <a:pt x="4501187" y="658298"/>
                  </a:cubicBezTo>
                  <a:cubicBezTo>
                    <a:pt x="4494661" y="955906"/>
                    <a:pt x="4511148" y="992985"/>
                    <a:pt x="4501187" y="1215320"/>
                  </a:cubicBezTo>
                  <a:cubicBezTo>
                    <a:pt x="4491226" y="1437655"/>
                    <a:pt x="4495473" y="1532006"/>
                    <a:pt x="4501187" y="1848299"/>
                  </a:cubicBezTo>
                  <a:cubicBezTo>
                    <a:pt x="4506901" y="2164592"/>
                    <a:pt x="4527383" y="2237197"/>
                    <a:pt x="4501187" y="2531917"/>
                  </a:cubicBezTo>
                  <a:cubicBezTo>
                    <a:pt x="4219566" y="2505439"/>
                    <a:pt x="4114577" y="2511187"/>
                    <a:pt x="3858160" y="2531917"/>
                  </a:cubicBezTo>
                  <a:cubicBezTo>
                    <a:pt x="3601743" y="2552647"/>
                    <a:pt x="3458318" y="2520211"/>
                    <a:pt x="3350169" y="2531917"/>
                  </a:cubicBezTo>
                  <a:cubicBezTo>
                    <a:pt x="3242020" y="2543623"/>
                    <a:pt x="2905858" y="2533675"/>
                    <a:pt x="2662131" y="2531917"/>
                  </a:cubicBezTo>
                  <a:cubicBezTo>
                    <a:pt x="2418404" y="2530159"/>
                    <a:pt x="2254107" y="2528915"/>
                    <a:pt x="2109128" y="2531917"/>
                  </a:cubicBezTo>
                  <a:cubicBezTo>
                    <a:pt x="1964149" y="2534919"/>
                    <a:pt x="1767174" y="2530323"/>
                    <a:pt x="1511113" y="2531917"/>
                  </a:cubicBezTo>
                  <a:cubicBezTo>
                    <a:pt x="1255053" y="2533511"/>
                    <a:pt x="1138304" y="2514660"/>
                    <a:pt x="868086" y="2531917"/>
                  </a:cubicBezTo>
                  <a:cubicBezTo>
                    <a:pt x="597868" y="2549174"/>
                    <a:pt x="303100" y="2549117"/>
                    <a:pt x="0" y="2531917"/>
                  </a:cubicBezTo>
                  <a:cubicBezTo>
                    <a:pt x="-1131" y="2330744"/>
                    <a:pt x="-6909" y="1998749"/>
                    <a:pt x="0" y="1848299"/>
                  </a:cubicBezTo>
                  <a:cubicBezTo>
                    <a:pt x="6909" y="1697849"/>
                    <a:pt x="-11869" y="1362706"/>
                    <a:pt x="0" y="1164682"/>
                  </a:cubicBezTo>
                  <a:cubicBezTo>
                    <a:pt x="11869" y="966658"/>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25" name="Afbeelding 24" descr="Afbeelding met Graphics, Kleurrijkheid, cirkel, paars&#10;&#10;Door AI gegenereerde inhoud is mogelijk onjuist.">
              <a:extLst>
                <a:ext uri="{FF2B5EF4-FFF2-40B4-BE49-F238E27FC236}">
                  <a16:creationId xmlns:a16="http://schemas.microsoft.com/office/drawing/2014/main" id="{76E764BD-2C03-708A-302B-E7E125C4C2B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388149" y="1465013"/>
              <a:ext cx="891463" cy="836985"/>
            </a:xfrm>
            <a:prstGeom prst="rect">
              <a:avLst/>
            </a:prstGeom>
          </p:spPr>
        </p:pic>
      </p:grpSp>
    </p:spTree>
    <p:extLst>
      <p:ext uri="{BB962C8B-B14F-4D97-AF65-F5344CB8AC3E}">
        <p14:creationId xmlns:p14="http://schemas.microsoft.com/office/powerpoint/2010/main" val="8179587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8C6A77-F0B5-5FA3-E30F-2D802B32B00D}"/>
              </a:ext>
            </a:extLst>
          </p:cNvPr>
          <p:cNvSpPr>
            <a:spLocks noGrp="1"/>
          </p:cNvSpPr>
          <p:nvPr>
            <p:ph type="title"/>
          </p:nvPr>
        </p:nvSpPr>
        <p:spPr/>
        <p:txBody>
          <a:bodyPr/>
          <a:lstStyle/>
          <a:p>
            <a:endParaRPr lang="en-US"/>
          </a:p>
        </p:txBody>
      </p:sp>
      <p:sp>
        <p:nvSpPr>
          <p:cNvPr id="3" name="Tijdelijke aanduiding voor tekst 2">
            <a:extLst>
              <a:ext uri="{FF2B5EF4-FFF2-40B4-BE49-F238E27FC236}">
                <a16:creationId xmlns:a16="http://schemas.microsoft.com/office/drawing/2014/main" id="{BCE1FD72-1D10-659A-8BBB-1A5B5E785260}"/>
              </a:ext>
            </a:extLst>
          </p:cNvPr>
          <p:cNvSpPr>
            <a:spLocks noGrp="1"/>
          </p:cNvSpPr>
          <p:nvPr>
            <p:ph type="body" sz="quarter" idx="1002"/>
          </p:nvPr>
        </p:nvSpPr>
        <p:spPr/>
        <p:txBody>
          <a:bodyPr/>
          <a:lstStyle/>
          <a:p>
            <a:endParaRPr lang="en-US"/>
          </a:p>
        </p:txBody>
      </p:sp>
      <p:sp>
        <p:nvSpPr>
          <p:cNvPr id="4" name="Tijdelijke aanduiding voor dianummer 3">
            <a:extLst>
              <a:ext uri="{FF2B5EF4-FFF2-40B4-BE49-F238E27FC236}">
                <a16:creationId xmlns:a16="http://schemas.microsoft.com/office/drawing/2014/main" id="{470902F7-ADE1-596F-6125-5E5B8F7E3849}"/>
              </a:ext>
            </a:extLst>
          </p:cNvPr>
          <p:cNvSpPr>
            <a:spLocks noGrp="1"/>
          </p:cNvSpPr>
          <p:nvPr>
            <p:ph type="sldNum" sz="quarter" idx="1005"/>
          </p:nvPr>
        </p:nvSpPr>
        <p:spPr/>
        <p:txBody>
          <a:bodyPr/>
          <a:lstStyle/>
          <a:p>
            <a:fld id="{8F18802B-E4C7-4B2D-B37A-6B7CC3C134EA}" type="slidenum">
              <a:rPr lang="nl-NL" smtClean="0"/>
              <a:pPr/>
              <a:t>19</a:t>
            </a:fld>
            <a:endParaRPr lang="nl-NL" dirty="0"/>
          </a:p>
        </p:txBody>
      </p:sp>
      <p:pic>
        <p:nvPicPr>
          <p:cNvPr id="6" name="Afbeelding 5" descr="Afbeelding met Menselijk gezicht, kleding, persoon, microfoon&#10;&#10;Door AI gegenereerde inhoud is mogelijk onjuist.">
            <a:extLst>
              <a:ext uri="{FF2B5EF4-FFF2-40B4-BE49-F238E27FC236}">
                <a16:creationId xmlns:a16="http://schemas.microsoft.com/office/drawing/2014/main" id="{010BED67-867B-0932-E9CF-93A9951B4D7B}"/>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171796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F23FC37E-A2F4-69BE-8951-D7B23ECB4C79}"/>
              </a:ext>
            </a:extLst>
          </p:cNvPr>
          <p:cNvSpPr>
            <a:spLocks noGrp="1" noRot="1" noMove="1" noResize="1" noEditPoints="1" noAdjustHandles="1" noChangeArrowheads="1" noChangeShapeType="1"/>
          </p:cNvSpPr>
          <p:nvPr>
            <p:ph type="sldNum" sz="quarter" idx="1005"/>
          </p:nvPr>
        </p:nvSpPr>
        <p:spPr/>
        <p:txBody>
          <a:bodyPr/>
          <a:lstStyle/>
          <a:p>
            <a:fld id="{8F18802B-E4C7-4B2D-B37A-6B7CC3C134EA}" type="slidenum">
              <a:rPr lang="nl-NL" smtClean="0"/>
              <a:pPr/>
              <a:t>2</a:t>
            </a:fld>
            <a:endParaRPr lang="nl-NL" dirty="0"/>
          </a:p>
        </p:txBody>
      </p:sp>
      <p:pic>
        <p:nvPicPr>
          <p:cNvPr id="8" name="Afbeelding 7" descr="Afbeelding met tekst, kleding, Menselijk gezicht, person&#10;&#10;Door AI gegenereerde inhoud is mogelijk onjuist.">
            <a:extLst>
              <a:ext uri="{FF2B5EF4-FFF2-40B4-BE49-F238E27FC236}">
                <a16:creationId xmlns:a16="http://schemas.microsoft.com/office/drawing/2014/main" id="{CD966849-4BFB-59EE-2F44-C2BB2FB483EB}"/>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tretch>
            <a:fillRect/>
          </a:stretch>
        </p:blipFill>
        <p:spPr>
          <a:xfrm>
            <a:off x="1" y="-2581"/>
            <a:ext cx="12192000" cy="6857999"/>
          </a:xfrm>
          <a:prstGeom prst="rect">
            <a:avLst/>
          </a:prstGeom>
        </p:spPr>
      </p:pic>
      <p:pic>
        <p:nvPicPr>
          <p:cNvPr id="9" name="Afbeelding 8" descr="Afbeelding met geel, cirkel, Graphics, Kleurrijkheid&#10;&#10;Door AI gegenereerde inhoud is mogelijk onjuist.">
            <a:extLst>
              <a:ext uri="{FF2B5EF4-FFF2-40B4-BE49-F238E27FC236}">
                <a16:creationId xmlns:a16="http://schemas.microsoft.com/office/drawing/2014/main" id="{C0AD0F81-440B-799B-2A26-8F9B8B6BAB79}"/>
              </a:ext>
            </a:extLst>
          </p:cNvPr>
          <p:cNvPicPr>
            <a:picLocks noGrp="1" noRot="1" noChangeAspect="1" noMove="1" noResize="1" noEditPoints="1" noAdjustHandles="1" noChangeArrowheads="1" noChangeShapeType="1" noCrop="1"/>
          </p:cNvPicPr>
          <p:nvPr/>
        </p:nvPicPr>
        <p:blipFill>
          <a:blip r:embed="rId3" cstate="email">
            <a:extLst>
              <a:ext uri="{28A0092B-C50C-407E-A947-70E740481C1C}">
                <a14:useLocalDpi xmlns:a14="http://schemas.microsoft.com/office/drawing/2010/main"/>
              </a:ext>
            </a:extLst>
          </a:blip>
          <a:stretch>
            <a:fillRect/>
          </a:stretch>
        </p:blipFill>
        <p:spPr>
          <a:xfrm>
            <a:off x="1074000" y="6463801"/>
            <a:ext cx="388801" cy="365041"/>
          </a:xfrm>
          <a:prstGeom prst="rect">
            <a:avLst/>
          </a:prstGeom>
        </p:spPr>
      </p:pic>
      <p:sp>
        <p:nvSpPr>
          <p:cNvPr id="2" name="Tekstvak 1">
            <a:extLst>
              <a:ext uri="{FF2B5EF4-FFF2-40B4-BE49-F238E27FC236}">
                <a16:creationId xmlns:a16="http://schemas.microsoft.com/office/drawing/2014/main" id="{8F7FDE83-8432-4722-FACC-6170F1164589}"/>
              </a:ext>
            </a:extLst>
          </p:cNvPr>
          <p:cNvSpPr txBox="1">
            <a:spLocks noGrp="1" noRot="1" noMove="1" noResize="1" noEditPoints="1" noAdjustHandles="1" noChangeArrowheads="1" noChangeShapeType="1"/>
          </p:cNvSpPr>
          <p:nvPr/>
        </p:nvSpPr>
        <p:spPr>
          <a:xfrm>
            <a:off x="1462801" y="6477045"/>
            <a:ext cx="6564702" cy="338554"/>
          </a:xfrm>
          <a:prstGeom prst="rect">
            <a:avLst/>
          </a:prstGeom>
          <a:noFill/>
        </p:spPr>
        <p:txBody>
          <a:bodyPr wrap="square" rtlCol="0">
            <a:spAutoFit/>
          </a:bodyPr>
          <a:lstStyle/>
          <a:p>
            <a:r>
              <a:rPr lang="en-US" sz="1600" dirty="0">
                <a:solidFill>
                  <a:schemeClr val="bg1"/>
                </a:solidFill>
              </a:rPr>
              <a:t>Ga </a:t>
            </a:r>
            <a:r>
              <a:rPr lang="en-US" sz="1600" dirty="0" err="1">
                <a:solidFill>
                  <a:schemeClr val="bg1"/>
                </a:solidFill>
              </a:rPr>
              <a:t>voor</a:t>
            </a:r>
            <a:r>
              <a:rPr lang="en-US" sz="1600" dirty="0">
                <a:solidFill>
                  <a:schemeClr val="bg1"/>
                </a:solidFill>
              </a:rPr>
              <a:t> de video’s en </a:t>
            </a:r>
            <a:r>
              <a:rPr lang="en-US" sz="1600" dirty="0" err="1">
                <a:solidFill>
                  <a:schemeClr val="bg1"/>
                </a:solidFill>
              </a:rPr>
              <a:t>liederen</a:t>
            </a:r>
            <a:r>
              <a:rPr lang="en-US" sz="1600" dirty="0">
                <a:solidFill>
                  <a:schemeClr val="bg1"/>
                </a:solidFill>
              </a:rPr>
              <a:t> </a:t>
            </a:r>
            <a:r>
              <a:rPr lang="en-US" sz="1600" dirty="0" err="1">
                <a:solidFill>
                  <a:schemeClr val="bg1"/>
                </a:solidFill>
              </a:rPr>
              <a:t>naar</a:t>
            </a:r>
            <a:r>
              <a:rPr lang="en-US" sz="1600" dirty="0">
                <a:solidFill>
                  <a:schemeClr val="bg1"/>
                </a:solidFill>
              </a:rPr>
              <a:t> de </a:t>
            </a:r>
            <a:r>
              <a:rPr lang="en-US" sz="1600" dirty="0" err="1">
                <a:solidFill>
                  <a:schemeClr val="bg1"/>
                </a:solidFill>
              </a:rPr>
              <a:t>downloadpagina</a:t>
            </a:r>
            <a:endParaRPr lang="en-US" sz="1600" dirty="0">
              <a:solidFill>
                <a:schemeClr val="bg1"/>
              </a:solidFill>
            </a:endParaRPr>
          </a:p>
        </p:txBody>
      </p:sp>
    </p:spTree>
    <p:extLst>
      <p:ext uri="{BB962C8B-B14F-4D97-AF65-F5344CB8AC3E}">
        <p14:creationId xmlns:p14="http://schemas.microsoft.com/office/powerpoint/2010/main" val="39789849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1E5E1-4590-FD8D-F847-50DCACF7CC26}"/>
            </a:ext>
          </a:extLst>
        </p:cNvPr>
        <p:cNvGrpSpPr/>
        <p:nvPr/>
      </p:nvGrpSpPr>
      <p:grpSpPr>
        <a:xfrm>
          <a:off x="0" y="0"/>
          <a:ext cx="0" cy="0"/>
          <a:chOff x="0" y="0"/>
          <a:chExt cx="0" cy="0"/>
        </a:xfrm>
      </p:grpSpPr>
      <p:grpSp>
        <p:nvGrpSpPr>
          <p:cNvPr id="20" name="Groep 19">
            <a:extLst>
              <a:ext uri="{FF2B5EF4-FFF2-40B4-BE49-F238E27FC236}">
                <a16:creationId xmlns:a16="http://schemas.microsoft.com/office/drawing/2014/main" id="{3CB1FCB7-42AD-D71C-1372-E6891C0A9869}"/>
              </a:ext>
            </a:extLst>
          </p:cNvPr>
          <p:cNvGrpSpPr>
            <a:grpSpLocks noGrp="1" noUngrp="1" noRot="1" noMove="1" noResize="1"/>
          </p:cNvGrpSpPr>
          <p:nvPr/>
        </p:nvGrpSpPr>
        <p:grpSpPr>
          <a:xfrm>
            <a:off x="536036" y="453481"/>
            <a:ext cx="5879326" cy="830997"/>
            <a:chOff x="536036" y="453481"/>
            <a:chExt cx="5879326" cy="830997"/>
          </a:xfrm>
        </p:grpSpPr>
        <p:sp>
          <p:nvSpPr>
            <p:cNvPr id="16" name="Tekstvak 15">
              <a:extLst>
                <a:ext uri="{FF2B5EF4-FFF2-40B4-BE49-F238E27FC236}">
                  <a16:creationId xmlns:a16="http://schemas.microsoft.com/office/drawing/2014/main" id="{EA29466D-CE42-576A-3FFB-581156A25363}"/>
                </a:ext>
              </a:extLst>
            </p:cNvPr>
            <p:cNvSpPr txBox="1">
              <a:spLocks noGrp="1" noRot="1" noMove="1" noResize="1" noEditPoints="1" noAdjustHandles="1" noChangeArrowheads="1" noChangeShapeType="1"/>
            </p:cNvSpPr>
            <p:nvPr/>
          </p:nvSpPr>
          <p:spPr>
            <a:xfrm>
              <a:off x="536036" y="536147"/>
              <a:ext cx="568863" cy="605909"/>
            </a:xfrm>
            <a:prstGeom prst="ellipse">
              <a:avLst/>
            </a:prstGeom>
            <a:solidFill>
              <a:schemeClr val="accent6"/>
            </a:solidFill>
            <a:ln>
              <a:solidFill>
                <a:schemeClr val="accent6"/>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800" b="1" dirty="0">
                  <a:solidFill>
                    <a:schemeClr val="bg1"/>
                  </a:solidFill>
                  <a:latin typeface="+mj-lt"/>
                </a:rPr>
                <a:t>31</a:t>
              </a:r>
            </a:p>
          </p:txBody>
        </p:sp>
        <p:sp>
          <p:nvSpPr>
            <p:cNvPr id="17" name="Tekstvak 16">
              <a:extLst>
                <a:ext uri="{FF2B5EF4-FFF2-40B4-BE49-F238E27FC236}">
                  <a16:creationId xmlns:a16="http://schemas.microsoft.com/office/drawing/2014/main" id="{18B6B1D6-94C2-A15C-E2D0-50F5F2EE0C62}"/>
                </a:ext>
              </a:extLst>
            </p:cNvPr>
            <p:cNvSpPr txBox="1">
              <a:spLocks noGrp="1" noRot="1" noMove="1" noResize="1" noEditPoints="1" noAdjustHandles="1" noChangeArrowheads="1" noChangeShapeType="1"/>
            </p:cNvSpPr>
            <p:nvPr/>
          </p:nvSpPr>
          <p:spPr>
            <a:xfrm>
              <a:off x="1295586" y="453481"/>
              <a:ext cx="5119776" cy="830997"/>
            </a:xfrm>
            <a:prstGeom prst="rect">
              <a:avLst/>
            </a:prstGeom>
            <a:noFill/>
          </p:spPr>
          <p:txBody>
            <a:bodyPr wrap="square" rtlCol="0">
              <a:spAutoFit/>
            </a:bodyPr>
            <a:lstStyle/>
            <a:p>
              <a:r>
                <a:rPr lang="en-US" sz="4800" dirty="0">
                  <a:latin typeface="+mj-lt"/>
                </a:rPr>
                <a:t>MEXICO</a:t>
              </a:r>
              <a:endParaRPr lang="en-US" sz="3600" dirty="0">
                <a:latin typeface="+mj-lt"/>
              </a:endParaRPr>
            </a:p>
          </p:txBody>
        </p:sp>
      </p:grpSp>
      <p:sp>
        <p:nvSpPr>
          <p:cNvPr id="2" name="Rechthoek 1">
            <a:extLst>
              <a:ext uri="{FF2B5EF4-FFF2-40B4-BE49-F238E27FC236}">
                <a16:creationId xmlns:a16="http://schemas.microsoft.com/office/drawing/2014/main" id="{77BE6104-0575-C412-5422-9E4ACA870661}"/>
              </a:ext>
            </a:extLst>
          </p:cNvPr>
          <p:cNvSpPr/>
          <p:nvPr/>
        </p:nvSpPr>
        <p:spPr>
          <a:xfrm>
            <a:off x="2935062" y="1545904"/>
            <a:ext cx="4011838" cy="830997"/>
          </a:xfrm>
          <a:custGeom>
            <a:avLst/>
            <a:gdLst>
              <a:gd name="connsiteX0" fmla="*/ 0 w 4011838"/>
              <a:gd name="connsiteY0" fmla="*/ 0 h 830997"/>
              <a:gd name="connsiteX1" fmla="*/ 628521 w 4011838"/>
              <a:gd name="connsiteY1" fmla="*/ 0 h 830997"/>
              <a:gd name="connsiteX2" fmla="*/ 1176806 w 4011838"/>
              <a:gd name="connsiteY2" fmla="*/ 0 h 830997"/>
              <a:gd name="connsiteX3" fmla="*/ 1805327 w 4011838"/>
              <a:gd name="connsiteY3" fmla="*/ 0 h 830997"/>
              <a:gd name="connsiteX4" fmla="*/ 2433848 w 4011838"/>
              <a:gd name="connsiteY4" fmla="*/ 0 h 830997"/>
              <a:gd name="connsiteX5" fmla="*/ 3142606 w 4011838"/>
              <a:gd name="connsiteY5" fmla="*/ 0 h 830997"/>
              <a:gd name="connsiteX6" fmla="*/ 4011838 w 4011838"/>
              <a:gd name="connsiteY6" fmla="*/ 0 h 830997"/>
              <a:gd name="connsiteX7" fmla="*/ 4011838 w 4011838"/>
              <a:gd name="connsiteY7" fmla="*/ 423808 h 830997"/>
              <a:gd name="connsiteX8" fmla="*/ 4011838 w 4011838"/>
              <a:gd name="connsiteY8" fmla="*/ 830997 h 830997"/>
              <a:gd name="connsiteX9" fmla="*/ 3303080 w 4011838"/>
              <a:gd name="connsiteY9" fmla="*/ 830997 h 830997"/>
              <a:gd name="connsiteX10" fmla="*/ 2554204 w 4011838"/>
              <a:gd name="connsiteY10" fmla="*/ 830997 h 830997"/>
              <a:gd name="connsiteX11" fmla="*/ 1805327 w 4011838"/>
              <a:gd name="connsiteY11" fmla="*/ 830997 h 830997"/>
              <a:gd name="connsiteX12" fmla="*/ 1056451 w 4011838"/>
              <a:gd name="connsiteY12" fmla="*/ 830997 h 830997"/>
              <a:gd name="connsiteX13" fmla="*/ 0 w 4011838"/>
              <a:gd name="connsiteY13" fmla="*/ 830997 h 830997"/>
              <a:gd name="connsiteX14" fmla="*/ 0 w 4011838"/>
              <a:gd name="connsiteY14" fmla="*/ 407189 h 830997"/>
              <a:gd name="connsiteX15" fmla="*/ 0 w 4011838"/>
              <a:gd name="connsiteY15" fmla="*/ 0 h 83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11838" h="830997" fill="none" extrusionOk="0">
                <a:moveTo>
                  <a:pt x="0" y="0"/>
                </a:moveTo>
                <a:cubicBezTo>
                  <a:pt x="301414" y="8788"/>
                  <a:pt x="499197" y="-30357"/>
                  <a:pt x="628521" y="0"/>
                </a:cubicBezTo>
                <a:cubicBezTo>
                  <a:pt x="757845" y="30357"/>
                  <a:pt x="1018221" y="3801"/>
                  <a:pt x="1176806" y="0"/>
                </a:cubicBezTo>
                <a:cubicBezTo>
                  <a:pt x="1335391" y="-3801"/>
                  <a:pt x="1569409" y="-11207"/>
                  <a:pt x="1805327" y="0"/>
                </a:cubicBezTo>
                <a:cubicBezTo>
                  <a:pt x="2041245" y="11207"/>
                  <a:pt x="2231040" y="-16337"/>
                  <a:pt x="2433848" y="0"/>
                </a:cubicBezTo>
                <a:cubicBezTo>
                  <a:pt x="2636656" y="16337"/>
                  <a:pt x="2903378" y="-29913"/>
                  <a:pt x="3142606" y="0"/>
                </a:cubicBezTo>
                <a:cubicBezTo>
                  <a:pt x="3381834" y="29913"/>
                  <a:pt x="3636898" y="15141"/>
                  <a:pt x="4011838" y="0"/>
                </a:cubicBezTo>
                <a:cubicBezTo>
                  <a:pt x="3998178" y="179931"/>
                  <a:pt x="4023025" y="265863"/>
                  <a:pt x="4011838" y="423808"/>
                </a:cubicBezTo>
                <a:cubicBezTo>
                  <a:pt x="4000651" y="581753"/>
                  <a:pt x="4030014" y="733254"/>
                  <a:pt x="4011838" y="830997"/>
                </a:cubicBezTo>
                <a:cubicBezTo>
                  <a:pt x="3713623" y="852962"/>
                  <a:pt x="3545480" y="815176"/>
                  <a:pt x="3303080" y="830997"/>
                </a:cubicBezTo>
                <a:cubicBezTo>
                  <a:pt x="3060680" y="846818"/>
                  <a:pt x="2891233" y="831929"/>
                  <a:pt x="2554204" y="830997"/>
                </a:cubicBezTo>
                <a:cubicBezTo>
                  <a:pt x="2217175" y="830065"/>
                  <a:pt x="1970278" y="866211"/>
                  <a:pt x="1805327" y="830997"/>
                </a:cubicBezTo>
                <a:cubicBezTo>
                  <a:pt x="1640376" y="795783"/>
                  <a:pt x="1402686" y="828467"/>
                  <a:pt x="1056451" y="830997"/>
                </a:cubicBezTo>
                <a:cubicBezTo>
                  <a:pt x="710216" y="833527"/>
                  <a:pt x="479545" y="852905"/>
                  <a:pt x="0" y="830997"/>
                </a:cubicBezTo>
                <a:cubicBezTo>
                  <a:pt x="-1238" y="706387"/>
                  <a:pt x="1776" y="575350"/>
                  <a:pt x="0" y="407189"/>
                </a:cubicBezTo>
                <a:cubicBezTo>
                  <a:pt x="-1776" y="239028"/>
                  <a:pt x="70" y="147087"/>
                  <a:pt x="0" y="0"/>
                </a:cubicBezTo>
                <a:close/>
              </a:path>
              <a:path w="4011838" h="830997" stroke="0" extrusionOk="0">
                <a:moveTo>
                  <a:pt x="0" y="0"/>
                </a:moveTo>
                <a:cubicBezTo>
                  <a:pt x="157853" y="23511"/>
                  <a:pt x="491866" y="-29220"/>
                  <a:pt x="708758" y="0"/>
                </a:cubicBezTo>
                <a:cubicBezTo>
                  <a:pt x="925650" y="29220"/>
                  <a:pt x="1110222" y="1032"/>
                  <a:pt x="1377398" y="0"/>
                </a:cubicBezTo>
                <a:cubicBezTo>
                  <a:pt x="1644574" y="-1032"/>
                  <a:pt x="1851306" y="26404"/>
                  <a:pt x="2046037" y="0"/>
                </a:cubicBezTo>
                <a:cubicBezTo>
                  <a:pt x="2240768" y="-26404"/>
                  <a:pt x="2480797" y="-13880"/>
                  <a:pt x="2594322" y="0"/>
                </a:cubicBezTo>
                <a:cubicBezTo>
                  <a:pt x="2707848" y="13880"/>
                  <a:pt x="2950795" y="28504"/>
                  <a:pt x="3303080" y="0"/>
                </a:cubicBezTo>
                <a:cubicBezTo>
                  <a:pt x="3655365" y="-28504"/>
                  <a:pt x="3764807" y="29952"/>
                  <a:pt x="4011838" y="0"/>
                </a:cubicBezTo>
                <a:cubicBezTo>
                  <a:pt x="3994497" y="175448"/>
                  <a:pt x="4003772" y="257063"/>
                  <a:pt x="4011838" y="390569"/>
                </a:cubicBezTo>
                <a:cubicBezTo>
                  <a:pt x="4019904" y="524075"/>
                  <a:pt x="4017401" y="686160"/>
                  <a:pt x="4011838" y="830997"/>
                </a:cubicBezTo>
                <a:cubicBezTo>
                  <a:pt x="3662872" y="802009"/>
                  <a:pt x="3587673" y="808450"/>
                  <a:pt x="3262962" y="830997"/>
                </a:cubicBezTo>
                <a:cubicBezTo>
                  <a:pt x="2938251" y="853544"/>
                  <a:pt x="2826234" y="856342"/>
                  <a:pt x="2714677" y="830997"/>
                </a:cubicBezTo>
                <a:cubicBezTo>
                  <a:pt x="2603120" y="805652"/>
                  <a:pt x="2408848" y="853655"/>
                  <a:pt x="2126274" y="830997"/>
                </a:cubicBezTo>
                <a:cubicBezTo>
                  <a:pt x="1843700" y="808339"/>
                  <a:pt x="1780921" y="829117"/>
                  <a:pt x="1497753" y="830997"/>
                </a:cubicBezTo>
                <a:cubicBezTo>
                  <a:pt x="1214585" y="832877"/>
                  <a:pt x="984067" y="850139"/>
                  <a:pt x="788995" y="830997"/>
                </a:cubicBezTo>
                <a:cubicBezTo>
                  <a:pt x="593923" y="811855"/>
                  <a:pt x="259771" y="794836"/>
                  <a:pt x="0" y="830997"/>
                </a:cubicBezTo>
                <a:cubicBezTo>
                  <a:pt x="-8523" y="670777"/>
                  <a:pt x="13379" y="571997"/>
                  <a:pt x="0" y="423808"/>
                </a:cubicBezTo>
                <a:cubicBezTo>
                  <a:pt x="-13379" y="275619"/>
                  <a:pt x="-19594" y="194871"/>
                  <a:pt x="0" y="0"/>
                </a:cubicBezTo>
                <a:close/>
              </a:path>
            </a:pathLst>
          </a:custGeom>
          <a:solidFill>
            <a:srgbClr val="692B7A"/>
          </a:solidFill>
          <a:ln>
            <a:solidFill>
              <a:srgbClr val="692B7A"/>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sz="1500" b="1" dirty="0">
                <a:solidFill>
                  <a:schemeClr val="bg1"/>
                </a:solidFill>
              </a:rPr>
              <a:t>Tips:</a:t>
            </a:r>
            <a:br>
              <a:rPr lang="nl-NL" sz="1500" dirty="0">
                <a:solidFill>
                  <a:schemeClr val="bg1"/>
                </a:solidFill>
              </a:rPr>
            </a:br>
            <a:r>
              <a:rPr lang="nl-NL" sz="1500" dirty="0">
                <a:solidFill>
                  <a:schemeClr val="bg1"/>
                </a:solidFill>
              </a:rPr>
              <a:t>  ♪    Houd vol / Wat de toekomst brengen moge</a:t>
            </a:r>
            <a:br>
              <a:rPr lang="nl-NL" sz="1500" dirty="0">
                <a:solidFill>
                  <a:schemeClr val="bg1"/>
                </a:solidFill>
              </a:rPr>
            </a:br>
            <a:r>
              <a:rPr lang="nl-NL" sz="1500" dirty="0">
                <a:solidFill>
                  <a:schemeClr val="bg1"/>
                </a:solidFill>
                <a:ea typeface="+mn-lt"/>
                <a:cs typeface="+mn-lt"/>
              </a:rPr>
              <a:t>🕮</a:t>
            </a:r>
            <a:r>
              <a:rPr lang="nl-NL" sz="1500" dirty="0">
                <a:solidFill>
                  <a:schemeClr val="bg1"/>
                </a:solidFill>
              </a:rPr>
              <a:t>   </a:t>
            </a:r>
            <a:r>
              <a:rPr lang="nl-NL" sz="1500" dirty="0" err="1">
                <a:solidFill>
                  <a:schemeClr val="bg1"/>
                </a:solidFill>
              </a:rPr>
              <a:t>Efeze</a:t>
            </a:r>
            <a:r>
              <a:rPr lang="nl-NL" sz="1500" dirty="0">
                <a:solidFill>
                  <a:schemeClr val="bg1"/>
                </a:solidFill>
              </a:rPr>
              <a:t> 6:10 – 20 </a:t>
            </a:r>
          </a:p>
        </p:txBody>
      </p:sp>
      <p:sp>
        <p:nvSpPr>
          <p:cNvPr id="12" name="Google Shape;90;p21">
            <a:extLst>
              <a:ext uri="{FF2B5EF4-FFF2-40B4-BE49-F238E27FC236}">
                <a16:creationId xmlns:a16="http://schemas.microsoft.com/office/drawing/2014/main" id="{69B3CA4F-3989-436E-21AB-96023B98BCAB}"/>
              </a:ext>
            </a:extLst>
          </p:cNvPr>
          <p:cNvSpPr txBox="1"/>
          <p:nvPr/>
        </p:nvSpPr>
        <p:spPr>
          <a:xfrm>
            <a:off x="2824475" y="4067464"/>
            <a:ext cx="8302531" cy="2865956"/>
          </a:xfrm>
          <a:prstGeom prst="rect">
            <a:avLst/>
          </a:prstGeom>
          <a:noFill/>
          <a:ln>
            <a:noFill/>
          </a:ln>
        </p:spPr>
        <p:txBody>
          <a:bodyPr spcFirstLastPara="1" wrap="square" lIns="91425" tIns="91425" rIns="91425" bIns="91425" anchor="t" anchorCtr="0">
            <a:noAutofit/>
          </a:bodyPr>
          <a:lstStyle/>
          <a:p>
            <a:pPr marL="127000" lvl="0" indent="0" rtl="0">
              <a:lnSpc>
                <a:spcPct val="115000"/>
              </a:lnSpc>
              <a:spcBef>
                <a:spcPts val="0"/>
              </a:spcBef>
              <a:spcAft>
                <a:spcPts val="0"/>
              </a:spcAft>
              <a:buClr>
                <a:schemeClr val="dk1"/>
              </a:buClr>
              <a:buSzPts val="1100"/>
              <a:buFont typeface="Arial"/>
              <a:buNone/>
            </a:pPr>
            <a:br>
              <a:rPr lang="nl-NL" dirty="0">
                <a:solidFill>
                  <a:srgbClr val="692B7A"/>
                </a:solidFill>
              </a:rPr>
            </a:br>
            <a:endParaRPr lang="nl-NL" dirty="0">
              <a:highlight>
                <a:srgbClr val="FFFFFF"/>
              </a:highlight>
              <a:ea typeface="Calibri"/>
              <a:cs typeface="Calibri"/>
              <a:sym typeface="Calibri"/>
            </a:endParaRP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Kerkleiders bevinden zich vaak in een ingewikkelde positie. Hoe meer zij Christus’ boodschap van vrede verkondigen en hoe actiever zij zich verzetten tegen het geweld door bendes, hoe groter het gevaar voor henzelf. Bid om bescherming.</a:t>
            </a:r>
            <a:endParaRPr sz="1600" dirty="0">
              <a:highlight>
                <a:srgbClr val="FFFFFF"/>
              </a:highlight>
              <a:ea typeface="Calibri"/>
              <a:cs typeface="Calibri"/>
              <a:sym typeface="Calibri"/>
            </a:endParaRPr>
          </a:p>
        </p:txBody>
      </p:sp>
      <p:sp>
        <p:nvSpPr>
          <p:cNvPr id="13" name="Google Shape;90;p21">
            <a:extLst>
              <a:ext uri="{FF2B5EF4-FFF2-40B4-BE49-F238E27FC236}">
                <a16:creationId xmlns:a16="http://schemas.microsoft.com/office/drawing/2014/main" id="{16B52100-1995-11D6-7658-8CE2F19B7F3F}"/>
              </a:ext>
            </a:extLst>
          </p:cNvPr>
          <p:cNvSpPr txBox="1"/>
          <p:nvPr/>
        </p:nvSpPr>
        <p:spPr>
          <a:xfrm>
            <a:off x="2824475" y="2634475"/>
            <a:ext cx="9177025" cy="1860212"/>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err="1"/>
              <a:t>Guadalupe</a:t>
            </a:r>
            <a:r>
              <a:rPr lang="nl-NL" dirty="0"/>
              <a:t>: “Ik bid dat God mijn</a:t>
            </a:r>
            <a:br>
              <a:rPr lang="nl-NL" dirty="0"/>
            </a:br>
            <a:r>
              <a:rPr lang="nl-NL" dirty="0"/>
              <a:t>gemeenschap verandert en ook Jezus </a:t>
            </a:r>
            <a:br>
              <a:rPr lang="nl-NL" dirty="0"/>
            </a:br>
            <a:r>
              <a:rPr lang="nl-NL" dirty="0"/>
              <a:t>aanneemt. Ik hoop dat steeds meer </a:t>
            </a:r>
            <a:br>
              <a:rPr lang="nl-NL" dirty="0"/>
            </a:br>
            <a:r>
              <a:rPr lang="nl-NL" dirty="0"/>
              <a:t>mensen christen worden, want ik </a:t>
            </a:r>
            <a:br>
              <a:rPr lang="nl-NL" dirty="0"/>
            </a:br>
            <a:r>
              <a:rPr lang="nl-NL" dirty="0"/>
              <a:t>ben als een zaadje dat in deze gemeenschap is geplant.” Bid je mee?</a:t>
            </a:r>
            <a:endParaRPr lang="nl-NL" dirty="0">
              <a:highlight>
                <a:srgbClr val="FFFFFF"/>
              </a:highlight>
              <a:ea typeface="Calibri"/>
              <a:cs typeface="Calibri"/>
              <a:sym typeface="Calibri"/>
            </a:endParaRPr>
          </a:p>
        </p:txBody>
      </p:sp>
      <p:grpSp>
        <p:nvGrpSpPr>
          <p:cNvPr id="14" name="Groep 13">
            <a:extLst>
              <a:ext uri="{FF2B5EF4-FFF2-40B4-BE49-F238E27FC236}">
                <a16:creationId xmlns:a16="http://schemas.microsoft.com/office/drawing/2014/main" id="{07F90AFA-845F-8F7C-195E-577664CF6EC6}"/>
              </a:ext>
            </a:extLst>
          </p:cNvPr>
          <p:cNvGrpSpPr>
            <a:grpSpLocks noGrp="1" noUngrp="1" noRot="1" noMove="1" noResize="1"/>
          </p:cNvGrpSpPr>
          <p:nvPr/>
        </p:nvGrpSpPr>
        <p:grpSpPr>
          <a:xfrm>
            <a:off x="391780" y="1441872"/>
            <a:ext cx="2432695" cy="4669586"/>
            <a:chOff x="391780" y="1441872"/>
            <a:chExt cx="2432695" cy="4669586"/>
          </a:xfrm>
        </p:grpSpPr>
        <p:grpSp>
          <p:nvGrpSpPr>
            <p:cNvPr id="11" name="Groep 10">
              <a:extLst>
                <a:ext uri="{FF2B5EF4-FFF2-40B4-BE49-F238E27FC236}">
                  <a16:creationId xmlns:a16="http://schemas.microsoft.com/office/drawing/2014/main" id="{662A2250-F941-E394-1270-888594A72679}"/>
                </a:ext>
              </a:extLst>
            </p:cNvPr>
            <p:cNvGrpSpPr>
              <a:grpSpLocks noGrp="1" noUngrp="1" noRot="1" noMove="1" noResize="1"/>
            </p:cNvGrpSpPr>
            <p:nvPr/>
          </p:nvGrpSpPr>
          <p:grpSpPr>
            <a:xfrm>
              <a:off x="391780" y="1545904"/>
              <a:ext cx="2242134" cy="4565554"/>
              <a:chOff x="391780" y="1545904"/>
              <a:chExt cx="2242134" cy="4565554"/>
            </a:xfrm>
          </p:grpSpPr>
          <p:pic>
            <p:nvPicPr>
              <p:cNvPr id="4" name="Afbeelding 3">
                <a:extLst>
                  <a:ext uri="{FF2B5EF4-FFF2-40B4-BE49-F238E27FC236}">
                    <a16:creationId xmlns:a16="http://schemas.microsoft.com/office/drawing/2014/main" id="{EED95BC7-5768-C288-B10E-57E09210C478}"/>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tretch>
                <a:fillRect/>
              </a:stretch>
            </p:blipFill>
            <p:spPr>
              <a:xfrm>
                <a:off x="391780" y="1545904"/>
                <a:ext cx="2242134" cy="4565554"/>
              </a:xfrm>
              <a:custGeom>
                <a:avLst/>
                <a:gdLst>
                  <a:gd name="connsiteX0" fmla="*/ 0 w 2242134"/>
                  <a:gd name="connsiteY0" fmla="*/ 0 h 4565554"/>
                  <a:gd name="connsiteX1" fmla="*/ 493269 w 2242134"/>
                  <a:gd name="connsiteY1" fmla="*/ 0 h 4565554"/>
                  <a:gd name="connsiteX2" fmla="*/ 1076224 w 2242134"/>
                  <a:gd name="connsiteY2" fmla="*/ 0 h 4565554"/>
                  <a:gd name="connsiteX3" fmla="*/ 1681601 w 2242134"/>
                  <a:gd name="connsiteY3" fmla="*/ 0 h 4565554"/>
                  <a:gd name="connsiteX4" fmla="*/ 2242134 w 2242134"/>
                  <a:gd name="connsiteY4" fmla="*/ 0 h 4565554"/>
                  <a:gd name="connsiteX5" fmla="*/ 2242134 w 2242134"/>
                  <a:gd name="connsiteY5" fmla="*/ 743533 h 4565554"/>
                  <a:gd name="connsiteX6" fmla="*/ 2242134 w 2242134"/>
                  <a:gd name="connsiteY6" fmla="*/ 1395755 h 4565554"/>
                  <a:gd name="connsiteX7" fmla="*/ 2242134 w 2242134"/>
                  <a:gd name="connsiteY7" fmla="*/ 1956666 h 4565554"/>
                  <a:gd name="connsiteX8" fmla="*/ 2242134 w 2242134"/>
                  <a:gd name="connsiteY8" fmla="*/ 2563232 h 4565554"/>
                  <a:gd name="connsiteX9" fmla="*/ 2242134 w 2242134"/>
                  <a:gd name="connsiteY9" fmla="*/ 3215454 h 4565554"/>
                  <a:gd name="connsiteX10" fmla="*/ 2242134 w 2242134"/>
                  <a:gd name="connsiteY10" fmla="*/ 3958988 h 4565554"/>
                  <a:gd name="connsiteX11" fmla="*/ 2242134 w 2242134"/>
                  <a:gd name="connsiteY11" fmla="*/ 4565554 h 4565554"/>
                  <a:gd name="connsiteX12" fmla="*/ 1704022 w 2242134"/>
                  <a:gd name="connsiteY12" fmla="*/ 4565554 h 4565554"/>
                  <a:gd name="connsiteX13" fmla="*/ 1098646 w 2242134"/>
                  <a:gd name="connsiteY13" fmla="*/ 4565554 h 4565554"/>
                  <a:gd name="connsiteX14" fmla="*/ 582955 w 2242134"/>
                  <a:gd name="connsiteY14" fmla="*/ 4565554 h 4565554"/>
                  <a:gd name="connsiteX15" fmla="*/ 0 w 2242134"/>
                  <a:gd name="connsiteY15" fmla="*/ 4565554 h 4565554"/>
                  <a:gd name="connsiteX16" fmla="*/ 0 w 2242134"/>
                  <a:gd name="connsiteY16" fmla="*/ 3822021 h 4565554"/>
                  <a:gd name="connsiteX17" fmla="*/ 0 w 2242134"/>
                  <a:gd name="connsiteY17" fmla="*/ 3215454 h 4565554"/>
                  <a:gd name="connsiteX18" fmla="*/ 0 w 2242134"/>
                  <a:gd name="connsiteY18" fmla="*/ 2700199 h 4565554"/>
                  <a:gd name="connsiteX19" fmla="*/ 0 w 2242134"/>
                  <a:gd name="connsiteY19" fmla="*/ 2093633 h 4565554"/>
                  <a:gd name="connsiteX20" fmla="*/ 0 w 2242134"/>
                  <a:gd name="connsiteY20" fmla="*/ 1487066 h 4565554"/>
                  <a:gd name="connsiteX21" fmla="*/ 0 w 2242134"/>
                  <a:gd name="connsiteY21" fmla="*/ 789189 h 4565554"/>
                  <a:gd name="connsiteX22" fmla="*/ 0 w 2242134"/>
                  <a:gd name="connsiteY22" fmla="*/ 0 h 4565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42134" h="4565554" fill="none" extrusionOk="0">
                    <a:moveTo>
                      <a:pt x="0" y="0"/>
                    </a:moveTo>
                    <a:cubicBezTo>
                      <a:pt x="223697" y="-16081"/>
                      <a:pt x="378426" y="11976"/>
                      <a:pt x="493269" y="0"/>
                    </a:cubicBezTo>
                    <a:cubicBezTo>
                      <a:pt x="608112" y="-11976"/>
                      <a:pt x="805693" y="-10860"/>
                      <a:pt x="1076224" y="0"/>
                    </a:cubicBezTo>
                    <a:cubicBezTo>
                      <a:pt x="1346756" y="10860"/>
                      <a:pt x="1521123" y="1417"/>
                      <a:pt x="1681601" y="0"/>
                    </a:cubicBezTo>
                    <a:cubicBezTo>
                      <a:pt x="1842079" y="-1417"/>
                      <a:pt x="2073910" y="-2742"/>
                      <a:pt x="2242134" y="0"/>
                    </a:cubicBezTo>
                    <a:cubicBezTo>
                      <a:pt x="2245112" y="221296"/>
                      <a:pt x="2276970" y="457550"/>
                      <a:pt x="2242134" y="743533"/>
                    </a:cubicBezTo>
                    <a:cubicBezTo>
                      <a:pt x="2207298" y="1029516"/>
                      <a:pt x="2212218" y="1179040"/>
                      <a:pt x="2242134" y="1395755"/>
                    </a:cubicBezTo>
                    <a:cubicBezTo>
                      <a:pt x="2272050" y="1612470"/>
                      <a:pt x="2228739" y="1768382"/>
                      <a:pt x="2242134" y="1956666"/>
                    </a:cubicBezTo>
                    <a:cubicBezTo>
                      <a:pt x="2255529" y="2144950"/>
                      <a:pt x="2244841" y="2321066"/>
                      <a:pt x="2242134" y="2563232"/>
                    </a:cubicBezTo>
                    <a:cubicBezTo>
                      <a:pt x="2239427" y="2805398"/>
                      <a:pt x="2215037" y="3044684"/>
                      <a:pt x="2242134" y="3215454"/>
                    </a:cubicBezTo>
                    <a:cubicBezTo>
                      <a:pt x="2269231" y="3386224"/>
                      <a:pt x="2266005" y="3720530"/>
                      <a:pt x="2242134" y="3958988"/>
                    </a:cubicBezTo>
                    <a:cubicBezTo>
                      <a:pt x="2218263" y="4197446"/>
                      <a:pt x="2264665" y="4291406"/>
                      <a:pt x="2242134" y="4565554"/>
                    </a:cubicBezTo>
                    <a:cubicBezTo>
                      <a:pt x="2002555" y="4571636"/>
                      <a:pt x="1937747" y="4590670"/>
                      <a:pt x="1704022" y="4565554"/>
                    </a:cubicBezTo>
                    <a:cubicBezTo>
                      <a:pt x="1470297" y="4540438"/>
                      <a:pt x="1282172" y="4564567"/>
                      <a:pt x="1098646" y="4565554"/>
                    </a:cubicBezTo>
                    <a:cubicBezTo>
                      <a:pt x="915120" y="4566541"/>
                      <a:pt x="719391" y="4569528"/>
                      <a:pt x="582955" y="4565554"/>
                    </a:cubicBezTo>
                    <a:cubicBezTo>
                      <a:pt x="446519" y="4561580"/>
                      <a:pt x="155699" y="4593697"/>
                      <a:pt x="0" y="4565554"/>
                    </a:cubicBezTo>
                    <a:cubicBezTo>
                      <a:pt x="25037" y="4362337"/>
                      <a:pt x="21520" y="4138175"/>
                      <a:pt x="0" y="3822021"/>
                    </a:cubicBezTo>
                    <a:cubicBezTo>
                      <a:pt x="-21520" y="3505867"/>
                      <a:pt x="-20738" y="3487852"/>
                      <a:pt x="0" y="3215454"/>
                    </a:cubicBezTo>
                    <a:cubicBezTo>
                      <a:pt x="20738" y="2943056"/>
                      <a:pt x="11043" y="2890972"/>
                      <a:pt x="0" y="2700199"/>
                    </a:cubicBezTo>
                    <a:cubicBezTo>
                      <a:pt x="-11043" y="2509427"/>
                      <a:pt x="-9919" y="2379765"/>
                      <a:pt x="0" y="2093633"/>
                    </a:cubicBezTo>
                    <a:cubicBezTo>
                      <a:pt x="9919" y="1807501"/>
                      <a:pt x="7904" y="1738274"/>
                      <a:pt x="0" y="1487066"/>
                    </a:cubicBezTo>
                    <a:cubicBezTo>
                      <a:pt x="-7904" y="1235858"/>
                      <a:pt x="-27706" y="1064771"/>
                      <a:pt x="0" y="789189"/>
                    </a:cubicBezTo>
                    <a:cubicBezTo>
                      <a:pt x="27706" y="513607"/>
                      <a:pt x="-26794" y="353081"/>
                      <a:pt x="0" y="0"/>
                    </a:cubicBezTo>
                    <a:close/>
                  </a:path>
                  <a:path w="2242134" h="4565554" stroke="0" extrusionOk="0">
                    <a:moveTo>
                      <a:pt x="0" y="0"/>
                    </a:moveTo>
                    <a:cubicBezTo>
                      <a:pt x="104049" y="8834"/>
                      <a:pt x="368280" y="-4978"/>
                      <a:pt x="493269" y="0"/>
                    </a:cubicBezTo>
                    <a:cubicBezTo>
                      <a:pt x="618258" y="4978"/>
                      <a:pt x="915776" y="12046"/>
                      <a:pt x="1076224" y="0"/>
                    </a:cubicBezTo>
                    <a:cubicBezTo>
                      <a:pt x="1236673" y="-12046"/>
                      <a:pt x="1445695" y="-11196"/>
                      <a:pt x="1614336" y="0"/>
                    </a:cubicBezTo>
                    <a:cubicBezTo>
                      <a:pt x="1782977" y="11196"/>
                      <a:pt x="2041232" y="-18284"/>
                      <a:pt x="2242134" y="0"/>
                    </a:cubicBezTo>
                    <a:cubicBezTo>
                      <a:pt x="2262261" y="177705"/>
                      <a:pt x="2242918" y="365934"/>
                      <a:pt x="2242134" y="606566"/>
                    </a:cubicBezTo>
                    <a:cubicBezTo>
                      <a:pt x="2241350" y="847198"/>
                      <a:pt x="2207756" y="1184924"/>
                      <a:pt x="2242134" y="1350100"/>
                    </a:cubicBezTo>
                    <a:cubicBezTo>
                      <a:pt x="2276512" y="1515276"/>
                      <a:pt x="2248283" y="1739280"/>
                      <a:pt x="2242134" y="1911010"/>
                    </a:cubicBezTo>
                    <a:cubicBezTo>
                      <a:pt x="2235986" y="2082740"/>
                      <a:pt x="2247734" y="2323205"/>
                      <a:pt x="2242134" y="2563232"/>
                    </a:cubicBezTo>
                    <a:cubicBezTo>
                      <a:pt x="2236534" y="2803259"/>
                      <a:pt x="2219192" y="3056548"/>
                      <a:pt x="2242134" y="3261110"/>
                    </a:cubicBezTo>
                    <a:cubicBezTo>
                      <a:pt x="2265076" y="3465672"/>
                      <a:pt x="2235731" y="3520301"/>
                      <a:pt x="2242134" y="3776365"/>
                    </a:cubicBezTo>
                    <a:cubicBezTo>
                      <a:pt x="2248537" y="4032430"/>
                      <a:pt x="2249307" y="4252700"/>
                      <a:pt x="2242134" y="4565554"/>
                    </a:cubicBezTo>
                    <a:cubicBezTo>
                      <a:pt x="2044310" y="4577136"/>
                      <a:pt x="1934290" y="4544161"/>
                      <a:pt x="1636758" y="4565554"/>
                    </a:cubicBezTo>
                    <a:cubicBezTo>
                      <a:pt x="1339226" y="4586947"/>
                      <a:pt x="1329799" y="4587612"/>
                      <a:pt x="1121067" y="4565554"/>
                    </a:cubicBezTo>
                    <a:cubicBezTo>
                      <a:pt x="912335" y="4543496"/>
                      <a:pt x="667091" y="4573296"/>
                      <a:pt x="515691" y="4565554"/>
                    </a:cubicBezTo>
                    <a:cubicBezTo>
                      <a:pt x="364291" y="4557812"/>
                      <a:pt x="151805" y="4573698"/>
                      <a:pt x="0" y="4565554"/>
                    </a:cubicBezTo>
                    <a:cubicBezTo>
                      <a:pt x="2082" y="4331561"/>
                      <a:pt x="-21306" y="4300390"/>
                      <a:pt x="0" y="4050299"/>
                    </a:cubicBezTo>
                    <a:cubicBezTo>
                      <a:pt x="21306" y="3800209"/>
                      <a:pt x="21151" y="3731584"/>
                      <a:pt x="0" y="3535043"/>
                    </a:cubicBezTo>
                    <a:cubicBezTo>
                      <a:pt x="-21151" y="3338502"/>
                      <a:pt x="-18907" y="3152564"/>
                      <a:pt x="0" y="2928477"/>
                    </a:cubicBezTo>
                    <a:cubicBezTo>
                      <a:pt x="18907" y="2704390"/>
                      <a:pt x="19938" y="2572861"/>
                      <a:pt x="0" y="2321910"/>
                    </a:cubicBezTo>
                    <a:cubicBezTo>
                      <a:pt x="-19938" y="2070959"/>
                      <a:pt x="23957" y="2006605"/>
                      <a:pt x="0" y="1760999"/>
                    </a:cubicBezTo>
                    <a:cubicBezTo>
                      <a:pt x="-23957" y="1515393"/>
                      <a:pt x="14924" y="1395824"/>
                      <a:pt x="0" y="1108777"/>
                    </a:cubicBezTo>
                    <a:cubicBezTo>
                      <a:pt x="-14924" y="821730"/>
                      <a:pt x="41864" y="414703"/>
                      <a:pt x="0" y="0"/>
                    </a:cubicBezTo>
                    <a:close/>
                  </a:path>
                </a:pathLst>
              </a:custGeom>
              <a:ln>
                <a:solidFill>
                  <a:srgbClr val="692B7A"/>
                </a:solidFill>
                <a:extLst>
                  <a:ext uri="{C807C97D-BFC1-408E-A445-0C87EB9F89A2}">
                    <ask:lineSketchStyleProps xmlns:ask="http://schemas.microsoft.com/office/drawing/2018/sketchyshapes" sd="885479117">
                      <a:prstGeom prst="rect">
                        <a:avLst/>
                      </a:prstGeom>
                      <ask:type>
                        <ask:lineSketchFreehand/>
                      </ask:type>
                    </ask:lineSketchStyleProps>
                  </a:ext>
                </a:extLst>
              </a:ln>
            </p:spPr>
          </p:pic>
          <p:sp>
            <p:nvSpPr>
              <p:cNvPr id="7" name="Ovaal 6">
                <a:extLst>
                  <a:ext uri="{FF2B5EF4-FFF2-40B4-BE49-F238E27FC236}">
                    <a16:creationId xmlns:a16="http://schemas.microsoft.com/office/drawing/2014/main" id="{E766A921-EC6F-1422-C48C-DB5ECAEFD007}"/>
                  </a:ext>
                </a:extLst>
              </p:cNvPr>
              <p:cNvSpPr>
                <a:spLocks noGrp="1" noRot="1" noMove="1" noResize="1" noEditPoints="1" noAdjustHandles="1" noChangeArrowheads="1" noChangeShapeType="1"/>
              </p:cNvSpPr>
              <p:nvPr/>
            </p:nvSpPr>
            <p:spPr>
              <a:xfrm>
                <a:off x="512684" y="1656401"/>
                <a:ext cx="1477674" cy="1205653"/>
              </a:xfrm>
              <a:prstGeom prst="ellipse">
                <a:avLst/>
              </a:prstGeom>
              <a:solidFill>
                <a:srgbClr val="673278"/>
              </a:solidFill>
              <a:ln>
                <a:solidFill>
                  <a:srgbClr val="67327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Afbeelding 5" descr="Afbeelding met tekenfilm, clipart, kaart, kunst&#10;&#10;Door AI gegenereerde inhoud is mogelijk onjuist.">
              <a:extLst>
                <a:ext uri="{FF2B5EF4-FFF2-40B4-BE49-F238E27FC236}">
                  <a16:creationId xmlns:a16="http://schemas.microsoft.com/office/drawing/2014/main" id="{A2F23549-2277-DD3A-C488-583A337CFF1A}"/>
                </a:ext>
              </a:extLst>
            </p:cNvPr>
            <p:cNvPicPr>
              <a:picLocks noGrp="1" noRot="1" noChangeAspect="1" noMove="1" noResize="1" noEditPoints="1" noAdjustHandles="1" noChangeArrowheads="1" noChangeShapeType="1" noCrop="1"/>
            </p:cNvPicPr>
            <p:nvPr/>
          </p:nvPicPr>
          <p:blipFill>
            <a:blip r:embed="rId3" cstate="email">
              <a:extLst>
                <a:ext uri="{28A0092B-C50C-407E-A947-70E740481C1C}">
                  <a14:useLocalDpi xmlns:a14="http://schemas.microsoft.com/office/drawing/2010/main"/>
                </a:ext>
              </a:extLst>
            </a:blip>
            <a:stretch>
              <a:fillRect/>
            </a:stretch>
          </p:blipFill>
          <p:spPr>
            <a:xfrm>
              <a:off x="403831" y="1441872"/>
              <a:ext cx="2420644" cy="1615779"/>
            </a:xfrm>
            <a:prstGeom prst="rect">
              <a:avLst/>
            </a:prstGeom>
          </p:spPr>
        </p:pic>
      </p:grpSp>
      <p:grpSp>
        <p:nvGrpSpPr>
          <p:cNvPr id="23" name="Groep 22">
            <a:extLst>
              <a:ext uri="{FF2B5EF4-FFF2-40B4-BE49-F238E27FC236}">
                <a16:creationId xmlns:a16="http://schemas.microsoft.com/office/drawing/2014/main" id="{F59F9AD3-50CE-392E-6F79-52F9F9403B2A}"/>
              </a:ext>
            </a:extLst>
          </p:cNvPr>
          <p:cNvGrpSpPr/>
          <p:nvPr/>
        </p:nvGrpSpPr>
        <p:grpSpPr>
          <a:xfrm>
            <a:off x="7391938" y="967523"/>
            <a:ext cx="4501187" cy="2531917"/>
            <a:chOff x="7391938" y="967523"/>
            <a:chExt cx="4501187" cy="2531917"/>
          </a:xfrm>
        </p:grpSpPr>
        <p:pic>
          <p:nvPicPr>
            <p:cNvPr id="21" name="Afbeelding 20">
              <a:extLst>
                <a:ext uri="{FF2B5EF4-FFF2-40B4-BE49-F238E27FC236}">
                  <a16:creationId xmlns:a16="http://schemas.microsoft.com/office/drawing/2014/main" id="{F1E79510-61AB-0E7D-6B5B-7B944412C562}"/>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391938" y="967523"/>
              <a:ext cx="4501187" cy="2531917"/>
            </a:xfrm>
            <a:custGeom>
              <a:avLst/>
              <a:gdLst>
                <a:gd name="connsiteX0" fmla="*/ 0 w 4501187"/>
                <a:gd name="connsiteY0" fmla="*/ 0 h 2531917"/>
                <a:gd name="connsiteX1" fmla="*/ 643027 w 4501187"/>
                <a:gd name="connsiteY1" fmla="*/ 0 h 2531917"/>
                <a:gd name="connsiteX2" fmla="*/ 1331065 w 4501187"/>
                <a:gd name="connsiteY2" fmla="*/ 0 h 2531917"/>
                <a:gd name="connsiteX3" fmla="*/ 2064116 w 4501187"/>
                <a:gd name="connsiteY3" fmla="*/ 0 h 2531917"/>
                <a:gd name="connsiteX4" fmla="*/ 2752154 w 4501187"/>
                <a:gd name="connsiteY4" fmla="*/ 0 h 2531917"/>
                <a:gd name="connsiteX5" fmla="*/ 3260145 w 4501187"/>
                <a:gd name="connsiteY5" fmla="*/ 0 h 2531917"/>
                <a:gd name="connsiteX6" fmla="*/ 4501187 w 4501187"/>
                <a:gd name="connsiteY6" fmla="*/ 0 h 2531917"/>
                <a:gd name="connsiteX7" fmla="*/ 4501187 w 4501187"/>
                <a:gd name="connsiteY7" fmla="*/ 557022 h 2531917"/>
                <a:gd name="connsiteX8" fmla="*/ 4501187 w 4501187"/>
                <a:gd name="connsiteY8" fmla="*/ 1164682 h 2531917"/>
                <a:gd name="connsiteX9" fmla="*/ 4501187 w 4501187"/>
                <a:gd name="connsiteY9" fmla="*/ 1772342 h 2531917"/>
                <a:gd name="connsiteX10" fmla="*/ 4501187 w 4501187"/>
                <a:gd name="connsiteY10" fmla="*/ 2531917 h 2531917"/>
                <a:gd name="connsiteX11" fmla="*/ 3813148 w 4501187"/>
                <a:gd name="connsiteY11" fmla="*/ 2531917 h 2531917"/>
                <a:gd name="connsiteX12" fmla="*/ 3125110 w 4501187"/>
                <a:gd name="connsiteY12" fmla="*/ 2531917 h 2531917"/>
                <a:gd name="connsiteX13" fmla="*/ 2392059 w 4501187"/>
                <a:gd name="connsiteY13" fmla="*/ 2531917 h 2531917"/>
                <a:gd name="connsiteX14" fmla="*/ 1794045 w 4501187"/>
                <a:gd name="connsiteY14" fmla="*/ 2531917 h 2531917"/>
                <a:gd name="connsiteX15" fmla="*/ 1060994 w 4501187"/>
                <a:gd name="connsiteY15" fmla="*/ 2531917 h 2531917"/>
                <a:gd name="connsiteX16" fmla="*/ 0 w 4501187"/>
                <a:gd name="connsiteY16" fmla="*/ 2531917 h 2531917"/>
                <a:gd name="connsiteX17" fmla="*/ 0 w 4501187"/>
                <a:gd name="connsiteY17" fmla="*/ 1873619 h 2531917"/>
                <a:gd name="connsiteX18" fmla="*/ 0 w 4501187"/>
                <a:gd name="connsiteY18" fmla="*/ 1265959 h 2531917"/>
                <a:gd name="connsiteX19" fmla="*/ 0 w 4501187"/>
                <a:gd name="connsiteY19" fmla="*/ 632979 h 2531917"/>
                <a:gd name="connsiteX20" fmla="*/ 0 w 4501187"/>
                <a:gd name="connsiteY20" fmla="*/ 0 h 253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01187" h="2531917" fill="none" extrusionOk="0">
                  <a:moveTo>
                    <a:pt x="0" y="0"/>
                  </a:moveTo>
                  <a:cubicBezTo>
                    <a:pt x="267008" y="8878"/>
                    <a:pt x="358190" y="-27142"/>
                    <a:pt x="643027" y="0"/>
                  </a:cubicBezTo>
                  <a:cubicBezTo>
                    <a:pt x="927864" y="27142"/>
                    <a:pt x="1055696" y="26028"/>
                    <a:pt x="1331065" y="0"/>
                  </a:cubicBezTo>
                  <a:cubicBezTo>
                    <a:pt x="1606434" y="-26028"/>
                    <a:pt x="1884484" y="25270"/>
                    <a:pt x="2064116" y="0"/>
                  </a:cubicBezTo>
                  <a:cubicBezTo>
                    <a:pt x="2243748" y="-25270"/>
                    <a:pt x="2446297" y="8618"/>
                    <a:pt x="2752154" y="0"/>
                  </a:cubicBezTo>
                  <a:cubicBezTo>
                    <a:pt x="3058011" y="-8618"/>
                    <a:pt x="3092998" y="19950"/>
                    <a:pt x="3260145" y="0"/>
                  </a:cubicBezTo>
                  <a:cubicBezTo>
                    <a:pt x="3427292" y="-19950"/>
                    <a:pt x="4023122" y="15098"/>
                    <a:pt x="4501187" y="0"/>
                  </a:cubicBezTo>
                  <a:cubicBezTo>
                    <a:pt x="4479567" y="147166"/>
                    <a:pt x="4505781" y="336926"/>
                    <a:pt x="4501187" y="557022"/>
                  </a:cubicBezTo>
                  <a:cubicBezTo>
                    <a:pt x="4496593" y="777118"/>
                    <a:pt x="4487618" y="884150"/>
                    <a:pt x="4501187" y="1164682"/>
                  </a:cubicBezTo>
                  <a:cubicBezTo>
                    <a:pt x="4514756" y="1445214"/>
                    <a:pt x="4518656" y="1614476"/>
                    <a:pt x="4501187" y="1772342"/>
                  </a:cubicBezTo>
                  <a:cubicBezTo>
                    <a:pt x="4483718" y="1930208"/>
                    <a:pt x="4476459" y="2306774"/>
                    <a:pt x="4501187" y="2531917"/>
                  </a:cubicBezTo>
                  <a:cubicBezTo>
                    <a:pt x="4227674" y="2557952"/>
                    <a:pt x="4142279" y="2510404"/>
                    <a:pt x="3813148" y="2531917"/>
                  </a:cubicBezTo>
                  <a:cubicBezTo>
                    <a:pt x="3484017" y="2553430"/>
                    <a:pt x="3385593" y="2503931"/>
                    <a:pt x="3125110" y="2531917"/>
                  </a:cubicBezTo>
                  <a:cubicBezTo>
                    <a:pt x="2864627" y="2559903"/>
                    <a:pt x="2586324" y="2536302"/>
                    <a:pt x="2392059" y="2531917"/>
                  </a:cubicBezTo>
                  <a:cubicBezTo>
                    <a:pt x="2197794" y="2527532"/>
                    <a:pt x="1985795" y="2526199"/>
                    <a:pt x="1794045" y="2531917"/>
                  </a:cubicBezTo>
                  <a:cubicBezTo>
                    <a:pt x="1602295" y="2537635"/>
                    <a:pt x="1223286" y="2560582"/>
                    <a:pt x="1060994" y="2531917"/>
                  </a:cubicBezTo>
                  <a:cubicBezTo>
                    <a:pt x="898702" y="2503252"/>
                    <a:pt x="422208" y="2556749"/>
                    <a:pt x="0" y="2531917"/>
                  </a:cubicBezTo>
                  <a:cubicBezTo>
                    <a:pt x="-11360" y="2377405"/>
                    <a:pt x="13580" y="2121346"/>
                    <a:pt x="0" y="1873619"/>
                  </a:cubicBezTo>
                  <a:cubicBezTo>
                    <a:pt x="-13580" y="1625892"/>
                    <a:pt x="-10222" y="1437682"/>
                    <a:pt x="0" y="1265959"/>
                  </a:cubicBezTo>
                  <a:cubicBezTo>
                    <a:pt x="10222" y="1094236"/>
                    <a:pt x="27316" y="809069"/>
                    <a:pt x="0" y="632979"/>
                  </a:cubicBezTo>
                  <a:cubicBezTo>
                    <a:pt x="-27316" y="456889"/>
                    <a:pt x="10300" y="139763"/>
                    <a:pt x="0" y="0"/>
                  </a:cubicBezTo>
                  <a:close/>
                </a:path>
                <a:path w="4501187" h="2531917" stroke="0" extrusionOk="0">
                  <a:moveTo>
                    <a:pt x="0" y="0"/>
                  </a:moveTo>
                  <a:cubicBezTo>
                    <a:pt x="219442" y="21084"/>
                    <a:pt x="542057" y="12523"/>
                    <a:pt x="688039" y="0"/>
                  </a:cubicBezTo>
                  <a:cubicBezTo>
                    <a:pt x="834021" y="-12523"/>
                    <a:pt x="996984" y="-21245"/>
                    <a:pt x="1241042" y="0"/>
                  </a:cubicBezTo>
                  <a:cubicBezTo>
                    <a:pt x="1485100" y="21245"/>
                    <a:pt x="1621083" y="-20007"/>
                    <a:pt x="1929080" y="0"/>
                  </a:cubicBezTo>
                  <a:cubicBezTo>
                    <a:pt x="2237077" y="20007"/>
                    <a:pt x="2249281" y="-15890"/>
                    <a:pt x="2437071" y="0"/>
                  </a:cubicBezTo>
                  <a:cubicBezTo>
                    <a:pt x="2624861" y="15890"/>
                    <a:pt x="2727806" y="-2606"/>
                    <a:pt x="2990074" y="0"/>
                  </a:cubicBezTo>
                  <a:cubicBezTo>
                    <a:pt x="3252342" y="2606"/>
                    <a:pt x="3510353" y="-17905"/>
                    <a:pt x="3723125" y="0"/>
                  </a:cubicBezTo>
                  <a:cubicBezTo>
                    <a:pt x="3935897" y="17905"/>
                    <a:pt x="4278080" y="-1435"/>
                    <a:pt x="4501187" y="0"/>
                  </a:cubicBezTo>
                  <a:cubicBezTo>
                    <a:pt x="4527006" y="217987"/>
                    <a:pt x="4507713" y="360690"/>
                    <a:pt x="4501187" y="658298"/>
                  </a:cubicBezTo>
                  <a:cubicBezTo>
                    <a:pt x="4494661" y="955906"/>
                    <a:pt x="4511148" y="992985"/>
                    <a:pt x="4501187" y="1215320"/>
                  </a:cubicBezTo>
                  <a:cubicBezTo>
                    <a:pt x="4491226" y="1437655"/>
                    <a:pt x="4495473" y="1532006"/>
                    <a:pt x="4501187" y="1848299"/>
                  </a:cubicBezTo>
                  <a:cubicBezTo>
                    <a:pt x="4506901" y="2164592"/>
                    <a:pt x="4527383" y="2237197"/>
                    <a:pt x="4501187" y="2531917"/>
                  </a:cubicBezTo>
                  <a:cubicBezTo>
                    <a:pt x="4219566" y="2505439"/>
                    <a:pt x="4114577" y="2511187"/>
                    <a:pt x="3858160" y="2531917"/>
                  </a:cubicBezTo>
                  <a:cubicBezTo>
                    <a:pt x="3601743" y="2552647"/>
                    <a:pt x="3458318" y="2520211"/>
                    <a:pt x="3350169" y="2531917"/>
                  </a:cubicBezTo>
                  <a:cubicBezTo>
                    <a:pt x="3242020" y="2543623"/>
                    <a:pt x="2905858" y="2533675"/>
                    <a:pt x="2662131" y="2531917"/>
                  </a:cubicBezTo>
                  <a:cubicBezTo>
                    <a:pt x="2418404" y="2530159"/>
                    <a:pt x="2254107" y="2528915"/>
                    <a:pt x="2109128" y="2531917"/>
                  </a:cubicBezTo>
                  <a:cubicBezTo>
                    <a:pt x="1964149" y="2534919"/>
                    <a:pt x="1767174" y="2530323"/>
                    <a:pt x="1511113" y="2531917"/>
                  </a:cubicBezTo>
                  <a:cubicBezTo>
                    <a:pt x="1255053" y="2533511"/>
                    <a:pt x="1138304" y="2514660"/>
                    <a:pt x="868086" y="2531917"/>
                  </a:cubicBezTo>
                  <a:cubicBezTo>
                    <a:pt x="597868" y="2549174"/>
                    <a:pt x="303100" y="2549117"/>
                    <a:pt x="0" y="2531917"/>
                  </a:cubicBezTo>
                  <a:cubicBezTo>
                    <a:pt x="-1131" y="2330744"/>
                    <a:pt x="-6909" y="1998749"/>
                    <a:pt x="0" y="1848299"/>
                  </a:cubicBezTo>
                  <a:cubicBezTo>
                    <a:pt x="6909" y="1697849"/>
                    <a:pt x="-11869" y="1362706"/>
                    <a:pt x="0" y="1164682"/>
                  </a:cubicBezTo>
                  <a:cubicBezTo>
                    <a:pt x="11869" y="966658"/>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22" name="Afbeelding 21" descr="Afbeelding met Graphics, Kleurrijkheid, cirkel, paars&#10;&#10;Door AI gegenereerde inhoud is mogelijk onjuist.">
              <a:extLst>
                <a:ext uri="{FF2B5EF4-FFF2-40B4-BE49-F238E27FC236}">
                  <a16:creationId xmlns:a16="http://schemas.microsoft.com/office/drawing/2014/main" id="{5BD33ED9-31C6-62EE-1D2C-6100851B21F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337852" y="1803027"/>
              <a:ext cx="891463" cy="836985"/>
            </a:xfrm>
            <a:prstGeom prst="rect">
              <a:avLst/>
            </a:prstGeom>
          </p:spPr>
        </p:pic>
      </p:grpSp>
    </p:spTree>
    <p:extLst>
      <p:ext uri="{BB962C8B-B14F-4D97-AF65-F5344CB8AC3E}">
        <p14:creationId xmlns:p14="http://schemas.microsoft.com/office/powerpoint/2010/main" val="29108379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B9A6AF-1701-6990-1FB7-3591672EF9BA}"/>
              </a:ext>
            </a:extLst>
          </p:cNvPr>
          <p:cNvSpPr>
            <a:spLocks noGrp="1"/>
          </p:cNvSpPr>
          <p:nvPr>
            <p:ph type="title"/>
          </p:nvPr>
        </p:nvSpPr>
        <p:spPr/>
        <p:txBody>
          <a:bodyPr/>
          <a:lstStyle/>
          <a:p>
            <a:endParaRPr lang="en-US"/>
          </a:p>
        </p:txBody>
      </p:sp>
      <p:sp>
        <p:nvSpPr>
          <p:cNvPr id="3" name="Tijdelijke aanduiding voor tekst 2">
            <a:extLst>
              <a:ext uri="{FF2B5EF4-FFF2-40B4-BE49-F238E27FC236}">
                <a16:creationId xmlns:a16="http://schemas.microsoft.com/office/drawing/2014/main" id="{6C36D0F2-651C-AF43-7BEB-1B8EC2737767}"/>
              </a:ext>
            </a:extLst>
          </p:cNvPr>
          <p:cNvSpPr>
            <a:spLocks noGrp="1"/>
          </p:cNvSpPr>
          <p:nvPr>
            <p:ph type="body" sz="quarter" idx="1002"/>
          </p:nvPr>
        </p:nvSpPr>
        <p:spPr/>
        <p:txBody>
          <a:bodyPr/>
          <a:lstStyle/>
          <a:p>
            <a:endParaRPr lang="en-US"/>
          </a:p>
        </p:txBody>
      </p:sp>
      <p:sp>
        <p:nvSpPr>
          <p:cNvPr id="4" name="Tijdelijke aanduiding voor dianummer 3">
            <a:extLst>
              <a:ext uri="{FF2B5EF4-FFF2-40B4-BE49-F238E27FC236}">
                <a16:creationId xmlns:a16="http://schemas.microsoft.com/office/drawing/2014/main" id="{01FF92CA-E385-FE31-8AFE-0130385984F7}"/>
              </a:ext>
            </a:extLst>
          </p:cNvPr>
          <p:cNvSpPr>
            <a:spLocks noGrp="1"/>
          </p:cNvSpPr>
          <p:nvPr>
            <p:ph type="sldNum" sz="quarter" idx="1005"/>
          </p:nvPr>
        </p:nvSpPr>
        <p:spPr/>
        <p:txBody>
          <a:bodyPr/>
          <a:lstStyle/>
          <a:p>
            <a:fld id="{8F18802B-E4C7-4B2D-B37A-6B7CC3C134EA}" type="slidenum">
              <a:rPr lang="nl-NL" smtClean="0"/>
              <a:pPr/>
              <a:t>21</a:t>
            </a:fld>
            <a:endParaRPr lang="nl-NL" dirty="0"/>
          </a:p>
        </p:txBody>
      </p:sp>
      <p:pic>
        <p:nvPicPr>
          <p:cNvPr id="6" name="Afbeelding 5" descr="Afbeelding met muziekinstrument, tekst, muziek, strijkinstrument&#10;&#10;Door AI gegenereerde inhoud is mogelijk onjuist.">
            <a:extLst>
              <a:ext uri="{FF2B5EF4-FFF2-40B4-BE49-F238E27FC236}">
                <a16:creationId xmlns:a16="http://schemas.microsoft.com/office/drawing/2014/main" id="{E9EBED90-6656-4320-E2C8-7F1217F063C7}"/>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9517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3E2288-BBB6-9562-AA42-6D2ED2578F10}"/>
            </a:ext>
          </a:extLst>
        </p:cNvPr>
        <p:cNvGrpSpPr/>
        <p:nvPr/>
      </p:nvGrpSpPr>
      <p:grpSpPr>
        <a:xfrm>
          <a:off x="0" y="0"/>
          <a:ext cx="0" cy="0"/>
          <a:chOff x="0" y="0"/>
          <a:chExt cx="0" cy="0"/>
        </a:xfrm>
      </p:grpSpPr>
      <p:sp>
        <p:nvSpPr>
          <p:cNvPr id="3" name="Rechthoek 2">
            <a:extLst>
              <a:ext uri="{FF2B5EF4-FFF2-40B4-BE49-F238E27FC236}">
                <a16:creationId xmlns:a16="http://schemas.microsoft.com/office/drawing/2014/main" id="{3D5E4016-519D-B69E-43CA-25A3F48E4BF0}"/>
              </a:ext>
            </a:extLst>
          </p:cNvPr>
          <p:cNvSpPr/>
          <p:nvPr/>
        </p:nvSpPr>
        <p:spPr>
          <a:xfrm>
            <a:off x="2871276" y="1545905"/>
            <a:ext cx="4238954" cy="1030602"/>
          </a:xfrm>
          <a:custGeom>
            <a:avLst/>
            <a:gdLst>
              <a:gd name="connsiteX0" fmla="*/ 0 w 4238954"/>
              <a:gd name="connsiteY0" fmla="*/ 0 h 1030602"/>
              <a:gd name="connsiteX1" fmla="*/ 647954 w 4238954"/>
              <a:gd name="connsiteY1" fmla="*/ 0 h 1030602"/>
              <a:gd name="connsiteX2" fmla="*/ 1211130 w 4238954"/>
              <a:gd name="connsiteY2" fmla="*/ 0 h 1030602"/>
              <a:gd name="connsiteX3" fmla="*/ 1859084 w 4238954"/>
              <a:gd name="connsiteY3" fmla="*/ 0 h 1030602"/>
              <a:gd name="connsiteX4" fmla="*/ 2507039 w 4238954"/>
              <a:gd name="connsiteY4" fmla="*/ 0 h 1030602"/>
              <a:gd name="connsiteX5" fmla="*/ 3154993 w 4238954"/>
              <a:gd name="connsiteY5" fmla="*/ 0 h 1030602"/>
              <a:gd name="connsiteX6" fmla="*/ 3718168 w 4238954"/>
              <a:gd name="connsiteY6" fmla="*/ 0 h 1030602"/>
              <a:gd name="connsiteX7" fmla="*/ 4238954 w 4238954"/>
              <a:gd name="connsiteY7" fmla="*/ 0 h 1030602"/>
              <a:gd name="connsiteX8" fmla="*/ 4238954 w 4238954"/>
              <a:gd name="connsiteY8" fmla="*/ 484383 h 1030602"/>
              <a:gd name="connsiteX9" fmla="*/ 4238954 w 4238954"/>
              <a:gd name="connsiteY9" fmla="*/ 1030602 h 1030602"/>
              <a:gd name="connsiteX10" fmla="*/ 3675779 w 4238954"/>
              <a:gd name="connsiteY10" fmla="*/ 1030602 h 1030602"/>
              <a:gd name="connsiteX11" fmla="*/ 3197382 w 4238954"/>
              <a:gd name="connsiteY11" fmla="*/ 1030602 h 1030602"/>
              <a:gd name="connsiteX12" fmla="*/ 2549428 w 4238954"/>
              <a:gd name="connsiteY12" fmla="*/ 1030602 h 1030602"/>
              <a:gd name="connsiteX13" fmla="*/ 2028642 w 4238954"/>
              <a:gd name="connsiteY13" fmla="*/ 1030602 h 1030602"/>
              <a:gd name="connsiteX14" fmla="*/ 1338298 w 4238954"/>
              <a:gd name="connsiteY14" fmla="*/ 1030602 h 1030602"/>
              <a:gd name="connsiteX15" fmla="*/ 775123 w 4238954"/>
              <a:gd name="connsiteY15" fmla="*/ 1030602 h 1030602"/>
              <a:gd name="connsiteX16" fmla="*/ 0 w 4238954"/>
              <a:gd name="connsiteY16" fmla="*/ 1030602 h 1030602"/>
              <a:gd name="connsiteX17" fmla="*/ 0 w 4238954"/>
              <a:gd name="connsiteY17" fmla="*/ 515301 h 1030602"/>
              <a:gd name="connsiteX18" fmla="*/ 0 w 4238954"/>
              <a:gd name="connsiteY18" fmla="*/ 0 h 1030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38954" h="1030602" fill="none" extrusionOk="0">
                <a:moveTo>
                  <a:pt x="0" y="0"/>
                </a:moveTo>
                <a:cubicBezTo>
                  <a:pt x="253998" y="-4990"/>
                  <a:pt x="373197" y="-23969"/>
                  <a:pt x="647954" y="0"/>
                </a:cubicBezTo>
                <a:cubicBezTo>
                  <a:pt x="922711" y="23969"/>
                  <a:pt x="1015639" y="-1196"/>
                  <a:pt x="1211130" y="0"/>
                </a:cubicBezTo>
                <a:cubicBezTo>
                  <a:pt x="1406621" y="1196"/>
                  <a:pt x="1727206" y="-18807"/>
                  <a:pt x="1859084" y="0"/>
                </a:cubicBezTo>
                <a:cubicBezTo>
                  <a:pt x="1990962" y="18807"/>
                  <a:pt x="2199554" y="-24317"/>
                  <a:pt x="2507039" y="0"/>
                </a:cubicBezTo>
                <a:cubicBezTo>
                  <a:pt x="2814524" y="24317"/>
                  <a:pt x="2966510" y="19915"/>
                  <a:pt x="3154993" y="0"/>
                </a:cubicBezTo>
                <a:cubicBezTo>
                  <a:pt x="3343476" y="-19915"/>
                  <a:pt x="3597121" y="-25415"/>
                  <a:pt x="3718168" y="0"/>
                </a:cubicBezTo>
                <a:cubicBezTo>
                  <a:pt x="3839216" y="25415"/>
                  <a:pt x="4101367" y="-12708"/>
                  <a:pt x="4238954" y="0"/>
                </a:cubicBezTo>
                <a:cubicBezTo>
                  <a:pt x="4261893" y="147495"/>
                  <a:pt x="4242479" y="244254"/>
                  <a:pt x="4238954" y="484383"/>
                </a:cubicBezTo>
                <a:cubicBezTo>
                  <a:pt x="4235429" y="724512"/>
                  <a:pt x="4233543" y="889569"/>
                  <a:pt x="4238954" y="1030602"/>
                </a:cubicBezTo>
                <a:cubicBezTo>
                  <a:pt x="3985661" y="1002921"/>
                  <a:pt x="3794931" y="1011399"/>
                  <a:pt x="3675779" y="1030602"/>
                </a:cubicBezTo>
                <a:cubicBezTo>
                  <a:pt x="3556627" y="1049805"/>
                  <a:pt x="3334506" y="1011737"/>
                  <a:pt x="3197382" y="1030602"/>
                </a:cubicBezTo>
                <a:cubicBezTo>
                  <a:pt x="3060258" y="1049467"/>
                  <a:pt x="2740181" y="1042798"/>
                  <a:pt x="2549428" y="1030602"/>
                </a:cubicBezTo>
                <a:cubicBezTo>
                  <a:pt x="2358675" y="1018406"/>
                  <a:pt x="2163387" y="1031607"/>
                  <a:pt x="2028642" y="1030602"/>
                </a:cubicBezTo>
                <a:cubicBezTo>
                  <a:pt x="1893897" y="1029597"/>
                  <a:pt x="1663782" y="1023552"/>
                  <a:pt x="1338298" y="1030602"/>
                </a:cubicBezTo>
                <a:cubicBezTo>
                  <a:pt x="1012814" y="1037652"/>
                  <a:pt x="916330" y="1044638"/>
                  <a:pt x="775123" y="1030602"/>
                </a:cubicBezTo>
                <a:cubicBezTo>
                  <a:pt x="633917" y="1016566"/>
                  <a:pt x="176785" y="1038370"/>
                  <a:pt x="0" y="1030602"/>
                </a:cubicBezTo>
                <a:cubicBezTo>
                  <a:pt x="-12293" y="849518"/>
                  <a:pt x="-9318" y="738497"/>
                  <a:pt x="0" y="515301"/>
                </a:cubicBezTo>
                <a:cubicBezTo>
                  <a:pt x="9318" y="292105"/>
                  <a:pt x="-1940" y="248064"/>
                  <a:pt x="0" y="0"/>
                </a:cubicBezTo>
                <a:close/>
              </a:path>
              <a:path w="4238954" h="1030602" stroke="0" extrusionOk="0">
                <a:moveTo>
                  <a:pt x="0" y="0"/>
                </a:moveTo>
                <a:cubicBezTo>
                  <a:pt x="191435" y="5131"/>
                  <a:pt x="449675" y="-22569"/>
                  <a:pt x="647954" y="0"/>
                </a:cubicBezTo>
                <a:cubicBezTo>
                  <a:pt x="846233" y="22569"/>
                  <a:pt x="1112131" y="1576"/>
                  <a:pt x="1253519" y="0"/>
                </a:cubicBezTo>
                <a:cubicBezTo>
                  <a:pt x="1394908" y="-1576"/>
                  <a:pt x="1690728" y="17381"/>
                  <a:pt x="1859084" y="0"/>
                </a:cubicBezTo>
                <a:cubicBezTo>
                  <a:pt x="2027440" y="-17381"/>
                  <a:pt x="2100310" y="-18190"/>
                  <a:pt x="2337480" y="0"/>
                </a:cubicBezTo>
                <a:cubicBezTo>
                  <a:pt x="2574650" y="18190"/>
                  <a:pt x="2699503" y="9729"/>
                  <a:pt x="2985435" y="0"/>
                </a:cubicBezTo>
                <a:cubicBezTo>
                  <a:pt x="3271368" y="-9729"/>
                  <a:pt x="3400757" y="4460"/>
                  <a:pt x="3506221" y="0"/>
                </a:cubicBezTo>
                <a:cubicBezTo>
                  <a:pt x="3611685" y="-4460"/>
                  <a:pt x="3897240" y="3644"/>
                  <a:pt x="4238954" y="0"/>
                </a:cubicBezTo>
                <a:cubicBezTo>
                  <a:pt x="4228371" y="129552"/>
                  <a:pt x="4237659" y="293383"/>
                  <a:pt x="4238954" y="504995"/>
                </a:cubicBezTo>
                <a:cubicBezTo>
                  <a:pt x="4240249" y="716607"/>
                  <a:pt x="4224422" y="865694"/>
                  <a:pt x="4238954" y="1030602"/>
                </a:cubicBezTo>
                <a:cubicBezTo>
                  <a:pt x="4024814" y="1033138"/>
                  <a:pt x="3897209" y="1047436"/>
                  <a:pt x="3718168" y="1030602"/>
                </a:cubicBezTo>
                <a:cubicBezTo>
                  <a:pt x="3539127" y="1013768"/>
                  <a:pt x="3336666" y="1034862"/>
                  <a:pt x="3197382" y="1030602"/>
                </a:cubicBezTo>
                <a:cubicBezTo>
                  <a:pt x="3058098" y="1026342"/>
                  <a:pt x="2893884" y="1047372"/>
                  <a:pt x="2634207" y="1030602"/>
                </a:cubicBezTo>
                <a:cubicBezTo>
                  <a:pt x="2374531" y="1013832"/>
                  <a:pt x="2167816" y="998451"/>
                  <a:pt x="1986253" y="1030602"/>
                </a:cubicBezTo>
                <a:cubicBezTo>
                  <a:pt x="1804690" y="1062753"/>
                  <a:pt x="1538309" y="1062702"/>
                  <a:pt x="1295909" y="1030602"/>
                </a:cubicBezTo>
                <a:cubicBezTo>
                  <a:pt x="1053509" y="998502"/>
                  <a:pt x="871042" y="1035625"/>
                  <a:pt x="732733" y="1030602"/>
                </a:cubicBezTo>
                <a:cubicBezTo>
                  <a:pt x="594424" y="1025579"/>
                  <a:pt x="207043" y="1027547"/>
                  <a:pt x="0" y="1030602"/>
                </a:cubicBezTo>
                <a:cubicBezTo>
                  <a:pt x="22186" y="880377"/>
                  <a:pt x="10960" y="659201"/>
                  <a:pt x="0" y="504995"/>
                </a:cubicBezTo>
                <a:cubicBezTo>
                  <a:pt x="-10960" y="350789"/>
                  <a:pt x="-16554" y="102580"/>
                  <a:pt x="0" y="0"/>
                </a:cubicBezTo>
                <a:close/>
              </a:path>
            </a:pathLst>
          </a:custGeom>
          <a:solidFill>
            <a:srgbClr val="F9B000"/>
          </a:solidFill>
          <a:ln>
            <a:solidFill>
              <a:srgbClr val="F9B000"/>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b="1" dirty="0">
                <a:solidFill>
                  <a:schemeClr val="tx1"/>
                </a:solidFill>
              </a:rPr>
              <a:t>Tips:</a:t>
            </a:r>
            <a:br>
              <a:rPr lang="nl-NL" dirty="0">
                <a:solidFill>
                  <a:schemeClr val="tx1"/>
                </a:solidFill>
              </a:rPr>
            </a:br>
            <a:r>
              <a:rPr lang="nl-NL" dirty="0">
                <a:solidFill>
                  <a:schemeClr val="tx1"/>
                </a:solidFill>
              </a:rPr>
              <a:t> </a:t>
            </a:r>
            <a:r>
              <a:rPr lang="nl-NL" b="1" dirty="0">
                <a:solidFill>
                  <a:schemeClr val="tx1"/>
                </a:solidFill>
              </a:rPr>
              <a:t> ♪   </a:t>
            </a:r>
            <a:r>
              <a:rPr lang="nl-NL" dirty="0">
                <a:solidFill>
                  <a:schemeClr val="tx1"/>
                </a:solidFill>
              </a:rPr>
              <a:t>Kyrie of Psalm 43</a:t>
            </a:r>
            <a:br>
              <a:rPr lang="nl-NL" dirty="0">
                <a:solidFill>
                  <a:schemeClr val="tx1"/>
                </a:solidFill>
              </a:rPr>
            </a:br>
            <a:r>
              <a:rPr lang="nl-NL" b="1" dirty="0">
                <a:solidFill>
                  <a:schemeClr val="tx1"/>
                </a:solidFill>
                <a:ea typeface="+mn-lt"/>
                <a:cs typeface="+mn-lt"/>
              </a:rPr>
              <a:t>🕮</a:t>
            </a:r>
            <a:r>
              <a:rPr lang="nl-NL" b="1" dirty="0">
                <a:solidFill>
                  <a:schemeClr val="tx1"/>
                </a:solidFill>
              </a:rPr>
              <a:t> </a:t>
            </a:r>
            <a:r>
              <a:rPr lang="nl-NL" dirty="0">
                <a:solidFill>
                  <a:schemeClr val="tx1"/>
                </a:solidFill>
              </a:rPr>
              <a:t>  Openbaring 2:8 – 11 en hoofdstuk 22</a:t>
            </a:r>
          </a:p>
        </p:txBody>
      </p:sp>
      <p:grpSp>
        <p:nvGrpSpPr>
          <p:cNvPr id="6" name="Groep 5">
            <a:extLst>
              <a:ext uri="{FF2B5EF4-FFF2-40B4-BE49-F238E27FC236}">
                <a16:creationId xmlns:a16="http://schemas.microsoft.com/office/drawing/2014/main" id="{97A996F2-2BCC-E795-11FD-9C435344AD00}"/>
              </a:ext>
            </a:extLst>
          </p:cNvPr>
          <p:cNvGrpSpPr>
            <a:grpSpLocks noGrp="1" noUngrp="1" noRot="1" noMove="1" noResize="1"/>
          </p:cNvGrpSpPr>
          <p:nvPr/>
        </p:nvGrpSpPr>
        <p:grpSpPr>
          <a:xfrm>
            <a:off x="636762" y="482170"/>
            <a:ext cx="5879326" cy="830997"/>
            <a:chOff x="636762" y="482170"/>
            <a:chExt cx="5879326" cy="830997"/>
          </a:xfrm>
        </p:grpSpPr>
        <p:sp>
          <p:nvSpPr>
            <p:cNvPr id="2" name="Tekstvak 1">
              <a:extLst>
                <a:ext uri="{FF2B5EF4-FFF2-40B4-BE49-F238E27FC236}">
                  <a16:creationId xmlns:a16="http://schemas.microsoft.com/office/drawing/2014/main" id="{43AB0E53-FD86-04C9-A666-051A52E4FA51}"/>
                </a:ext>
              </a:extLst>
            </p:cNvPr>
            <p:cNvSpPr txBox="1">
              <a:spLocks noGrp="1" noRot="1" noMove="1" noResize="1" noEditPoints="1" noAdjustHandles="1" noChangeArrowheads="1" noChangeShapeType="1"/>
            </p:cNvSpPr>
            <p:nvPr/>
          </p:nvSpPr>
          <p:spPr>
            <a:xfrm>
              <a:off x="636762" y="564836"/>
              <a:ext cx="568863" cy="605909"/>
            </a:xfrm>
            <a:prstGeom prst="ellipse">
              <a:avLst/>
            </a:prstGeom>
            <a:solidFill>
              <a:srgbClr val="D41025"/>
            </a:solidFill>
            <a:ln>
              <a:solidFill>
                <a:srgbClr val="D41025"/>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800" b="1" dirty="0">
                  <a:solidFill>
                    <a:schemeClr val="bg1"/>
                  </a:solidFill>
                  <a:latin typeface="+mj-lt"/>
                </a:rPr>
                <a:t>1</a:t>
              </a:r>
            </a:p>
          </p:txBody>
        </p:sp>
        <p:sp>
          <p:nvSpPr>
            <p:cNvPr id="4" name="Tekstvak 3">
              <a:extLst>
                <a:ext uri="{FF2B5EF4-FFF2-40B4-BE49-F238E27FC236}">
                  <a16:creationId xmlns:a16="http://schemas.microsoft.com/office/drawing/2014/main" id="{A30C8F81-32F1-3231-85EA-A87134246202}"/>
                </a:ext>
              </a:extLst>
            </p:cNvPr>
            <p:cNvSpPr txBox="1">
              <a:spLocks noGrp="1" noRot="1" noMove="1" noResize="1" noEditPoints="1" noAdjustHandles="1" noChangeArrowheads="1" noChangeShapeType="1"/>
            </p:cNvSpPr>
            <p:nvPr/>
          </p:nvSpPr>
          <p:spPr>
            <a:xfrm>
              <a:off x="1396312" y="482170"/>
              <a:ext cx="5119776" cy="830997"/>
            </a:xfrm>
            <a:prstGeom prst="rect">
              <a:avLst/>
            </a:prstGeom>
            <a:noFill/>
          </p:spPr>
          <p:txBody>
            <a:bodyPr wrap="square" rtlCol="0">
              <a:spAutoFit/>
            </a:bodyPr>
            <a:lstStyle/>
            <a:p>
              <a:r>
                <a:rPr lang="en-US" sz="4800" dirty="0">
                  <a:latin typeface="+mj-lt"/>
                </a:rPr>
                <a:t>NOORD-KOREA</a:t>
              </a:r>
              <a:endParaRPr lang="en-US" sz="3600" dirty="0">
                <a:latin typeface="+mj-lt"/>
              </a:endParaRPr>
            </a:p>
          </p:txBody>
        </p:sp>
      </p:grpSp>
      <p:sp>
        <p:nvSpPr>
          <p:cNvPr id="7" name="Google Shape;90;p21">
            <a:extLst>
              <a:ext uri="{FF2B5EF4-FFF2-40B4-BE49-F238E27FC236}">
                <a16:creationId xmlns:a16="http://schemas.microsoft.com/office/drawing/2014/main" id="{9B7C4476-0B6B-DA8C-0ECF-005CA4D09CC0}"/>
              </a:ext>
            </a:extLst>
          </p:cNvPr>
          <p:cNvSpPr txBox="1"/>
          <p:nvPr/>
        </p:nvSpPr>
        <p:spPr>
          <a:xfrm>
            <a:off x="2718034" y="3952547"/>
            <a:ext cx="8913235" cy="2865956"/>
          </a:xfrm>
          <a:prstGeom prst="rect">
            <a:avLst/>
          </a:prstGeom>
          <a:noFill/>
          <a:ln>
            <a:noFill/>
          </a:ln>
        </p:spPr>
        <p:txBody>
          <a:bodyPr spcFirstLastPara="1" wrap="square" lIns="91425" tIns="91425" rIns="91425" bIns="91425" anchor="t" anchorCtr="0">
            <a:noAutofit/>
          </a:bodyPr>
          <a:lstStyle/>
          <a:p>
            <a:pPr marL="127000" lvl="0" indent="0" rtl="0">
              <a:lnSpc>
                <a:spcPct val="115000"/>
              </a:lnSpc>
              <a:spcBef>
                <a:spcPts val="0"/>
              </a:spcBef>
              <a:spcAft>
                <a:spcPts val="0"/>
              </a:spcAft>
              <a:buClr>
                <a:schemeClr val="dk1"/>
              </a:buClr>
              <a:buSzPts val="1100"/>
              <a:buFont typeface="Arial"/>
              <a:buNone/>
            </a:pPr>
            <a:br>
              <a:rPr lang="nl-NL" dirty="0">
                <a:solidFill>
                  <a:srgbClr val="692B7A"/>
                </a:solidFill>
              </a:rPr>
            </a:br>
            <a:endParaRPr lang="nl-NL" dirty="0">
              <a:highlight>
                <a:srgbClr val="FFFFFF"/>
              </a:highlight>
              <a:ea typeface="Calibri"/>
              <a:cs typeface="Calibri"/>
              <a:sym typeface="Calibri"/>
            </a:endParaRP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Wat zou jij bidden als je eigen broer, zus of echtgenoot gevangen zat? Denk aan de vele christenen die gevangen zitten in werkkampen en bid om wonderen.</a:t>
            </a:r>
          </a:p>
          <a:p>
            <a:pPr marL="127000" lvl="0" rtl="0">
              <a:lnSpc>
                <a:spcPct val="115000"/>
              </a:lnSpc>
              <a:spcBef>
                <a:spcPts val="0"/>
              </a:spcBef>
              <a:spcAft>
                <a:spcPts val="0"/>
              </a:spcAft>
              <a:buClr>
                <a:schemeClr val="dk1"/>
              </a:buClr>
              <a:buSzPts val="1100"/>
            </a:pPr>
            <a:endParaRPr lang="nl-NL" dirty="0"/>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highlight>
                  <a:srgbClr val="FFFFFF"/>
                </a:highlight>
                <a:ea typeface="Calibri"/>
                <a:cs typeface="Calibri"/>
                <a:sym typeface="Calibri"/>
              </a:rPr>
              <a:t>Dank dat God nog steeds krachtig werkt en dat ook Gods Woord nog klinkt in Noord-Korea. Bid om bescherming voor christenen die stiekem een Bijbel in huis hebben of luisteren naar geheime christelijke radio-uitzendingen.</a:t>
            </a:r>
            <a:endParaRPr dirty="0">
              <a:highlight>
                <a:srgbClr val="FFFFFF"/>
              </a:highlight>
              <a:ea typeface="Calibri"/>
              <a:cs typeface="Calibri"/>
              <a:sym typeface="Calibri"/>
            </a:endParaRPr>
          </a:p>
        </p:txBody>
      </p:sp>
      <p:sp>
        <p:nvSpPr>
          <p:cNvPr id="9" name="Google Shape;90;p21">
            <a:extLst>
              <a:ext uri="{FF2B5EF4-FFF2-40B4-BE49-F238E27FC236}">
                <a16:creationId xmlns:a16="http://schemas.microsoft.com/office/drawing/2014/main" id="{5B28C8D5-9441-4DE5-D259-BB914473640C}"/>
              </a:ext>
            </a:extLst>
          </p:cNvPr>
          <p:cNvSpPr txBox="1"/>
          <p:nvPr/>
        </p:nvSpPr>
        <p:spPr>
          <a:xfrm>
            <a:off x="2740773" y="2809245"/>
            <a:ext cx="8738914" cy="1860212"/>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‘Waar twee of drie mensen in Mijn naam </a:t>
            </a:r>
            <a:br>
              <a:rPr lang="nl-NL" dirty="0"/>
            </a:br>
            <a:r>
              <a:rPr lang="nl-NL" dirty="0"/>
              <a:t>samen zijn, ben Ik in hun midden’ (Matt). </a:t>
            </a:r>
            <a:br>
              <a:rPr lang="nl-NL" dirty="0"/>
            </a:br>
            <a:r>
              <a:rPr lang="nl-NL" dirty="0"/>
              <a:t>Het is voor geheime gelovigen in Noord-Korea levensgevaarlijk om andere christenen te ontmoeten. Bid dat ze mensen ontmoeten met wie ze hun geloof veilig kunnen delen.</a:t>
            </a:r>
            <a:endParaRPr lang="nl-NL" dirty="0">
              <a:highlight>
                <a:srgbClr val="FFFFFF"/>
              </a:highlight>
              <a:ea typeface="Calibri"/>
              <a:cs typeface="Calibri"/>
              <a:sym typeface="Calibri"/>
            </a:endParaRPr>
          </a:p>
        </p:txBody>
      </p:sp>
      <p:grpSp>
        <p:nvGrpSpPr>
          <p:cNvPr id="19" name="Groep 18">
            <a:extLst>
              <a:ext uri="{FF2B5EF4-FFF2-40B4-BE49-F238E27FC236}">
                <a16:creationId xmlns:a16="http://schemas.microsoft.com/office/drawing/2014/main" id="{BA6369B1-0FF1-2A28-F3AD-57BDD2BE5F57}"/>
              </a:ext>
            </a:extLst>
          </p:cNvPr>
          <p:cNvGrpSpPr>
            <a:grpSpLocks noGrp="1" noUngrp="1" noRot="1" noMove="1" noResize="1"/>
          </p:cNvGrpSpPr>
          <p:nvPr/>
        </p:nvGrpSpPr>
        <p:grpSpPr>
          <a:xfrm>
            <a:off x="512994" y="1170745"/>
            <a:ext cx="2039038" cy="4897887"/>
            <a:chOff x="560731" y="1170745"/>
            <a:chExt cx="2039038" cy="4897887"/>
          </a:xfrm>
        </p:grpSpPr>
        <p:grpSp>
          <p:nvGrpSpPr>
            <p:cNvPr id="18" name="Groep 17">
              <a:extLst>
                <a:ext uri="{FF2B5EF4-FFF2-40B4-BE49-F238E27FC236}">
                  <a16:creationId xmlns:a16="http://schemas.microsoft.com/office/drawing/2014/main" id="{43D6206B-8170-5EA5-17CD-55439CA4F105}"/>
                </a:ext>
              </a:extLst>
            </p:cNvPr>
            <p:cNvGrpSpPr>
              <a:grpSpLocks noGrp="1" noUngrp="1" noRot="1" noMove="1" noResize="1"/>
            </p:cNvGrpSpPr>
            <p:nvPr/>
          </p:nvGrpSpPr>
          <p:grpSpPr>
            <a:xfrm>
              <a:off x="560731" y="1545905"/>
              <a:ext cx="2039038" cy="4522727"/>
              <a:chOff x="560731" y="1545905"/>
              <a:chExt cx="2039038" cy="4522727"/>
            </a:xfrm>
          </p:grpSpPr>
          <p:pic>
            <p:nvPicPr>
              <p:cNvPr id="13" name="Afbeelding 12">
                <a:extLst>
                  <a:ext uri="{FF2B5EF4-FFF2-40B4-BE49-F238E27FC236}">
                    <a16:creationId xmlns:a16="http://schemas.microsoft.com/office/drawing/2014/main" id="{87A97F03-BB7B-3D5B-AB4B-3C1A061FD3B5}"/>
                  </a:ext>
                </a:extLst>
              </p:cNvPr>
              <p:cNvPicPr>
                <a:picLocks noGrp="1" noRot="1" noChangeAspect="1" noMove="1" noResize="1" noEditPoints="1" noAdjustHandles="1" noChangeArrowheads="1" noChangeShapeType="1" noCrop="1"/>
              </p:cNvPicPr>
              <p:nvPr/>
            </p:nvPicPr>
            <p:blipFill>
              <a:blip r:embed="rId3" cstate="email">
                <a:extLst>
                  <a:ext uri="{28A0092B-C50C-407E-A947-70E740481C1C}">
                    <a14:useLocalDpi xmlns:a14="http://schemas.microsoft.com/office/drawing/2010/main"/>
                  </a:ext>
                </a:extLst>
              </a:blip>
              <a:stretch>
                <a:fillRect/>
              </a:stretch>
            </p:blipFill>
            <p:spPr>
              <a:xfrm>
                <a:off x="560731" y="1545905"/>
                <a:ext cx="2039038" cy="4522727"/>
              </a:xfrm>
              <a:custGeom>
                <a:avLst/>
                <a:gdLst>
                  <a:gd name="connsiteX0" fmla="*/ 0 w 2039038"/>
                  <a:gd name="connsiteY0" fmla="*/ 0 h 4522727"/>
                  <a:gd name="connsiteX1" fmla="*/ 618508 w 2039038"/>
                  <a:gd name="connsiteY1" fmla="*/ 0 h 4522727"/>
                  <a:gd name="connsiteX2" fmla="*/ 1318578 w 2039038"/>
                  <a:gd name="connsiteY2" fmla="*/ 0 h 4522727"/>
                  <a:gd name="connsiteX3" fmla="*/ 2039038 w 2039038"/>
                  <a:gd name="connsiteY3" fmla="*/ 0 h 4522727"/>
                  <a:gd name="connsiteX4" fmla="*/ 2039038 w 2039038"/>
                  <a:gd name="connsiteY4" fmla="*/ 736558 h 4522727"/>
                  <a:gd name="connsiteX5" fmla="*/ 2039038 w 2039038"/>
                  <a:gd name="connsiteY5" fmla="*/ 1473117 h 4522727"/>
                  <a:gd name="connsiteX6" fmla="*/ 2039038 w 2039038"/>
                  <a:gd name="connsiteY6" fmla="*/ 2073993 h 4522727"/>
                  <a:gd name="connsiteX7" fmla="*/ 2039038 w 2039038"/>
                  <a:gd name="connsiteY7" fmla="*/ 2765325 h 4522727"/>
                  <a:gd name="connsiteX8" fmla="*/ 2039038 w 2039038"/>
                  <a:gd name="connsiteY8" fmla="*/ 3366201 h 4522727"/>
                  <a:gd name="connsiteX9" fmla="*/ 2039038 w 2039038"/>
                  <a:gd name="connsiteY9" fmla="*/ 3967078 h 4522727"/>
                  <a:gd name="connsiteX10" fmla="*/ 2039038 w 2039038"/>
                  <a:gd name="connsiteY10" fmla="*/ 4522727 h 4522727"/>
                  <a:gd name="connsiteX11" fmla="*/ 1338968 w 2039038"/>
                  <a:gd name="connsiteY11" fmla="*/ 4522727 h 4522727"/>
                  <a:gd name="connsiteX12" fmla="*/ 700070 w 2039038"/>
                  <a:gd name="connsiteY12" fmla="*/ 4522727 h 4522727"/>
                  <a:gd name="connsiteX13" fmla="*/ 0 w 2039038"/>
                  <a:gd name="connsiteY13" fmla="*/ 4522727 h 4522727"/>
                  <a:gd name="connsiteX14" fmla="*/ 0 w 2039038"/>
                  <a:gd name="connsiteY14" fmla="*/ 3921850 h 4522727"/>
                  <a:gd name="connsiteX15" fmla="*/ 0 w 2039038"/>
                  <a:gd name="connsiteY15" fmla="*/ 3230519 h 4522727"/>
                  <a:gd name="connsiteX16" fmla="*/ 0 w 2039038"/>
                  <a:gd name="connsiteY16" fmla="*/ 2720097 h 4522727"/>
                  <a:gd name="connsiteX17" fmla="*/ 0 w 2039038"/>
                  <a:gd name="connsiteY17" fmla="*/ 2209675 h 4522727"/>
                  <a:gd name="connsiteX18" fmla="*/ 0 w 2039038"/>
                  <a:gd name="connsiteY18" fmla="*/ 1563571 h 4522727"/>
                  <a:gd name="connsiteX19" fmla="*/ 0 w 2039038"/>
                  <a:gd name="connsiteY19" fmla="*/ 962695 h 4522727"/>
                  <a:gd name="connsiteX20" fmla="*/ 0 w 2039038"/>
                  <a:gd name="connsiteY20" fmla="*/ 0 h 4522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39038" h="4522727" fill="none" extrusionOk="0">
                    <a:moveTo>
                      <a:pt x="0" y="0"/>
                    </a:moveTo>
                    <a:cubicBezTo>
                      <a:pt x="171378" y="-7381"/>
                      <a:pt x="490235" y="-18089"/>
                      <a:pt x="618508" y="0"/>
                    </a:cubicBezTo>
                    <a:cubicBezTo>
                      <a:pt x="746781" y="18089"/>
                      <a:pt x="1144628" y="-8894"/>
                      <a:pt x="1318578" y="0"/>
                    </a:cubicBezTo>
                    <a:cubicBezTo>
                      <a:pt x="1492528" y="8894"/>
                      <a:pt x="1861019" y="-6067"/>
                      <a:pt x="2039038" y="0"/>
                    </a:cubicBezTo>
                    <a:cubicBezTo>
                      <a:pt x="2053524" y="367915"/>
                      <a:pt x="2064447" y="456131"/>
                      <a:pt x="2039038" y="736558"/>
                    </a:cubicBezTo>
                    <a:cubicBezTo>
                      <a:pt x="2013629" y="1016985"/>
                      <a:pt x="2065544" y="1150370"/>
                      <a:pt x="2039038" y="1473117"/>
                    </a:cubicBezTo>
                    <a:cubicBezTo>
                      <a:pt x="2012532" y="1795864"/>
                      <a:pt x="2042088" y="1880624"/>
                      <a:pt x="2039038" y="2073993"/>
                    </a:cubicBezTo>
                    <a:cubicBezTo>
                      <a:pt x="2035988" y="2267362"/>
                      <a:pt x="2045379" y="2500652"/>
                      <a:pt x="2039038" y="2765325"/>
                    </a:cubicBezTo>
                    <a:cubicBezTo>
                      <a:pt x="2032697" y="3029998"/>
                      <a:pt x="2035233" y="3130689"/>
                      <a:pt x="2039038" y="3366201"/>
                    </a:cubicBezTo>
                    <a:cubicBezTo>
                      <a:pt x="2042843" y="3601713"/>
                      <a:pt x="2054115" y="3793205"/>
                      <a:pt x="2039038" y="3967078"/>
                    </a:cubicBezTo>
                    <a:cubicBezTo>
                      <a:pt x="2023961" y="4140951"/>
                      <a:pt x="2013258" y="4247696"/>
                      <a:pt x="2039038" y="4522727"/>
                    </a:cubicBezTo>
                    <a:cubicBezTo>
                      <a:pt x="1879994" y="4528757"/>
                      <a:pt x="1605763" y="4545063"/>
                      <a:pt x="1338968" y="4522727"/>
                    </a:cubicBezTo>
                    <a:cubicBezTo>
                      <a:pt x="1072173" y="4500392"/>
                      <a:pt x="879906" y="4504604"/>
                      <a:pt x="700070" y="4522727"/>
                    </a:cubicBezTo>
                    <a:cubicBezTo>
                      <a:pt x="520234" y="4540850"/>
                      <a:pt x="147547" y="4523520"/>
                      <a:pt x="0" y="4522727"/>
                    </a:cubicBezTo>
                    <a:cubicBezTo>
                      <a:pt x="-2826" y="4383744"/>
                      <a:pt x="20335" y="4056759"/>
                      <a:pt x="0" y="3921850"/>
                    </a:cubicBezTo>
                    <a:cubicBezTo>
                      <a:pt x="-20335" y="3786941"/>
                      <a:pt x="2546" y="3401839"/>
                      <a:pt x="0" y="3230519"/>
                    </a:cubicBezTo>
                    <a:cubicBezTo>
                      <a:pt x="-2546" y="3059199"/>
                      <a:pt x="11266" y="2894368"/>
                      <a:pt x="0" y="2720097"/>
                    </a:cubicBezTo>
                    <a:cubicBezTo>
                      <a:pt x="-11266" y="2545826"/>
                      <a:pt x="-15283" y="2383635"/>
                      <a:pt x="0" y="2209675"/>
                    </a:cubicBezTo>
                    <a:cubicBezTo>
                      <a:pt x="15283" y="2035715"/>
                      <a:pt x="19316" y="1836817"/>
                      <a:pt x="0" y="1563571"/>
                    </a:cubicBezTo>
                    <a:cubicBezTo>
                      <a:pt x="-19316" y="1290325"/>
                      <a:pt x="20932" y="1098644"/>
                      <a:pt x="0" y="962695"/>
                    </a:cubicBezTo>
                    <a:cubicBezTo>
                      <a:pt x="-20932" y="826746"/>
                      <a:pt x="33443" y="473069"/>
                      <a:pt x="0" y="0"/>
                    </a:cubicBezTo>
                    <a:close/>
                  </a:path>
                  <a:path w="2039038" h="4522727" stroke="0" extrusionOk="0">
                    <a:moveTo>
                      <a:pt x="0" y="0"/>
                    </a:moveTo>
                    <a:cubicBezTo>
                      <a:pt x="152316" y="-33498"/>
                      <a:pt x="511171" y="-7491"/>
                      <a:pt x="700070" y="0"/>
                    </a:cubicBezTo>
                    <a:cubicBezTo>
                      <a:pt x="888969" y="7491"/>
                      <a:pt x="1079586" y="31921"/>
                      <a:pt x="1359359" y="0"/>
                    </a:cubicBezTo>
                    <a:cubicBezTo>
                      <a:pt x="1639132" y="-31921"/>
                      <a:pt x="1745134" y="-5852"/>
                      <a:pt x="2039038" y="0"/>
                    </a:cubicBezTo>
                    <a:cubicBezTo>
                      <a:pt x="2056474" y="299493"/>
                      <a:pt x="2012165" y="436331"/>
                      <a:pt x="2039038" y="646104"/>
                    </a:cubicBezTo>
                    <a:cubicBezTo>
                      <a:pt x="2065911" y="855877"/>
                      <a:pt x="2017429" y="999036"/>
                      <a:pt x="2039038" y="1156526"/>
                    </a:cubicBezTo>
                    <a:cubicBezTo>
                      <a:pt x="2060647" y="1314016"/>
                      <a:pt x="2052940" y="1649627"/>
                      <a:pt x="2039038" y="1847857"/>
                    </a:cubicBezTo>
                    <a:cubicBezTo>
                      <a:pt x="2025136" y="2046087"/>
                      <a:pt x="2059724" y="2247472"/>
                      <a:pt x="2039038" y="2448734"/>
                    </a:cubicBezTo>
                    <a:cubicBezTo>
                      <a:pt x="2018352" y="2649996"/>
                      <a:pt x="2020458" y="2870242"/>
                      <a:pt x="2039038" y="3094837"/>
                    </a:cubicBezTo>
                    <a:cubicBezTo>
                      <a:pt x="2057618" y="3319432"/>
                      <a:pt x="2029514" y="3519918"/>
                      <a:pt x="2039038" y="3740941"/>
                    </a:cubicBezTo>
                    <a:cubicBezTo>
                      <a:pt x="2048562" y="3961964"/>
                      <a:pt x="2041132" y="4210843"/>
                      <a:pt x="2039038" y="4522727"/>
                    </a:cubicBezTo>
                    <a:cubicBezTo>
                      <a:pt x="1796748" y="4527430"/>
                      <a:pt x="1664500" y="4531782"/>
                      <a:pt x="1338968" y="4522727"/>
                    </a:cubicBezTo>
                    <a:cubicBezTo>
                      <a:pt x="1013436" y="4513673"/>
                      <a:pt x="871816" y="4554638"/>
                      <a:pt x="679679" y="4522727"/>
                    </a:cubicBezTo>
                    <a:cubicBezTo>
                      <a:pt x="487542" y="4490816"/>
                      <a:pt x="257445" y="4556447"/>
                      <a:pt x="0" y="4522727"/>
                    </a:cubicBezTo>
                    <a:cubicBezTo>
                      <a:pt x="20476" y="4356402"/>
                      <a:pt x="17468" y="4180432"/>
                      <a:pt x="0" y="3967078"/>
                    </a:cubicBezTo>
                    <a:cubicBezTo>
                      <a:pt x="-17468" y="3753724"/>
                      <a:pt x="16530" y="3419175"/>
                      <a:pt x="0" y="3275747"/>
                    </a:cubicBezTo>
                    <a:cubicBezTo>
                      <a:pt x="-16530" y="3132319"/>
                      <a:pt x="11227" y="2889136"/>
                      <a:pt x="0" y="2674870"/>
                    </a:cubicBezTo>
                    <a:cubicBezTo>
                      <a:pt x="-11227" y="2460604"/>
                      <a:pt x="-23038" y="2325892"/>
                      <a:pt x="0" y="2164448"/>
                    </a:cubicBezTo>
                    <a:cubicBezTo>
                      <a:pt x="23038" y="2003004"/>
                      <a:pt x="17102" y="1841887"/>
                      <a:pt x="0" y="1654026"/>
                    </a:cubicBezTo>
                    <a:cubicBezTo>
                      <a:pt x="-17102" y="1466165"/>
                      <a:pt x="12448" y="1083854"/>
                      <a:pt x="0" y="917467"/>
                    </a:cubicBezTo>
                    <a:cubicBezTo>
                      <a:pt x="-12448" y="751080"/>
                      <a:pt x="35992" y="427674"/>
                      <a:pt x="0" y="0"/>
                    </a:cubicBezTo>
                    <a:close/>
                  </a:path>
                </a:pathLst>
              </a:custGeom>
              <a:ln>
                <a:solidFill>
                  <a:srgbClr val="F9B000"/>
                </a:solidFill>
                <a:extLst>
                  <a:ext uri="{C807C97D-BFC1-408E-A445-0C87EB9F89A2}">
                    <ask:lineSketchStyleProps xmlns:ask="http://schemas.microsoft.com/office/drawing/2018/sketchyshapes" sd="876456206">
                      <a:prstGeom prst="rect">
                        <a:avLst/>
                      </a:prstGeom>
                      <ask:type>
                        <ask:lineSketchFreehand/>
                      </ask:type>
                    </ask:lineSketchStyleProps>
                  </a:ext>
                </a:extLst>
              </a:ln>
            </p:spPr>
          </p:pic>
          <p:sp>
            <p:nvSpPr>
              <p:cNvPr id="16" name="Ovaal 15">
                <a:extLst>
                  <a:ext uri="{FF2B5EF4-FFF2-40B4-BE49-F238E27FC236}">
                    <a16:creationId xmlns:a16="http://schemas.microsoft.com/office/drawing/2014/main" id="{E3DCB01F-8D4C-1ECB-05DE-AA791DD6C37F}"/>
                  </a:ext>
                </a:extLst>
              </p:cNvPr>
              <p:cNvSpPr>
                <a:spLocks noGrp="1" noRot="1" noMove="1" noResize="1" noEditPoints="1" noAdjustHandles="1" noChangeArrowheads="1" noChangeShapeType="1"/>
              </p:cNvSpPr>
              <p:nvPr/>
            </p:nvSpPr>
            <p:spPr>
              <a:xfrm>
                <a:off x="636762" y="1676400"/>
                <a:ext cx="1339160" cy="1206500"/>
              </a:xfrm>
              <a:prstGeom prst="ellipse">
                <a:avLst/>
              </a:prstGeom>
              <a:solidFill>
                <a:srgbClr val="F9B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5" name="Afbeelding 14" descr="Afbeelding met kaart, Graphics, Karmijn, grafische vormgeving&#10;&#10;Door AI gegenereerde inhoud is mogelijk onjuist.">
              <a:extLst>
                <a:ext uri="{FF2B5EF4-FFF2-40B4-BE49-F238E27FC236}">
                  <a16:creationId xmlns:a16="http://schemas.microsoft.com/office/drawing/2014/main" id="{E3E1AB32-9757-65B0-972E-D7E23302A9A4}"/>
                </a:ext>
              </a:extLst>
            </p:cNvPr>
            <p:cNvPicPr>
              <a:picLocks noGrp="1" noRot="1" noChangeAspect="1" noMove="1" noResize="1" noEditPoints="1" noAdjustHandles="1" noChangeArrowheads="1" noChangeShapeType="1" noCrop="1"/>
            </p:cNvPicPr>
            <p:nvPr/>
          </p:nvPicPr>
          <p:blipFill>
            <a:blip r:embed="rId4" cstate="email">
              <a:extLst>
                <a:ext uri="{28A0092B-C50C-407E-A947-70E740481C1C}">
                  <a14:useLocalDpi xmlns:a14="http://schemas.microsoft.com/office/drawing/2010/main"/>
                </a:ext>
              </a:extLst>
            </a:blip>
            <a:stretch>
              <a:fillRect/>
            </a:stretch>
          </p:blipFill>
          <p:spPr>
            <a:xfrm>
              <a:off x="735051" y="1170745"/>
              <a:ext cx="1650979" cy="1747972"/>
            </a:xfrm>
            <a:prstGeom prst="rect">
              <a:avLst/>
            </a:prstGeom>
          </p:spPr>
        </p:pic>
      </p:grpSp>
      <p:grpSp>
        <p:nvGrpSpPr>
          <p:cNvPr id="23" name="Groep 22">
            <a:extLst>
              <a:ext uri="{FF2B5EF4-FFF2-40B4-BE49-F238E27FC236}">
                <a16:creationId xmlns:a16="http://schemas.microsoft.com/office/drawing/2014/main" id="{211B2753-B422-23AA-D349-8DF913C61439}"/>
              </a:ext>
            </a:extLst>
          </p:cNvPr>
          <p:cNvGrpSpPr/>
          <p:nvPr/>
        </p:nvGrpSpPr>
        <p:grpSpPr>
          <a:xfrm>
            <a:off x="7429474" y="672590"/>
            <a:ext cx="4501187" cy="2531917"/>
            <a:chOff x="7429474" y="672590"/>
            <a:chExt cx="4501187" cy="2531917"/>
          </a:xfrm>
        </p:grpSpPr>
        <p:pic>
          <p:nvPicPr>
            <p:cNvPr id="21" name="Afbeelding 20">
              <a:extLst>
                <a:ext uri="{FF2B5EF4-FFF2-40B4-BE49-F238E27FC236}">
                  <a16:creationId xmlns:a16="http://schemas.microsoft.com/office/drawing/2014/main" id="{DACB8B65-A202-A74E-028C-F08170D7DCE9}"/>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429474" y="672590"/>
              <a:ext cx="4501187" cy="2531917"/>
            </a:xfrm>
            <a:custGeom>
              <a:avLst/>
              <a:gdLst>
                <a:gd name="connsiteX0" fmla="*/ 0 w 4501187"/>
                <a:gd name="connsiteY0" fmla="*/ 0 h 2531917"/>
                <a:gd name="connsiteX1" fmla="*/ 643027 w 4501187"/>
                <a:gd name="connsiteY1" fmla="*/ 0 h 2531917"/>
                <a:gd name="connsiteX2" fmla="*/ 1331065 w 4501187"/>
                <a:gd name="connsiteY2" fmla="*/ 0 h 2531917"/>
                <a:gd name="connsiteX3" fmla="*/ 2064116 w 4501187"/>
                <a:gd name="connsiteY3" fmla="*/ 0 h 2531917"/>
                <a:gd name="connsiteX4" fmla="*/ 2752154 w 4501187"/>
                <a:gd name="connsiteY4" fmla="*/ 0 h 2531917"/>
                <a:gd name="connsiteX5" fmla="*/ 3260145 w 4501187"/>
                <a:gd name="connsiteY5" fmla="*/ 0 h 2531917"/>
                <a:gd name="connsiteX6" fmla="*/ 4501187 w 4501187"/>
                <a:gd name="connsiteY6" fmla="*/ 0 h 2531917"/>
                <a:gd name="connsiteX7" fmla="*/ 4501187 w 4501187"/>
                <a:gd name="connsiteY7" fmla="*/ 557022 h 2531917"/>
                <a:gd name="connsiteX8" fmla="*/ 4501187 w 4501187"/>
                <a:gd name="connsiteY8" fmla="*/ 1164682 h 2531917"/>
                <a:gd name="connsiteX9" fmla="*/ 4501187 w 4501187"/>
                <a:gd name="connsiteY9" fmla="*/ 1772342 h 2531917"/>
                <a:gd name="connsiteX10" fmla="*/ 4501187 w 4501187"/>
                <a:gd name="connsiteY10" fmla="*/ 2531917 h 2531917"/>
                <a:gd name="connsiteX11" fmla="*/ 3813148 w 4501187"/>
                <a:gd name="connsiteY11" fmla="*/ 2531917 h 2531917"/>
                <a:gd name="connsiteX12" fmla="*/ 3125110 w 4501187"/>
                <a:gd name="connsiteY12" fmla="*/ 2531917 h 2531917"/>
                <a:gd name="connsiteX13" fmla="*/ 2392059 w 4501187"/>
                <a:gd name="connsiteY13" fmla="*/ 2531917 h 2531917"/>
                <a:gd name="connsiteX14" fmla="*/ 1794045 w 4501187"/>
                <a:gd name="connsiteY14" fmla="*/ 2531917 h 2531917"/>
                <a:gd name="connsiteX15" fmla="*/ 1060994 w 4501187"/>
                <a:gd name="connsiteY15" fmla="*/ 2531917 h 2531917"/>
                <a:gd name="connsiteX16" fmla="*/ 0 w 4501187"/>
                <a:gd name="connsiteY16" fmla="*/ 2531917 h 2531917"/>
                <a:gd name="connsiteX17" fmla="*/ 0 w 4501187"/>
                <a:gd name="connsiteY17" fmla="*/ 1873619 h 2531917"/>
                <a:gd name="connsiteX18" fmla="*/ 0 w 4501187"/>
                <a:gd name="connsiteY18" fmla="*/ 1265959 h 2531917"/>
                <a:gd name="connsiteX19" fmla="*/ 0 w 4501187"/>
                <a:gd name="connsiteY19" fmla="*/ 632979 h 2531917"/>
                <a:gd name="connsiteX20" fmla="*/ 0 w 4501187"/>
                <a:gd name="connsiteY20" fmla="*/ 0 h 253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01187" h="2531917" fill="none" extrusionOk="0">
                  <a:moveTo>
                    <a:pt x="0" y="0"/>
                  </a:moveTo>
                  <a:cubicBezTo>
                    <a:pt x="267008" y="8878"/>
                    <a:pt x="358190" y="-27142"/>
                    <a:pt x="643027" y="0"/>
                  </a:cubicBezTo>
                  <a:cubicBezTo>
                    <a:pt x="927864" y="27142"/>
                    <a:pt x="1055696" y="26028"/>
                    <a:pt x="1331065" y="0"/>
                  </a:cubicBezTo>
                  <a:cubicBezTo>
                    <a:pt x="1606434" y="-26028"/>
                    <a:pt x="1884484" y="25270"/>
                    <a:pt x="2064116" y="0"/>
                  </a:cubicBezTo>
                  <a:cubicBezTo>
                    <a:pt x="2243748" y="-25270"/>
                    <a:pt x="2446297" y="8618"/>
                    <a:pt x="2752154" y="0"/>
                  </a:cubicBezTo>
                  <a:cubicBezTo>
                    <a:pt x="3058011" y="-8618"/>
                    <a:pt x="3092998" y="19950"/>
                    <a:pt x="3260145" y="0"/>
                  </a:cubicBezTo>
                  <a:cubicBezTo>
                    <a:pt x="3427292" y="-19950"/>
                    <a:pt x="4023122" y="15098"/>
                    <a:pt x="4501187" y="0"/>
                  </a:cubicBezTo>
                  <a:cubicBezTo>
                    <a:pt x="4479567" y="147166"/>
                    <a:pt x="4505781" y="336926"/>
                    <a:pt x="4501187" y="557022"/>
                  </a:cubicBezTo>
                  <a:cubicBezTo>
                    <a:pt x="4496593" y="777118"/>
                    <a:pt x="4487618" y="884150"/>
                    <a:pt x="4501187" y="1164682"/>
                  </a:cubicBezTo>
                  <a:cubicBezTo>
                    <a:pt x="4514756" y="1445214"/>
                    <a:pt x="4518656" y="1614476"/>
                    <a:pt x="4501187" y="1772342"/>
                  </a:cubicBezTo>
                  <a:cubicBezTo>
                    <a:pt x="4483718" y="1930208"/>
                    <a:pt x="4476459" y="2306774"/>
                    <a:pt x="4501187" y="2531917"/>
                  </a:cubicBezTo>
                  <a:cubicBezTo>
                    <a:pt x="4227674" y="2557952"/>
                    <a:pt x="4142279" y="2510404"/>
                    <a:pt x="3813148" y="2531917"/>
                  </a:cubicBezTo>
                  <a:cubicBezTo>
                    <a:pt x="3484017" y="2553430"/>
                    <a:pt x="3385593" y="2503931"/>
                    <a:pt x="3125110" y="2531917"/>
                  </a:cubicBezTo>
                  <a:cubicBezTo>
                    <a:pt x="2864627" y="2559903"/>
                    <a:pt x="2586324" y="2536302"/>
                    <a:pt x="2392059" y="2531917"/>
                  </a:cubicBezTo>
                  <a:cubicBezTo>
                    <a:pt x="2197794" y="2527532"/>
                    <a:pt x="1985795" y="2526199"/>
                    <a:pt x="1794045" y="2531917"/>
                  </a:cubicBezTo>
                  <a:cubicBezTo>
                    <a:pt x="1602295" y="2537635"/>
                    <a:pt x="1223286" y="2560582"/>
                    <a:pt x="1060994" y="2531917"/>
                  </a:cubicBezTo>
                  <a:cubicBezTo>
                    <a:pt x="898702" y="2503252"/>
                    <a:pt x="422208" y="2556749"/>
                    <a:pt x="0" y="2531917"/>
                  </a:cubicBezTo>
                  <a:cubicBezTo>
                    <a:pt x="-11360" y="2377405"/>
                    <a:pt x="13580" y="2121346"/>
                    <a:pt x="0" y="1873619"/>
                  </a:cubicBezTo>
                  <a:cubicBezTo>
                    <a:pt x="-13580" y="1625892"/>
                    <a:pt x="-10222" y="1437682"/>
                    <a:pt x="0" y="1265959"/>
                  </a:cubicBezTo>
                  <a:cubicBezTo>
                    <a:pt x="10222" y="1094236"/>
                    <a:pt x="27316" y="809069"/>
                    <a:pt x="0" y="632979"/>
                  </a:cubicBezTo>
                  <a:cubicBezTo>
                    <a:pt x="-27316" y="456889"/>
                    <a:pt x="10300" y="139763"/>
                    <a:pt x="0" y="0"/>
                  </a:cubicBezTo>
                  <a:close/>
                </a:path>
                <a:path w="4501187" h="2531917" stroke="0" extrusionOk="0">
                  <a:moveTo>
                    <a:pt x="0" y="0"/>
                  </a:moveTo>
                  <a:cubicBezTo>
                    <a:pt x="219442" y="21084"/>
                    <a:pt x="542057" y="12523"/>
                    <a:pt x="688039" y="0"/>
                  </a:cubicBezTo>
                  <a:cubicBezTo>
                    <a:pt x="834021" y="-12523"/>
                    <a:pt x="996984" y="-21245"/>
                    <a:pt x="1241042" y="0"/>
                  </a:cubicBezTo>
                  <a:cubicBezTo>
                    <a:pt x="1485100" y="21245"/>
                    <a:pt x="1621083" y="-20007"/>
                    <a:pt x="1929080" y="0"/>
                  </a:cubicBezTo>
                  <a:cubicBezTo>
                    <a:pt x="2237077" y="20007"/>
                    <a:pt x="2249281" y="-15890"/>
                    <a:pt x="2437071" y="0"/>
                  </a:cubicBezTo>
                  <a:cubicBezTo>
                    <a:pt x="2624861" y="15890"/>
                    <a:pt x="2727806" y="-2606"/>
                    <a:pt x="2990074" y="0"/>
                  </a:cubicBezTo>
                  <a:cubicBezTo>
                    <a:pt x="3252342" y="2606"/>
                    <a:pt x="3510353" y="-17905"/>
                    <a:pt x="3723125" y="0"/>
                  </a:cubicBezTo>
                  <a:cubicBezTo>
                    <a:pt x="3935897" y="17905"/>
                    <a:pt x="4278080" y="-1435"/>
                    <a:pt x="4501187" y="0"/>
                  </a:cubicBezTo>
                  <a:cubicBezTo>
                    <a:pt x="4527006" y="217987"/>
                    <a:pt x="4507713" y="360690"/>
                    <a:pt x="4501187" y="658298"/>
                  </a:cubicBezTo>
                  <a:cubicBezTo>
                    <a:pt x="4494661" y="955906"/>
                    <a:pt x="4511148" y="992985"/>
                    <a:pt x="4501187" y="1215320"/>
                  </a:cubicBezTo>
                  <a:cubicBezTo>
                    <a:pt x="4491226" y="1437655"/>
                    <a:pt x="4495473" y="1532006"/>
                    <a:pt x="4501187" y="1848299"/>
                  </a:cubicBezTo>
                  <a:cubicBezTo>
                    <a:pt x="4506901" y="2164592"/>
                    <a:pt x="4527383" y="2237197"/>
                    <a:pt x="4501187" y="2531917"/>
                  </a:cubicBezTo>
                  <a:cubicBezTo>
                    <a:pt x="4219566" y="2505439"/>
                    <a:pt x="4114577" y="2511187"/>
                    <a:pt x="3858160" y="2531917"/>
                  </a:cubicBezTo>
                  <a:cubicBezTo>
                    <a:pt x="3601743" y="2552647"/>
                    <a:pt x="3458318" y="2520211"/>
                    <a:pt x="3350169" y="2531917"/>
                  </a:cubicBezTo>
                  <a:cubicBezTo>
                    <a:pt x="3242020" y="2543623"/>
                    <a:pt x="2905858" y="2533675"/>
                    <a:pt x="2662131" y="2531917"/>
                  </a:cubicBezTo>
                  <a:cubicBezTo>
                    <a:pt x="2418404" y="2530159"/>
                    <a:pt x="2254107" y="2528915"/>
                    <a:pt x="2109128" y="2531917"/>
                  </a:cubicBezTo>
                  <a:cubicBezTo>
                    <a:pt x="1964149" y="2534919"/>
                    <a:pt x="1767174" y="2530323"/>
                    <a:pt x="1511113" y="2531917"/>
                  </a:cubicBezTo>
                  <a:cubicBezTo>
                    <a:pt x="1255053" y="2533511"/>
                    <a:pt x="1138304" y="2514660"/>
                    <a:pt x="868086" y="2531917"/>
                  </a:cubicBezTo>
                  <a:cubicBezTo>
                    <a:pt x="597868" y="2549174"/>
                    <a:pt x="303100" y="2549117"/>
                    <a:pt x="0" y="2531917"/>
                  </a:cubicBezTo>
                  <a:cubicBezTo>
                    <a:pt x="-1131" y="2330744"/>
                    <a:pt x="-6909" y="1998749"/>
                    <a:pt x="0" y="1848299"/>
                  </a:cubicBezTo>
                  <a:cubicBezTo>
                    <a:pt x="6909" y="1697849"/>
                    <a:pt x="-11869" y="1362706"/>
                    <a:pt x="0" y="1164682"/>
                  </a:cubicBezTo>
                  <a:cubicBezTo>
                    <a:pt x="11869" y="966658"/>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22" name="Afbeelding 21" descr="Afbeelding met Graphics, Kleurrijkheid, cirkel, paars&#10;&#10;Door AI gegenereerde inhoud is mogelijk onjuist.">
              <a:extLst>
                <a:ext uri="{FF2B5EF4-FFF2-40B4-BE49-F238E27FC236}">
                  <a16:creationId xmlns:a16="http://schemas.microsoft.com/office/drawing/2014/main" id="{43C00182-AC56-46A1-7CDC-60D82BF8D93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375388" y="1508094"/>
              <a:ext cx="891463" cy="836985"/>
            </a:xfrm>
            <a:prstGeom prst="rect">
              <a:avLst/>
            </a:prstGeom>
          </p:spPr>
        </p:pic>
      </p:grpSp>
    </p:spTree>
    <p:extLst>
      <p:ext uri="{BB962C8B-B14F-4D97-AF65-F5344CB8AC3E}">
        <p14:creationId xmlns:p14="http://schemas.microsoft.com/office/powerpoint/2010/main" val="29513797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4573522-0A66-8ECC-D888-5A410581F3E5}"/>
              </a:ext>
            </a:extLst>
          </p:cNvPr>
          <p:cNvSpPr>
            <a:spLocks noGrp="1"/>
          </p:cNvSpPr>
          <p:nvPr>
            <p:ph type="title"/>
          </p:nvPr>
        </p:nvSpPr>
        <p:spPr/>
        <p:txBody>
          <a:bodyPr/>
          <a:lstStyle/>
          <a:p>
            <a:endParaRPr lang="en-US"/>
          </a:p>
        </p:txBody>
      </p:sp>
      <p:sp>
        <p:nvSpPr>
          <p:cNvPr id="3" name="Tijdelijke aanduiding voor tekst 2">
            <a:extLst>
              <a:ext uri="{FF2B5EF4-FFF2-40B4-BE49-F238E27FC236}">
                <a16:creationId xmlns:a16="http://schemas.microsoft.com/office/drawing/2014/main" id="{858BA7A3-19F9-69A1-C472-485556BEEF3C}"/>
              </a:ext>
            </a:extLst>
          </p:cNvPr>
          <p:cNvSpPr>
            <a:spLocks noGrp="1"/>
          </p:cNvSpPr>
          <p:nvPr>
            <p:ph type="body" sz="quarter" idx="1002"/>
          </p:nvPr>
        </p:nvSpPr>
        <p:spPr/>
        <p:txBody>
          <a:bodyPr/>
          <a:lstStyle/>
          <a:p>
            <a:endParaRPr lang="en-US"/>
          </a:p>
        </p:txBody>
      </p:sp>
      <p:sp>
        <p:nvSpPr>
          <p:cNvPr id="4" name="Tijdelijke aanduiding voor dianummer 3">
            <a:extLst>
              <a:ext uri="{FF2B5EF4-FFF2-40B4-BE49-F238E27FC236}">
                <a16:creationId xmlns:a16="http://schemas.microsoft.com/office/drawing/2014/main" id="{CB407666-06FA-04D5-7471-B07AA0FCD528}"/>
              </a:ext>
            </a:extLst>
          </p:cNvPr>
          <p:cNvSpPr>
            <a:spLocks noGrp="1"/>
          </p:cNvSpPr>
          <p:nvPr>
            <p:ph type="sldNum" sz="quarter" idx="1005"/>
          </p:nvPr>
        </p:nvSpPr>
        <p:spPr/>
        <p:txBody>
          <a:bodyPr/>
          <a:lstStyle/>
          <a:p>
            <a:fld id="{8F18802B-E4C7-4B2D-B37A-6B7CC3C134EA}" type="slidenum">
              <a:rPr lang="nl-NL" smtClean="0"/>
              <a:pPr/>
              <a:t>23</a:t>
            </a:fld>
            <a:endParaRPr lang="nl-NL" dirty="0"/>
          </a:p>
        </p:txBody>
      </p:sp>
      <p:pic>
        <p:nvPicPr>
          <p:cNvPr id="6" name="Afbeelding 5" descr="Afbeelding met piano, muziekinstrument, persoon, kleding&#10;&#10;Door AI gegenereerde inhoud is mogelijk onjuist.">
            <a:extLst>
              <a:ext uri="{FF2B5EF4-FFF2-40B4-BE49-F238E27FC236}">
                <a16:creationId xmlns:a16="http://schemas.microsoft.com/office/drawing/2014/main" id="{F5B0B229-C3AC-6F30-F3FA-9863FAB5125E}"/>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97266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BEB27F-BDE3-B079-4410-22ED968F8923}"/>
            </a:ext>
          </a:extLst>
        </p:cNvPr>
        <p:cNvGrpSpPr/>
        <p:nvPr/>
      </p:nvGrpSpPr>
      <p:grpSpPr>
        <a:xfrm>
          <a:off x="0" y="0"/>
          <a:ext cx="0" cy="0"/>
          <a:chOff x="0" y="0"/>
          <a:chExt cx="0" cy="0"/>
        </a:xfrm>
      </p:grpSpPr>
      <p:pic>
        <p:nvPicPr>
          <p:cNvPr id="10" name="Tijdelijke aanduiding voor afbeelding 9">
            <a:extLst>
              <a:ext uri="{FF2B5EF4-FFF2-40B4-BE49-F238E27FC236}">
                <a16:creationId xmlns:a16="http://schemas.microsoft.com/office/drawing/2014/main" id="{517A71C8-7A9A-E2E7-4762-93A57849EF38}"/>
              </a:ext>
            </a:extLst>
          </p:cNvPr>
          <p:cNvPicPr>
            <a:picLocks noGrp="1" noChangeAspect="1"/>
          </p:cNvPicPr>
          <p:nvPr>
            <p:ph type="pic" idx="4294967295"/>
          </p:nvPr>
        </p:nvPicPr>
        <p:blipFill>
          <a:blip r:embed="rId2" cstate="email">
            <a:extLst>
              <a:ext uri="{28A0092B-C50C-407E-A947-70E740481C1C}">
                <a14:useLocalDpi xmlns:a14="http://schemas.microsoft.com/office/drawing/2010/main"/>
              </a:ext>
            </a:extLst>
          </a:blip>
          <a:srcRect/>
          <a:stretch/>
        </p:blipFill>
        <p:spPr>
          <a:xfrm>
            <a:off x="7248048" y="1078556"/>
            <a:ext cx="4635500" cy="2486025"/>
          </a:xfrm>
          <a:custGeom>
            <a:avLst/>
            <a:gdLst>
              <a:gd name="connsiteX0" fmla="*/ 0 w 4635500"/>
              <a:gd name="connsiteY0" fmla="*/ 0 h 2486025"/>
              <a:gd name="connsiteX1" fmla="*/ 615859 w 4635500"/>
              <a:gd name="connsiteY1" fmla="*/ 0 h 2486025"/>
              <a:gd name="connsiteX2" fmla="*/ 1231719 w 4635500"/>
              <a:gd name="connsiteY2" fmla="*/ 0 h 2486025"/>
              <a:gd name="connsiteX3" fmla="*/ 1986643 w 4635500"/>
              <a:gd name="connsiteY3" fmla="*/ 0 h 2486025"/>
              <a:gd name="connsiteX4" fmla="*/ 2556147 w 4635500"/>
              <a:gd name="connsiteY4" fmla="*/ 0 h 2486025"/>
              <a:gd name="connsiteX5" fmla="*/ 3264716 w 4635500"/>
              <a:gd name="connsiteY5" fmla="*/ 0 h 2486025"/>
              <a:gd name="connsiteX6" fmla="*/ 4019641 w 4635500"/>
              <a:gd name="connsiteY6" fmla="*/ 0 h 2486025"/>
              <a:gd name="connsiteX7" fmla="*/ 4635500 w 4635500"/>
              <a:gd name="connsiteY7" fmla="*/ 0 h 2486025"/>
              <a:gd name="connsiteX8" fmla="*/ 4635500 w 4635500"/>
              <a:gd name="connsiteY8" fmla="*/ 671227 h 2486025"/>
              <a:gd name="connsiteX9" fmla="*/ 4635500 w 4635500"/>
              <a:gd name="connsiteY9" fmla="*/ 1267873 h 2486025"/>
              <a:gd name="connsiteX10" fmla="*/ 4635500 w 4635500"/>
              <a:gd name="connsiteY10" fmla="*/ 1864519 h 2486025"/>
              <a:gd name="connsiteX11" fmla="*/ 4635500 w 4635500"/>
              <a:gd name="connsiteY11" fmla="*/ 2486025 h 2486025"/>
              <a:gd name="connsiteX12" fmla="*/ 4019641 w 4635500"/>
              <a:gd name="connsiteY12" fmla="*/ 2486025 h 2486025"/>
              <a:gd name="connsiteX13" fmla="*/ 3450136 w 4635500"/>
              <a:gd name="connsiteY13" fmla="*/ 2486025 h 2486025"/>
              <a:gd name="connsiteX14" fmla="*/ 2787922 w 4635500"/>
              <a:gd name="connsiteY14" fmla="*/ 2486025 h 2486025"/>
              <a:gd name="connsiteX15" fmla="*/ 2264773 w 4635500"/>
              <a:gd name="connsiteY15" fmla="*/ 2486025 h 2486025"/>
              <a:gd name="connsiteX16" fmla="*/ 1648914 w 4635500"/>
              <a:gd name="connsiteY16" fmla="*/ 2486025 h 2486025"/>
              <a:gd name="connsiteX17" fmla="*/ 940344 w 4635500"/>
              <a:gd name="connsiteY17" fmla="*/ 2486025 h 2486025"/>
              <a:gd name="connsiteX18" fmla="*/ 0 w 4635500"/>
              <a:gd name="connsiteY18" fmla="*/ 2486025 h 2486025"/>
              <a:gd name="connsiteX19" fmla="*/ 0 w 4635500"/>
              <a:gd name="connsiteY19" fmla="*/ 1939100 h 2486025"/>
              <a:gd name="connsiteX20" fmla="*/ 0 w 4635500"/>
              <a:gd name="connsiteY20" fmla="*/ 1267873 h 2486025"/>
              <a:gd name="connsiteX21" fmla="*/ 0 w 4635500"/>
              <a:gd name="connsiteY21" fmla="*/ 621506 h 2486025"/>
              <a:gd name="connsiteX22" fmla="*/ 0 w 4635500"/>
              <a:gd name="connsiteY22" fmla="*/ 0 h 248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635500" h="2486025" fill="none" extrusionOk="0">
                <a:moveTo>
                  <a:pt x="0" y="0"/>
                </a:moveTo>
                <a:cubicBezTo>
                  <a:pt x="294512" y="21860"/>
                  <a:pt x="448167" y="-8772"/>
                  <a:pt x="615859" y="0"/>
                </a:cubicBezTo>
                <a:cubicBezTo>
                  <a:pt x="783551" y="8772"/>
                  <a:pt x="1013931" y="502"/>
                  <a:pt x="1231719" y="0"/>
                </a:cubicBezTo>
                <a:cubicBezTo>
                  <a:pt x="1449507" y="-502"/>
                  <a:pt x="1731163" y="-26880"/>
                  <a:pt x="1986643" y="0"/>
                </a:cubicBezTo>
                <a:cubicBezTo>
                  <a:pt x="2242123" y="26880"/>
                  <a:pt x="2375109" y="19003"/>
                  <a:pt x="2556147" y="0"/>
                </a:cubicBezTo>
                <a:cubicBezTo>
                  <a:pt x="2737185" y="-19003"/>
                  <a:pt x="3031176" y="-22751"/>
                  <a:pt x="3264716" y="0"/>
                </a:cubicBezTo>
                <a:cubicBezTo>
                  <a:pt x="3498256" y="22751"/>
                  <a:pt x="3719756" y="34950"/>
                  <a:pt x="4019641" y="0"/>
                </a:cubicBezTo>
                <a:cubicBezTo>
                  <a:pt x="4319527" y="-34950"/>
                  <a:pt x="4384421" y="-14033"/>
                  <a:pt x="4635500" y="0"/>
                </a:cubicBezTo>
                <a:cubicBezTo>
                  <a:pt x="4655660" y="322245"/>
                  <a:pt x="4603350" y="527577"/>
                  <a:pt x="4635500" y="671227"/>
                </a:cubicBezTo>
                <a:cubicBezTo>
                  <a:pt x="4667650" y="814877"/>
                  <a:pt x="4650733" y="1090371"/>
                  <a:pt x="4635500" y="1267873"/>
                </a:cubicBezTo>
                <a:cubicBezTo>
                  <a:pt x="4620267" y="1445375"/>
                  <a:pt x="4642529" y="1718227"/>
                  <a:pt x="4635500" y="1864519"/>
                </a:cubicBezTo>
                <a:cubicBezTo>
                  <a:pt x="4628471" y="2010811"/>
                  <a:pt x="4616735" y="2187324"/>
                  <a:pt x="4635500" y="2486025"/>
                </a:cubicBezTo>
                <a:cubicBezTo>
                  <a:pt x="4478253" y="2460428"/>
                  <a:pt x="4188397" y="2489019"/>
                  <a:pt x="4019641" y="2486025"/>
                </a:cubicBezTo>
                <a:cubicBezTo>
                  <a:pt x="3850885" y="2483031"/>
                  <a:pt x="3571340" y="2480994"/>
                  <a:pt x="3450136" y="2486025"/>
                </a:cubicBezTo>
                <a:cubicBezTo>
                  <a:pt x="3328933" y="2491056"/>
                  <a:pt x="3038580" y="2479271"/>
                  <a:pt x="2787922" y="2486025"/>
                </a:cubicBezTo>
                <a:cubicBezTo>
                  <a:pt x="2537264" y="2492779"/>
                  <a:pt x="2426069" y="2499727"/>
                  <a:pt x="2264773" y="2486025"/>
                </a:cubicBezTo>
                <a:cubicBezTo>
                  <a:pt x="2103477" y="2472323"/>
                  <a:pt x="1838075" y="2512158"/>
                  <a:pt x="1648914" y="2486025"/>
                </a:cubicBezTo>
                <a:cubicBezTo>
                  <a:pt x="1459753" y="2459892"/>
                  <a:pt x="1134467" y="2490357"/>
                  <a:pt x="940344" y="2486025"/>
                </a:cubicBezTo>
                <a:cubicBezTo>
                  <a:pt x="746221" y="2481694"/>
                  <a:pt x="204644" y="2460805"/>
                  <a:pt x="0" y="2486025"/>
                </a:cubicBezTo>
                <a:cubicBezTo>
                  <a:pt x="26734" y="2278313"/>
                  <a:pt x="-12780" y="2141046"/>
                  <a:pt x="0" y="1939100"/>
                </a:cubicBezTo>
                <a:cubicBezTo>
                  <a:pt x="12780" y="1737155"/>
                  <a:pt x="32685" y="1510784"/>
                  <a:pt x="0" y="1267873"/>
                </a:cubicBezTo>
                <a:cubicBezTo>
                  <a:pt x="-32685" y="1024962"/>
                  <a:pt x="12896" y="932845"/>
                  <a:pt x="0" y="621506"/>
                </a:cubicBezTo>
                <a:cubicBezTo>
                  <a:pt x="-12896" y="310167"/>
                  <a:pt x="17249" y="247884"/>
                  <a:pt x="0" y="0"/>
                </a:cubicBezTo>
                <a:close/>
              </a:path>
              <a:path w="4635500" h="2486025" stroke="0" extrusionOk="0">
                <a:moveTo>
                  <a:pt x="0" y="0"/>
                </a:moveTo>
                <a:cubicBezTo>
                  <a:pt x="299083" y="27860"/>
                  <a:pt x="447700" y="18897"/>
                  <a:pt x="615859" y="0"/>
                </a:cubicBezTo>
                <a:cubicBezTo>
                  <a:pt x="784018" y="-18897"/>
                  <a:pt x="1127348" y="13919"/>
                  <a:pt x="1278074" y="0"/>
                </a:cubicBezTo>
                <a:cubicBezTo>
                  <a:pt x="1428800" y="-13919"/>
                  <a:pt x="1692112" y="-28043"/>
                  <a:pt x="1893933" y="0"/>
                </a:cubicBezTo>
                <a:cubicBezTo>
                  <a:pt x="2095754" y="28043"/>
                  <a:pt x="2268707" y="-26396"/>
                  <a:pt x="2463437" y="0"/>
                </a:cubicBezTo>
                <a:cubicBezTo>
                  <a:pt x="2658167" y="26396"/>
                  <a:pt x="2841174" y="-5696"/>
                  <a:pt x="3032941" y="0"/>
                </a:cubicBezTo>
                <a:cubicBezTo>
                  <a:pt x="3224708" y="5696"/>
                  <a:pt x="3429371" y="13432"/>
                  <a:pt x="3787866" y="0"/>
                </a:cubicBezTo>
                <a:cubicBezTo>
                  <a:pt x="4146361" y="-13432"/>
                  <a:pt x="4321978" y="17358"/>
                  <a:pt x="4635500" y="0"/>
                </a:cubicBezTo>
                <a:cubicBezTo>
                  <a:pt x="4655552" y="289808"/>
                  <a:pt x="4632489" y="516118"/>
                  <a:pt x="4635500" y="646367"/>
                </a:cubicBezTo>
                <a:cubicBezTo>
                  <a:pt x="4638511" y="776616"/>
                  <a:pt x="4619427" y="1046586"/>
                  <a:pt x="4635500" y="1317593"/>
                </a:cubicBezTo>
                <a:cubicBezTo>
                  <a:pt x="4651573" y="1588600"/>
                  <a:pt x="4597610" y="2247654"/>
                  <a:pt x="4635500" y="2486025"/>
                </a:cubicBezTo>
                <a:cubicBezTo>
                  <a:pt x="4434956" y="2463270"/>
                  <a:pt x="4351019" y="2485434"/>
                  <a:pt x="4112351" y="2486025"/>
                </a:cubicBezTo>
                <a:cubicBezTo>
                  <a:pt x="3873683" y="2486616"/>
                  <a:pt x="3649515" y="2515165"/>
                  <a:pt x="3403781" y="2486025"/>
                </a:cubicBezTo>
                <a:cubicBezTo>
                  <a:pt x="3158047" y="2456886"/>
                  <a:pt x="2966954" y="2463417"/>
                  <a:pt x="2648857" y="2486025"/>
                </a:cubicBezTo>
                <a:cubicBezTo>
                  <a:pt x="2330760" y="2508633"/>
                  <a:pt x="2150315" y="2488796"/>
                  <a:pt x="1986643" y="2486025"/>
                </a:cubicBezTo>
                <a:cubicBezTo>
                  <a:pt x="1822971" y="2483254"/>
                  <a:pt x="1472970" y="2497085"/>
                  <a:pt x="1324429" y="2486025"/>
                </a:cubicBezTo>
                <a:cubicBezTo>
                  <a:pt x="1175888" y="2474965"/>
                  <a:pt x="834954" y="2487011"/>
                  <a:pt x="615859" y="2486025"/>
                </a:cubicBezTo>
                <a:cubicBezTo>
                  <a:pt x="396764" y="2485040"/>
                  <a:pt x="265953" y="2473260"/>
                  <a:pt x="0" y="2486025"/>
                </a:cubicBezTo>
                <a:cubicBezTo>
                  <a:pt x="-17559" y="2237803"/>
                  <a:pt x="-8712" y="2033992"/>
                  <a:pt x="0" y="1914239"/>
                </a:cubicBezTo>
                <a:cubicBezTo>
                  <a:pt x="8712" y="1794486"/>
                  <a:pt x="-22101" y="1495498"/>
                  <a:pt x="0" y="1243013"/>
                </a:cubicBezTo>
                <a:cubicBezTo>
                  <a:pt x="22101" y="990528"/>
                  <a:pt x="8320" y="901942"/>
                  <a:pt x="0" y="646367"/>
                </a:cubicBezTo>
                <a:cubicBezTo>
                  <a:pt x="-8320" y="390792"/>
                  <a:pt x="21349" y="199507"/>
                  <a:pt x="0" y="0"/>
                </a:cubicBezTo>
                <a:close/>
              </a:path>
            </a:pathLst>
          </a:custGeom>
          <a:ln>
            <a:solidFill>
              <a:srgbClr val="692B7A"/>
            </a:solidFill>
            <a:extLst>
              <a:ext uri="{C807C97D-BFC1-408E-A445-0C87EB9F89A2}">
                <ask:lineSketchStyleProps xmlns:ask="http://schemas.microsoft.com/office/drawing/2018/sketchyshapes" sd="3813610604">
                  <ask:type>
                    <ask:lineSketchFreehand/>
                  </ask:type>
                </ask:lineSketchStyleProps>
              </a:ext>
            </a:extLst>
          </a:ln>
        </p:spPr>
      </p:pic>
      <p:grpSp>
        <p:nvGrpSpPr>
          <p:cNvPr id="20" name="Groep 19">
            <a:extLst>
              <a:ext uri="{FF2B5EF4-FFF2-40B4-BE49-F238E27FC236}">
                <a16:creationId xmlns:a16="http://schemas.microsoft.com/office/drawing/2014/main" id="{4B2497C3-38B0-768F-67CC-3E05422B60ED}"/>
              </a:ext>
            </a:extLst>
          </p:cNvPr>
          <p:cNvGrpSpPr>
            <a:grpSpLocks noGrp="1" noUngrp="1" noRot="1" noMove="1" noResize="1"/>
          </p:cNvGrpSpPr>
          <p:nvPr/>
        </p:nvGrpSpPr>
        <p:grpSpPr>
          <a:xfrm>
            <a:off x="536036" y="453481"/>
            <a:ext cx="5879326" cy="830997"/>
            <a:chOff x="536036" y="453481"/>
            <a:chExt cx="5879326" cy="830997"/>
          </a:xfrm>
        </p:grpSpPr>
        <p:sp>
          <p:nvSpPr>
            <p:cNvPr id="16" name="Tekstvak 15">
              <a:extLst>
                <a:ext uri="{FF2B5EF4-FFF2-40B4-BE49-F238E27FC236}">
                  <a16:creationId xmlns:a16="http://schemas.microsoft.com/office/drawing/2014/main" id="{6EED1074-CAC4-D4B9-D2E3-90D7ECB0AC1D}"/>
                </a:ext>
              </a:extLst>
            </p:cNvPr>
            <p:cNvSpPr txBox="1">
              <a:spLocks noGrp="1" noRot="1" noMove="1" noResize="1" noEditPoints="1" noAdjustHandles="1" noChangeArrowheads="1" noChangeShapeType="1"/>
            </p:cNvSpPr>
            <p:nvPr/>
          </p:nvSpPr>
          <p:spPr>
            <a:xfrm>
              <a:off x="536036" y="536147"/>
              <a:ext cx="568863" cy="605909"/>
            </a:xfrm>
            <a:prstGeom prst="ellipse">
              <a:avLst/>
            </a:prstGeom>
            <a:solidFill>
              <a:srgbClr val="D41025"/>
            </a:solidFill>
            <a:ln>
              <a:solidFill>
                <a:srgbClr val="D41025"/>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800" b="1" dirty="0">
                  <a:solidFill>
                    <a:schemeClr val="bg1"/>
                  </a:solidFill>
                  <a:latin typeface="+mj-lt"/>
                </a:rPr>
                <a:t>7</a:t>
              </a:r>
            </a:p>
          </p:txBody>
        </p:sp>
        <p:sp>
          <p:nvSpPr>
            <p:cNvPr id="17" name="Tekstvak 16">
              <a:extLst>
                <a:ext uri="{FF2B5EF4-FFF2-40B4-BE49-F238E27FC236}">
                  <a16:creationId xmlns:a16="http://schemas.microsoft.com/office/drawing/2014/main" id="{D0A6E63F-356B-92CF-C832-98FDF84B96CB}"/>
                </a:ext>
              </a:extLst>
            </p:cNvPr>
            <p:cNvSpPr txBox="1">
              <a:spLocks noGrp="1" noRot="1" noMove="1" noResize="1" noEditPoints="1" noAdjustHandles="1" noChangeArrowheads="1" noChangeShapeType="1"/>
            </p:cNvSpPr>
            <p:nvPr/>
          </p:nvSpPr>
          <p:spPr>
            <a:xfrm>
              <a:off x="1295586" y="453481"/>
              <a:ext cx="5119776" cy="830997"/>
            </a:xfrm>
            <a:prstGeom prst="rect">
              <a:avLst/>
            </a:prstGeom>
            <a:noFill/>
          </p:spPr>
          <p:txBody>
            <a:bodyPr wrap="square" rtlCol="0">
              <a:spAutoFit/>
            </a:bodyPr>
            <a:lstStyle/>
            <a:p>
              <a:r>
                <a:rPr lang="en-US" sz="4800" dirty="0">
                  <a:latin typeface="+mj-lt"/>
                </a:rPr>
                <a:t>NIGERIA</a:t>
              </a:r>
              <a:endParaRPr lang="en-US" sz="3600" dirty="0">
                <a:latin typeface="+mj-lt"/>
              </a:endParaRPr>
            </a:p>
          </p:txBody>
        </p:sp>
      </p:grpSp>
      <p:pic>
        <p:nvPicPr>
          <p:cNvPr id="18" name="Afbeelding 17" descr="Afbeelding met Graphics, Kleurrijkheid, cirkel, paars&#10;&#10;Door AI gegenereerde inhoud is mogelijk onjuist.">
            <a:extLst>
              <a:ext uri="{FF2B5EF4-FFF2-40B4-BE49-F238E27FC236}">
                <a16:creationId xmlns:a16="http://schemas.microsoft.com/office/drawing/2014/main" id="{DA9CAA02-83C4-9D29-1F8E-2541B3C804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229214" y="1804247"/>
            <a:ext cx="949076" cy="891077"/>
          </a:xfrm>
          <a:prstGeom prst="rect">
            <a:avLst/>
          </a:prstGeom>
        </p:spPr>
      </p:pic>
      <p:sp>
        <p:nvSpPr>
          <p:cNvPr id="2" name="Rechthoek 1">
            <a:extLst>
              <a:ext uri="{FF2B5EF4-FFF2-40B4-BE49-F238E27FC236}">
                <a16:creationId xmlns:a16="http://schemas.microsoft.com/office/drawing/2014/main" id="{5B27EFA1-4966-20C9-DAE0-F5B46CA0C345}"/>
              </a:ext>
            </a:extLst>
          </p:cNvPr>
          <p:cNvSpPr/>
          <p:nvPr/>
        </p:nvSpPr>
        <p:spPr>
          <a:xfrm>
            <a:off x="2935062" y="1545904"/>
            <a:ext cx="4011838" cy="830997"/>
          </a:xfrm>
          <a:custGeom>
            <a:avLst/>
            <a:gdLst>
              <a:gd name="connsiteX0" fmla="*/ 0 w 4011838"/>
              <a:gd name="connsiteY0" fmla="*/ 0 h 830997"/>
              <a:gd name="connsiteX1" fmla="*/ 628521 w 4011838"/>
              <a:gd name="connsiteY1" fmla="*/ 0 h 830997"/>
              <a:gd name="connsiteX2" fmla="*/ 1176806 w 4011838"/>
              <a:gd name="connsiteY2" fmla="*/ 0 h 830997"/>
              <a:gd name="connsiteX3" fmla="*/ 1805327 w 4011838"/>
              <a:gd name="connsiteY3" fmla="*/ 0 h 830997"/>
              <a:gd name="connsiteX4" fmla="*/ 2433848 w 4011838"/>
              <a:gd name="connsiteY4" fmla="*/ 0 h 830997"/>
              <a:gd name="connsiteX5" fmla="*/ 3142606 w 4011838"/>
              <a:gd name="connsiteY5" fmla="*/ 0 h 830997"/>
              <a:gd name="connsiteX6" fmla="*/ 4011838 w 4011838"/>
              <a:gd name="connsiteY6" fmla="*/ 0 h 830997"/>
              <a:gd name="connsiteX7" fmla="*/ 4011838 w 4011838"/>
              <a:gd name="connsiteY7" fmla="*/ 423808 h 830997"/>
              <a:gd name="connsiteX8" fmla="*/ 4011838 w 4011838"/>
              <a:gd name="connsiteY8" fmla="*/ 830997 h 830997"/>
              <a:gd name="connsiteX9" fmla="*/ 3303080 w 4011838"/>
              <a:gd name="connsiteY9" fmla="*/ 830997 h 830997"/>
              <a:gd name="connsiteX10" fmla="*/ 2554204 w 4011838"/>
              <a:gd name="connsiteY10" fmla="*/ 830997 h 830997"/>
              <a:gd name="connsiteX11" fmla="*/ 1805327 w 4011838"/>
              <a:gd name="connsiteY11" fmla="*/ 830997 h 830997"/>
              <a:gd name="connsiteX12" fmla="*/ 1056451 w 4011838"/>
              <a:gd name="connsiteY12" fmla="*/ 830997 h 830997"/>
              <a:gd name="connsiteX13" fmla="*/ 0 w 4011838"/>
              <a:gd name="connsiteY13" fmla="*/ 830997 h 830997"/>
              <a:gd name="connsiteX14" fmla="*/ 0 w 4011838"/>
              <a:gd name="connsiteY14" fmla="*/ 407189 h 830997"/>
              <a:gd name="connsiteX15" fmla="*/ 0 w 4011838"/>
              <a:gd name="connsiteY15" fmla="*/ 0 h 83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11838" h="830997" fill="none" extrusionOk="0">
                <a:moveTo>
                  <a:pt x="0" y="0"/>
                </a:moveTo>
                <a:cubicBezTo>
                  <a:pt x="301414" y="8788"/>
                  <a:pt x="499197" y="-30357"/>
                  <a:pt x="628521" y="0"/>
                </a:cubicBezTo>
                <a:cubicBezTo>
                  <a:pt x="757845" y="30357"/>
                  <a:pt x="1018221" y="3801"/>
                  <a:pt x="1176806" y="0"/>
                </a:cubicBezTo>
                <a:cubicBezTo>
                  <a:pt x="1335391" y="-3801"/>
                  <a:pt x="1569409" y="-11207"/>
                  <a:pt x="1805327" y="0"/>
                </a:cubicBezTo>
                <a:cubicBezTo>
                  <a:pt x="2041245" y="11207"/>
                  <a:pt x="2231040" y="-16337"/>
                  <a:pt x="2433848" y="0"/>
                </a:cubicBezTo>
                <a:cubicBezTo>
                  <a:pt x="2636656" y="16337"/>
                  <a:pt x="2903378" y="-29913"/>
                  <a:pt x="3142606" y="0"/>
                </a:cubicBezTo>
                <a:cubicBezTo>
                  <a:pt x="3381834" y="29913"/>
                  <a:pt x="3636898" y="15141"/>
                  <a:pt x="4011838" y="0"/>
                </a:cubicBezTo>
                <a:cubicBezTo>
                  <a:pt x="3998178" y="179931"/>
                  <a:pt x="4023025" y="265863"/>
                  <a:pt x="4011838" y="423808"/>
                </a:cubicBezTo>
                <a:cubicBezTo>
                  <a:pt x="4000651" y="581753"/>
                  <a:pt x="4030014" y="733254"/>
                  <a:pt x="4011838" y="830997"/>
                </a:cubicBezTo>
                <a:cubicBezTo>
                  <a:pt x="3713623" y="852962"/>
                  <a:pt x="3545480" y="815176"/>
                  <a:pt x="3303080" y="830997"/>
                </a:cubicBezTo>
                <a:cubicBezTo>
                  <a:pt x="3060680" y="846818"/>
                  <a:pt x="2891233" y="831929"/>
                  <a:pt x="2554204" y="830997"/>
                </a:cubicBezTo>
                <a:cubicBezTo>
                  <a:pt x="2217175" y="830065"/>
                  <a:pt x="1970278" y="866211"/>
                  <a:pt x="1805327" y="830997"/>
                </a:cubicBezTo>
                <a:cubicBezTo>
                  <a:pt x="1640376" y="795783"/>
                  <a:pt x="1402686" y="828467"/>
                  <a:pt x="1056451" y="830997"/>
                </a:cubicBezTo>
                <a:cubicBezTo>
                  <a:pt x="710216" y="833527"/>
                  <a:pt x="479545" y="852905"/>
                  <a:pt x="0" y="830997"/>
                </a:cubicBezTo>
                <a:cubicBezTo>
                  <a:pt x="-1238" y="706387"/>
                  <a:pt x="1776" y="575350"/>
                  <a:pt x="0" y="407189"/>
                </a:cubicBezTo>
                <a:cubicBezTo>
                  <a:pt x="-1776" y="239028"/>
                  <a:pt x="70" y="147087"/>
                  <a:pt x="0" y="0"/>
                </a:cubicBezTo>
                <a:close/>
              </a:path>
              <a:path w="4011838" h="830997" stroke="0" extrusionOk="0">
                <a:moveTo>
                  <a:pt x="0" y="0"/>
                </a:moveTo>
                <a:cubicBezTo>
                  <a:pt x="157853" y="23511"/>
                  <a:pt x="491866" y="-29220"/>
                  <a:pt x="708758" y="0"/>
                </a:cubicBezTo>
                <a:cubicBezTo>
                  <a:pt x="925650" y="29220"/>
                  <a:pt x="1110222" y="1032"/>
                  <a:pt x="1377398" y="0"/>
                </a:cubicBezTo>
                <a:cubicBezTo>
                  <a:pt x="1644574" y="-1032"/>
                  <a:pt x="1851306" y="26404"/>
                  <a:pt x="2046037" y="0"/>
                </a:cubicBezTo>
                <a:cubicBezTo>
                  <a:pt x="2240768" y="-26404"/>
                  <a:pt x="2480797" y="-13880"/>
                  <a:pt x="2594322" y="0"/>
                </a:cubicBezTo>
                <a:cubicBezTo>
                  <a:pt x="2707848" y="13880"/>
                  <a:pt x="2950795" y="28504"/>
                  <a:pt x="3303080" y="0"/>
                </a:cubicBezTo>
                <a:cubicBezTo>
                  <a:pt x="3655365" y="-28504"/>
                  <a:pt x="3764807" y="29952"/>
                  <a:pt x="4011838" y="0"/>
                </a:cubicBezTo>
                <a:cubicBezTo>
                  <a:pt x="3994497" y="175448"/>
                  <a:pt x="4003772" y="257063"/>
                  <a:pt x="4011838" y="390569"/>
                </a:cubicBezTo>
                <a:cubicBezTo>
                  <a:pt x="4019904" y="524075"/>
                  <a:pt x="4017401" y="686160"/>
                  <a:pt x="4011838" y="830997"/>
                </a:cubicBezTo>
                <a:cubicBezTo>
                  <a:pt x="3662872" y="802009"/>
                  <a:pt x="3587673" y="808450"/>
                  <a:pt x="3262962" y="830997"/>
                </a:cubicBezTo>
                <a:cubicBezTo>
                  <a:pt x="2938251" y="853544"/>
                  <a:pt x="2826234" y="856342"/>
                  <a:pt x="2714677" y="830997"/>
                </a:cubicBezTo>
                <a:cubicBezTo>
                  <a:pt x="2603120" y="805652"/>
                  <a:pt x="2408848" y="853655"/>
                  <a:pt x="2126274" y="830997"/>
                </a:cubicBezTo>
                <a:cubicBezTo>
                  <a:pt x="1843700" y="808339"/>
                  <a:pt x="1780921" y="829117"/>
                  <a:pt x="1497753" y="830997"/>
                </a:cubicBezTo>
                <a:cubicBezTo>
                  <a:pt x="1214585" y="832877"/>
                  <a:pt x="984067" y="850139"/>
                  <a:pt x="788995" y="830997"/>
                </a:cubicBezTo>
                <a:cubicBezTo>
                  <a:pt x="593923" y="811855"/>
                  <a:pt x="259771" y="794836"/>
                  <a:pt x="0" y="830997"/>
                </a:cubicBezTo>
                <a:cubicBezTo>
                  <a:pt x="-8523" y="670777"/>
                  <a:pt x="13379" y="571997"/>
                  <a:pt x="0" y="423808"/>
                </a:cubicBezTo>
                <a:cubicBezTo>
                  <a:pt x="-13379" y="275619"/>
                  <a:pt x="-19594" y="194871"/>
                  <a:pt x="0" y="0"/>
                </a:cubicBezTo>
                <a:close/>
              </a:path>
            </a:pathLst>
          </a:custGeom>
          <a:solidFill>
            <a:srgbClr val="692B7A"/>
          </a:solidFill>
          <a:ln>
            <a:solidFill>
              <a:srgbClr val="692B7A"/>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sz="1500" b="1" dirty="0">
                <a:solidFill>
                  <a:schemeClr val="bg1"/>
                </a:solidFill>
              </a:rPr>
              <a:t>Tips:</a:t>
            </a:r>
            <a:br>
              <a:rPr lang="nl-NL" sz="1500" dirty="0">
                <a:solidFill>
                  <a:schemeClr val="bg1"/>
                </a:solidFill>
              </a:rPr>
            </a:br>
            <a:r>
              <a:rPr lang="nl-NL" sz="1500" dirty="0">
                <a:solidFill>
                  <a:schemeClr val="bg1"/>
                </a:solidFill>
              </a:rPr>
              <a:t>  ♪    Heer, ik roep vanuit het dal / Ps. 13:3,4 en 5</a:t>
            </a:r>
            <a:br>
              <a:rPr lang="nl-NL" sz="1500" dirty="0">
                <a:solidFill>
                  <a:schemeClr val="bg1"/>
                </a:solidFill>
              </a:rPr>
            </a:br>
            <a:r>
              <a:rPr lang="nl-NL" sz="1500" dirty="0">
                <a:solidFill>
                  <a:schemeClr val="bg1"/>
                </a:solidFill>
                <a:ea typeface="+mn-lt"/>
                <a:cs typeface="+mn-lt"/>
              </a:rPr>
              <a:t>🕮</a:t>
            </a:r>
            <a:r>
              <a:rPr lang="nl-NL" sz="1500" dirty="0">
                <a:solidFill>
                  <a:schemeClr val="bg1"/>
                </a:solidFill>
              </a:rPr>
              <a:t>   Psalm 13 </a:t>
            </a:r>
          </a:p>
        </p:txBody>
      </p:sp>
      <p:grpSp>
        <p:nvGrpSpPr>
          <p:cNvPr id="19" name="Groep 18">
            <a:extLst>
              <a:ext uri="{FF2B5EF4-FFF2-40B4-BE49-F238E27FC236}">
                <a16:creationId xmlns:a16="http://schemas.microsoft.com/office/drawing/2014/main" id="{E14580EE-7A40-DACB-E6E2-E9199D470435}"/>
              </a:ext>
            </a:extLst>
          </p:cNvPr>
          <p:cNvGrpSpPr/>
          <p:nvPr/>
        </p:nvGrpSpPr>
        <p:grpSpPr>
          <a:xfrm>
            <a:off x="480560" y="1284478"/>
            <a:ext cx="2067536" cy="4714579"/>
            <a:chOff x="480560" y="1284478"/>
            <a:chExt cx="2067536" cy="4714579"/>
          </a:xfrm>
        </p:grpSpPr>
        <p:pic>
          <p:nvPicPr>
            <p:cNvPr id="8" name="Afbeelding 7">
              <a:extLst>
                <a:ext uri="{FF2B5EF4-FFF2-40B4-BE49-F238E27FC236}">
                  <a16:creationId xmlns:a16="http://schemas.microsoft.com/office/drawing/2014/main" id="{73C1F5F1-49D9-C404-C787-99E2CC14ED5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0561" y="1545905"/>
              <a:ext cx="2067535" cy="4453152"/>
            </a:xfrm>
            <a:custGeom>
              <a:avLst/>
              <a:gdLst>
                <a:gd name="connsiteX0" fmla="*/ 0 w 2067535"/>
                <a:gd name="connsiteY0" fmla="*/ 0 h 4453152"/>
                <a:gd name="connsiteX1" fmla="*/ 689178 w 2067535"/>
                <a:gd name="connsiteY1" fmla="*/ 0 h 4453152"/>
                <a:gd name="connsiteX2" fmla="*/ 1419707 w 2067535"/>
                <a:gd name="connsiteY2" fmla="*/ 0 h 4453152"/>
                <a:gd name="connsiteX3" fmla="*/ 2067535 w 2067535"/>
                <a:gd name="connsiteY3" fmla="*/ 0 h 4453152"/>
                <a:gd name="connsiteX4" fmla="*/ 2067535 w 2067535"/>
                <a:gd name="connsiteY4" fmla="*/ 725228 h 4453152"/>
                <a:gd name="connsiteX5" fmla="*/ 2067535 w 2067535"/>
                <a:gd name="connsiteY5" fmla="*/ 1361392 h 4453152"/>
                <a:gd name="connsiteX6" fmla="*/ 2067535 w 2067535"/>
                <a:gd name="connsiteY6" fmla="*/ 2042088 h 4453152"/>
                <a:gd name="connsiteX7" fmla="*/ 2067535 w 2067535"/>
                <a:gd name="connsiteY7" fmla="*/ 2544658 h 4453152"/>
                <a:gd name="connsiteX8" fmla="*/ 2067535 w 2067535"/>
                <a:gd name="connsiteY8" fmla="*/ 3180823 h 4453152"/>
                <a:gd name="connsiteX9" fmla="*/ 2067535 w 2067535"/>
                <a:gd name="connsiteY9" fmla="*/ 3816987 h 4453152"/>
                <a:gd name="connsiteX10" fmla="*/ 2067535 w 2067535"/>
                <a:gd name="connsiteY10" fmla="*/ 4453152 h 4453152"/>
                <a:gd name="connsiteX11" fmla="*/ 1357681 w 2067535"/>
                <a:gd name="connsiteY11" fmla="*/ 4453152 h 4453152"/>
                <a:gd name="connsiteX12" fmla="*/ 689178 w 2067535"/>
                <a:gd name="connsiteY12" fmla="*/ 4453152 h 4453152"/>
                <a:gd name="connsiteX13" fmla="*/ 0 w 2067535"/>
                <a:gd name="connsiteY13" fmla="*/ 4453152 h 4453152"/>
                <a:gd name="connsiteX14" fmla="*/ 0 w 2067535"/>
                <a:gd name="connsiteY14" fmla="*/ 3816987 h 4453152"/>
                <a:gd name="connsiteX15" fmla="*/ 0 w 2067535"/>
                <a:gd name="connsiteY15" fmla="*/ 3225354 h 4453152"/>
                <a:gd name="connsiteX16" fmla="*/ 0 w 2067535"/>
                <a:gd name="connsiteY16" fmla="*/ 2544658 h 4453152"/>
                <a:gd name="connsiteX17" fmla="*/ 0 w 2067535"/>
                <a:gd name="connsiteY17" fmla="*/ 1863962 h 4453152"/>
                <a:gd name="connsiteX18" fmla="*/ 0 w 2067535"/>
                <a:gd name="connsiteY18" fmla="*/ 1227798 h 4453152"/>
                <a:gd name="connsiteX19" fmla="*/ 0 w 2067535"/>
                <a:gd name="connsiteY19" fmla="*/ 547102 h 4453152"/>
                <a:gd name="connsiteX20" fmla="*/ 0 w 2067535"/>
                <a:gd name="connsiteY20" fmla="*/ 0 h 445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67535" h="4453152" fill="none" extrusionOk="0">
                  <a:moveTo>
                    <a:pt x="0" y="0"/>
                  </a:moveTo>
                  <a:cubicBezTo>
                    <a:pt x="263465" y="-14371"/>
                    <a:pt x="431917" y="7706"/>
                    <a:pt x="689178" y="0"/>
                  </a:cubicBezTo>
                  <a:cubicBezTo>
                    <a:pt x="946439" y="-7706"/>
                    <a:pt x="1085292" y="31992"/>
                    <a:pt x="1419707" y="0"/>
                  </a:cubicBezTo>
                  <a:cubicBezTo>
                    <a:pt x="1754122" y="-31992"/>
                    <a:pt x="1765890" y="31544"/>
                    <a:pt x="2067535" y="0"/>
                  </a:cubicBezTo>
                  <a:cubicBezTo>
                    <a:pt x="2071053" y="199899"/>
                    <a:pt x="2042790" y="428063"/>
                    <a:pt x="2067535" y="725228"/>
                  </a:cubicBezTo>
                  <a:cubicBezTo>
                    <a:pt x="2092280" y="1022393"/>
                    <a:pt x="2091974" y="1204943"/>
                    <a:pt x="2067535" y="1361392"/>
                  </a:cubicBezTo>
                  <a:cubicBezTo>
                    <a:pt x="2043096" y="1517841"/>
                    <a:pt x="2096220" y="1756329"/>
                    <a:pt x="2067535" y="2042088"/>
                  </a:cubicBezTo>
                  <a:cubicBezTo>
                    <a:pt x="2038850" y="2327847"/>
                    <a:pt x="2045486" y="2405098"/>
                    <a:pt x="2067535" y="2544658"/>
                  </a:cubicBezTo>
                  <a:cubicBezTo>
                    <a:pt x="2089585" y="2684218"/>
                    <a:pt x="2036526" y="3024649"/>
                    <a:pt x="2067535" y="3180823"/>
                  </a:cubicBezTo>
                  <a:cubicBezTo>
                    <a:pt x="2098544" y="3336997"/>
                    <a:pt x="2089120" y="3669089"/>
                    <a:pt x="2067535" y="3816987"/>
                  </a:cubicBezTo>
                  <a:cubicBezTo>
                    <a:pt x="2045950" y="3964885"/>
                    <a:pt x="2079368" y="4319750"/>
                    <a:pt x="2067535" y="4453152"/>
                  </a:cubicBezTo>
                  <a:cubicBezTo>
                    <a:pt x="1718869" y="4470458"/>
                    <a:pt x="1637657" y="4479377"/>
                    <a:pt x="1357681" y="4453152"/>
                  </a:cubicBezTo>
                  <a:cubicBezTo>
                    <a:pt x="1077705" y="4426927"/>
                    <a:pt x="904002" y="4480639"/>
                    <a:pt x="689178" y="4453152"/>
                  </a:cubicBezTo>
                  <a:cubicBezTo>
                    <a:pt x="474354" y="4425665"/>
                    <a:pt x="209414" y="4482914"/>
                    <a:pt x="0" y="4453152"/>
                  </a:cubicBezTo>
                  <a:cubicBezTo>
                    <a:pt x="-22870" y="4308832"/>
                    <a:pt x="-14693" y="4016795"/>
                    <a:pt x="0" y="3816987"/>
                  </a:cubicBezTo>
                  <a:cubicBezTo>
                    <a:pt x="14693" y="3617179"/>
                    <a:pt x="-15601" y="3435624"/>
                    <a:pt x="0" y="3225354"/>
                  </a:cubicBezTo>
                  <a:cubicBezTo>
                    <a:pt x="15601" y="3015084"/>
                    <a:pt x="14879" y="2738915"/>
                    <a:pt x="0" y="2544658"/>
                  </a:cubicBezTo>
                  <a:cubicBezTo>
                    <a:pt x="-14879" y="2350401"/>
                    <a:pt x="-23714" y="2080476"/>
                    <a:pt x="0" y="1863962"/>
                  </a:cubicBezTo>
                  <a:cubicBezTo>
                    <a:pt x="23714" y="1647448"/>
                    <a:pt x="-28620" y="1405478"/>
                    <a:pt x="0" y="1227798"/>
                  </a:cubicBezTo>
                  <a:cubicBezTo>
                    <a:pt x="28620" y="1050118"/>
                    <a:pt x="-16057" y="697576"/>
                    <a:pt x="0" y="547102"/>
                  </a:cubicBezTo>
                  <a:cubicBezTo>
                    <a:pt x="16057" y="396628"/>
                    <a:pt x="-1414" y="260481"/>
                    <a:pt x="0" y="0"/>
                  </a:cubicBezTo>
                  <a:close/>
                </a:path>
                <a:path w="2067535" h="4453152" stroke="0" extrusionOk="0">
                  <a:moveTo>
                    <a:pt x="0" y="0"/>
                  </a:moveTo>
                  <a:cubicBezTo>
                    <a:pt x="336400" y="-5242"/>
                    <a:pt x="369539" y="-18477"/>
                    <a:pt x="730529" y="0"/>
                  </a:cubicBezTo>
                  <a:cubicBezTo>
                    <a:pt x="1091519" y="18477"/>
                    <a:pt x="1255816" y="-23640"/>
                    <a:pt x="1399032" y="0"/>
                  </a:cubicBezTo>
                  <a:cubicBezTo>
                    <a:pt x="1542248" y="23640"/>
                    <a:pt x="1862953" y="28202"/>
                    <a:pt x="2067535" y="0"/>
                  </a:cubicBezTo>
                  <a:cubicBezTo>
                    <a:pt x="2070225" y="134381"/>
                    <a:pt x="2093614" y="506217"/>
                    <a:pt x="2067535" y="636165"/>
                  </a:cubicBezTo>
                  <a:cubicBezTo>
                    <a:pt x="2041456" y="766114"/>
                    <a:pt x="2059937" y="1094683"/>
                    <a:pt x="2067535" y="1227798"/>
                  </a:cubicBezTo>
                  <a:cubicBezTo>
                    <a:pt x="2075133" y="1360913"/>
                    <a:pt x="2076750" y="1757722"/>
                    <a:pt x="2067535" y="1908494"/>
                  </a:cubicBezTo>
                  <a:cubicBezTo>
                    <a:pt x="2058320" y="2059266"/>
                    <a:pt x="2037083" y="2382090"/>
                    <a:pt x="2067535" y="2544658"/>
                  </a:cubicBezTo>
                  <a:cubicBezTo>
                    <a:pt x="2097987" y="2707226"/>
                    <a:pt x="2088281" y="2930784"/>
                    <a:pt x="2067535" y="3091760"/>
                  </a:cubicBezTo>
                  <a:cubicBezTo>
                    <a:pt x="2046789" y="3252736"/>
                    <a:pt x="2084520" y="3479158"/>
                    <a:pt x="2067535" y="3727924"/>
                  </a:cubicBezTo>
                  <a:cubicBezTo>
                    <a:pt x="2050550" y="3976690"/>
                    <a:pt x="2057930" y="4252307"/>
                    <a:pt x="2067535" y="4453152"/>
                  </a:cubicBezTo>
                  <a:cubicBezTo>
                    <a:pt x="1794893" y="4433197"/>
                    <a:pt x="1675343" y="4444589"/>
                    <a:pt x="1440383" y="4453152"/>
                  </a:cubicBezTo>
                  <a:cubicBezTo>
                    <a:pt x="1205423" y="4461715"/>
                    <a:pt x="1080193" y="4460613"/>
                    <a:pt x="751204" y="4453152"/>
                  </a:cubicBezTo>
                  <a:cubicBezTo>
                    <a:pt x="422215" y="4445691"/>
                    <a:pt x="156186" y="4423681"/>
                    <a:pt x="0" y="4453152"/>
                  </a:cubicBezTo>
                  <a:cubicBezTo>
                    <a:pt x="-24199" y="4259515"/>
                    <a:pt x="23798" y="4070858"/>
                    <a:pt x="0" y="3727924"/>
                  </a:cubicBezTo>
                  <a:cubicBezTo>
                    <a:pt x="-23798" y="3384990"/>
                    <a:pt x="5492" y="3306006"/>
                    <a:pt x="0" y="3091760"/>
                  </a:cubicBezTo>
                  <a:cubicBezTo>
                    <a:pt x="-5492" y="2877514"/>
                    <a:pt x="-18474" y="2738215"/>
                    <a:pt x="0" y="2500127"/>
                  </a:cubicBezTo>
                  <a:cubicBezTo>
                    <a:pt x="18474" y="2262039"/>
                    <a:pt x="-14042" y="2143760"/>
                    <a:pt x="0" y="1953025"/>
                  </a:cubicBezTo>
                  <a:cubicBezTo>
                    <a:pt x="14042" y="1762290"/>
                    <a:pt x="-23112" y="1641934"/>
                    <a:pt x="0" y="1405924"/>
                  </a:cubicBezTo>
                  <a:cubicBezTo>
                    <a:pt x="23112" y="1169914"/>
                    <a:pt x="-5594" y="920825"/>
                    <a:pt x="0" y="769759"/>
                  </a:cubicBezTo>
                  <a:cubicBezTo>
                    <a:pt x="5594" y="618693"/>
                    <a:pt x="8249" y="308643"/>
                    <a:pt x="0" y="0"/>
                  </a:cubicBezTo>
                  <a:close/>
                </a:path>
              </a:pathLst>
            </a:custGeom>
            <a:ln>
              <a:solidFill>
                <a:srgbClr val="692B7A"/>
              </a:solidFill>
              <a:extLst>
                <a:ext uri="{C807C97D-BFC1-408E-A445-0C87EB9F89A2}">
                  <ask:lineSketchStyleProps xmlns:ask="http://schemas.microsoft.com/office/drawing/2018/sketchyshapes" sd="1792144034">
                    <a:prstGeom prst="rect">
                      <a:avLst/>
                    </a:prstGeom>
                    <ask:type>
                      <ask:lineSketchFreehand/>
                    </ask:type>
                  </ask:lineSketchStyleProps>
                </a:ext>
              </a:extLst>
            </a:ln>
          </p:spPr>
        </p:pic>
        <p:pic>
          <p:nvPicPr>
            <p:cNvPr id="9" name="Afbeelding 8" descr="Afbeelding met kaart&#10;&#10;Door AI gegenereerde inhoud is mogelijk onjuist.">
              <a:extLst>
                <a:ext uri="{FF2B5EF4-FFF2-40B4-BE49-F238E27FC236}">
                  <a16:creationId xmlns:a16="http://schemas.microsoft.com/office/drawing/2014/main" id="{E9B06BA0-3AA8-5309-9156-4C622D264F86}"/>
                </a:ext>
              </a:extLst>
            </p:cNvPr>
            <p:cNvPicPr>
              <a:picLocks noGrp="1" noRot="1" noChangeAspect="1" noMove="1" noResize="1" noEditPoints="1" noAdjustHandles="1" noChangeArrowheads="1" noChangeShapeType="1" noCrop="1"/>
            </p:cNvPicPr>
            <p:nvPr/>
          </p:nvPicPr>
          <p:blipFill>
            <a:blip r:embed="rId5" cstate="email">
              <a:extLst>
                <a:ext uri="{28A0092B-C50C-407E-A947-70E740481C1C}">
                  <a14:useLocalDpi xmlns:a14="http://schemas.microsoft.com/office/drawing/2010/main"/>
                </a:ext>
              </a:extLst>
            </a:blip>
            <a:stretch>
              <a:fillRect/>
            </a:stretch>
          </p:blipFill>
          <p:spPr>
            <a:xfrm>
              <a:off x="480560" y="1284478"/>
              <a:ext cx="2067535" cy="1685038"/>
            </a:xfrm>
            <a:prstGeom prst="rect">
              <a:avLst/>
            </a:prstGeom>
          </p:spPr>
        </p:pic>
      </p:grpSp>
      <p:sp>
        <p:nvSpPr>
          <p:cNvPr id="12" name="Google Shape;90;p21">
            <a:extLst>
              <a:ext uri="{FF2B5EF4-FFF2-40B4-BE49-F238E27FC236}">
                <a16:creationId xmlns:a16="http://schemas.microsoft.com/office/drawing/2014/main" id="{6B3D1325-CB4A-18B9-77E6-35E7B237BDC7}"/>
              </a:ext>
            </a:extLst>
          </p:cNvPr>
          <p:cNvSpPr txBox="1"/>
          <p:nvPr/>
        </p:nvSpPr>
        <p:spPr>
          <a:xfrm>
            <a:off x="2860768" y="4290272"/>
            <a:ext cx="8302531" cy="2865956"/>
          </a:xfrm>
          <a:prstGeom prst="rect">
            <a:avLst/>
          </a:prstGeom>
          <a:noFill/>
          <a:ln>
            <a:noFill/>
          </a:ln>
        </p:spPr>
        <p:txBody>
          <a:bodyPr spcFirstLastPara="1" wrap="square" lIns="91425" tIns="91425" rIns="91425" bIns="91425" anchor="t" anchorCtr="0">
            <a:noAutofit/>
          </a:bodyPr>
          <a:lstStyle/>
          <a:p>
            <a:pPr marL="127000" lvl="0" indent="0" rtl="0">
              <a:lnSpc>
                <a:spcPct val="115000"/>
              </a:lnSpc>
              <a:spcBef>
                <a:spcPts val="0"/>
              </a:spcBef>
              <a:spcAft>
                <a:spcPts val="0"/>
              </a:spcAft>
              <a:buClr>
                <a:schemeClr val="dk1"/>
              </a:buClr>
              <a:buSzPts val="1100"/>
              <a:buFont typeface="Arial"/>
              <a:buNone/>
            </a:pPr>
            <a:br>
              <a:rPr lang="nl-NL" dirty="0">
                <a:solidFill>
                  <a:srgbClr val="692B7A"/>
                </a:solidFill>
              </a:rPr>
            </a:br>
            <a:endParaRPr lang="nl-NL" dirty="0">
              <a:highlight>
                <a:srgbClr val="FFFFFF"/>
              </a:highlight>
              <a:ea typeface="Calibri"/>
              <a:cs typeface="Calibri"/>
              <a:sym typeface="Calibri"/>
            </a:endParaRP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In Afrika zijn 16,2 miljoen christenen door bruut geweld van huis en haard verdreven. Een stille ramp voltrekt zich, maar de wereld zwijgt erover. Bid dat regeringsleiders en internationale organisaties aandacht krijgen voor de situatie.</a:t>
            </a:r>
            <a:endParaRPr sz="1600" dirty="0">
              <a:highlight>
                <a:srgbClr val="FFFFFF"/>
              </a:highlight>
              <a:ea typeface="Calibri"/>
              <a:cs typeface="Calibri"/>
              <a:sym typeface="Calibri"/>
            </a:endParaRPr>
          </a:p>
        </p:txBody>
      </p:sp>
      <p:sp>
        <p:nvSpPr>
          <p:cNvPr id="13" name="Google Shape;90;p21">
            <a:extLst>
              <a:ext uri="{FF2B5EF4-FFF2-40B4-BE49-F238E27FC236}">
                <a16:creationId xmlns:a16="http://schemas.microsoft.com/office/drawing/2014/main" id="{8EF6BCED-977B-34C6-0268-2A7928561676}"/>
              </a:ext>
            </a:extLst>
          </p:cNvPr>
          <p:cNvSpPr txBox="1"/>
          <p:nvPr/>
        </p:nvSpPr>
        <p:spPr>
          <a:xfrm>
            <a:off x="2824475" y="2634475"/>
            <a:ext cx="4122425" cy="1860212"/>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Bid om kracht, geloof, liefde en geduld voor pastor Barnabas. </a:t>
            </a:r>
            <a:br>
              <a:rPr lang="nl-NL" dirty="0"/>
            </a:br>
            <a:r>
              <a:rPr lang="nl-NL" dirty="0"/>
              <a:t>Bid dat God voorziet in de noden van zijn gezin en dat zijn dappere houding de gelovigen in het kamp bemoedigt en sterkt.</a:t>
            </a:r>
            <a:endParaRPr lang="nl-NL" dirty="0">
              <a:highlight>
                <a:srgbClr val="FFFFFF"/>
              </a:highlight>
              <a:ea typeface="Calibri"/>
              <a:cs typeface="Calibri"/>
              <a:sym typeface="Calibri"/>
            </a:endParaRPr>
          </a:p>
        </p:txBody>
      </p:sp>
    </p:spTree>
    <p:extLst>
      <p:ext uri="{BB962C8B-B14F-4D97-AF65-F5344CB8AC3E}">
        <p14:creationId xmlns:p14="http://schemas.microsoft.com/office/powerpoint/2010/main" val="2874351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60A2730-A494-CD24-B39D-17735F231BE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359764"/>
            <a:ext cx="12192000" cy="7217765"/>
          </a:xfrm>
          <a:prstGeom prst="rect">
            <a:avLst/>
          </a:prstGeom>
        </p:spPr>
      </p:pic>
      <p:sp>
        <p:nvSpPr>
          <p:cNvPr id="2" name="Rectangle 1">
            <a:extLst>
              <a:ext uri="{FF2B5EF4-FFF2-40B4-BE49-F238E27FC236}">
                <a16:creationId xmlns:a16="http://schemas.microsoft.com/office/drawing/2014/main" id="{B9C65628-D29E-4125-D884-590A29E7085B}"/>
              </a:ext>
            </a:extLst>
          </p:cNvPr>
          <p:cNvSpPr/>
          <p:nvPr/>
        </p:nvSpPr>
        <p:spPr>
          <a:xfrm>
            <a:off x="444500" y="3352397"/>
            <a:ext cx="11277808" cy="3505603"/>
          </a:xfrm>
          <a:prstGeom prst="rect">
            <a:avLst/>
          </a:prstGeom>
          <a:solidFill>
            <a:srgbClr val="FDB0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a:extLst>
              <a:ext uri="{FF2B5EF4-FFF2-40B4-BE49-F238E27FC236}">
                <a16:creationId xmlns:a16="http://schemas.microsoft.com/office/drawing/2014/main" id="{AC33F473-448E-C302-3407-D9951EB9310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26703" y="324808"/>
            <a:ext cx="1043748" cy="794055"/>
          </a:xfrm>
          <a:prstGeom prst="rect">
            <a:avLst/>
          </a:prstGeom>
        </p:spPr>
      </p:pic>
      <p:grpSp>
        <p:nvGrpSpPr>
          <p:cNvPr id="18" name="Groep 17">
            <a:extLst>
              <a:ext uri="{FF2B5EF4-FFF2-40B4-BE49-F238E27FC236}">
                <a16:creationId xmlns:a16="http://schemas.microsoft.com/office/drawing/2014/main" id="{485C3706-41DB-8FF8-A280-1E0851AF4B38}"/>
              </a:ext>
            </a:extLst>
          </p:cNvPr>
          <p:cNvGrpSpPr/>
          <p:nvPr/>
        </p:nvGrpSpPr>
        <p:grpSpPr>
          <a:xfrm>
            <a:off x="709304" y="3495429"/>
            <a:ext cx="7640215" cy="3074999"/>
            <a:chOff x="709304" y="3495429"/>
            <a:chExt cx="7640215" cy="3074999"/>
          </a:xfrm>
        </p:grpSpPr>
        <p:sp>
          <p:nvSpPr>
            <p:cNvPr id="3" name="TextBox 2">
              <a:extLst>
                <a:ext uri="{FF2B5EF4-FFF2-40B4-BE49-F238E27FC236}">
                  <a16:creationId xmlns:a16="http://schemas.microsoft.com/office/drawing/2014/main" id="{0138092E-FC62-1CC4-534C-2C4A64912D6A}"/>
                </a:ext>
              </a:extLst>
            </p:cNvPr>
            <p:cNvSpPr txBox="1"/>
            <p:nvPr/>
          </p:nvSpPr>
          <p:spPr>
            <a:xfrm>
              <a:off x="709304" y="4467629"/>
              <a:ext cx="6800768" cy="584775"/>
            </a:xfrm>
            <a:prstGeom prst="rect">
              <a:avLst/>
            </a:prstGeom>
            <a:noFill/>
          </p:spPr>
          <p:txBody>
            <a:bodyPr wrap="square" rtlCol="0">
              <a:spAutoFit/>
            </a:bodyPr>
            <a:lstStyle/>
            <a:p>
              <a:r>
                <a:rPr lang="en-GB" sz="1600" b="1" dirty="0">
                  <a:solidFill>
                    <a:schemeClr val="bg1"/>
                  </a:solidFill>
                  <a:latin typeface="Kanit Black" pitchFamily="2" charset="-34"/>
                  <a:ea typeface="Aptos" panose="020B0004020202020204" pitchFamily="34" charset="0"/>
                  <a:cs typeface="Kanit Black" pitchFamily="2" charset="-34"/>
                </a:rPr>
                <a:t>1 MILJOEN HANDTEKENINGEN ALS ROEP NAAR </a:t>
              </a:r>
              <a:br>
                <a:rPr lang="en-GB" sz="1600" b="1" dirty="0">
                  <a:solidFill>
                    <a:schemeClr val="bg1"/>
                  </a:solidFill>
                  <a:latin typeface="Kanit Black" pitchFamily="2" charset="-34"/>
                  <a:ea typeface="Aptos" panose="020B0004020202020204" pitchFamily="34" charset="0"/>
                  <a:cs typeface="Kanit Black" pitchFamily="2" charset="-34"/>
                </a:rPr>
              </a:br>
              <a:r>
                <a:rPr lang="en-GB" sz="1600" b="1" dirty="0">
                  <a:solidFill>
                    <a:schemeClr val="bg1"/>
                  </a:solidFill>
                  <a:latin typeface="Kanit Black" pitchFamily="2" charset="-34"/>
                  <a:ea typeface="Aptos" panose="020B0004020202020204" pitchFamily="34" charset="0"/>
                  <a:cs typeface="Kanit Black" pitchFamily="2" charset="-34"/>
                </a:rPr>
                <a:t>REGERINGSLEIDERS EN OVERHEDEN</a:t>
              </a:r>
              <a:endParaRPr lang="en-GB" sz="1600" b="1" kern="100" dirty="0">
                <a:solidFill>
                  <a:schemeClr val="bg1"/>
                </a:solidFill>
                <a:effectLst/>
                <a:latin typeface="Kanit Black" pitchFamily="2" charset="-34"/>
                <a:ea typeface="Aptos" panose="020B0004020202020204" pitchFamily="34" charset="0"/>
                <a:cs typeface="Kanit Black" pitchFamily="2" charset="-34"/>
              </a:endParaRPr>
            </a:p>
          </p:txBody>
        </p:sp>
        <p:pic>
          <p:nvPicPr>
            <p:cNvPr id="13" name="Afbeelding 12">
              <a:extLst>
                <a:ext uri="{FF2B5EF4-FFF2-40B4-BE49-F238E27FC236}">
                  <a16:creationId xmlns:a16="http://schemas.microsoft.com/office/drawing/2014/main" id="{29C511D3-9955-8A89-AA78-035417948915}"/>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733734" y="4469374"/>
              <a:ext cx="1169233" cy="1555230"/>
            </a:xfrm>
            <a:prstGeom prst="rect">
              <a:avLst/>
            </a:prstGeom>
          </p:spPr>
        </p:pic>
        <p:sp>
          <p:nvSpPr>
            <p:cNvPr id="14" name="TextBox 2">
              <a:extLst>
                <a:ext uri="{FF2B5EF4-FFF2-40B4-BE49-F238E27FC236}">
                  <a16:creationId xmlns:a16="http://schemas.microsoft.com/office/drawing/2014/main" id="{CCBC5E27-8DB5-A09F-ACDC-41FD4F0F12B0}"/>
                </a:ext>
              </a:extLst>
            </p:cNvPr>
            <p:cNvSpPr txBox="1"/>
            <p:nvPr/>
          </p:nvSpPr>
          <p:spPr>
            <a:xfrm>
              <a:off x="709304" y="3495429"/>
              <a:ext cx="7640215" cy="1015663"/>
            </a:xfrm>
            <a:prstGeom prst="rect">
              <a:avLst/>
            </a:prstGeom>
            <a:noFill/>
          </p:spPr>
          <p:txBody>
            <a:bodyPr wrap="square" rtlCol="0">
              <a:spAutoFit/>
            </a:bodyPr>
            <a:lstStyle/>
            <a:p>
              <a:r>
                <a:rPr lang="en-GB" sz="6000" b="1" dirty="0">
                  <a:effectLst/>
                  <a:latin typeface="Kanit Black" pitchFamily="2" charset="-34"/>
                  <a:ea typeface="Aptos" panose="020B0004020202020204" pitchFamily="34" charset="0"/>
                  <a:cs typeface="Kanit Black" pitchFamily="2" charset="-34"/>
                </a:rPr>
                <a:t>TEKEN DE PETITIE</a:t>
              </a:r>
              <a:endParaRPr lang="en-GB" sz="6000" b="1" kern="100" dirty="0">
                <a:effectLst/>
                <a:latin typeface="Kanit Black" pitchFamily="2" charset="-34"/>
                <a:ea typeface="Aptos" panose="020B0004020202020204" pitchFamily="34" charset="0"/>
                <a:cs typeface="Kanit Black" pitchFamily="2" charset="-34"/>
              </a:endParaRPr>
            </a:p>
          </p:txBody>
        </p:sp>
        <p:sp>
          <p:nvSpPr>
            <p:cNvPr id="15" name="TextBox 2">
              <a:extLst>
                <a:ext uri="{FF2B5EF4-FFF2-40B4-BE49-F238E27FC236}">
                  <a16:creationId xmlns:a16="http://schemas.microsoft.com/office/drawing/2014/main" id="{FA37BF1A-DD06-A289-E222-943EE520BCF7}"/>
                </a:ext>
              </a:extLst>
            </p:cNvPr>
            <p:cNvSpPr txBox="1"/>
            <p:nvPr/>
          </p:nvSpPr>
          <p:spPr>
            <a:xfrm>
              <a:off x="791514" y="5246989"/>
              <a:ext cx="6111456" cy="1323439"/>
            </a:xfrm>
            <a:prstGeom prst="rect">
              <a:avLst/>
            </a:prstGeom>
            <a:noFill/>
          </p:spPr>
          <p:txBody>
            <a:bodyPr wrap="square" rtlCol="0">
              <a:spAutoFit/>
            </a:bodyPr>
            <a:lstStyle/>
            <a:p>
              <a:r>
                <a:rPr lang="en-GB" sz="1600" dirty="0">
                  <a:effectLst/>
                  <a:ea typeface="Aptos" panose="020B0004020202020204" pitchFamily="34" charset="0"/>
                  <a:cs typeface="Kanit Black" pitchFamily="2" charset="-34"/>
                </a:rPr>
                <a:t>16,2 </a:t>
              </a:r>
              <a:r>
                <a:rPr lang="en-GB" sz="1600" dirty="0" err="1">
                  <a:effectLst/>
                  <a:ea typeface="Aptos" panose="020B0004020202020204" pitchFamily="34" charset="0"/>
                  <a:cs typeface="Kanit Black" pitchFamily="2" charset="-34"/>
                </a:rPr>
                <a:t>miljoen</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christenen</a:t>
              </a:r>
              <a:r>
                <a:rPr lang="en-GB" sz="1600" dirty="0">
                  <a:effectLst/>
                  <a:ea typeface="Aptos" panose="020B0004020202020204" pitchFamily="34" charset="0"/>
                  <a:cs typeface="Kanit Black" pitchFamily="2" charset="-34"/>
                </a:rPr>
                <a:t> in Afrika </a:t>
              </a:r>
              <a:r>
                <a:rPr lang="en-GB" sz="1600" dirty="0" err="1">
                  <a:effectLst/>
                  <a:ea typeface="Aptos" panose="020B0004020202020204" pitchFamily="34" charset="0"/>
                  <a:cs typeface="Kanit Black" pitchFamily="2" charset="-34"/>
                </a:rPr>
                <a:t>zijn</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gevlucht</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voor</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geweld</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Niemand</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praat</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erover</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Breek</a:t>
              </a:r>
              <a:r>
                <a:rPr lang="en-GB" sz="1600" dirty="0">
                  <a:effectLst/>
                  <a:ea typeface="Aptos" panose="020B0004020202020204" pitchFamily="34" charset="0"/>
                  <a:cs typeface="Kanit Black" pitchFamily="2" charset="-34"/>
                </a:rPr>
                <a:t> de </a:t>
              </a:r>
              <a:r>
                <a:rPr lang="en-GB" sz="1600" dirty="0" err="1">
                  <a:effectLst/>
                  <a:ea typeface="Aptos" panose="020B0004020202020204" pitchFamily="34" charset="0"/>
                  <a:cs typeface="Kanit Black" pitchFamily="2" charset="-34"/>
                </a:rPr>
                <a:t>stilte</a:t>
              </a:r>
              <a:r>
                <a:rPr lang="en-GB" sz="1600" dirty="0">
                  <a:effectLst/>
                  <a:ea typeface="Aptos" panose="020B0004020202020204" pitchFamily="34" charset="0"/>
                  <a:cs typeface="Kanit Black" pitchFamily="2" charset="-34"/>
                </a:rPr>
                <a:t> met </a:t>
              </a:r>
              <a:r>
                <a:rPr lang="en-GB" sz="1600" dirty="0" err="1">
                  <a:effectLst/>
                  <a:ea typeface="Aptos" panose="020B0004020202020204" pitchFamily="34" charset="0"/>
                  <a:cs typeface="Kanit Black" pitchFamily="2" charset="-34"/>
                </a:rPr>
                <a:t>jouw</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handtekening</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voor</a:t>
              </a:r>
              <a:r>
                <a:rPr lang="en-GB" sz="1600" dirty="0">
                  <a:effectLst/>
                  <a:ea typeface="Aptos" panose="020B0004020202020204" pitchFamily="34" charset="0"/>
                  <a:cs typeface="Kanit Black" pitchFamily="2" charset="-34"/>
                </a:rPr>
                <a:t>:</a:t>
              </a:r>
            </a:p>
            <a:p>
              <a:pPr marL="285750" indent="-285750">
                <a:buFont typeface="Wingdings" panose="05000000000000000000" pitchFamily="2" charset="2"/>
                <a:buChar char="ü"/>
              </a:pPr>
              <a:r>
                <a:rPr lang="en-GB" sz="1600" b="1" kern="100" dirty="0" err="1">
                  <a:effectLst/>
                  <a:ea typeface="Aptos" panose="020B0004020202020204" pitchFamily="34" charset="0"/>
                  <a:cs typeface="Kanit Black" pitchFamily="2" charset="-34"/>
                </a:rPr>
                <a:t>Bescherming</a:t>
              </a:r>
              <a:r>
                <a:rPr lang="en-GB" sz="1600" kern="100" dirty="0">
                  <a:effectLst/>
                  <a:ea typeface="Aptos" panose="020B0004020202020204" pitchFamily="34" charset="0"/>
                  <a:cs typeface="Kanit Black" pitchFamily="2" charset="-34"/>
                </a:rPr>
                <a:t> </a:t>
              </a:r>
              <a:r>
                <a:rPr lang="en-GB" sz="1600" kern="100" dirty="0" err="1">
                  <a:effectLst/>
                  <a:ea typeface="Aptos" panose="020B0004020202020204" pitchFamily="34" charset="0"/>
                  <a:cs typeface="Kanit Black" pitchFamily="2" charset="-34"/>
                </a:rPr>
                <a:t>tegen</a:t>
              </a:r>
              <a:r>
                <a:rPr lang="en-GB" sz="1600" kern="100" dirty="0">
                  <a:effectLst/>
                  <a:ea typeface="Aptos" panose="020B0004020202020204" pitchFamily="34" charset="0"/>
                  <a:cs typeface="Kanit Black" pitchFamily="2" charset="-34"/>
                </a:rPr>
                <a:t> </a:t>
              </a:r>
              <a:r>
                <a:rPr lang="en-GB" sz="1600" kern="100" dirty="0" err="1">
                  <a:effectLst/>
                  <a:ea typeface="Aptos" panose="020B0004020202020204" pitchFamily="34" charset="0"/>
                  <a:cs typeface="Kanit Black" pitchFamily="2" charset="-34"/>
                </a:rPr>
                <a:t>gewelddadige</a:t>
              </a:r>
              <a:r>
                <a:rPr lang="en-GB" sz="1600" kern="100" dirty="0">
                  <a:effectLst/>
                  <a:ea typeface="Aptos" panose="020B0004020202020204" pitchFamily="34" charset="0"/>
                  <a:cs typeface="Kanit Black" pitchFamily="2" charset="-34"/>
                </a:rPr>
                <a:t> </a:t>
              </a:r>
              <a:r>
                <a:rPr lang="en-GB" sz="1600" kern="100" dirty="0" err="1">
                  <a:effectLst/>
                  <a:ea typeface="Aptos" panose="020B0004020202020204" pitchFamily="34" charset="0"/>
                  <a:cs typeface="Kanit Black" pitchFamily="2" charset="-34"/>
                </a:rPr>
                <a:t>militante</a:t>
              </a:r>
              <a:r>
                <a:rPr lang="en-GB" sz="1600" kern="100" dirty="0">
                  <a:effectLst/>
                  <a:ea typeface="Aptos" panose="020B0004020202020204" pitchFamily="34" charset="0"/>
                  <a:cs typeface="Kanit Black" pitchFamily="2" charset="-34"/>
                </a:rPr>
                <a:t> </a:t>
              </a:r>
              <a:r>
                <a:rPr lang="en-GB" sz="1600" kern="100" dirty="0" err="1">
                  <a:effectLst/>
                  <a:ea typeface="Aptos" panose="020B0004020202020204" pitchFamily="34" charset="0"/>
                  <a:cs typeface="Kanit Black" pitchFamily="2" charset="-34"/>
                </a:rPr>
                <a:t>aanvallen</a:t>
              </a:r>
              <a:endParaRPr lang="en-GB" sz="1600" kern="100" dirty="0">
                <a:effectLst/>
                <a:ea typeface="Aptos" panose="020B0004020202020204" pitchFamily="34" charset="0"/>
                <a:cs typeface="Kanit Black" pitchFamily="2" charset="-34"/>
              </a:endParaRPr>
            </a:p>
            <a:p>
              <a:pPr marL="285750" indent="-285750">
                <a:buFont typeface="Wingdings" panose="05000000000000000000" pitchFamily="2" charset="2"/>
                <a:buChar char="ü"/>
              </a:pPr>
              <a:r>
                <a:rPr lang="en-GB" sz="1600" b="1" kern="100" dirty="0" err="1">
                  <a:effectLst/>
                  <a:ea typeface="Aptos" panose="020B0004020202020204" pitchFamily="34" charset="0"/>
                  <a:cs typeface="Kanit Black" pitchFamily="2" charset="-34"/>
                </a:rPr>
                <a:t>Gerechtigheid</a:t>
              </a:r>
              <a:r>
                <a:rPr lang="en-GB" sz="1600" kern="100" dirty="0">
                  <a:effectLst/>
                  <a:ea typeface="Aptos" panose="020B0004020202020204" pitchFamily="34" charset="0"/>
                  <a:cs typeface="Kanit Black" pitchFamily="2" charset="-34"/>
                </a:rPr>
                <a:t> door </a:t>
              </a:r>
              <a:r>
                <a:rPr lang="en-GB" sz="1600" kern="100" dirty="0" err="1">
                  <a:effectLst/>
                  <a:ea typeface="Aptos" panose="020B0004020202020204" pitchFamily="34" charset="0"/>
                  <a:cs typeface="Kanit Black" pitchFamily="2" charset="-34"/>
                </a:rPr>
                <a:t>eerlijke</a:t>
              </a:r>
              <a:r>
                <a:rPr lang="en-GB" sz="1600" kern="100" dirty="0">
                  <a:effectLst/>
                  <a:ea typeface="Aptos" panose="020B0004020202020204" pitchFamily="34" charset="0"/>
                  <a:cs typeface="Kanit Black" pitchFamily="2" charset="-34"/>
                </a:rPr>
                <a:t> </a:t>
              </a:r>
              <a:r>
                <a:rPr lang="en-GB" sz="1600" kern="100" dirty="0" err="1">
                  <a:effectLst/>
                  <a:ea typeface="Aptos" panose="020B0004020202020204" pitchFamily="34" charset="0"/>
                  <a:cs typeface="Kanit Black" pitchFamily="2" charset="-34"/>
                </a:rPr>
                <a:t>rechtsvervolging</a:t>
              </a:r>
              <a:r>
                <a:rPr lang="en-GB" sz="1600" kern="100" dirty="0">
                  <a:effectLst/>
                  <a:ea typeface="Aptos" panose="020B0004020202020204" pitchFamily="34" charset="0"/>
                  <a:cs typeface="Kanit Black" pitchFamily="2" charset="-34"/>
                </a:rPr>
                <a:t> van de </a:t>
              </a:r>
              <a:r>
                <a:rPr lang="en-GB" sz="1600" kern="100" dirty="0" err="1">
                  <a:effectLst/>
                  <a:ea typeface="Aptos" panose="020B0004020202020204" pitchFamily="34" charset="0"/>
                  <a:cs typeface="Kanit Black" pitchFamily="2" charset="-34"/>
                </a:rPr>
                <a:t>aanvallers</a:t>
              </a:r>
              <a:r>
                <a:rPr lang="en-GB" sz="1600" kern="100" dirty="0">
                  <a:effectLst/>
                  <a:ea typeface="Aptos" panose="020B0004020202020204" pitchFamily="34" charset="0"/>
                  <a:cs typeface="Kanit Black" pitchFamily="2" charset="-34"/>
                </a:rPr>
                <a:t>.</a:t>
              </a:r>
            </a:p>
            <a:p>
              <a:pPr marL="285750" indent="-285750">
                <a:buFont typeface="Wingdings" panose="05000000000000000000" pitchFamily="2" charset="2"/>
                <a:buChar char="ü"/>
              </a:pPr>
              <a:r>
                <a:rPr lang="en-GB" sz="1600" b="1" kern="100" dirty="0" err="1">
                  <a:ea typeface="Aptos" panose="020B0004020202020204" pitchFamily="34" charset="0"/>
                  <a:cs typeface="Kanit Black" pitchFamily="2" charset="-34"/>
                </a:rPr>
                <a:t>Herstel</a:t>
              </a:r>
              <a:r>
                <a:rPr lang="en-GB" sz="1600" kern="100" dirty="0">
                  <a:ea typeface="Aptos" panose="020B0004020202020204" pitchFamily="34" charset="0"/>
                  <a:cs typeface="Kanit Black" pitchFamily="2" charset="-34"/>
                </a:rPr>
                <a:t> </a:t>
              </a:r>
              <a:r>
                <a:rPr lang="en-GB" sz="1600" kern="100" dirty="0" err="1">
                  <a:ea typeface="Aptos" panose="020B0004020202020204" pitchFamily="34" charset="0"/>
                  <a:cs typeface="Kanit Black" pitchFamily="2" charset="-34"/>
                </a:rPr>
                <a:t>voor</a:t>
              </a:r>
              <a:r>
                <a:rPr lang="en-GB" sz="1600" kern="100" dirty="0">
                  <a:ea typeface="Aptos" panose="020B0004020202020204" pitchFamily="34" charset="0"/>
                  <a:cs typeface="Kanit Black" pitchFamily="2" charset="-34"/>
                </a:rPr>
                <a:t> alle </a:t>
              </a:r>
              <a:r>
                <a:rPr lang="en-GB" sz="1600" kern="100" dirty="0" err="1">
                  <a:ea typeface="Aptos" panose="020B0004020202020204" pitchFamily="34" charset="0"/>
                  <a:cs typeface="Kanit Black" pitchFamily="2" charset="-34"/>
                </a:rPr>
                <a:t>getroffen</a:t>
              </a:r>
              <a:r>
                <a:rPr lang="en-GB" sz="1600" kern="100" dirty="0">
                  <a:ea typeface="Aptos" panose="020B0004020202020204" pitchFamily="34" charset="0"/>
                  <a:cs typeface="Kanit Black" pitchFamily="2" charset="-34"/>
                </a:rPr>
                <a:t> </a:t>
              </a:r>
              <a:r>
                <a:rPr lang="en-GB" sz="1600" kern="100" dirty="0" err="1">
                  <a:ea typeface="Aptos" panose="020B0004020202020204" pitchFamily="34" charset="0"/>
                  <a:cs typeface="Kanit Black" pitchFamily="2" charset="-34"/>
                </a:rPr>
                <a:t>gemeenschappen</a:t>
              </a:r>
              <a:endParaRPr lang="en-GB" sz="1600" kern="100" dirty="0">
                <a:effectLst/>
                <a:ea typeface="Aptos" panose="020B0004020202020204" pitchFamily="34" charset="0"/>
                <a:cs typeface="Kanit Black" pitchFamily="2" charset="-34"/>
              </a:endParaRPr>
            </a:p>
          </p:txBody>
        </p:sp>
      </p:grpSp>
      <p:sp>
        <p:nvSpPr>
          <p:cNvPr id="17" name="TextBox 2">
            <a:extLst>
              <a:ext uri="{FF2B5EF4-FFF2-40B4-BE49-F238E27FC236}">
                <a16:creationId xmlns:a16="http://schemas.microsoft.com/office/drawing/2014/main" id="{C79F8D13-B610-E9FD-5692-F9ABC2C0B9ED}"/>
              </a:ext>
            </a:extLst>
          </p:cNvPr>
          <p:cNvSpPr txBox="1"/>
          <p:nvPr/>
        </p:nvSpPr>
        <p:spPr>
          <a:xfrm>
            <a:off x="8164377" y="6420884"/>
            <a:ext cx="5097642" cy="338554"/>
          </a:xfrm>
          <a:prstGeom prst="rect">
            <a:avLst/>
          </a:prstGeom>
          <a:noFill/>
        </p:spPr>
        <p:txBody>
          <a:bodyPr wrap="square" rtlCol="0">
            <a:spAutoFit/>
          </a:bodyPr>
          <a:lstStyle/>
          <a:p>
            <a:r>
              <a:rPr lang="en-GB" sz="1600" b="1" dirty="0">
                <a:effectLst/>
                <a:ea typeface="Aptos" panose="020B0004020202020204" pitchFamily="34" charset="0"/>
                <a:cs typeface="Kanit Black" pitchFamily="2" charset="-34"/>
              </a:rPr>
              <a:t>Of ga </a:t>
            </a:r>
            <a:r>
              <a:rPr lang="en-GB" sz="1600" b="1" dirty="0" err="1">
                <a:effectLst/>
                <a:ea typeface="Aptos" panose="020B0004020202020204" pitchFamily="34" charset="0"/>
                <a:cs typeface="Kanit Black" pitchFamily="2" charset="-34"/>
              </a:rPr>
              <a:t>naar</a:t>
            </a:r>
            <a:r>
              <a:rPr lang="en-GB" sz="1600" b="1" dirty="0">
                <a:effectLst/>
                <a:ea typeface="Aptos" panose="020B0004020202020204" pitchFamily="34" charset="0"/>
                <a:cs typeface="Kanit Black" pitchFamily="2" charset="-34"/>
              </a:rPr>
              <a:t> </a:t>
            </a:r>
            <a:r>
              <a:rPr lang="en-GB" sz="1600" b="1" dirty="0">
                <a:effectLst/>
                <a:ea typeface="Aptos" panose="020B0004020202020204" pitchFamily="34" charset="0"/>
                <a:cs typeface="Kanit Black" pitchFamily="2" charset="-34"/>
                <a:hlinkClick r:id="rId6">
                  <a:extLst>
                    <a:ext uri="{A12FA001-AC4F-418D-AE19-62706E023703}">
                      <ahyp:hlinkClr xmlns:ahyp="http://schemas.microsoft.com/office/drawing/2018/hyperlinkcolor" val="tx"/>
                    </a:ext>
                  </a:extLst>
                </a:hlinkClick>
              </a:rPr>
              <a:t>opendoors.nl/</a:t>
            </a:r>
            <a:r>
              <a:rPr lang="en-GB" sz="1600" b="1" dirty="0" err="1">
                <a:effectLst/>
                <a:ea typeface="Aptos" panose="020B0004020202020204" pitchFamily="34" charset="0"/>
                <a:cs typeface="Kanit Black" pitchFamily="2" charset="-34"/>
                <a:hlinkClick r:id="rId6">
                  <a:extLst>
                    <a:ext uri="{A12FA001-AC4F-418D-AE19-62706E023703}">
                      <ahyp:hlinkClr xmlns:ahyp="http://schemas.microsoft.com/office/drawing/2018/hyperlinkcolor" val="tx"/>
                    </a:ext>
                  </a:extLst>
                </a:hlinkClick>
              </a:rPr>
              <a:t>petitie</a:t>
            </a:r>
            <a:endParaRPr lang="en-GB" sz="1600" b="1" kern="100" dirty="0">
              <a:effectLst/>
              <a:ea typeface="Aptos" panose="020B0004020202020204" pitchFamily="34" charset="0"/>
              <a:cs typeface="Kanit Black" pitchFamily="2" charset="-34"/>
            </a:endParaRPr>
          </a:p>
        </p:txBody>
      </p:sp>
      <p:pic>
        <p:nvPicPr>
          <p:cNvPr id="5" name="Afbeelding 4">
            <a:extLst>
              <a:ext uri="{FF2B5EF4-FFF2-40B4-BE49-F238E27FC236}">
                <a16:creationId xmlns:a16="http://schemas.microsoft.com/office/drawing/2014/main" id="{7C133AE9-004B-1828-CBBC-65C942306A4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276522" y="3533671"/>
            <a:ext cx="2782320" cy="2788650"/>
          </a:xfrm>
          <a:prstGeom prst="rect">
            <a:avLst/>
          </a:prstGeom>
        </p:spPr>
      </p:pic>
    </p:spTree>
    <p:extLst>
      <p:ext uri="{BB962C8B-B14F-4D97-AF65-F5344CB8AC3E}">
        <p14:creationId xmlns:p14="http://schemas.microsoft.com/office/powerpoint/2010/main" val="38174857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9D045A-D455-71A9-5C4F-2D8DB6521E97}"/>
              </a:ext>
            </a:extLst>
          </p:cNvPr>
          <p:cNvSpPr>
            <a:spLocks noGrp="1"/>
          </p:cNvSpPr>
          <p:nvPr>
            <p:ph type="title"/>
          </p:nvPr>
        </p:nvSpPr>
        <p:spPr/>
        <p:txBody>
          <a:bodyPr/>
          <a:lstStyle/>
          <a:p>
            <a:endParaRPr lang="en-US"/>
          </a:p>
        </p:txBody>
      </p:sp>
      <p:sp>
        <p:nvSpPr>
          <p:cNvPr id="3" name="Tijdelijke aanduiding voor tekst 2">
            <a:extLst>
              <a:ext uri="{FF2B5EF4-FFF2-40B4-BE49-F238E27FC236}">
                <a16:creationId xmlns:a16="http://schemas.microsoft.com/office/drawing/2014/main" id="{F54FBD1E-8D82-71AC-8A0F-C81CDA6D2233}"/>
              </a:ext>
            </a:extLst>
          </p:cNvPr>
          <p:cNvSpPr>
            <a:spLocks noGrp="1"/>
          </p:cNvSpPr>
          <p:nvPr>
            <p:ph type="body" sz="quarter" idx="1002"/>
          </p:nvPr>
        </p:nvSpPr>
        <p:spPr/>
        <p:txBody>
          <a:bodyPr/>
          <a:lstStyle/>
          <a:p>
            <a:endParaRPr lang="en-US"/>
          </a:p>
        </p:txBody>
      </p:sp>
      <p:sp>
        <p:nvSpPr>
          <p:cNvPr id="4" name="Tijdelijke aanduiding voor dianummer 3">
            <a:extLst>
              <a:ext uri="{FF2B5EF4-FFF2-40B4-BE49-F238E27FC236}">
                <a16:creationId xmlns:a16="http://schemas.microsoft.com/office/drawing/2014/main" id="{F956932F-E43D-2E53-7E88-F8494054B267}"/>
              </a:ext>
            </a:extLst>
          </p:cNvPr>
          <p:cNvSpPr>
            <a:spLocks noGrp="1"/>
          </p:cNvSpPr>
          <p:nvPr>
            <p:ph type="sldNum" sz="quarter" idx="1005"/>
          </p:nvPr>
        </p:nvSpPr>
        <p:spPr/>
        <p:txBody>
          <a:bodyPr/>
          <a:lstStyle/>
          <a:p>
            <a:fld id="{8F18802B-E4C7-4B2D-B37A-6B7CC3C134EA}" type="slidenum">
              <a:rPr lang="nl-NL" smtClean="0"/>
              <a:pPr/>
              <a:t>5</a:t>
            </a:fld>
            <a:endParaRPr lang="nl-NL" dirty="0"/>
          </a:p>
        </p:txBody>
      </p:sp>
      <p:pic>
        <p:nvPicPr>
          <p:cNvPr id="6" name="Afbeelding 5" descr="Afbeelding met muziekinstrument, tekst, strijkinstrument, muziek&#10;&#10;Door AI gegenereerde inhoud is mogelijk onjuist.">
            <a:extLst>
              <a:ext uri="{FF2B5EF4-FFF2-40B4-BE49-F238E27FC236}">
                <a16:creationId xmlns:a16="http://schemas.microsoft.com/office/drawing/2014/main" id="{76803EBB-6CD8-234A-3140-DA28740E5F11}"/>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8197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99209-A8EA-048A-3470-FA1281A656F8}"/>
            </a:ext>
          </a:extLst>
        </p:cNvPr>
        <p:cNvGrpSpPr/>
        <p:nvPr/>
      </p:nvGrpSpPr>
      <p:grpSpPr>
        <a:xfrm>
          <a:off x="0" y="0"/>
          <a:ext cx="0" cy="0"/>
          <a:chOff x="0" y="0"/>
          <a:chExt cx="0" cy="0"/>
        </a:xfrm>
      </p:grpSpPr>
      <p:grpSp>
        <p:nvGrpSpPr>
          <p:cNvPr id="16" name="Groep 15">
            <a:extLst>
              <a:ext uri="{FF2B5EF4-FFF2-40B4-BE49-F238E27FC236}">
                <a16:creationId xmlns:a16="http://schemas.microsoft.com/office/drawing/2014/main" id="{4B3780E6-0497-F434-15C6-C2CFAF44DB14}"/>
              </a:ext>
            </a:extLst>
          </p:cNvPr>
          <p:cNvGrpSpPr>
            <a:grpSpLocks noGrp="1" noUngrp="1" noRot="1" noMove="1" noResize="1"/>
          </p:cNvGrpSpPr>
          <p:nvPr/>
        </p:nvGrpSpPr>
        <p:grpSpPr>
          <a:xfrm>
            <a:off x="486714" y="1374376"/>
            <a:ext cx="2141940" cy="4429524"/>
            <a:chOff x="486714" y="1374376"/>
            <a:chExt cx="2141940" cy="4429524"/>
          </a:xfrm>
        </p:grpSpPr>
        <p:pic>
          <p:nvPicPr>
            <p:cNvPr id="15" name="Afbeelding 14">
              <a:extLst>
                <a:ext uri="{FF2B5EF4-FFF2-40B4-BE49-F238E27FC236}">
                  <a16:creationId xmlns:a16="http://schemas.microsoft.com/office/drawing/2014/main" id="{411AE5C3-1A67-3E1F-A3EF-AE019363EC76}"/>
                </a:ext>
              </a:extLst>
            </p:cNvPr>
            <p:cNvPicPr>
              <a:picLocks noGrp="1" noRot="1" noChangeAspect="1" noMove="1" noResize="1" noEditPoints="1" noAdjustHandles="1" noChangeArrowheads="1" noChangeShapeType="1" noCrop="1"/>
            </p:cNvPicPr>
            <p:nvPr/>
          </p:nvPicPr>
          <p:blipFill>
            <a:blip r:embed="rId3" cstate="email">
              <a:extLst>
                <a:ext uri="{28A0092B-C50C-407E-A947-70E740481C1C}">
                  <a14:useLocalDpi xmlns:a14="http://schemas.microsoft.com/office/drawing/2010/main"/>
                </a:ext>
              </a:extLst>
            </a:blip>
            <a:stretch>
              <a:fillRect/>
            </a:stretch>
          </p:blipFill>
          <p:spPr>
            <a:xfrm>
              <a:off x="486714" y="1545905"/>
              <a:ext cx="2141940" cy="4257995"/>
            </a:xfrm>
            <a:custGeom>
              <a:avLst/>
              <a:gdLst>
                <a:gd name="connsiteX0" fmla="*/ 0 w 2141940"/>
                <a:gd name="connsiteY0" fmla="*/ 0 h 4257995"/>
                <a:gd name="connsiteX1" fmla="*/ 471227 w 2141940"/>
                <a:gd name="connsiteY1" fmla="*/ 0 h 4257995"/>
                <a:gd name="connsiteX2" fmla="*/ 1006712 w 2141940"/>
                <a:gd name="connsiteY2" fmla="*/ 0 h 4257995"/>
                <a:gd name="connsiteX3" fmla="*/ 1542197 w 2141940"/>
                <a:gd name="connsiteY3" fmla="*/ 0 h 4257995"/>
                <a:gd name="connsiteX4" fmla="*/ 2141940 w 2141940"/>
                <a:gd name="connsiteY4" fmla="*/ 0 h 4257995"/>
                <a:gd name="connsiteX5" fmla="*/ 2141940 w 2141940"/>
                <a:gd name="connsiteY5" fmla="*/ 523125 h 4257995"/>
                <a:gd name="connsiteX6" fmla="*/ 2141940 w 2141940"/>
                <a:gd name="connsiteY6" fmla="*/ 1173990 h 4257995"/>
                <a:gd name="connsiteX7" fmla="*/ 2141940 w 2141940"/>
                <a:gd name="connsiteY7" fmla="*/ 1654535 h 4257995"/>
                <a:gd name="connsiteX8" fmla="*/ 2141940 w 2141940"/>
                <a:gd name="connsiteY8" fmla="*/ 2305400 h 4257995"/>
                <a:gd name="connsiteX9" fmla="*/ 2141940 w 2141940"/>
                <a:gd name="connsiteY9" fmla="*/ 2871105 h 4257995"/>
                <a:gd name="connsiteX10" fmla="*/ 2141940 w 2141940"/>
                <a:gd name="connsiteY10" fmla="*/ 3564550 h 4257995"/>
                <a:gd name="connsiteX11" fmla="*/ 2141940 w 2141940"/>
                <a:gd name="connsiteY11" fmla="*/ 4257995 h 4257995"/>
                <a:gd name="connsiteX12" fmla="*/ 1649294 w 2141940"/>
                <a:gd name="connsiteY12" fmla="*/ 4257995 h 4257995"/>
                <a:gd name="connsiteX13" fmla="*/ 1178067 w 2141940"/>
                <a:gd name="connsiteY13" fmla="*/ 4257995 h 4257995"/>
                <a:gd name="connsiteX14" fmla="*/ 642582 w 2141940"/>
                <a:gd name="connsiteY14" fmla="*/ 4257995 h 4257995"/>
                <a:gd name="connsiteX15" fmla="*/ 0 w 2141940"/>
                <a:gd name="connsiteY15" fmla="*/ 4257995 h 4257995"/>
                <a:gd name="connsiteX16" fmla="*/ 0 w 2141940"/>
                <a:gd name="connsiteY16" fmla="*/ 3564550 h 4257995"/>
                <a:gd name="connsiteX17" fmla="*/ 0 w 2141940"/>
                <a:gd name="connsiteY17" fmla="*/ 2913685 h 4257995"/>
                <a:gd name="connsiteX18" fmla="*/ 0 w 2141940"/>
                <a:gd name="connsiteY18" fmla="*/ 2220240 h 4257995"/>
                <a:gd name="connsiteX19" fmla="*/ 0 w 2141940"/>
                <a:gd name="connsiteY19" fmla="*/ 1611955 h 4257995"/>
                <a:gd name="connsiteX20" fmla="*/ 0 w 2141940"/>
                <a:gd name="connsiteY20" fmla="*/ 1003670 h 4257995"/>
                <a:gd name="connsiteX21" fmla="*/ 0 w 2141940"/>
                <a:gd name="connsiteY21" fmla="*/ 0 h 425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41940" h="4257995" fill="none" extrusionOk="0">
                  <a:moveTo>
                    <a:pt x="0" y="0"/>
                  </a:moveTo>
                  <a:cubicBezTo>
                    <a:pt x="182824" y="-2956"/>
                    <a:pt x="287986" y="-14491"/>
                    <a:pt x="471227" y="0"/>
                  </a:cubicBezTo>
                  <a:cubicBezTo>
                    <a:pt x="654468" y="14491"/>
                    <a:pt x="814543" y="18396"/>
                    <a:pt x="1006712" y="0"/>
                  </a:cubicBezTo>
                  <a:cubicBezTo>
                    <a:pt x="1198881" y="-18396"/>
                    <a:pt x="1356950" y="12582"/>
                    <a:pt x="1542197" y="0"/>
                  </a:cubicBezTo>
                  <a:cubicBezTo>
                    <a:pt x="1727444" y="-12582"/>
                    <a:pt x="1868297" y="25099"/>
                    <a:pt x="2141940" y="0"/>
                  </a:cubicBezTo>
                  <a:cubicBezTo>
                    <a:pt x="2143456" y="233923"/>
                    <a:pt x="2166471" y="382349"/>
                    <a:pt x="2141940" y="523125"/>
                  </a:cubicBezTo>
                  <a:cubicBezTo>
                    <a:pt x="2117409" y="663902"/>
                    <a:pt x="2164281" y="952809"/>
                    <a:pt x="2141940" y="1173990"/>
                  </a:cubicBezTo>
                  <a:cubicBezTo>
                    <a:pt x="2119599" y="1395172"/>
                    <a:pt x="2157513" y="1446834"/>
                    <a:pt x="2141940" y="1654535"/>
                  </a:cubicBezTo>
                  <a:cubicBezTo>
                    <a:pt x="2126367" y="1862236"/>
                    <a:pt x="2125070" y="2002110"/>
                    <a:pt x="2141940" y="2305400"/>
                  </a:cubicBezTo>
                  <a:cubicBezTo>
                    <a:pt x="2158810" y="2608690"/>
                    <a:pt x="2159932" y="2643917"/>
                    <a:pt x="2141940" y="2871105"/>
                  </a:cubicBezTo>
                  <a:cubicBezTo>
                    <a:pt x="2123948" y="3098294"/>
                    <a:pt x="2159462" y="3379462"/>
                    <a:pt x="2141940" y="3564550"/>
                  </a:cubicBezTo>
                  <a:cubicBezTo>
                    <a:pt x="2124418" y="3749639"/>
                    <a:pt x="2134806" y="3930659"/>
                    <a:pt x="2141940" y="4257995"/>
                  </a:cubicBezTo>
                  <a:cubicBezTo>
                    <a:pt x="1945092" y="4277179"/>
                    <a:pt x="1833503" y="4257208"/>
                    <a:pt x="1649294" y="4257995"/>
                  </a:cubicBezTo>
                  <a:cubicBezTo>
                    <a:pt x="1465085" y="4258782"/>
                    <a:pt x="1367464" y="4268654"/>
                    <a:pt x="1178067" y="4257995"/>
                  </a:cubicBezTo>
                  <a:cubicBezTo>
                    <a:pt x="988670" y="4247336"/>
                    <a:pt x="867010" y="4261420"/>
                    <a:pt x="642582" y="4257995"/>
                  </a:cubicBezTo>
                  <a:cubicBezTo>
                    <a:pt x="418154" y="4254570"/>
                    <a:pt x="258535" y="4289591"/>
                    <a:pt x="0" y="4257995"/>
                  </a:cubicBezTo>
                  <a:cubicBezTo>
                    <a:pt x="-29645" y="4067138"/>
                    <a:pt x="32808" y="3852259"/>
                    <a:pt x="0" y="3564550"/>
                  </a:cubicBezTo>
                  <a:cubicBezTo>
                    <a:pt x="-32808" y="3276841"/>
                    <a:pt x="-9548" y="3102567"/>
                    <a:pt x="0" y="2913685"/>
                  </a:cubicBezTo>
                  <a:cubicBezTo>
                    <a:pt x="9548" y="2724804"/>
                    <a:pt x="-21437" y="2487536"/>
                    <a:pt x="0" y="2220240"/>
                  </a:cubicBezTo>
                  <a:cubicBezTo>
                    <a:pt x="21437" y="1952944"/>
                    <a:pt x="-28358" y="1773737"/>
                    <a:pt x="0" y="1611955"/>
                  </a:cubicBezTo>
                  <a:cubicBezTo>
                    <a:pt x="28358" y="1450174"/>
                    <a:pt x="-29667" y="1219749"/>
                    <a:pt x="0" y="1003670"/>
                  </a:cubicBezTo>
                  <a:cubicBezTo>
                    <a:pt x="29667" y="787591"/>
                    <a:pt x="-12865" y="403662"/>
                    <a:pt x="0" y="0"/>
                  </a:cubicBezTo>
                  <a:close/>
                </a:path>
                <a:path w="2141940" h="4257995" stroke="0" extrusionOk="0">
                  <a:moveTo>
                    <a:pt x="0" y="0"/>
                  </a:moveTo>
                  <a:cubicBezTo>
                    <a:pt x="117208" y="1253"/>
                    <a:pt x="323395" y="17177"/>
                    <a:pt x="535485" y="0"/>
                  </a:cubicBezTo>
                  <a:cubicBezTo>
                    <a:pt x="747576" y="-17177"/>
                    <a:pt x="926009" y="23742"/>
                    <a:pt x="1028131" y="0"/>
                  </a:cubicBezTo>
                  <a:cubicBezTo>
                    <a:pt x="1130253" y="-23742"/>
                    <a:pt x="1390478" y="8595"/>
                    <a:pt x="1585036" y="0"/>
                  </a:cubicBezTo>
                  <a:cubicBezTo>
                    <a:pt x="1779595" y="-8595"/>
                    <a:pt x="1975504" y="21116"/>
                    <a:pt x="2141940" y="0"/>
                  </a:cubicBezTo>
                  <a:cubicBezTo>
                    <a:pt x="2117084" y="288606"/>
                    <a:pt x="2154466" y="484158"/>
                    <a:pt x="2141940" y="650865"/>
                  </a:cubicBezTo>
                  <a:cubicBezTo>
                    <a:pt x="2129414" y="817573"/>
                    <a:pt x="2111820" y="1122602"/>
                    <a:pt x="2141940" y="1344310"/>
                  </a:cubicBezTo>
                  <a:cubicBezTo>
                    <a:pt x="2172060" y="1566019"/>
                    <a:pt x="2124107" y="1688203"/>
                    <a:pt x="2141940" y="1867435"/>
                  </a:cubicBezTo>
                  <a:cubicBezTo>
                    <a:pt x="2159773" y="2046667"/>
                    <a:pt x="2167481" y="2221283"/>
                    <a:pt x="2141940" y="2475720"/>
                  </a:cubicBezTo>
                  <a:cubicBezTo>
                    <a:pt x="2116399" y="2730158"/>
                    <a:pt x="2123533" y="2854153"/>
                    <a:pt x="2141940" y="3169165"/>
                  </a:cubicBezTo>
                  <a:cubicBezTo>
                    <a:pt x="2160347" y="3484177"/>
                    <a:pt x="2176943" y="3865466"/>
                    <a:pt x="2141940" y="4257995"/>
                  </a:cubicBezTo>
                  <a:cubicBezTo>
                    <a:pt x="1949828" y="4272454"/>
                    <a:pt x="1816480" y="4264053"/>
                    <a:pt x="1606455" y="4257995"/>
                  </a:cubicBezTo>
                  <a:cubicBezTo>
                    <a:pt x="1396431" y="4251937"/>
                    <a:pt x="1239750" y="4236075"/>
                    <a:pt x="1113809" y="4257995"/>
                  </a:cubicBezTo>
                  <a:cubicBezTo>
                    <a:pt x="987868" y="4279915"/>
                    <a:pt x="827240" y="4253806"/>
                    <a:pt x="621163" y="4257995"/>
                  </a:cubicBezTo>
                  <a:cubicBezTo>
                    <a:pt x="415086" y="4262184"/>
                    <a:pt x="207863" y="4270538"/>
                    <a:pt x="0" y="4257995"/>
                  </a:cubicBezTo>
                  <a:cubicBezTo>
                    <a:pt x="-6351" y="4037034"/>
                    <a:pt x="-19481" y="3895784"/>
                    <a:pt x="0" y="3692290"/>
                  </a:cubicBezTo>
                  <a:cubicBezTo>
                    <a:pt x="19481" y="3488796"/>
                    <a:pt x="10203" y="3281900"/>
                    <a:pt x="0" y="3126585"/>
                  </a:cubicBezTo>
                  <a:cubicBezTo>
                    <a:pt x="-10203" y="2971270"/>
                    <a:pt x="-9742" y="2763793"/>
                    <a:pt x="0" y="2646040"/>
                  </a:cubicBezTo>
                  <a:cubicBezTo>
                    <a:pt x="9742" y="2528287"/>
                    <a:pt x="-22242" y="2184513"/>
                    <a:pt x="0" y="1995175"/>
                  </a:cubicBezTo>
                  <a:cubicBezTo>
                    <a:pt x="22242" y="1805837"/>
                    <a:pt x="-31345" y="1488362"/>
                    <a:pt x="0" y="1344310"/>
                  </a:cubicBezTo>
                  <a:cubicBezTo>
                    <a:pt x="31345" y="1200258"/>
                    <a:pt x="-6389" y="895248"/>
                    <a:pt x="0" y="650865"/>
                  </a:cubicBezTo>
                  <a:cubicBezTo>
                    <a:pt x="6389" y="406482"/>
                    <a:pt x="-13574" y="216044"/>
                    <a:pt x="0" y="0"/>
                  </a:cubicBezTo>
                  <a:close/>
                </a:path>
              </a:pathLst>
            </a:custGeom>
            <a:ln>
              <a:solidFill>
                <a:srgbClr val="F9B000"/>
              </a:solidFill>
              <a:extLst>
                <a:ext uri="{C807C97D-BFC1-408E-A445-0C87EB9F89A2}">
                  <ask:lineSketchStyleProps xmlns:ask="http://schemas.microsoft.com/office/drawing/2018/sketchyshapes" sd="4254667176">
                    <a:prstGeom prst="rect">
                      <a:avLst/>
                    </a:prstGeom>
                    <ask:type>
                      <ask:lineSketchFreehand/>
                    </ask:type>
                  </ask:lineSketchStyleProps>
                </a:ext>
              </a:extLst>
            </a:ln>
          </p:spPr>
        </p:pic>
        <p:pic>
          <p:nvPicPr>
            <p:cNvPr id="10" name="Afbeelding 9" descr="Afbeelding met Graphics, grafische vormgeving, symbool, logo&#10;&#10;Door AI gegenereerde inhoud is mogelijk onjuist.">
              <a:extLst>
                <a:ext uri="{FF2B5EF4-FFF2-40B4-BE49-F238E27FC236}">
                  <a16:creationId xmlns:a16="http://schemas.microsoft.com/office/drawing/2014/main" id="{AC6A219C-C1D5-B220-E208-C00F2FC11FAD}"/>
                </a:ext>
              </a:extLst>
            </p:cNvPr>
            <p:cNvPicPr>
              <a:picLocks noGrp="1" noRot="1" noChangeAspect="1" noMove="1" noResize="1" noEditPoints="1" noAdjustHandles="1" noChangeArrowheads="1" noChangeShapeType="1" noCrop="1"/>
            </p:cNvPicPr>
            <p:nvPr/>
          </p:nvPicPr>
          <p:blipFill>
            <a:blip r:embed="rId4" cstate="email">
              <a:extLst>
                <a:ext uri="{28A0092B-C50C-407E-A947-70E740481C1C}">
                  <a14:useLocalDpi xmlns:a14="http://schemas.microsoft.com/office/drawing/2010/main"/>
                </a:ext>
              </a:extLst>
            </a:blip>
            <a:stretch>
              <a:fillRect/>
            </a:stretch>
          </p:blipFill>
          <p:spPr>
            <a:xfrm>
              <a:off x="539801" y="1374376"/>
              <a:ext cx="2035766" cy="1562449"/>
            </a:xfrm>
            <a:prstGeom prst="rect">
              <a:avLst/>
            </a:prstGeom>
          </p:spPr>
        </p:pic>
      </p:grpSp>
      <p:sp>
        <p:nvSpPr>
          <p:cNvPr id="3" name="Rechthoek 2">
            <a:extLst>
              <a:ext uri="{FF2B5EF4-FFF2-40B4-BE49-F238E27FC236}">
                <a16:creationId xmlns:a16="http://schemas.microsoft.com/office/drawing/2014/main" id="{005EF6B5-D958-A667-D9AC-9303395B0BB6}"/>
              </a:ext>
            </a:extLst>
          </p:cNvPr>
          <p:cNvSpPr/>
          <p:nvPr/>
        </p:nvSpPr>
        <p:spPr>
          <a:xfrm>
            <a:off x="2871276" y="1545905"/>
            <a:ext cx="4085714" cy="915604"/>
          </a:xfrm>
          <a:custGeom>
            <a:avLst/>
            <a:gdLst>
              <a:gd name="connsiteX0" fmla="*/ 0 w 4085714"/>
              <a:gd name="connsiteY0" fmla="*/ 0 h 915604"/>
              <a:gd name="connsiteX1" fmla="*/ 640095 w 4085714"/>
              <a:gd name="connsiteY1" fmla="*/ 0 h 915604"/>
              <a:gd name="connsiteX2" fmla="*/ 1198476 w 4085714"/>
              <a:gd name="connsiteY2" fmla="*/ 0 h 915604"/>
              <a:gd name="connsiteX3" fmla="*/ 1838571 w 4085714"/>
              <a:gd name="connsiteY3" fmla="*/ 0 h 915604"/>
              <a:gd name="connsiteX4" fmla="*/ 2478666 w 4085714"/>
              <a:gd name="connsiteY4" fmla="*/ 0 h 915604"/>
              <a:gd name="connsiteX5" fmla="*/ 3200476 w 4085714"/>
              <a:gd name="connsiteY5" fmla="*/ 0 h 915604"/>
              <a:gd name="connsiteX6" fmla="*/ 4085714 w 4085714"/>
              <a:gd name="connsiteY6" fmla="*/ 0 h 915604"/>
              <a:gd name="connsiteX7" fmla="*/ 4085714 w 4085714"/>
              <a:gd name="connsiteY7" fmla="*/ 466958 h 915604"/>
              <a:gd name="connsiteX8" fmla="*/ 4085714 w 4085714"/>
              <a:gd name="connsiteY8" fmla="*/ 915604 h 915604"/>
              <a:gd name="connsiteX9" fmla="*/ 3363905 w 4085714"/>
              <a:gd name="connsiteY9" fmla="*/ 915604 h 915604"/>
              <a:gd name="connsiteX10" fmla="*/ 2601238 w 4085714"/>
              <a:gd name="connsiteY10" fmla="*/ 915604 h 915604"/>
              <a:gd name="connsiteX11" fmla="*/ 1838571 w 4085714"/>
              <a:gd name="connsiteY11" fmla="*/ 915604 h 915604"/>
              <a:gd name="connsiteX12" fmla="*/ 1075905 w 4085714"/>
              <a:gd name="connsiteY12" fmla="*/ 915604 h 915604"/>
              <a:gd name="connsiteX13" fmla="*/ 0 w 4085714"/>
              <a:gd name="connsiteY13" fmla="*/ 915604 h 915604"/>
              <a:gd name="connsiteX14" fmla="*/ 0 w 4085714"/>
              <a:gd name="connsiteY14" fmla="*/ 448646 h 915604"/>
              <a:gd name="connsiteX15" fmla="*/ 0 w 4085714"/>
              <a:gd name="connsiteY15" fmla="*/ 0 h 91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85714" h="915604" fill="none" extrusionOk="0">
                <a:moveTo>
                  <a:pt x="0" y="0"/>
                </a:moveTo>
                <a:cubicBezTo>
                  <a:pt x="149758" y="-11035"/>
                  <a:pt x="352183" y="-4372"/>
                  <a:pt x="640095" y="0"/>
                </a:cubicBezTo>
                <a:cubicBezTo>
                  <a:pt x="928007" y="4372"/>
                  <a:pt x="1046834" y="20124"/>
                  <a:pt x="1198476" y="0"/>
                </a:cubicBezTo>
                <a:cubicBezTo>
                  <a:pt x="1350118" y="-20124"/>
                  <a:pt x="1584678" y="-17663"/>
                  <a:pt x="1838571" y="0"/>
                </a:cubicBezTo>
                <a:cubicBezTo>
                  <a:pt x="2092465" y="17663"/>
                  <a:pt x="2171727" y="12101"/>
                  <a:pt x="2478666" y="0"/>
                </a:cubicBezTo>
                <a:cubicBezTo>
                  <a:pt x="2785606" y="-12101"/>
                  <a:pt x="3029142" y="-30580"/>
                  <a:pt x="3200476" y="0"/>
                </a:cubicBezTo>
                <a:cubicBezTo>
                  <a:pt x="3371810" y="30580"/>
                  <a:pt x="3738249" y="-35898"/>
                  <a:pt x="4085714" y="0"/>
                </a:cubicBezTo>
                <a:cubicBezTo>
                  <a:pt x="4092928" y="107209"/>
                  <a:pt x="4082607" y="250656"/>
                  <a:pt x="4085714" y="466958"/>
                </a:cubicBezTo>
                <a:cubicBezTo>
                  <a:pt x="4088821" y="683260"/>
                  <a:pt x="4102390" y="696730"/>
                  <a:pt x="4085714" y="915604"/>
                </a:cubicBezTo>
                <a:cubicBezTo>
                  <a:pt x="3888393" y="926412"/>
                  <a:pt x="3690943" y="909396"/>
                  <a:pt x="3363905" y="915604"/>
                </a:cubicBezTo>
                <a:cubicBezTo>
                  <a:pt x="3036867" y="921812"/>
                  <a:pt x="2979867" y="914354"/>
                  <a:pt x="2601238" y="915604"/>
                </a:cubicBezTo>
                <a:cubicBezTo>
                  <a:pt x="2222609" y="916854"/>
                  <a:pt x="2073770" y="886715"/>
                  <a:pt x="1838571" y="915604"/>
                </a:cubicBezTo>
                <a:cubicBezTo>
                  <a:pt x="1603372" y="944493"/>
                  <a:pt x="1368184" y="878169"/>
                  <a:pt x="1075905" y="915604"/>
                </a:cubicBezTo>
                <a:cubicBezTo>
                  <a:pt x="783626" y="953039"/>
                  <a:pt x="342448" y="925170"/>
                  <a:pt x="0" y="915604"/>
                </a:cubicBezTo>
                <a:cubicBezTo>
                  <a:pt x="66" y="791907"/>
                  <a:pt x="-16795" y="626442"/>
                  <a:pt x="0" y="448646"/>
                </a:cubicBezTo>
                <a:cubicBezTo>
                  <a:pt x="16795" y="270850"/>
                  <a:pt x="-818" y="103644"/>
                  <a:pt x="0" y="0"/>
                </a:cubicBezTo>
                <a:close/>
              </a:path>
              <a:path w="4085714" h="915604" stroke="0" extrusionOk="0">
                <a:moveTo>
                  <a:pt x="0" y="0"/>
                </a:moveTo>
                <a:cubicBezTo>
                  <a:pt x="168048" y="24953"/>
                  <a:pt x="554584" y="4537"/>
                  <a:pt x="721809" y="0"/>
                </a:cubicBezTo>
                <a:cubicBezTo>
                  <a:pt x="889034" y="-4537"/>
                  <a:pt x="1245859" y="22163"/>
                  <a:pt x="1402762" y="0"/>
                </a:cubicBezTo>
                <a:cubicBezTo>
                  <a:pt x="1559665" y="-22163"/>
                  <a:pt x="1888497" y="-14289"/>
                  <a:pt x="2083714" y="0"/>
                </a:cubicBezTo>
                <a:cubicBezTo>
                  <a:pt x="2278931" y="14289"/>
                  <a:pt x="2413227" y="-5009"/>
                  <a:pt x="2642095" y="0"/>
                </a:cubicBezTo>
                <a:cubicBezTo>
                  <a:pt x="2870963" y="5009"/>
                  <a:pt x="3085444" y="-24061"/>
                  <a:pt x="3363905" y="0"/>
                </a:cubicBezTo>
                <a:cubicBezTo>
                  <a:pt x="3642366" y="24061"/>
                  <a:pt x="3763321" y="11193"/>
                  <a:pt x="4085714" y="0"/>
                </a:cubicBezTo>
                <a:cubicBezTo>
                  <a:pt x="4091553" y="113320"/>
                  <a:pt x="4068177" y="226227"/>
                  <a:pt x="4085714" y="430334"/>
                </a:cubicBezTo>
                <a:cubicBezTo>
                  <a:pt x="4103251" y="634441"/>
                  <a:pt x="4065012" y="795257"/>
                  <a:pt x="4085714" y="915604"/>
                </a:cubicBezTo>
                <a:cubicBezTo>
                  <a:pt x="3847860" y="948187"/>
                  <a:pt x="3566909" y="935312"/>
                  <a:pt x="3323047" y="915604"/>
                </a:cubicBezTo>
                <a:cubicBezTo>
                  <a:pt x="3079185" y="895896"/>
                  <a:pt x="3016409" y="935053"/>
                  <a:pt x="2764666" y="915604"/>
                </a:cubicBezTo>
                <a:cubicBezTo>
                  <a:pt x="2512923" y="896155"/>
                  <a:pt x="2365732" y="917416"/>
                  <a:pt x="2165428" y="915604"/>
                </a:cubicBezTo>
                <a:cubicBezTo>
                  <a:pt x="1965124" y="913792"/>
                  <a:pt x="1783015" y="916319"/>
                  <a:pt x="1525333" y="915604"/>
                </a:cubicBezTo>
                <a:cubicBezTo>
                  <a:pt x="1267652" y="914889"/>
                  <a:pt x="1059985" y="937960"/>
                  <a:pt x="803524" y="915604"/>
                </a:cubicBezTo>
                <a:cubicBezTo>
                  <a:pt x="547063" y="893248"/>
                  <a:pt x="211337" y="907292"/>
                  <a:pt x="0" y="915604"/>
                </a:cubicBezTo>
                <a:cubicBezTo>
                  <a:pt x="501" y="820678"/>
                  <a:pt x="12050" y="586330"/>
                  <a:pt x="0" y="466958"/>
                </a:cubicBezTo>
                <a:cubicBezTo>
                  <a:pt x="-12050" y="347586"/>
                  <a:pt x="18268" y="208821"/>
                  <a:pt x="0" y="0"/>
                </a:cubicBezTo>
                <a:close/>
              </a:path>
            </a:pathLst>
          </a:custGeom>
          <a:solidFill>
            <a:srgbClr val="FDB913"/>
          </a:solidFill>
          <a:ln>
            <a:solidFill>
              <a:srgbClr val="F9B000"/>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sz="1600" b="1" dirty="0">
                <a:solidFill>
                  <a:schemeClr val="tx1"/>
                </a:solidFill>
              </a:rPr>
              <a:t>Tips:</a:t>
            </a:r>
            <a:br>
              <a:rPr lang="nl-NL" sz="1600" dirty="0">
                <a:solidFill>
                  <a:schemeClr val="tx1"/>
                </a:solidFill>
              </a:rPr>
            </a:br>
            <a:r>
              <a:rPr lang="nl-NL" sz="1600" dirty="0">
                <a:solidFill>
                  <a:schemeClr val="tx1"/>
                </a:solidFill>
              </a:rPr>
              <a:t> </a:t>
            </a:r>
            <a:r>
              <a:rPr lang="nl-NL" sz="1600" b="1" dirty="0">
                <a:solidFill>
                  <a:schemeClr val="tx1"/>
                </a:solidFill>
              </a:rPr>
              <a:t> ♪    </a:t>
            </a:r>
            <a:r>
              <a:rPr lang="nl-NL" sz="1600" dirty="0">
                <a:solidFill>
                  <a:schemeClr val="tx1"/>
                </a:solidFill>
              </a:rPr>
              <a:t>Onze schuilplaats is God / Ps. 27: 1,2 en 7</a:t>
            </a:r>
            <a:br>
              <a:rPr lang="nl-NL" sz="1600" dirty="0">
                <a:solidFill>
                  <a:schemeClr val="tx1"/>
                </a:solidFill>
              </a:rPr>
            </a:br>
            <a:r>
              <a:rPr lang="nl-NL" sz="1600" b="1" dirty="0">
                <a:solidFill>
                  <a:schemeClr val="tx1"/>
                </a:solidFill>
                <a:ea typeface="+mn-lt"/>
                <a:cs typeface="+mn-lt"/>
              </a:rPr>
              <a:t>🕮</a:t>
            </a:r>
            <a:r>
              <a:rPr lang="nl-NL" sz="1600" b="1" dirty="0">
                <a:solidFill>
                  <a:schemeClr val="tx1"/>
                </a:solidFill>
              </a:rPr>
              <a:t> </a:t>
            </a:r>
            <a:r>
              <a:rPr lang="nl-NL" sz="1600" dirty="0">
                <a:solidFill>
                  <a:schemeClr val="tx1"/>
                </a:solidFill>
              </a:rPr>
              <a:t>  Psalm 27</a:t>
            </a:r>
          </a:p>
        </p:txBody>
      </p:sp>
      <p:grpSp>
        <p:nvGrpSpPr>
          <p:cNvPr id="18" name="Groep 17">
            <a:extLst>
              <a:ext uri="{FF2B5EF4-FFF2-40B4-BE49-F238E27FC236}">
                <a16:creationId xmlns:a16="http://schemas.microsoft.com/office/drawing/2014/main" id="{A35665CD-17E0-FB20-DB8F-511EE5E9E4A5}"/>
              </a:ext>
            </a:extLst>
          </p:cNvPr>
          <p:cNvGrpSpPr/>
          <p:nvPr/>
        </p:nvGrpSpPr>
        <p:grpSpPr>
          <a:xfrm>
            <a:off x="7467601" y="687771"/>
            <a:ext cx="4501188" cy="2531918"/>
            <a:chOff x="7467601" y="687771"/>
            <a:chExt cx="4501188" cy="2531918"/>
          </a:xfrm>
        </p:grpSpPr>
        <p:pic>
          <p:nvPicPr>
            <p:cNvPr id="17" name="Afbeelding 16" descr="Afbeelding met tekst, schermopname, Menselijk gezicht, poster&#10;&#10;Door AI gegenereerde inhoud is mogelijk onjuist.">
              <a:extLst>
                <a:ext uri="{FF2B5EF4-FFF2-40B4-BE49-F238E27FC236}">
                  <a16:creationId xmlns:a16="http://schemas.microsoft.com/office/drawing/2014/main" id="{BBB5A501-7F7C-8B66-1B31-B77CECB7B71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467601" y="687771"/>
              <a:ext cx="4501188" cy="2531918"/>
            </a:xfrm>
            <a:custGeom>
              <a:avLst/>
              <a:gdLst>
                <a:gd name="connsiteX0" fmla="*/ 0 w 4501188"/>
                <a:gd name="connsiteY0" fmla="*/ 0 h 2531918"/>
                <a:gd name="connsiteX1" fmla="*/ 643027 w 4501188"/>
                <a:gd name="connsiteY1" fmla="*/ 0 h 2531918"/>
                <a:gd name="connsiteX2" fmla="*/ 1331066 w 4501188"/>
                <a:gd name="connsiteY2" fmla="*/ 0 h 2531918"/>
                <a:gd name="connsiteX3" fmla="*/ 2064116 w 4501188"/>
                <a:gd name="connsiteY3" fmla="*/ 0 h 2531918"/>
                <a:gd name="connsiteX4" fmla="*/ 2752155 w 4501188"/>
                <a:gd name="connsiteY4" fmla="*/ 0 h 2531918"/>
                <a:gd name="connsiteX5" fmla="*/ 3260146 w 4501188"/>
                <a:gd name="connsiteY5" fmla="*/ 0 h 2531918"/>
                <a:gd name="connsiteX6" fmla="*/ 4501188 w 4501188"/>
                <a:gd name="connsiteY6" fmla="*/ 0 h 2531918"/>
                <a:gd name="connsiteX7" fmla="*/ 4501188 w 4501188"/>
                <a:gd name="connsiteY7" fmla="*/ 557022 h 2531918"/>
                <a:gd name="connsiteX8" fmla="*/ 4501188 w 4501188"/>
                <a:gd name="connsiteY8" fmla="*/ 1164682 h 2531918"/>
                <a:gd name="connsiteX9" fmla="*/ 4501188 w 4501188"/>
                <a:gd name="connsiteY9" fmla="*/ 1772343 h 2531918"/>
                <a:gd name="connsiteX10" fmla="*/ 4501188 w 4501188"/>
                <a:gd name="connsiteY10" fmla="*/ 2531918 h 2531918"/>
                <a:gd name="connsiteX11" fmla="*/ 3813149 w 4501188"/>
                <a:gd name="connsiteY11" fmla="*/ 2531918 h 2531918"/>
                <a:gd name="connsiteX12" fmla="*/ 3125111 w 4501188"/>
                <a:gd name="connsiteY12" fmla="*/ 2531918 h 2531918"/>
                <a:gd name="connsiteX13" fmla="*/ 2392060 w 4501188"/>
                <a:gd name="connsiteY13" fmla="*/ 2531918 h 2531918"/>
                <a:gd name="connsiteX14" fmla="*/ 1794045 w 4501188"/>
                <a:gd name="connsiteY14" fmla="*/ 2531918 h 2531918"/>
                <a:gd name="connsiteX15" fmla="*/ 1060994 w 4501188"/>
                <a:gd name="connsiteY15" fmla="*/ 2531918 h 2531918"/>
                <a:gd name="connsiteX16" fmla="*/ 0 w 4501188"/>
                <a:gd name="connsiteY16" fmla="*/ 2531918 h 2531918"/>
                <a:gd name="connsiteX17" fmla="*/ 0 w 4501188"/>
                <a:gd name="connsiteY17" fmla="*/ 1873619 h 2531918"/>
                <a:gd name="connsiteX18" fmla="*/ 0 w 4501188"/>
                <a:gd name="connsiteY18" fmla="*/ 1265959 h 2531918"/>
                <a:gd name="connsiteX19" fmla="*/ 0 w 4501188"/>
                <a:gd name="connsiteY19" fmla="*/ 632980 h 2531918"/>
                <a:gd name="connsiteX20" fmla="*/ 0 w 4501188"/>
                <a:gd name="connsiteY20" fmla="*/ 0 h 253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01188" h="2531918" fill="none" extrusionOk="0">
                  <a:moveTo>
                    <a:pt x="0" y="0"/>
                  </a:moveTo>
                  <a:cubicBezTo>
                    <a:pt x="267008" y="8878"/>
                    <a:pt x="358190" y="-27142"/>
                    <a:pt x="643027" y="0"/>
                  </a:cubicBezTo>
                  <a:cubicBezTo>
                    <a:pt x="927864" y="27142"/>
                    <a:pt x="1050690" y="20766"/>
                    <a:pt x="1331066" y="0"/>
                  </a:cubicBezTo>
                  <a:cubicBezTo>
                    <a:pt x="1611442" y="-20766"/>
                    <a:pt x="1886338" y="25725"/>
                    <a:pt x="2064116" y="0"/>
                  </a:cubicBezTo>
                  <a:cubicBezTo>
                    <a:pt x="2241894" y="-25725"/>
                    <a:pt x="2440204" y="4614"/>
                    <a:pt x="2752155" y="0"/>
                  </a:cubicBezTo>
                  <a:cubicBezTo>
                    <a:pt x="3064106" y="-4614"/>
                    <a:pt x="3092999" y="19950"/>
                    <a:pt x="3260146" y="0"/>
                  </a:cubicBezTo>
                  <a:cubicBezTo>
                    <a:pt x="3427293" y="-19950"/>
                    <a:pt x="4023123" y="15098"/>
                    <a:pt x="4501188" y="0"/>
                  </a:cubicBezTo>
                  <a:cubicBezTo>
                    <a:pt x="4479568" y="147166"/>
                    <a:pt x="4505782" y="336926"/>
                    <a:pt x="4501188" y="557022"/>
                  </a:cubicBezTo>
                  <a:cubicBezTo>
                    <a:pt x="4496594" y="777118"/>
                    <a:pt x="4487619" y="884150"/>
                    <a:pt x="4501188" y="1164682"/>
                  </a:cubicBezTo>
                  <a:cubicBezTo>
                    <a:pt x="4514757" y="1445214"/>
                    <a:pt x="4525388" y="1610562"/>
                    <a:pt x="4501188" y="1772343"/>
                  </a:cubicBezTo>
                  <a:cubicBezTo>
                    <a:pt x="4476988" y="1934124"/>
                    <a:pt x="4476460" y="2306775"/>
                    <a:pt x="4501188" y="2531918"/>
                  </a:cubicBezTo>
                  <a:cubicBezTo>
                    <a:pt x="4227675" y="2557953"/>
                    <a:pt x="4142280" y="2510405"/>
                    <a:pt x="3813149" y="2531918"/>
                  </a:cubicBezTo>
                  <a:cubicBezTo>
                    <a:pt x="3484018" y="2553431"/>
                    <a:pt x="3385594" y="2503932"/>
                    <a:pt x="3125111" y="2531918"/>
                  </a:cubicBezTo>
                  <a:cubicBezTo>
                    <a:pt x="2864628" y="2559904"/>
                    <a:pt x="2586325" y="2536303"/>
                    <a:pt x="2392060" y="2531918"/>
                  </a:cubicBezTo>
                  <a:cubicBezTo>
                    <a:pt x="2197795" y="2527533"/>
                    <a:pt x="1988952" y="2531908"/>
                    <a:pt x="1794045" y="2531918"/>
                  </a:cubicBezTo>
                  <a:cubicBezTo>
                    <a:pt x="1599138" y="2531928"/>
                    <a:pt x="1223286" y="2560583"/>
                    <a:pt x="1060994" y="2531918"/>
                  </a:cubicBezTo>
                  <a:cubicBezTo>
                    <a:pt x="898702" y="2503253"/>
                    <a:pt x="422208" y="2556750"/>
                    <a:pt x="0" y="2531918"/>
                  </a:cubicBezTo>
                  <a:cubicBezTo>
                    <a:pt x="-13908" y="2379418"/>
                    <a:pt x="8667" y="2126181"/>
                    <a:pt x="0" y="1873619"/>
                  </a:cubicBezTo>
                  <a:cubicBezTo>
                    <a:pt x="-8667" y="1621057"/>
                    <a:pt x="-10222" y="1437682"/>
                    <a:pt x="0" y="1265959"/>
                  </a:cubicBezTo>
                  <a:cubicBezTo>
                    <a:pt x="10222" y="1094236"/>
                    <a:pt x="27822" y="806048"/>
                    <a:pt x="0" y="632980"/>
                  </a:cubicBezTo>
                  <a:cubicBezTo>
                    <a:pt x="-27822" y="459912"/>
                    <a:pt x="9036" y="144609"/>
                    <a:pt x="0" y="0"/>
                  </a:cubicBezTo>
                  <a:close/>
                </a:path>
                <a:path w="4501188" h="2531918" stroke="0" extrusionOk="0">
                  <a:moveTo>
                    <a:pt x="0" y="0"/>
                  </a:moveTo>
                  <a:cubicBezTo>
                    <a:pt x="219442" y="21084"/>
                    <a:pt x="542057" y="12523"/>
                    <a:pt x="688039" y="0"/>
                  </a:cubicBezTo>
                  <a:cubicBezTo>
                    <a:pt x="834021" y="-12523"/>
                    <a:pt x="996984" y="-21245"/>
                    <a:pt x="1241042" y="0"/>
                  </a:cubicBezTo>
                  <a:cubicBezTo>
                    <a:pt x="1485100" y="21245"/>
                    <a:pt x="1620762" y="-23922"/>
                    <a:pt x="1929081" y="0"/>
                  </a:cubicBezTo>
                  <a:cubicBezTo>
                    <a:pt x="2237400" y="23922"/>
                    <a:pt x="2249282" y="-15890"/>
                    <a:pt x="2437072" y="0"/>
                  </a:cubicBezTo>
                  <a:cubicBezTo>
                    <a:pt x="2624862" y="15890"/>
                    <a:pt x="2727807" y="-2606"/>
                    <a:pt x="2990075" y="0"/>
                  </a:cubicBezTo>
                  <a:cubicBezTo>
                    <a:pt x="3252343" y="2606"/>
                    <a:pt x="3510354" y="-17905"/>
                    <a:pt x="3723126" y="0"/>
                  </a:cubicBezTo>
                  <a:cubicBezTo>
                    <a:pt x="3935898" y="17905"/>
                    <a:pt x="4278081" y="-1435"/>
                    <a:pt x="4501188" y="0"/>
                  </a:cubicBezTo>
                  <a:cubicBezTo>
                    <a:pt x="4530029" y="215671"/>
                    <a:pt x="4512234" y="355269"/>
                    <a:pt x="4501188" y="658299"/>
                  </a:cubicBezTo>
                  <a:cubicBezTo>
                    <a:pt x="4490142" y="961329"/>
                    <a:pt x="4511149" y="992986"/>
                    <a:pt x="4501188" y="1215321"/>
                  </a:cubicBezTo>
                  <a:cubicBezTo>
                    <a:pt x="4491227" y="1437656"/>
                    <a:pt x="4495474" y="1532007"/>
                    <a:pt x="4501188" y="1848300"/>
                  </a:cubicBezTo>
                  <a:cubicBezTo>
                    <a:pt x="4506902" y="2164593"/>
                    <a:pt x="4527384" y="2237198"/>
                    <a:pt x="4501188" y="2531918"/>
                  </a:cubicBezTo>
                  <a:cubicBezTo>
                    <a:pt x="4219567" y="2505440"/>
                    <a:pt x="4114578" y="2511188"/>
                    <a:pt x="3858161" y="2531918"/>
                  </a:cubicBezTo>
                  <a:cubicBezTo>
                    <a:pt x="3601744" y="2552648"/>
                    <a:pt x="3458319" y="2520212"/>
                    <a:pt x="3350170" y="2531918"/>
                  </a:cubicBezTo>
                  <a:cubicBezTo>
                    <a:pt x="3242021" y="2543624"/>
                    <a:pt x="2911432" y="2537988"/>
                    <a:pt x="2662131" y="2531918"/>
                  </a:cubicBezTo>
                  <a:cubicBezTo>
                    <a:pt x="2412830" y="2525848"/>
                    <a:pt x="2254107" y="2528916"/>
                    <a:pt x="2109128" y="2531918"/>
                  </a:cubicBezTo>
                  <a:cubicBezTo>
                    <a:pt x="1964149" y="2534920"/>
                    <a:pt x="1767174" y="2530324"/>
                    <a:pt x="1511113" y="2531918"/>
                  </a:cubicBezTo>
                  <a:cubicBezTo>
                    <a:pt x="1255053" y="2533512"/>
                    <a:pt x="1138304" y="2514661"/>
                    <a:pt x="868086" y="2531918"/>
                  </a:cubicBezTo>
                  <a:cubicBezTo>
                    <a:pt x="597868" y="2549175"/>
                    <a:pt x="303100" y="2549118"/>
                    <a:pt x="0" y="2531918"/>
                  </a:cubicBezTo>
                  <a:cubicBezTo>
                    <a:pt x="-1131" y="2330745"/>
                    <a:pt x="-6909" y="1998750"/>
                    <a:pt x="0" y="1848300"/>
                  </a:cubicBezTo>
                  <a:cubicBezTo>
                    <a:pt x="6909" y="1697850"/>
                    <a:pt x="-12720" y="1367219"/>
                    <a:pt x="0" y="1164682"/>
                  </a:cubicBezTo>
                  <a:cubicBezTo>
                    <a:pt x="12720" y="962145"/>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12" name="Afbeelding 11" descr="Afbeelding met Graphics, Kleurrijkheid, cirkel, paars&#10;&#10;Door AI gegenereerde inhoud is mogelijk onjuist.">
              <a:extLst>
                <a:ext uri="{FF2B5EF4-FFF2-40B4-BE49-F238E27FC236}">
                  <a16:creationId xmlns:a16="http://schemas.microsoft.com/office/drawing/2014/main" id="{B9119646-3E2D-074E-87DA-8016AE80E08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413515" y="1523275"/>
              <a:ext cx="891463" cy="836985"/>
            </a:xfrm>
            <a:prstGeom prst="rect">
              <a:avLst/>
            </a:prstGeom>
          </p:spPr>
        </p:pic>
      </p:grpSp>
      <p:grpSp>
        <p:nvGrpSpPr>
          <p:cNvPr id="6" name="Groep 5">
            <a:extLst>
              <a:ext uri="{FF2B5EF4-FFF2-40B4-BE49-F238E27FC236}">
                <a16:creationId xmlns:a16="http://schemas.microsoft.com/office/drawing/2014/main" id="{E63CF35A-C03D-66D9-568E-B1E36302DF47}"/>
              </a:ext>
            </a:extLst>
          </p:cNvPr>
          <p:cNvGrpSpPr>
            <a:grpSpLocks noGrp="1" noUngrp="1" noRot="1" noMove="1" noResize="1"/>
          </p:cNvGrpSpPr>
          <p:nvPr/>
        </p:nvGrpSpPr>
        <p:grpSpPr>
          <a:xfrm>
            <a:off x="636762" y="482170"/>
            <a:ext cx="5879326" cy="830997"/>
            <a:chOff x="636762" y="482170"/>
            <a:chExt cx="5879326" cy="830997"/>
          </a:xfrm>
        </p:grpSpPr>
        <p:sp>
          <p:nvSpPr>
            <p:cNvPr id="2" name="Tekstvak 1">
              <a:extLst>
                <a:ext uri="{FF2B5EF4-FFF2-40B4-BE49-F238E27FC236}">
                  <a16:creationId xmlns:a16="http://schemas.microsoft.com/office/drawing/2014/main" id="{5B9D9BBC-A453-949C-3430-D2A8D7F81EAE}"/>
                </a:ext>
              </a:extLst>
            </p:cNvPr>
            <p:cNvSpPr txBox="1">
              <a:spLocks noGrp="1" noRot="1" noMove="1" noResize="1" noEditPoints="1" noAdjustHandles="1" noChangeArrowheads="1" noChangeShapeType="1"/>
            </p:cNvSpPr>
            <p:nvPr/>
          </p:nvSpPr>
          <p:spPr>
            <a:xfrm>
              <a:off x="636762" y="564836"/>
              <a:ext cx="568863" cy="605909"/>
            </a:xfrm>
            <a:prstGeom prst="ellipse">
              <a:avLst/>
            </a:prstGeom>
            <a:solidFill>
              <a:srgbClr val="D41025"/>
            </a:solidFill>
            <a:ln>
              <a:solidFill>
                <a:srgbClr val="D41025"/>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800" b="1" dirty="0">
                  <a:solidFill>
                    <a:schemeClr val="bg1"/>
                  </a:solidFill>
                  <a:latin typeface="+mj-lt"/>
                </a:rPr>
                <a:t>10</a:t>
              </a:r>
            </a:p>
          </p:txBody>
        </p:sp>
        <p:sp>
          <p:nvSpPr>
            <p:cNvPr id="4" name="Tekstvak 3">
              <a:extLst>
                <a:ext uri="{FF2B5EF4-FFF2-40B4-BE49-F238E27FC236}">
                  <a16:creationId xmlns:a16="http://schemas.microsoft.com/office/drawing/2014/main" id="{AD23F315-2FDC-7497-E540-20292374D493}"/>
                </a:ext>
              </a:extLst>
            </p:cNvPr>
            <p:cNvSpPr txBox="1">
              <a:spLocks noGrp="1" noRot="1" noMove="1" noResize="1" noEditPoints="1" noAdjustHandles="1" noChangeArrowheads="1" noChangeShapeType="1"/>
            </p:cNvSpPr>
            <p:nvPr/>
          </p:nvSpPr>
          <p:spPr>
            <a:xfrm>
              <a:off x="1396312" y="482170"/>
              <a:ext cx="5119776" cy="830997"/>
            </a:xfrm>
            <a:prstGeom prst="rect">
              <a:avLst/>
            </a:prstGeom>
            <a:noFill/>
          </p:spPr>
          <p:txBody>
            <a:bodyPr wrap="square" rtlCol="0">
              <a:spAutoFit/>
            </a:bodyPr>
            <a:lstStyle/>
            <a:p>
              <a:r>
                <a:rPr lang="en-US" sz="4800" dirty="0">
                  <a:latin typeface="+mj-lt"/>
                </a:rPr>
                <a:t>AFGHANISTAN</a:t>
              </a:r>
              <a:endParaRPr lang="en-US" sz="3600" dirty="0">
                <a:latin typeface="+mj-lt"/>
              </a:endParaRPr>
            </a:p>
          </p:txBody>
        </p:sp>
      </p:grpSp>
      <p:sp>
        <p:nvSpPr>
          <p:cNvPr id="7" name="Google Shape;90;p21">
            <a:extLst>
              <a:ext uri="{FF2B5EF4-FFF2-40B4-BE49-F238E27FC236}">
                <a16:creationId xmlns:a16="http://schemas.microsoft.com/office/drawing/2014/main" id="{07E7852A-B52C-0047-6983-E76A72D51CC3}"/>
              </a:ext>
            </a:extLst>
          </p:cNvPr>
          <p:cNvSpPr txBox="1"/>
          <p:nvPr/>
        </p:nvSpPr>
        <p:spPr>
          <a:xfrm>
            <a:off x="2718034" y="4281493"/>
            <a:ext cx="8913235" cy="2865956"/>
          </a:xfrm>
          <a:prstGeom prst="rect">
            <a:avLst/>
          </a:prstGeom>
          <a:noFill/>
          <a:ln>
            <a:noFill/>
          </a:ln>
        </p:spPr>
        <p:txBody>
          <a:bodyPr spcFirstLastPara="1" wrap="square" lIns="91425" tIns="91425" rIns="91425" bIns="91425" anchor="t" anchorCtr="0">
            <a:noAutofit/>
          </a:bodyPr>
          <a:lstStyle/>
          <a:p>
            <a:pPr marL="127000" lvl="0" indent="0" rtl="0">
              <a:lnSpc>
                <a:spcPct val="115000"/>
              </a:lnSpc>
              <a:spcBef>
                <a:spcPts val="0"/>
              </a:spcBef>
              <a:spcAft>
                <a:spcPts val="0"/>
              </a:spcAft>
              <a:buClr>
                <a:schemeClr val="dk1"/>
              </a:buClr>
              <a:buSzPts val="1100"/>
              <a:buFont typeface="Arial"/>
              <a:buNone/>
            </a:pPr>
            <a:br>
              <a:rPr lang="nl-NL" dirty="0">
                <a:solidFill>
                  <a:srgbClr val="692B7A"/>
                </a:solidFill>
              </a:rPr>
            </a:br>
            <a:endParaRPr lang="nl-NL" dirty="0">
              <a:highlight>
                <a:srgbClr val="FFFFFF"/>
              </a:highlight>
              <a:ea typeface="Calibri"/>
              <a:cs typeface="Calibri"/>
              <a:sym typeface="Calibri"/>
            </a:endParaRP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“Ik geloof dat Jezus Christus heel Afghanistan op de knieën kan krijgen. We laten de hoop niet varen, want God regeert”, laat een geheime gelovige weten. “De wereldwijde kerk kan ons helpen. Leef uit het evangelie, gebruik de vrijheid om te vertellen over Jezus. Blijf ons alsjeblieft steunen.”</a:t>
            </a:r>
            <a:endParaRPr sz="1600" dirty="0">
              <a:highlight>
                <a:srgbClr val="FFFFFF"/>
              </a:highlight>
              <a:ea typeface="Calibri"/>
              <a:cs typeface="Calibri"/>
              <a:sym typeface="Calibri"/>
            </a:endParaRPr>
          </a:p>
        </p:txBody>
      </p:sp>
      <p:sp>
        <p:nvSpPr>
          <p:cNvPr id="9" name="Google Shape;90;p21">
            <a:extLst>
              <a:ext uri="{FF2B5EF4-FFF2-40B4-BE49-F238E27FC236}">
                <a16:creationId xmlns:a16="http://schemas.microsoft.com/office/drawing/2014/main" id="{E34142B6-6669-0B61-9E9A-1C0261121A16}"/>
              </a:ext>
            </a:extLst>
          </p:cNvPr>
          <p:cNvSpPr txBox="1"/>
          <p:nvPr/>
        </p:nvSpPr>
        <p:spPr>
          <a:xfrm>
            <a:off x="2718035" y="2695324"/>
            <a:ext cx="4238955" cy="1860212"/>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Khada kwam tot geloof doordat ze in het geheim een Bijbel kreeg van een collega. Dank dat de Heilige Geest krachtig werkt door Gods Woord, juist in de landen waar het verboden is om je te bekeren.</a:t>
            </a:r>
            <a:endParaRPr lang="nl-NL" dirty="0">
              <a:highlight>
                <a:srgbClr val="FFFFFF"/>
              </a:highlight>
              <a:ea typeface="Calibri"/>
              <a:cs typeface="Calibri"/>
              <a:sym typeface="Calibri"/>
            </a:endParaRPr>
          </a:p>
        </p:txBody>
      </p:sp>
    </p:spTree>
    <p:extLst>
      <p:ext uri="{BB962C8B-B14F-4D97-AF65-F5344CB8AC3E}">
        <p14:creationId xmlns:p14="http://schemas.microsoft.com/office/powerpoint/2010/main" val="30733528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A7D2DD-E2A9-9923-79F3-4344787FE069}"/>
              </a:ext>
            </a:extLst>
          </p:cNvPr>
          <p:cNvSpPr>
            <a:spLocks noGrp="1"/>
          </p:cNvSpPr>
          <p:nvPr>
            <p:ph type="title"/>
          </p:nvPr>
        </p:nvSpPr>
        <p:spPr/>
        <p:txBody>
          <a:bodyPr/>
          <a:lstStyle/>
          <a:p>
            <a:endParaRPr lang="en-US"/>
          </a:p>
        </p:txBody>
      </p:sp>
      <p:sp>
        <p:nvSpPr>
          <p:cNvPr id="3" name="Tijdelijke aanduiding voor tekst 2">
            <a:extLst>
              <a:ext uri="{FF2B5EF4-FFF2-40B4-BE49-F238E27FC236}">
                <a16:creationId xmlns:a16="http://schemas.microsoft.com/office/drawing/2014/main" id="{BF7875B2-AD67-1575-BA74-5F2041BCE15F}"/>
              </a:ext>
            </a:extLst>
          </p:cNvPr>
          <p:cNvSpPr>
            <a:spLocks noGrp="1"/>
          </p:cNvSpPr>
          <p:nvPr>
            <p:ph type="body" sz="quarter" idx="1002"/>
          </p:nvPr>
        </p:nvSpPr>
        <p:spPr/>
        <p:txBody>
          <a:bodyPr/>
          <a:lstStyle/>
          <a:p>
            <a:endParaRPr lang="en-US"/>
          </a:p>
        </p:txBody>
      </p:sp>
      <p:sp>
        <p:nvSpPr>
          <p:cNvPr id="4" name="Tijdelijke aanduiding voor dianummer 3">
            <a:extLst>
              <a:ext uri="{FF2B5EF4-FFF2-40B4-BE49-F238E27FC236}">
                <a16:creationId xmlns:a16="http://schemas.microsoft.com/office/drawing/2014/main" id="{D24B6F50-670D-7813-F40B-D81A7DFF70FF}"/>
              </a:ext>
            </a:extLst>
          </p:cNvPr>
          <p:cNvSpPr>
            <a:spLocks noGrp="1"/>
          </p:cNvSpPr>
          <p:nvPr>
            <p:ph type="sldNum" sz="quarter" idx="1005"/>
          </p:nvPr>
        </p:nvSpPr>
        <p:spPr/>
        <p:txBody>
          <a:bodyPr/>
          <a:lstStyle/>
          <a:p>
            <a:fld id="{8F18802B-E4C7-4B2D-B37A-6B7CC3C134EA}" type="slidenum">
              <a:rPr lang="nl-NL" smtClean="0"/>
              <a:pPr/>
              <a:t>7</a:t>
            </a:fld>
            <a:endParaRPr lang="nl-NL" dirty="0"/>
          </a:p>
        </p:txBody>
      </p:sp>
      <p:pic>
        <p:nvPicPr>
          <p:cNvPr id="6" name="Afbeelding 5" descr="Afbeelding met kleding, microfoon, persoon, Menselijk gezicht&#10;&#10;Door AI gegenereerde inhoud is mogelijk onjuist.">
            <a:extLst>
              <a:ext uri="{FF2B5EF4-FFF2-40B4-BE49-F238E27FC236}">
                <a16:creationId xmlns:a16="http://schemas.microsoft.com/office/drawing/2014/main" id="{EBA8EF47-B682-5E74-AC80-C20044679F11}"/>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61604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99D66-0EC7-3961-B5F3-463F1C9C7FBC}"/>
            </a:ext>
          </a:extLst>
        </p:cNvPr>
        <p:cNvGrpSpPr/>
        <p:nvPr/>
      </p:nvGrpSpPr>
      <p:grpSpPr>
        <a:xfrm>
          <a:off x="0" y="0"/>
          <a:ext cx="0" cy="0"/>
          <a:chOff x="0" y="0"/>
          <a:chExt cx="0" cy="0"/>
        </a:xfrm>
      </p:grpSpPr>
      <p:grpSp>
        <p:nvGrpSpPr>
          <p:cNvPr id="6" name="Groep 5">
            <a:extLst>
              <a:ext uri="{FF2B5EF4-FFF2-40B4-BE49-F238E27FC236}">
                <a16:creationId xmlns:a16="http://schemas.microsoft.com/office/drawing/2014/main" id="{6BE9027C-2445-FD03-7837-76C659702617}"/>
              </a:ext>
            </a:extLst>
          </p:cNvPr>
          <p:cNvGrpSpPr>
            <a:grpSpLocks noGrp="1" noUngrp="1" noRot="1" noMove="1" noResize="1"/>
          </p:cNvGrpSpPr>
          <p:nvPr/>
        </p:nvGrpSpPr>
        <p:grpSpPr>
          <a:xfrm>
            <a:off x="636762" y="482170"/>
            <a:ext cx="5879326" cy="830997"/>
            <a:chOff x="636762" y="482170"/>
            <a:chExt cx="5879326" cy="830997"/>
          </a:xfrm>
        </p:grpSpPr>
        <p:sp>
          <p:nvSpPr>
            <p:cNvPr id="2" name="Tekstvak 1">
              <a:extLst>
                <a:ext uri="{FF2B5EF4-FFF2-40B4-BE49-F238E27FC236}">
                  <a16:creationId xmlns:a16="http://schemas.microsoft.com/office/drawing/2014/main" id="{1A1FF40F-EADB-6647-0DE4-62C0D197B681}"/>
                </a:ext>
              </a:extLst>
            </p:cNvPr>
            <p:cNvSpPr txBox="1">
              <a:spLocks noGrp="1" noRot="1" noMove="1" noResize="1" noEditPoints="1" noAdjustHandles="1" noChangeArrowheads="1" noChangeShapeType="1"/>
            </p:cNvSpPr>
            <p:nvPr/>
          </p:nvSpPr>
          <p:spPr>
            <a:xfrm>
              <a:off x="636762" y="564836"/>
              <a:ext cx="568863" cy="605909"/>
            </a:xfrm>
            <a:prstGeom prst="ellipse">
              <a:avLst/>
            </a:prstGeom>
            <a:solidFill>
              <a:schemeClr val="accent6"/>
            </a:solidFill>
            <a:ln>
              <a:solidFill>
                <a:schemeClr val="accent6"/>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800" b="1" dirty="0">
                  <a:solidFill>
                    <a:schemeClr val="bg1"/>
                  </a:solidFill>
                  <a:latin typeface="+mj-lt"/>
                </a:rPr>
                <a:t>24</a:t>
              </a:r>
            </a:p>
          </p:txBody>
        </p:sp>
        <p:sp>
          <p:nvSpPr>
            <p:cNvPr id="4" name="Tekstvak 3">
              <a:extLst>
                <a:ext uri="{FF2B5EF4-FFF2-40B4-BE49-F238E27FC236}">
                  <a16:creationId xmlns:a16="http://schemas.microsoft.com/office/drawing/2014/main" id="{1716BF8C-AA99-BF97-2CAA-AF258CD40ED4}"/>
                </a:ext>
              </a:extLst>
            </p:cNvPr>
            <p:cNvSpPr txBox="1">
              <a:spLocks noGrp="1" noRot="1" noMove="1" noResize="1" noEditPoints="1" noAdjustHandles="1" noChangeArrowheads="1" noChangeShapeType="1"/>
            </p:cNvSpPr>
            <p:nvPr/>
          </p:nvSpPr>
          <p:spPr>
            <a:xfrm>
              <a:off x="1396312" y="482170"/>
              <a:ext cx="5119776" cy="830997"/>
            </a:xfrm>
            <a:prstGeom prst="rect">
              <a:avLst/>
            </a:prstGeom>
            <a:noFill/>
          </p:spPr>
          <p:txBody>
            <a:bodyPr wrap="square" rtlCol="0">
              <a:spAutoFit/>
            </a:bodyPr>
            <a:lstStyle/>
            <a:p>
              <a:r>
                <a:rPr lang="en-US" sz="4800" dirty="0">
                  <a:latin typeface="+mj-lt"/>
                </a:rPr>
                <a:t>BANGLADESH</a:t>
              </a:r>
              <a:endParaRPr lang="en-US" sz="3600" dirty="0">
                <a:latin typeface="+mj-lt"/>
              </a:endParaRPr>
            </a:p>
          </p:txBody>
        </p:sp>
      </p:grpSp>
      <p:sp>
        <p:nvSpPr>
          <p:cNvPr id="7" name="Google Shape;90;p21">
            <a:extLst>
              <a:ext uri="{FF2B5EF4-FFF2-40B4-BE49-F238E27FC236}">
                <a16:creationId xmlns:a16="http://schemas.microsoft.com/office/drawing/2014/main" id="{F551D666-427A-EBDF-A46B-839AB21BFA60}"/>
              </a:ext>
            </a:extLst>
          </p:cNvPr>
          <p:cNvSpPr txBox="1"/>
          <p:nvPr/>
        </p:nvSpPr>
        <p:spPr>
          <a:xfrm>
            <a:off x="2718035" y="4624518"/>
            <a:ext cx="8913235" cy="2865956"/>
          </a:xfrm>
          <a:prstGeom prst="rect">
            <a:avLst/>
          </a:prstGeom>
          <a:noFill/>
          <a:ln>
            <a:noFill/>
          </a:ln>
        </p:spPr>
        <p:txBody>
          <a:bodyPr spcFirstLastPara="1" wrap="square" lIns="91425" tIns="91425" rIns="91425" bIns="91425" anchor="t" anchorCtr="0">
            <a:noAutofit/>
          </a:bodyPr>
          <a:lstStyle/>
          <a:p>
            <a:pPr marL="127000" lvl="0" indent="0" rtl="0">
              <a:lnSpc>
                <a:spcPct val="115000"/>
              </a:lnSpc>
              <a:spcBef>
                <a:spcPts val="0"/>
              </a:spcBef>
              <a:spcAft>
                <a:spcPts val="0"/>
              </a:spcAft>
              <a:buClr>
                <a:schemeClr val="dk1"/>
              </a:buClr>
              <a:buSzPts val="1100"/>
              <a:buFont typeface="Arial"/>
              <a:buNone/>
            </a:pPr>
            <a:br>
              <a:rPr lang="nl-NL" dirty="0">
                <a:solidFill>
                  <a:srgbClr val="692B7A"/>
                </a:solidFill>
              </a:rPr>
            </a:br>
            <a:endParaRPr lang="nl-NL" dirty="0">
              <a:highlight>
                <a:srgbClr val="FFFFFF"/>
              </a:highlight>
              <a:ea typeface="Calibri"/>
              <a:cs typeface="Calibri"/>
              <a:sym typeface="Calibri"/>
            </a:endParaRP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In Lucas 6 staat: ‘Heb je vijanden lief, wees goed voor wie jullie haten, zegen wie jullie vervloeken, bid voor wie jullie slecht behandelen’. Wat is jouw gebed voor radicale moslims die christenen haten, voor premier </a:t>
            </a:r>
            <a:r>
              <a:rPr lang="nl-NL" dirty="0" err="1"/>
              <a:t>Chuppi</a:t>
            </a:r>
            <a:r>
              <a:rPr lang="nl-NL" dirty="0"/>
              <a:t> en voor moskeeleiders in het land?</a:t>
            </a:r>
            <a:endParaRPr sz="1600" dirty="0">
              <a:highlight>
                <a:srgbClr val="FFFFFF"/>
              </a:highlight>
              <a:ea typeface="Calibri"/>
              <a:cs typeface="Calibri"/>
              <a:sym typeface="Calibri"/>
            </a:endParaRPr>
          </a:p>
        </p:txBody>
      </p:sp>
      <p:sp>
        <p:nvSpPr>
          <p:cNvPr id="9" name="Google Shape;90;p21">
            <a:extLst>
              <a:ext uri="{FF2B5EF4-FFF2-40B4-BE49-F238E27FC236}">
                <a16:creationId xmlns:a16="http://schemas.microsoft.com/office/drawing/2014/main" id="{AEB3DD34-9B51-ADC0-9B90-76237F60FDFB}"/>
              </a:ext>
            </a:extLst>
          </p:cNvPr>
          <p:cNvSpPr txBox="1"/>
          <p:nvPr/>
        </p:nvSpPr>
        <p:spPr>
          <a:xfrm>
            <a:off x="2718035" y="2764306"/>
            <a:ext cx="4238955" cy="1860212"/>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dirty="0"/>
              <a:t>Via lokale partners helpt Open Doors kinderen in Bangladesh door kinderkampen en zondagsscholen. Daar leren ze meer over Jezus en hoe ze kunnen omgaan met vervolging. Bid om liefde voor de docenten en een zegen over het werk.</a:t>
            </a:r>
            <a:endParaRPr lang="nl-NL" dirty="0">
              <a:highlight>
                <a:srgbClr val="FFFFFF"/>
              </a:highlight>
              <a:ea typeface="Calibri"/>
              <a:cs typeface="Calibri"/>
              <a:sym typeface="Calibri"/>
            </a:endParaRPr>
          </a:p>
        </p:txBody>
      </p:sp>
      <p:grpSp>
        <p:nvGrpSpPr>
          <p:cNvPr id="19" name="Groep 18">
            <a:extLst>
              <a:ext uri="{FF2B5EF4-FFF2-40B4-BE49-F238E27FC236}">
                <a16:creationId xmlns:a16="http://schemas.microsoft.com/office/drawing/2014/main" id="{F4E39466-EB40-193E-3C22-D655E25C7AE9}"/>
              </a:ext>
            </a:extLst>
          </p:cNvPr>
          <p:cNvGrpSpPr/>
          <p:nvPr/>
        </p:nvGrpSpPr>
        <p:grpSpPr>
          <a:xfrm>
            <a:off x="470165" y="1229527"/>
            <a:ext cx="1939367" cy="4398946"/>
            <a:chOff x="470165" y="1229527"/>
            <a:chExt cx="1939367" cy="4398946"/>
          </a:xfrm>
        </p:grpSpPr>
        <p:grpSp>
          <p:nvGrpSpPr>
            <p:cNvPr id="13" name="Groep 12">
              <a:extLst>
                <a:ext uri="{FF2B5EF4-FFF2-40B4-BE49-F238E27FC236}">
                  <a16:creationId xmlns:a16="http://schemas.microsoft.com/office/drawing/2014/main" id="{EC8E37A0-EF8B-997D-8A23-16051B1219C8}"/>
                </a:ext>
              </a:extLst>
            </p:cNvPr>
            <p:cNvGrpSpPr/>
            <p:nvPr/>
          </p:nvGrpSpPr>
          <p:grpSpPr>
            <a:xfrm>
              <a:off x="470165" y="1678787"/>
              <a:ext cx="1939367" cy="3949686"/>
              <a:chOff x="553248" y="1605582"/>
              <a:chExt cx="1939367" cy="3949686"/>
            </a:xfrm>
          </p:grpSpPr>
          <p:pic>
            <p:nvPicPr>
              <p:cNvPr id="15" name="Afbeelding 14">
                <a:extLst>
                  <a:ext uri="{FF2B5EF4-FFF2-40B4-BE49-F238E27FC236}">
                    <a16:creationId xmlns:a16="http://schemas.microsoft.com/office/drawing/2014/main" id="{846D7219-A2B8-9412-4D8E-12F8325F052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3248" y="1605582"/>
                <a:ext cx="1939367" cy="3949686"/>
              </a:xfrm>
              <a:custGeom>
                <a:avLst/>
                <a:gdLst>
                  <a:gd name="connsiteX0" fmla="*/ 0 w 1939367"/>
                  <a:gd name="connsiteY0" fmla="*/ 0 h 3949686"/>
                  <a:gd name="connsiteX1" fmla="*/ 646456 w 1939367"/>
                  <a:gd name="connsiteY1" fmla="*/ 0 h 3949686"/>
                  <a:gd name="connsiteX2" fmla="*/ 1292911 w 1939367"/>
                  <a:gd name="connsiteY2" fmla="*/ 0 h 3949686"/>
                  <a:gd name="connsiteX3" fmla="*/ 1939367 w 1939367"/>
                  <a:gd name="connsiteY3" fmla="*/ 0 h 3949686"/>
                  <a:gd name="connsiteX4" fmla="*/ 1939367 w 1939367"/>
                  <a:gd name="connsiteY4" fmla="*/ 579287 h 3949686"/>
                  <a:gd name="connsiteX5" fmla="*/ 1939367 w 1939367"/>
                  <a:gd name="connsiteY5" fmla="*/ 1237568 h 3949686"/>
                  <a:gd name="connsiteX6" fmla="*/ 1939367 w 1939367"/>
                  <a:gd name="connsiteY6" fmla="*/ 1895849 h 3949686"/>
                  <a:gd name="connsiteX7" fmla="*/ 1939367 w 1939367"/>
                  <a:gd name="connsiteY7" fmla="*/ 2475137 h 3949686"/>
                  <a:gd name="connsiteX8" fmla="*/ 1939367 w 1939367"/>
                  <a:gd name="connsiteY8" fmla="*/ 3212411 h 3949686"/>
                  <a:gd name="connsiteX9" fmla="*/ 1939367 w 1939367"/>
                  <a:gd name="connsiteY9" fmla="*/ 3949686 h 3949686"/>
                  <a:gd name="connsiteX10" fmla="*/ 1331699 w 1939367"/>
                  <a:gd name="connsiteY10" fmla="*/ 3949686 h 3949686"/>
                  <a:gd name="connsiteX11" fmla="*/ 665849 w 1939367"/>
                  <a:gd name="connsiteY11" fmla="*/ 3949686 h 3949686"/>
                  <a:gd name="connsiteX12" fmla="*/ 0 w 1939367"/>
                  <a:gd name="connsiteY12" fmla="*/ 3949686 h 3949686"/>
                  <a:gd name="connsiteX13" fmla="*/ 0 w 1939367"/>
                  <a:gd name="connsiteY13" fmla="*/ 3370399 h 3949686"/>
                  <a:gd name="connsiteX14" fmla="*/ 0 w 1939367"/>
                  <a:gd name="connsiteY14" fmla="*/ 2830608 h 3949686"/>
                  <a:gd name="connsiteX15" fmla="*/ 0 w 1939367"/>
                  <a:gd name="connsiteY15" fmla="*/ 2093334 h 3949686"/>
                  <a:gd name="connsiteX16" fmla="*/ 0 w 1939367"/>
                  <a:gd name="connsiteY16" fmla="*/ 1553543 h 3949686"/>
                  <a:gd name="connsiteX17" fmla="*/ 0 w 1939367"/>
                  <a:gd name="connsiteY17" fmla="*/ 934759 h 3949686"/>
                  <a:gd name="connsiteX18" fmla="*/ 0 w 1939367"/>
                  <a:gd name="connsiteY18" fmla="*/ 0 h 3949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39367" h="3949686" fill="none" extrusionOk="0">
                    <a:moveTo>
                      <a:pt x="0" y="0"/>
                    </a:moveTo>
                    <a:cubicBezTo>
                      <a:pt x="309336" y="-24105"/>
                      <a:pt x="507564" y="-28903"/>
                      <a:pt x="646456" y="0"/>
                    </a:cubicBezTo>
                    <a:cubicBezTo>
                      <a:pt x="785348" y="28903"/>
                      <a:pt x="1131865" y="20050"/>
                      <a:pt x="1292911" y="0"/>
                    </a:cubicBezTo>
                    <a:cubicBezTo>
                      <a:pt x="1453958" y="-20050"/>
                      <a:pt x="1759812" y="9431"/>
                      <a:pt x="1939367" y="0"/>
                    </a:cubicBezTo>
                    <a:cubicBezTo>
                      <a:pt x="1962479" y="245824"/>
                      <a:pt x="1922812" y="355542"/>
                      <a:pt x="1939367" y="579287"/>
                    </a:cubicBezTo>
                    <a:cubicBezTo>
                      <a:pt x="1955922" y="803032"/>
                      <a:pt x="1927496" y="1026928"/>
                      <a:pt x="1939367" y="1237568"/>
                    </a:cubicBezTo>
                    <a:cubicBezTo>
                      <a:pt x="1951238" y="1448208"/>
                      <a:pt x="1951593" y="1605736"/>
                      <a:pt x="1939367" y="1895849"/>
                    </a:cubicBezTo>
                    <a:cubicBezTo>
                      <a:pt x="1927141" y="2185962"/>
                      <a:pt x="1962129" y="2244101"/>
                      <a:pt x="1939367" y="2475137"/>
                    </a:cubicBezTo>
                    <a:cubicBezTo>
                      <a:pt x="1916605" y="2706173"/>
                      <a:pt x="1958761" y="2872617"/>
                      <a:pt x="1939367" y="3212411"/>
                    </a:cubicBezTo>
                    <a:cubicBezTo>
                      <a:pt x="1919973" y="3552205"/>
                      <a:pt x="1926820" y="3681869"/>
                      <a:pt x="1939367" y="3949686"/>
                    </a:cubicBezTo>
                    <a:cubicBezTo>
                      <a:pt x="1669517" y="3945899"/>
                      <a:pt x="1533904" y="3965370"/>
                      <a:pt x="1331699" y="3949686"/>
                    </a:cubicBezTo>
                    <a:cubicBezTo>
                      <a:pt x="1129494" y="3934002"/>
                      <a:pt x="966469" y="3982840"/>
                      <a:pt x="665849" y="3949686"/>
                    </a:cubicBezTo>
                    <a:cubicBezTo>
                      <a:pt x="365229" y="3916533"/>
                      <a:pt x="273903" y="3930620"/>
                      <a:pt x="0" y="3949686"/>
                    </a:cubicBezTo>
                    <a:cubicBezTo>
                      <a:pt x="26222" y="3756493"/>
                      <a:pt x="-3892" y="3548934"/>
                      <a:pt x="0" y="3370399"/>
                    </a:cubicBezTo>
                    <a:cubicBezTo>
                      <a:pt x="3892" y="3191864"/>
                      <a:pt x="7081" y="3074376"/>
                      <a:pt x="0" y="2830608"/>
                    </a:cubicBezTo>
                    <a:cubicBezTo>
                      <a:pt x="-7081" y="2586840"/>
                      <a:pt x="9132" y="2322192"/>
                      <a:pt x="0" y="2093334"/>
                    </a:cubicBezTo>
                    <a:cubicBezTo>
                      <a:pt x="-9132" y="1864476"/>
                      <a:pt x="-19974" y="1706230"/>
                      <a:pt x="0" y="1553543"/>
                    </a:cubicBezTo>
                    <a:cubicBezTo>
                      <a:pt x="19974" y="1400856"/>
                      <a:pt x="19715" y="1132813"/>
                      <a:pt x="0" y="934759"/>
                    </a:cubicBezTo>
                    <a:cubicBezTo>
                      <a:pt x="-19715" y="736705"/>
                      <a:pt x="-31752" y="394550"/>
                      <a:pt x="0" y="0"/>
                    </a:cubicBezTo>
                    <a:close/>
                  </a:path>
                  <a:path w="1939367" h="3949686" stroke="0" extrusionOk="0">
                    <a:moveTo>
                      <a:pt x="0" y="0"/>
                    </a:moveTo>
                    <a:cubicBezTo>
                      <a:pt x="229850" y="24727"/>
                      <a:pt x="508492" y="22122"/>
                      <a:pt x="685243" y="0"/>
                    </a:cubicBezTo>
                    <a:cubicBezTo>
                      <a:pt x="861994" y="-22122"/>
                      <a:pt x="1052239" y="-32006"/>
                      <a:pt x="1370486" y="0"/>
                    </a:cubicBezTo>
                    <a:cubicBezTo>
                      <a:pt x="1688733" y="32006"/>
                      <a:pt x="1703865" y="-12477"/>
                      <a:pt x="1939367" y="0"/>
                    </a:cubicBezTo>
                    <a:cubicBezTo>
                      <a:pt x="1919586" y="158969"/>
                      <a:pt x="1963615" y="421085"/>
                      <a:pt x="1939367" y="579287"/>
                    </a:cubicBezTo>
                    <a:cubicBezTo>
                      <a:pt x="1915119" y="737489"/>
                      <a:pt x="1970163" y="985575"/>
                      <a:pt x="1939367" y="1237568"/>
                    </a:cubicBezTo>
                    <a:cubicBezTo>
                      <a:pt x="1908571" y="1489561"/>
                      <a:pt x="1928442" y="1598967"/>
                      <a:pt x="1939367" y="1935346"/>
                    </a:cubicBezTo>
                    <a:cubicBezTo>
                      <a:pt x="1950292" y="2271725"/>
                      <a:pt x="1931381" y="2321112"/>
                      <a:pt x="1939367" y="2633124"/>
                    </a:cubicBezTo>
                    <a:cubicBezTo>
                      <a:pt x="1947353" y="2945136"/>
                      <a:pt x="1962415" y="3015676"/>
                      <a:pt x="1939367" y="3172914"/>
                    </a:cubicBezTo>
                    <a:cubicBezTo>
                      <a:pt x="1916320" y="3330152"/>
                      <a:pt x="1921303" y="3737483"/>
                      <a:pt x="1939367" y="3949686"/>
                    </a:cubicBezTo>
                    <a:cubicBezTo>
                      <a:pt x="1800505" y="3983024"/>
                      <a:pt x="1488022" y="3933073"/>
                      <a:pt x="1254124" y="3949686"/>
                    </a:cubicBezTo>
                    <a:cubicBezTo>
                      <a:pt x="1020226" y="3966299"/>
                      <a:pt x="767973" y="3976222"/>
                      <a:pt x="607668" y="3949686"/>
                    </a:cubicBezTo>
                    <a:cubicBezTo>
                      <a:pt x="447363" y="3923150"/>
                      <a:pt x="239338" y="3950328"/>
                      <a:pt x="0" y="3949686"/>
                    </a:cubicBezTo>
                    <a:cubicBezTo>
                      <a:pt x="-6883" y="3827981"/>
                      <a:pt x="-20610" y="3598773"/>
                      <a:pt x="0" y="3370399"/>
                    </a:cubicBezTo>
                    <a:cubicBezTo>
                      <a:pt x="20610" y="3142025"/>
                      <a:pt x="-22490" y="2859156"/>
                      <a:pt x="0" y="2672621"/>
                    </a:cubicBezTo>
                    <a:cubicBezTo>
                      <a:pt x="22490" y="2486086"/>
                      <a:pt x="28301" y="2282712"/>
                      <a:pt x="0" y="1935346"/>
                    </a:cubicBezTo>
                    <a:cubicBezTo>
                      <a:pt x="-28301" y="1587980"/>
                      <a:pt x="13024" y="1508282"/>
                      <a:pt x="0" y="1316562"/>
                    </a:cubicBezTo>
                    <a:cubicBezTo>
                      <a:pt x="-13024" y="1124842"/>
                      <a:pt x="-29787" y="959060"/>
                      <a:pt x="0" y="658281"/>
                    </a:cubicBezTo>
                    <a:cubicBezTo>
                      <a:pt x="29787" y="357502"/>
                      <a:pt x="8127" y="278822"/>
                      <a:pt x="0" y="0"/>
                    </a:cubicBezTo>
                    <a:close/>
                  </a:path>
                </a:pathLst>
              </a:custGeom>
              <a:ln>
                <a:solidFill>
                  <a:schemeClr val="tx1"/>
                </a:solidFill>
                <a:extLst>
                  <a:ext uri="{C807C97D-BFC1-408E-A445-0C87EB9F89A2}">
                    <ask:lineSketchStyleProps xmlns:ask="http://schemas.microsoft.com/office/drawing/2018/sketchyshapes" sd="3871379894">
                      <a:prstGeom prst="rect">
                        <a:avLst/>
                      </a:prstGeom>
                      <ask:type>
                        <ask:lineSketchFreehand/>
                      </ask:type>
                    </ask:lineSketchStyleProps>
                  </a:ext>
                </a:extLst>
              </a:ln>
            </p:spPr>
          </p:pic>
          <p:sp>
            <p:nvSpPr>
              <p:cNvPr id="16" name="Rechthoek 15">
                <a:extLst>
                  <a:ext uri="{FF2B5EF4-FFF2-40B4-BE49-F238E27FC236}">
                    <a16:creationId xmlns:a16="http://schemas.microsoft.com/office/drawing/2014/main" id="{FB5F5C7A-BE50-6CAE-1B79-CF4175E0671E}"/>
                  </a:ext>
                </a:extLst>
              </p:cNvPr>
              <p:cNvSpPr/>
              <p:nvPr/>
            </p:nvSpPr>
            <p:spPr>
              <a:xfrm>
                <a:off x="575659" y="1640122"/>
                <a:ext cx="1265841" cy="1050979"/>
              </a:xfrm>
              <a:prstGeom prst="rect">
                <a:avLst/>
              </a:prstGeom>
              <a:ln>
                <a:solidFill>
                  <a:schemeClr val="tx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grpSp>
        <p:pic>
          <p:nvPicPr>
            <p:cNvPr id="14" name="Afbeelding 13" descr="Afbeelding met Graphics, grafische vormgeving, kunst, silhouet&#10;&#10;Door AI gegenereerde inhoud is mogelijk onjuist.">
              <a:extLst>
                <a:ext uri="{FF2B5EF4-FFF2-40B4-BE49-F238E27FC236}">
                  <a16:creationId xmlns:a16="http://schemas.microsoft.com/office/drawing/2014/main" id="{D13C216C-28E2-2F21-5A8C-A2F2A825CF9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0462" y="1229527"/>
              <a:ext cx="1490562" cy="1835254"/>
            </a:xfrm>
            <a:prstGeom prst="rect">
              <a:avLst/>
            </a:prstGeom>
          </p:spPr>
        </p:pic>
      </p:grpSp>
      <p:sp>
        <p:nvSpPr>
          <p:cNvPr id="18" name="Rechthoek 17">
            <a:extLst>
              <a:ext uri="{FF2B5EF4-FFF2-40B4-BE49-F238E27FC236}">
                <a16:creationId xmlns:a16="http://schemas.microsoft.com/office/drawing/2014/main" id="{2D3AC1C7-C352-A75E-3594-17099E852A89}"/>
              </a:ext>
            </a:extLst>
          </p:cNvPr>
          <p:cNvSpPr/>
          <p:nvPr/>
        </p:nvSpPr>
        <p:spPr>
          <a:xfrm>
            <a:off x="2894777" y="1685844"/>
            <a:ext cx="4238954" cy="1009479"/>
          </a:xfrm>
          <a:custGeom>
            <a:avLst/>
            <a:gdLst>
              <a:gd name="connsiteX0" fmla="*/ 0 w 4238954"/>
              <a:gd name="connsiteY0" fmla="*/ 0 h 1009479"/>
              <a:gd name="connsiteX1" fmla="*/ 647954 w 4238954"/>
              <a:gd name="connsiteY1" fmla="*/ 0 h 1009479"/>
              <a:gd name="connsiteX2" fmla="*/ 1211130 w 4238954"/>
              <a:gd name="connsiteY2" fmla="*/ 0 h 1009479"/>
              <a:gd name="connsiteX3" fmla="*/ 1859084 w 4238954"/>
              <a:gd name="connsiteY3" fmla="*/ 0 h 1009479"/>
              <a:gd name="connsiteX4" fmla="*/ 2507039 w 4238954"/>
              <a:gd name="connsiteY4" fmla="*/ 0 h 1009479"/>
              <a:gd name="connsiteX5" fmla="*/ 3154993 w 4238954"/>
              <a:gd name="connsiteY5" fmla="*/ 0 h 1009479"/>
              <a:gd name="connsiteX6" fmla="*/ 3718168 w 4238954"/>
              <a:gd name="connsiteY6" fmla="*/ 0 h 1009479"/>
              <a:gd name="connsiteX7" fmla="*/ 4238954 w 4238954"/>
              <a:gd name="connsiteY7" fmla="*/ 0 h 1009479"/>
              <a:gd name="connsiteX8" fmla="*/ 4238954 w 4238954"/>
              <a:gd name="connsiteY8" fmla="*/ 474455 h 1009479"/>
              <a:gd name="connsiteX9" fmla="*/ 4238954 w 4238954"/>
              <a:gd name="connsiteY9" fmla="*/ 1009479 h 1009479"/>
              <a:gd name="connsiteX10" fmla="*/ 3675779 w 4238954"/>
              <a:gd name="connsiteY10" fmla="*/ 1009479 h 1009479"/>
              <a:gd name="connsiteX11" fmla="*/ 3197382 w 4238954"/>
              <a:gd name="connsiteY11" fmla="*/ 1009479 h 1009479"/>
              <a:gd name="connsiteX12" fmla="*/ 2549428 w 4238954"/>
              <a:gd name="connsiteY12" fmla="*/ 1009479 h 1009479"/>
              <a:gd name="connsiteX13" fmla="*/ 2028642 w 4238954"/>
              <a:gd name="connsiteY13" fmla="*/ 1009479 h 1009479"/>
              <a:gd name="connsiteX14" fmla="*/ 1338298 w 4238954"/>
              <a:gd name="connsiteY14" fmla="*/ 1009479 h 1009479"/>
              <a:gd name="connsiteX15" fmla="*/ 775123 w 4238954"/>
              <a:gd name="connsiteY15" fmla="*/ 1009479 h 1009479"/>
              <a:gd name="connsiteX16" fmla="*/ 0 w 4238954"/>
              <a:gd name="connsiteY16" fmla="*/ 1009479 h 1009479"/>
              <a:gd name="connsiteX17" fmla="*/ 0 w 4238954"/>
              <a:gd name="connsiteY17" fmla="*/ 504740 h 1009479"/>
              <a:gd name="connsiteX18" fmla="*/ 0 w 4238954"/>
              <a:gd name="connsiteY18" fmla="*/ 0 h 1009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238954" h="1009479" fill="none" extrusionOk="0">
                <a:moveTo>
                  <a:pt x="0" y="0"/>
                </a:moveTo>
                <a:cubicBezTo>
                  <a:pt x="253998" y="-4990"/>
                  <a:pt x="373197" y="-23969"/>
                  <a:pt x="647954" y="0"/>
                </a:cubicBezTo>
                <a:cubicBezTo>
                  <a:pt x="922711" y="23969"/>
                  <a:pt x="1015639" y="-1196"/>
                  <a:pt x="1211130" y="0"/>
                </a:cubicBezTo>
                <a:cubicBezTo>
                  <a:pt x="1406621" y="1196"/>
                  <a:pt x="1727206" y="-18807"/>
                  <a:pt x="1859084" y="0"/>
                </a:cubicBezTo>
                <a:cubicBezTo>
                  <a:pt x="1990962" y="18807"/>
                  <a:pt x="2199554" y="-24317"/>
                  <a:pt x="2507039" y="0"/>
                </a:cubicBezTo>
                <a:cubicBezTo>
                  <a:pt x="2814524" y="24317"/>
                  <a:pt x="2966510" y="19915"/>
                  <a:pt x="3154993" y="0"/>
                </a:cubicBezTo>
                <a:cubicBezTo>
                  <a:pt x="3343476" y="-19915"/>
                  <a:pt x="3597121" y="-25415"/>
                  <a:pt x="3718168" y="0"/>
                </a:cubicBezTo>
                <a:cubicBezTo>
                  <a:pt x="3839216" y="25415"/>
                  <a:pt x="4101367" y="-12708"/>
                  <a:pt x="4238954" y="0"/>
                </a:cubicBezTo>
                <a:cubicBezTo>
                  <a:pt x="4216290" y="226899"/>
                  <a:pt x="4227743" y="244696"/>
                  <a:pt x="4238954" y="474455"/>
                </a:cubicBezTo>
                <a:cubicBezTo>
                  <a:pt x="4250165" y="704215"/>
                  <a:pt x="4240662" y="810134"/>
                  <a:pt x="4238954" y="1009479"/>
                </a:cubicBezTo>
                <a:cubicBezTo>
                  <a:pt x="3985661" y="981798"/>
                  <a:pt x="3794931" y="990276"/>
                  <a:pt x="3675779" y="1009479"/>
                </a:cubicBezTo>
                <a:cubicBezTo>
                  <a:pt x="3556627" y="1028682"/>
                  <a:pt x="3334506" y="990614"/>
                  <a:pt x="3197382" y="1009479"/>
                </a:cubicBezTo>
                <a:cubicBezTo>
                  <a:pt x="3060258" y="1028344"/>
                  <a:pt x="2740181" y="1021675"/>
                  <a:pt x="2549428" y="1009479"/>
                </a:cubicBezTo>
                <a:cubicBezTo>
                  <a:pt x="2358675" y="997283"/>
                  <a:pt x="2163387" y="1010484"/>
                  <a:pt x="2028642" y="1009479"/>
                </a:cubicBezTo>
                <a:cubicBezTo>
                  <a:pt x="1893897" y="1008474"/>
                  <a:pt x="1663782" y="1002429"/>
                  <a:pt x="1338298" y="1009479"/>
                </a:cubicBezTo>
                <a:cubicBezTo>
                  <a:pt x="1012814" y="1016529"/>
                  <a:pt x="916330" y="1023515"/>
                  <a:pt x="775123" y="1009479"/>
                </a:cubicBezTo>
                <a:cubicBezTo>
                  <a:pt x="633917" y="995443"/>
                  <a:pt x="176785" y="1017247"/>
                  <a:pt x="0" y="1009479"/>
                </a:cubicBezTo>
                <a:cubicBezTo>
                  <a:pt x="8068" y="899583"/>
                  <a:pt x="7447" y="703021"/>
                  <a:pt x="0" y="504740"/>
                </a:cubicBezTo>
                <a:cubicBezTo>
                  <a:pt x="-7447" y="306459"/>
                  <a:pt x="331" y="176259"/>
                  <a:pt x="0" y="0"/>
                </a:cubicBezTo>
                <a:close/>
              </a:path>
              <a:path w="4238954" h="1009479" stroke="0" extrusionOk="0">
                <a:moveTo>
                  <a:pt x="0" y="0"/>
                </a:moveTo>
                <a:cubicBezTo>
                  <a:pt x="191435" y="5131"/>
                  <a:pt x="449675" y="-22569"/>
                  <a:pt x="647954" y="0"/>
                </a:cubicBezTo>
                <a:cubicBezTo>
                  <a:pt x="846233" y="22569"/>
                  <a:pt x="1112131" y="1576"/>
                  <a:pt x="1253519" y="0"/>
                </a:cubicBezTo>
                <a:cubicBezTo>
                  <a:pt x="1394908" y="-1576"/>
                  <a:pt x="1690728" y="17381"/>
                  <a:pt x="1859084" y="0"/>
                </a:cubicBezTo>
                <a:cubicBezTo>
                  <a:pt x="2027440" y="-17381"/>
                  <a:pt x="2100310" y="-18190"/>
                  <a:pt x="2337480" y="0"/>
                </a:cubicBezTo>
                <a:cubicBezTo>
                  <a:pt x="2574650" y="18190"/>
                  <a:pt x="2699503" y="9729"/>
                  <a:pt x="2985435" y="0"/>
                </a:cubicBezTo>
                <a:cubicBezTo>
                  <a:pt x="3271368" y="-9729"/>
                  <a:pt x="3400757" y="4460"/>
                  <a:pt x="3506221" y="0"/>
                </a:cubicBezTo>
                <a:cubicBezTo>
                  <a:pt x="3611685" y="-4460"/>
                  <a:pt x="3897240" y="3644"/>
                  <a:pt x="4238954" y="0"/>
                </a:cubicBezTo>
                <a:cubicBezTo>
                  <a:pt x="4250962" y="231106"/>
                  <a:pt x="4228174" y="249718"/>
                  <a:pt x="4238954" y="494645"/>
                </a:cubicBezTo>
                <a:cubicBezTo>
                  <a:pt x="4249734" y="739572"/>
                  <a:pt x="4252186" y="770665"/>
                  <a:pt x="4238954" y="1009479"/>
                </a:cubicBezTo>
                <a:cubicBezTo>
                  <a:pt x="4024814" y="1012015"/>
                  <a:pt x="3897209" y="1026313"/>
                  <a:pt x="3718168" y="1009479"/>
                </a:cubicBezTo>
                <a:cubicBezTo>
                  <a:pt x="3539127" y="992645"/>
                  <a:pt x="3336666" y="1013739"/>
                  <a:pt x="3197382" y="1009479"/>
                </a:cubicBezTo>
                <a:cubicBezTo>
                  <a:pt x="3058098" y="1005219"/>
                  <a:pt x="2893884" y="1026249"/>
                  <a:pt x="2634207" y="1009479"/>
                </a:cubicBezTo>
                <a:cubicBezTo>
                  <a:pt x="2374531" y="992709"/>
                  <a:pt x="2167816" y="977328"/>
                  <a:pt x="1986253" y="1009479"/>
                </a:cubicBezTo>
                <a:cubicBezTo>
                  <a:pt x="1804690" y="1041630"/>
                  <a:pt x="1538309" y="1041579"/>
                  <a:pt x="1295909" y="1009479"/>
                </a:cubicBezTo>
                <a:cubicBezTo>
                  <a:pt x="1053509" y="977379"/>
                  <a:pt x="871042" y="1014502"/>
                  <a:pt x="732733" y="1009479"/>
                </a:cubicBezTo>
                <a:cubicBezTo>
                  <a:pt x="594424" y="1004456"/>
                  <a:pt x="207043" y="1006424"/>
                  <a:pt x="0" y="1009479"/>
                </a:cubicBezTo>
                <a:cubicBezTo>
                  <a:pt x="20229" y="791246"/>
                  <a:pt x="-3780" y="612559"/>
                  <a:pt x="0" y="494645"/>
                </a:cubicBezTo>
                <a:cubicBezTo>
                  <a:pt x="3780" y="376731"/>
                  <a:pt x="13524" y="226387"/>
                  <a:pt x="0" y="0"/>
                </a:cubicBezTo>
                <a:close/>
              </a:path>
            </a:pathLst>
          </a:custGeom>
          <a:solidFill>
            <a:schemeClr val="tx1"/>
          </a:solidFill>
          <a:ln>
            <a:solidFill>
              <a:schemeClr val="tx1"/>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b="1" dirty="0">
                <a:solidFill>
                  <a:schemeClr val="bg1"/>
                </a:solidFill>
              </a:rPr>
              <a:t>Tips:</a:t>
            </a:r>
            <a:br>
              <a:rPr lang="nl-NL" dirty="0">
                <a:solidFill>
                  <a:schemeClr val="bg1"/>
                </a:solidFill>
              </a:rPr>
            </a:br>
            <a:r>
              <a:rPr lang="nl-NL" dirty="0">
                <a:solidFill>
                  <a:schemeClr val="bg1"/>
                </a:solidFill>
              </a:rPr>
              <a:t> </a:t>
            </a:r>
            <a:r>
              <a:rPr lang="nl-NL" b="1" dirty="0">
                <a:solidFill>
                  <a:schemeClr val="bg1"/>
                </a:solidFill>
              </a:rPr>
              <a:t> ♪    </a:t>
            </a:r>
            <a:r>
              <a:rPr lang="nl-NL" dirty="0">
                <a:solidFill>
                  <a:schemeClr val="bg1"/>
                </a:solidFill>
              </a:rPr>
              <a:t>Gedicht van Elly &amp; Rikkert Zuiderveld</a:t>
            </a:r>
          </a:p>
          <a:p>
            <a:r>
              <a:rPr lang="nl-NL" dirty="0">
                <a:solidFill>
                  <a:schemeClr val="bg1"/>
                </a:solidFill>
                <a:ea typeface="+mn-lt"/>
                <a:cs typeface="+mn-lt"/>
              </a:rPr>
              <a:t>🕮</a:t>
            </a:r>
            <a:r>
              <a:rPr lang="nl-NL" dirty="0">
                <a:solidFill>
                  <a:schemeClr val="bg1"/>
                </a:solidFill>
              </a:rPr>
              <a:t>   Lucas 6:27-35</a:t>
            </a:r>
          </a:p>
        </p:txBody>
      </p:sp>
      <p:grpSp>
        <p:nvGrpSpPr>
          <p:cNvPr id="22" name="Groep 21">
            <a:extLst>
              <a:ext uri="{FF2B5EF4-FFF2-40B4-BE49-F238E27FC236}">
                <a16:creationId xmlns:a16="http://schemas.microsoft.com/office/drawing/2014/main" id="{DFF16D9E-97BC-A5B6-C836-34B92313FBD1}"/>
              </a:ext>
            </a:extLst>
          </p:cNvPr>
          <p:cNvGrpSpPr/>
          <p:nvPr/>
        </p:nvGrpSpPr>
        <p:grpSpPr>
          <a:xfrm>
            <a:off x="7391938" y="967523"/>
            <a:ext cx="4501187" cy="2531918"/>
            <a:chOff x="7378701" y="636971"/>
            <a:chExt cx="4501187" cy="2531918"/>
          </a:xfrm>
        </p:grpSpPr>
        <p:pic>
          <p:nvPicPr>
            <p:cNvPr id="20" name="Afbeelding 19">
              <a:extLst>
                <a:ext uri="{FF2B5EF4-FFF2-40B4-BE49-F238E27FC236}">
                  <a16:creationId xmlns:a16="http://schemas.microsoft.com/office/drawing/2014/main" id="{3F36F7BD-969F-986A-8229-8DF50FC960B6}"/>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7378701" y="636971"/>
              <a:ext cx="4501187" cy="2531918"/>
            </a:xfrm>
            <a:custGeom>
              <a:avLst/>
              <a:gdLst>
                <a:gd name="connsiteX0" fmla="*/ 0 w 4501187"/>
                <a:gd name="connsiteY0" fmla="*/ 0 h 2531918"/>
                <a:gd name="connsiteX1" fmla="*/ 643027 w 4501187"/>
                <a:gd name="connsiteY1" fmla="*/ 0 h 2531918"/>
                <a:gd name="connsiteX2" fmla="*/ 1331065 w 4501187"/>
                <a:gd name="connsiteY2" fmla="*/ 0 h 2531918"/>
                <a:gd name="connsiteX3" fmla="*/ 2064116 w 4501187"/>
                <a:gd name="connsiteY3" fmla="*/ 0 h 2531918"/>
                <a:gd name="connsiteX4" fmla="*/ 2752154 w 4501187"/>
                <a:gd name="connsiteY4" fmla="*/ 0 h 2531918"/>
                <a:gd name="connsiteX5" fmla="*/ 3260145 w 4501187"/>
                <a:gd name="connsiteY5" fmla="*/ 0 h 2531918"/>
                <a:gd name="connsiteX6" fmla="*/ 4501187 w 4501187"/>
                <a:gd name="connsiteY6" fmla="*/ 0 h 2531918"/>
                <a:gd name="connsiteX7" fmla="*/ 4501187 w 4501187"/>
                <a:gd name="connsiteY7" fmla="*/ 557022 h 2531918"/>
                <a:gd name="connsiteX8" fmla="*/ 4501187 w 4501187"/>
                <a:gd name="connsiteY8" fmla="*/ 1164682 h 2531918"/>
                <a:gd name="connsiteX9" fmla="*/ 4501187 w 4501187"/>
                <a:gd name="connsiteY9" fmla="*/ 1772343 h 2531918"/>
                <a:gd name="connsiteX10" fmla="*/ 4501187 w 4501187"/>
                <a:gd name="connsiteY10" fmla="*/ 2531918 h 2531918"/>
                <a:gd name="connsiteX11" fmla="*/ 3813148 w 4501187"/>
                <a:gd name="connsiteY11" fmla="*/ 2531918 h 2531918"/>
                <a:gd name="connsiteX12" fmla="*/ 3125110 w 4501187"/>
                <a:gd name="connsiteY12" fmla="*/ 2531918 h 2531918"/>
                <a:gd name="connsiteX13" fmla="*/ 2392059 w 4501187"/>
                <a:gd name="connsiteY13" fmla="*/ 2531918 h 2531918"/>
                <a:gd name="connsiteX14" fmla="*/ 1794045 w 4501187"/>
                <a:gd name="connsiteY14" fmla="*/ 2531918 h 2531918"/>
                <a:gd name="connsiteX15" fmla="*/ 1060994 w 4501187"/>
                <a:gd name="connsiteY15" fmla="*/ 2531918 h 2531918"/>
                <a:gd name="connsiteX16" fmla="*/ 0 w 4501187"/>
                <a:gd name="connsiteY16" fmla="*/ 2531918 h 2531918"/>
                <a:gd name="connsiteX17" fmla="*/ 0 w 4501187"/>
                <a:gd name="connsiteY17" fmla="*/ 1873619 h 2531918"/>
                <a:gd name="connsiteX18" fmla="*/ 0 w 4501187"/>
                <a:gd name="connsiteY18" fmla="*/ 1265959 h 2531918"/>
                <a:gd name="connsiteX19" fmla="*/ 0 w 4501187"/>
                <a:gd name="connsiteY19" fmla="*/ 632980 h 2531918"/>
                <a:gd name="connsiteX20" fmla="*/ 0 w 4501187"/>
                <a:gd name="connsiteY20" fmla="*/ 0 h 253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01187" h="2531918" fill="none" extrusionOk="0">
                  <a:moveTo>
                    <a:pt x="0" y="0"/>
                  </a:moveTo>
                  <a:cubicBezTo>
                    <a:pt x="267008" y="8878"/>
                    <a:pt x="358190" y="-27142"/>
                    <a:pt x="643027" y="0"/>
                  </a:cubicBezTo>
                  <a:cubicBezTo>
                    <a:pt x="927864" y="27142"/>
                    <a:pt x="1055696" y="26028"/>
                    <a:pt x="1331065" y="0"/>
                  </a:cubicBezTo>
                  <a:cubicBezTo>
                    <a:pt x="1606434" y="-26028"/>
                    <a:pt x="1884484" y="25270"/>
                    <a:pt x="2064116" y="0"/>
                  </a:cubicBezTo>
                  <a:cubicBezTo>
                    <a:pt x="2243748" y="-25270"/>
                    <a:pt x="2446297" y="8618"/>
                    <a:pt x="2752154" y="0"/>
                  </a:cubicBezTo>
                  <a:cubicBezTo>
                    <a:pt x="3058011" y="-8618"/>
                    <a:pt x="3092998" y="19950"/>
                    <a:pt x="3260145" y="0"/>
                  </a:cubicBezTo>
                  <a:cubicBezTo>
                    <a:pt x="3427292" y="-19950"/>
                    <a:pt x="4023122" y="15098"/>
                    <a:pt x="4501187" y="0"/>
                  </a:cubicBezTo>
                  <a:cubicBezTo>
                    <a:pt x="4479567" y="147166"/>
                    <a:pt x="4505781" y="336926"/>
                    <a:pt x="4501187" y="557022"/>
                  </a:cubicBezTo>
                  <a:cubicBezTo>
                    <a:pt x="4496593" y="777118"/>
                    <a:pt x="4487618" y="884150"/>
                    <a:pt x="4501187" y="1164682"/>
                  </a:cubicBezTo>
                  <a:cubicBezTo>
                    <a:pt x="4514756" y="1445214"/>
                    <a:pt x="4525387" y="1610562"/>
                    <a:pt x="4501187" y="1772343"/>
                  </a:cubicBezTo>
                  <a:cubicBezTo>
                    <a:pt x="4476987" y="1934124"/>
                    <a:pt x="4476459" y="2306775"/>
                    <a:pt x="4501187" y="2531918"/>
                  </a:cubicBezTo>
                  <a:cubicBezTo>
                    <a:pt x="4227674" y="2557953"/>
                    <a:pt x="4142279" y="2510405"/>
                    <a:pt x="3813148" y="2531918"/>
                  </a:cubicBezTo>
                  <a:cubicBezTo>
                    <a:pt x="3484017" y="2553431"/>
                    <a:pt x="3385593" y="2503932"/>
                    <a:pt x="3125110" y="2531918"/>
                  </a:cubicBezTo>
                  <a:cubicBezTo>
                    <a:pt x="2864627" y="2559904"/>
                    <a:pt x="2586324" y="2536303"/>
                    <a:pt x="2392059" y="2531918"/>
                  </a:cubicBezTo>
                  <a:cubicBezTo>
                    <a:pt x="2197794" y="2527533"/>
                    <a:pt x="1985795" y="2526200"/>
                    <a:pt x="1794045" y="2531918"/>
                  </a:cubicBezTo>
                  <a:cubicBezTo>
                    <a:pt x="1602295" y="2537636"/>
                    <a:pt x="1223286" y="2560583"/>
                    <a:pt x="1060994" y="2531918"/>
                  </a:cubicBezTo>
                  <a:cubicBezTo>
                    <a:pt x="898702" y="2503253"/>
                    <a:pt x="422208" y="2556750"/>
                    <a:pt x="0" y="2531918"/>
                  </a:cubicBezTo>
                  <a:cubicBezTo>
                    <a:pt x="-13908" y="2379418"/>
                    <a:pt x="8667" y="2126181"/>
                    <a:pt x="0" y="1873619"/>
                  </a:cubicBezTo>
                  <a:cubicBezTo>
                    <a:pt x="-8667" y="1621057"/>
                    <a:pt x="-10222" y="1437682"/>
                    <a:pt x="0" y="1265959"/>
                  </a:cubicBezTo>
                  <a:cubicBezTo>
                    <a:pt x="10222" y="1094236"/>
                    <a:pt x="27822" y="806048"/>
                    <a:pt x="0" y="632980"/>
                  </a:cubicBezTo>
                  <a:cubicBezTo>
                    <a:pt x="-27822" y="459912"/>
                    <a:pt x="9036" y="144609"/>
                    <a:pt x="0" y="0"/>
                  </a:cubicBezTo>
                  <a:close/>
                </a:path>
                <a:path w="4501187" h="2531918" stroke="0" extrusionOk="0">
                  <a:moveTo>
                    <a:pt x="0" y="0"/>
                  </a:moveTo>
                  <a:cubicBezTo>
                    <a:pt x="219442" y="21084"/>
                    <a:pt x="542057" y="12523"/>
                    <a:pt x="688039" y="0"/>
                  </a:cubicBezTo>
                  <a:cubicBezTo>
                    <a:pt x="834021" y="-12523"/>
                    <a:pt x="996984" y="-21245"/>
                    <a:pt x="1241042" y="0"/>
                  </a:cubicBezTo>
                  <a:cubicBezTo>
                    <a:pt x="1485100" y="21245"/>
                    <a:pt x="1621083" y="-20007"/>
                    <a:pt x="1929080" y="0"/>
                  </a:cubicBezTo>
                  <a:cubicBezTo>
                    <a:pt x="2237077" y="20007"/>
                    <a:pt x="2249281" y="-15890"/>
                    <a:pt x="2437071" y="0"/>
                  </a:cubicBezTo>
                  <a:cubicBezTo>
                    <a:pt x="2624861" y="15890"/>
                    <a:pt x="2727806" y="-2606"/>
                    <a:pt x="2990074" y="0"/>
                  </a:cubicBezTo>
                  <a:cubicBezTo>
                    <a:pt x="3252342" y="2606"/>
                    <a:pt x="3510353" y="-17905"/>
                    <a:pt x="3723125" y="0"/>
                  </a:cubicBezTo>
                  <a:cubicBezTo>
                    <a:pt x="3935897" y="17905"/>
                    <a:pt x="4278080" y="-1435"/>
                    <a:pt x="4501187" y="0"/>
                  </a:cubicBezTo>
                  <a:cubicBezTo>
                    <a:pt x="4530028" y="215671"/>
                    <a:pt x="4512233" y="355269"/>
                    <a:pt x="4501187" y="658299"/>
                  </a:cubicBezTo>
                  <a:cubicBezTo>
                    <a:pt x="4490141" y="961329"/>
                    <a:pt x="4511148" y="992986"/>
                    <a:pt x="4501187" y="1215321"/>
                  </a:cubicBezTo>
                  <a:cubicBezTo>
                    <a:pt x="4491226" y="1437656"/>
                    <a:pt x="4495473" y="1532007"/>
                    <a:pt x="4501187" y="1848300"/>
                  </a:cubicBezTo>
                  <a:cubicBezTo>
                    <a:pt x="4506901" y="2164593"/>
                    <a:pt x="4527383" y="2237198"/>
                    <a:pt x="4501187" y="2531918"/>
                  </a:cubicBezTo>
                  <a:cubicBezTo>
                    <a:pt x="4219566" y="2505440"/>
                    <a:pt x="4114577" y="2511188"/>
                    <a:pt x="3858160" y="2531918"/>
                  </a:cubicBezTo>
                  <a:cubicBezTo>
                    <a:pt x="3601743" y="2552648"/>
                    <a:pt x="3458318" y="2520212"/>
                    <a:pt x="3350169" y="2531918"/>
                  </a:cubicBezTo>
                  <a:cubicBezTo>
                    <a:pt x="3242020" y="2543624"/>
                    <a:pt x="2905858" y="2533676"/>
                    <a:pt x="2662131" y="2531918"/>
                  </a:cubicBezTo>
                  <a:cubicBezTo>
                    <a:pt x="2418404" y="2530160"/>
                    <a:pt x="2254107" y="2528916"/>
                    <a:pt x="2109128" y="2531918"/>
                  </a:cubicBezTo>
                  <a:cubicBezTo>
                    <a:pt x="1964149" y="2534920"/>
                    <a:pt x="1767174" y="2530324"/>
                    <a:pt x="1511113" y="2531918"/>
                  </a:cubicBezTo>
                  <a:cubicBezTo>
                    <a:pt x="1255053" y="2533512"/>
                    <a:pt x="1138304" y="2514661"/>
                    <a:pt x="868086" y="2531918"/>
                  </a:cubicBezTo>
                  <a:cubicBezTo>
                    <a:pt x="597868" y="2549175"/>
                    <a:pt x="303100" y="2549118"/>
                    <a:pt x="0" y="2531918"/>
                  </a:cubicBezTo>
                  <a:cubicBezTo>
                    <a:pt x="-1131" y="2330745"/>
                    <a:pt x="-6909" y="1998750"/>
                    <a:pt x="0" y="1848300"/>
                  </a:cubicBezTo>
                  <a:cubicBezTo>
                    <a:pt x="6909" y="1697850"/>
                    <a:pt x="-12720" y="1367219"/>
                    <a:pt x="0" y="1164682"/>
                  </a:cubicBezTo>
                  <a:cubicBezTo>
                    <a:pt x="12720" y="962145"/>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21" name="Afbeelding 20" descr="Afbeelding met Graphics, Kleurrijkheid, cirkel, paars&#10;&#10;Door AI gegenereerde inhoud is mogelijk onjuist.">
              <a:extLst>
                <a:ext uri="{FF2B5EF4-FFF2-40B4-BE49-F238E27FC236}">
                  <a16:creationId xmlns:a16="http://schemas.microsoft.com/office/drawing/2014/main" id="{86DB5244-2EBC-7CC5-0941-FA62F559F97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324615" y="1472475"/>
              <a:ext cx="891463" cy="836985"/>
            </a:xfrm>
            <a:prstGeom prst="rect">
              <a:avLst/>
            </a:prstGeom>
          </p:spPr>
        </p:pic>
      </p:grpSp>
    </p:spTree>
    <p:extLst>
      <p:ext uri="{BB962C8B-B14F-4D97-AF65-F5344CB8AC3E}">
        <p14:creationId xmlns:p14="http://schemas.microsoft.com/office/powerpoint/2010/main" val="20539199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AACD3-5AFC-3DED-479E-5426B1D1F76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142C543-2968-669B-C79D-EE88EB01D3B1}"/>
              </a:ext>
            </a:extLst>
          </p:cNvPr>
          <p:cNvSpPr>
            <a:spLocks noGrp="1"/>
          </p:cNvSpPr>
          <p:nvPr>
            <p:ph type="title"/>
          </p:nvPr>
        </p:nvSpPr>
        <p:spPr/>
        <p:txBody>
          <a:bodyPr/>
          <a:lstStyle/>
          <a:p>
            <a:endParaRPr lang="en-US"/>
          </a:p>
        </p:txBody>
      </p:sp>
      <p:sp>
        <p:nvSpPr>
          <p:cNvPr id="3" name="Tijdelijke aanduiding voor tekst 2">
            <a:extLst>
              <a:ext uri="{FF2B5EF4-FFF2-40B4-BE49-F238E27FC236}">
                <a16:creationId xmlns:a16="http://schemas.microsoft.com/office/drawing/2014/main" id="{E95C37DD-E42B-688E-1C36-DB3610156AF4}"/>
              </a:ext>
            </a:extLst>
          </p:cNvPr>
          <p:cNvSpPr>
            <a:spLocks noGrp="1"/>
          </p:cNvSpPr>
          <p:nvPr>
            <p:ph type="body" sz="quarter" idx="1002"/>
          </p:nvPr>
        </p:nvSpPr>
        <p:spPr/>
        <p:txBody>
          <a:bodyPr/>
          <a:lstStyle/>
          <a:p>
            <a:endParaRPr lang="en-US"/>
          </a:p>
        </p:txBody>
      </p:sp>
      <p:sp>
        <p:nvSpPr>
          <p:cNvPr id="4" name="Tijdelijke aanduiding voor dianummer 3">
            <a:extLst>
              <a:ext uri="{FF2B5EF4-FFF2-40B4-BE49-F238E27FC236}">
                <a16:creationId xmlns:a16="http://schemas.microsoft.com/office/drawing/2014/main" id="{71E37433-D60D-A584-5B41-FD13381FEFEF}"/>
              </a:ext>
            </a:extLst>
          </p:cNvPr>
          <p:cNvSpPr>
            <a:spLocks noGrp="1"/>
          </p:cNvSpPr>
          <p:nvPr>
            <p:ph type="sldNum" sz="quarter" idx="1005"/>
          </p:nvPr>
        </p:nvSpPr>
        <p:spPr/>
        <p:txBody>
          <a:bodyPr/>
          <a:lstStyle/>
          <a:p>
            <a:fld id="{8F18802B-E4C7-4B2D-B37A-6B7CC3C134EA}" type="slidenum">
              <a:rPr lang="nl-NL" smtClean="0"/>
              <a:pPr/>
              <a:t>9</a:t>
            </a:fld>
            <a:endParaRPr lang="nl-NL" dirty="0"/>
          </a:p>
        </p:txBody>
      </p:sp>
      <p:pic>
        <p:nvPicPr>
          <p:cNvPr id="6" name="Afbeelding 5" descr="Afbeelding met kleding, Menselijk gezicht, persoon, poster&#10;&#10;Door AI gegenereerde inhoud is mogelijk onjuist.">
            <a:extLst>
              <a:ext uri="{FF2B5EF4-FFF2-40B4-BE49-F238E27FC236}">
                <a16:creationId xmlns:a16="http://schemas.microsoft.com/office/drawing/2014/main" id="{90B1DB0B-6D25-8CE7-574C-EA3094E2E311}"/>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9565150"/>
      </p:ext>
    </p:extLst>
  </p:cSld>
  <p:clrMapOvr>
    <a:masterClrMapping/>
  </p:clrMapOvr>
</p:sld>
</file>

<file path=ppt/theme/theme1.xml><?xml version="1.0" encoding="utf-8"?>
<a:theme xmlns:a="http://schemas.openxmlformats.org/drawingml/2006/main" name="Huisstijl">
  <a:themeElements>
    <a:clrScheme name="Kleuren Open Doors">
      <a:dk1>
        <a:sysClr val="windowText" lastClr="000000"/>
      </a:dk1>
      <a:lt1>
        <a:sysClr val="window" lastClr="FFFFFF"/>
      </a:lt1>
      <a:dk2>
        <a:srgbClr val="C8D2D7"/>
      </a:dk2>
      <a:lt2>
        <a:srgbClr val="3C4137"/>
      </a:lt2>
      <a:accent1>
        <a:srgbClr val="692B7A"/>
      </a:accent1>
      <a:accent2>
        <a:srgbClr val="FDB913"/>
      </a:accent2>
      <a:accent3>
        <a:srgbClr val="5DB9EB"/>
      </a:accent3>
      <a:accent4>
        <a:srgbClr val="79AC2B"/>
      </a:accent4>
      <a:accent5>
        <a:srgbClr val="D41025"/>
      </a:accent5>
      <a:accent6>
        <a:srgbClr val="EC6B0F"/>
      </a:accent6>
      <a:hlink>
        <a:srgbClr val="000000"/>
      </a:hlink>
      <a:folHlink>
        <a:srgbClr val="000000"/>
      </a:folHlink>
    </a:clrScheme>
    <a:fontScheme name="Lettertypen Open Doors">
      <a:majorFont>
        <a:latin typeface="Kanit Black"/>
        <a:ea typeface=""/>
        <a:cs typeface=""/>
      </a:majorFont>
      <a:minorFont>
        <a:latin typeface="Myriad Pro"/>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aars (primair)">
      <a:srgbClr val="692B7A"/>
    </a:custClr>
    <a:custClr name="Amber (secundair)">
      <a:srgbClr val="FDB913"/>
    </a:custClr>
    <a:custClr name="Beetle (secundair)">
      <a:srgbClr val="5DB9EB"/>
    </a:custClr>
    <a:custClr name="Groen (tertair)">
      <a:srgbClr val="79AC2B"/>
    </a:custClr>
    <a:custClr name="Rood (tertair)">
      <a:srgbClr val="D41025"/>
    </a:custClr>
    <a:custClr name="Oranje (tertair)">
      <a:srgbClr val="EC6B0F"/>
    </a:custClr>
    <a:custClr name="Lichtgrijs (tertair)">
      <a:srgbClr val="C8D2D7"/>
    </a:custClr>
    <a:custClr name="Donkergrijs (tertair)">
      <a:srgbClr val="3C4137"/>
    </a:custClr>
    <a:custClr>
      <a:srgbClr val="FFFFFF"/>
    </a:custClr>
    <a:custClr>
      <a:srgbClr val="FFFFFF"/>
    </a:custClr>
    <a:custClr name="grafiek 1">
      <a:srgbClr val="692B7A"/>
    </a:custClr>
    <a:custClr name="grafiek 2">
      <a:srgbClr val="000000"/>
    </a:custClr>
    <a:custClr name="grafiek 3">
      <a:srgbClr val="FDB913"/>
    </a:custClr>
    <a:custClr name="grafiek 4">
      <a:srgbClr val="5DB9EB"/>
    </a:custClr>
    <a:custClr name="grafiek 5">
      <a:srgbClr val="966BA2"/>
    </a:custClr>
    <a:custClr name="grafiek 6">
      <a:srgbClr val="4D4D4D"/>
    </a:custClr>
    <a:custClr name="grafiek 7">
      <a:srgbClr val="FECE5A"/>
    </a:custClr>
    <a:custClr name="grafiek 8">
      <a:srgbClr val="8ECEF1"/>
    </a:custClr>
    <a:custClr>
      <a:srgbClr val="FFFFFF"/>
    </a:custClr>
    <a:custClr>
      <a:srgbClr val="FFFFFF"/>
    </a:custClr>
  </a:custClrLst>
  <a:extLst>
    <a:ext uri="{05A4C25C-085E-4340-85A3-A5531E510DB2}">
      <thm15:themeFamily xmlns:thm15="http://schemas.microsoft.com/office/thememl/2012/main" name="Presentatie Open Doors.potx" id="{1489562E-996A-4648-ADC0-E4357C6302D1}" vid="{5D000871-21FC-429D-8010-24CC52E6E8DC}"/>
    </a:ext>
  </a:extLst>
</a:theme>
</file>

<file path=ppt/theme/theme2.xml><?xml version="1.0" encoding="utf-8"?>
<a:theme xmlns:a="http://schemas.openxmlformats.org/drawingml/2006/main" name="Kantoorthema">
  <a:themeElements>
    <a:clrScheme name="Notes colors">
      <a:dk1>
        <a:srgbClr val="000000"/>
      </a:dk1>
      <a:lt1>
        <a:srgbClr val="FFFFFF"/>
      </a:lt1>
      <a:dk2>
        <a:srgbClr val="C8D2D7"/>
      </a:dk2>
      <a:lt2>
        <a:srgbClr val="3C4137"/>
      </a:lt2>
      <a:accent1>
        <a:srgbClr val="692B7A"/>
      </a:accent1>
      <a:accent2>
        <a:srgbClr val="FDB913"/>
      </a:accent2>
      <a:accent3>
        <a:srgbClr val="5DB9EB"/>
      </a:accent3>
      <a:accent4>
        <a:srgbClr val="79AC2B"/>
      </a:accent4>
      <a:accent5>
        <a:srgbClr val="D41025"/>
      </a:accent5>
      <a:accent6>
        <a:srgbClr val="EC6B0F"/>
      </a:accent6>
      <a:hlink>
        <a:srgbClr val="000000"/>
      </a:hlink>
      <a:folHlink>
        <a:srgbClr val="000000"/>
      </a:folHlink>
    </a:clrScheme>
    <a:fontScheme name="Notes fonts">
      <a:majorFont>
        <a:latin typeface="Kanit Black"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yriad Pro"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Handout colors">
      <a:dk1>
        <a:srgbClr val="000000"/>
      </a:dk1>
      <a:lt1>
        <a:srgbClr val="FFFFFF"/>
      </a:lt1>
      <a:dk2>
        <a:srgbClr val="C8D2D7"/>
      </a:dk2>
      <a:lt2>
        <a:srgbClr val="3C4137"/>
      </a:lt2>
      <a:accent1>
        <a:srgbClr val="692B7A"/>
      </a:accent1>
      <a:accent2>
        <a:srgbClr val="FDB913"/>
      </a:accent2>
      <a:accent3>
        <a:srgbClr val="5DB9EB"/>
      </a:accent3>
      <a:accent4>
        <a:srgbClr val="79AC2B"/>
      </a:accent4>
      <a:accent5>
        <a:srgbClr val="D41025"/>
      </a:accent5>
      <a:accent6>
        <a:srgbClr val="EC6B0F"/>
      </a:accent6>
      <a:hlink>
        <a:srgbClr val="000000"/>
      </a:hlink>
      <a:folHlink>
        <a:srgbClr val="000000"/>
      </a:folHlink>
    </a:clrScheme>
    <a:fontScheme name="Handout fonts">
      <a:majorFont>
        <a:latin typeface="Kanit Black"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yriad Pro"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juid xmlns="http://www.joulesunlimited.com/juid"/>
</file>

<file path=customXml/item10.xml><?xml version="1.0" encoding="utf-8"?>
<p:properties xmlns:p="http://schemas.microsoft.com/office/2006/metadata/properties" xmlns:xsi="http://www.w3.org/2001/XMLSchema-instance" xmlns:pc="http://schemas.microsoft.com/office/infopath/2007/PartnerControls">
  <documentManagement>
    <lcf76f155ced4ddcb4097134ff3c332f xmlns="dbfecfb1-f91d-4907-9177-58e6b8644951">
      <Terms xmlns="http://schemas.microsoft.com/office/infopath/2007/PartnerControls"/>
    </lcf76f155ced4ddcb4097134ff3c332f>
    <TaxCatchAll xmlns="8931cbbf-325c-4635-a69f-649b91229004" xsi:nil="true"/>
  </documentManagement>
</p:properties>
</file>

<file path=customXml/item11.xml><?xml version="1.0" encoding="utf-8"?>
<juid xmlns="http://www.joulesunlimited.com/juid"/>
</file>

<file path=customXml/item12.xml><?xml version="1.0" encoding="utf-8"?>
<juid xmlns="http://www.joulesunlimited.com/juid"/>
</file>

<file path=customXml/item13.xml><?xml version="1.0" encoding="utf-8"?>
<juid xmlns="http://www.joulesunlimited.com/juid"/>
</file>

<file path=customXml/item14.xml><?xml version="1.0" encoding="utf-8"?>
<juid xmlns="http://www.joulesunlimited.com/juid"/>
</file>

<file path=customXml/item15.xml><?xml version="1.0" encoding="utf-8"?>
<juid xmlns="http://www.joulesunlimited.com/juid"/>
</file>

<file path=customXml/item16.xml><?xml version="1.0" encoding="utf-8"?>
<juid xmlns="http://www.joulesunlimited.com/juid"/>
</file>

<file path=customXml/item17.xml><?xml version="1.0" encoding="utf-8"?>
<juid xmlns="http://www.joulesunlimited.com/juid"/>
</file>

<file path=customXml/item18.xml><?xml version="1.0" encoding="utf-8"?>
<juid xmlns="http://www.joulesunlimited.com/juid"/>
</file>

<file path=customXml/item19.xml><?xml version="1.0" encoding="utf-8"?>
<juid xmlns="http://www.joulesunlimited.com/juid"/>
</file>

<file path=customXml/item2.xml><?xml version="1.0" encoding="utf-8"?>
<juid xmlns="http://www.joulesunlimited.com/juid"/>
</file>

<file path=customXml/item20.xml><?xml version="1.0" encoding="utf-8"?>
<juid xmlns="http://www.joulesunlimited.com/juid"/>
</file>

<file path=customXml/item21.xml><?xml version="1.0" encoding="utf-8"?>
<ct:contentTypeSchema xmlns:ct="http://schemas.microsoft.com/office/2006/metadata/contentType" xmlns:ma="http://schemas.microsoft.com/office/2006/metadata/properties/metaAttributes" ct:_="" ma:_="" ma:contentTypeName="Document" ma:contentTypeID="0x01010015C4FC5AE754F04A9F76585E14D120C8" ma:contentTypeVersion="18" ma:contentTypeDescription="Een nieuw document maken." ma:contentTypeScope="" ma:versionID="0e6ab8ffda56d8f070708ca0e012cb05">
  <xsd:schema xmlns:xsd="http://www.w3.org/2001/XMLSchema" xmlns:xs="http://www.w3.org/2001/XMLSchema" xmlns:p="http://schemas.microsoft.com/office/2006/metadata/properties" xmlns:ns2="dbfecfb1-f91d-4907-9177-58e6b8644951" xmlns:ns3="8931cbbf-325c-4635-a69f-649b91229004" targetNamespace="http://schemas.microsoft.com/office/2006/metadata/properties" ma:root="true" ma:fieldsID="2a8365a338f583a9fe1dff40b62e432e" ns2:_="" ns3:_="">
    <xsd:import namespace="dbfecfb1-f91d-4907-9177-58e6b8644951"/>
    <xsd:import namespace="8931cbbf-325c-4635-a69f-649b9122900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fecfb1-f91d-4907-9177-58e6b86449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Afbeeldingtags" ma:readOnly="false" ma:fieldId="{5cf76f15-5ced-4ddc-b409-7134ff3c332f}" ma:taxonomyMulti="true" ma:sspId="2d278d82-3aa2-4bd3-940a-a5286f73759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931cbbf-325c-4635-a69f-649b91229004"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23" nillable="true" ma:displayName="Taxonomy Catch All Column" ma:hidden="true" ma:list="{7a43e124-18f6-4d2a-8933-5c1d2183f89c}" ma:internalName="TaxCatchAll" ma:showField="CatchAllData" ma:web="8931cbbf-325c-4635-a69f-649b912290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2.xml><?xml version="1.0" encoding="utf-8"?>
<juid xmlns="http://www.joulesunlimited.com/juid"/>
</file>

<file path=customXml/item23.xml><?xml version="1.0" encoding="utf-8"?>
<juid xmlns="http://www.joulesunlimited.com/juid"/>
</file>

<file path=customXml/item24.xml><?xml version="1.0" encoding="utf-8"?>
<juid xmlns="http://www.joulesunlimited.com/juid"/>
</file>

<file path=customXml/item25.xml><?xml version="1.0" encoding="utf-8"?>
<juid xmlns="http://www.joulesunlimited.com/juid"/>
</file>

<file path=customXml/item26.xml><?xml version="1.0" encoding="utf-8"?>
<juid xmlns="http://www.joulesunlimited.com/juid"/>
</file>

<file path=customXml/item27.xml><?xml version="1.0" encoding="utf-8"?>
<juid xmlns="http://www.joulesunlimited.com/juid"/>
</file>

<file path=customXml/item28.xml><?xml version="1.0" encoding="utf-8"?>
<juid xmlns="http://www.joulesunlimited.com/juid"/>
</file>

<file path=customXml/item29.xml><?xml version="1.0" encoding="utf-8"?>
<juid xmlns="http://www.joulesunlimited.com/juid"/>
</file>

<file path=customXml/item3.xml><?xml version="1.0" encoding="utf-8"?>
<juid xmlns="http://www.joulesunlimited.com/juid"/>
</file>

<file path=customXml/item30.xml><?xml version="1.0" encoding="utf-8"?>
<juid xmlns="http://www.joulesunlimited.com/juid"/>
</file>

<file path=customXml/item31.xml><?xml version="1.0" encoding="utf-8"?>
<juid xmlns="http://www.joulesunlimited.com/juid"/>
</file>

<file path=customXml/item32.xml><?xml version="1.0" encoding="utf-8"?>
<juid xmlns="http://www.joulesunlimited.com/juid"/>
</file>

<file path=customXml/item33.xml><?xml version="1.0" encoding="utf-8"?>
<juid xmlns="http://www.joulesunlimited.com/juid"/>
</file>

<file path=customXml/item34.xml><?xml version="1.0" encoding="utf-8"?>
<juid xmlns="http://www.joulesunlimited.com/juid"/>
</file>

<file path=customXml/item35.xml><?xml version="1.0" encoding="utf-8"?>
<juid xmlns="http://www.joulesunlimited.com/juid"/>
</file>

<file path=customXml/item36.xml><?xml version="1.0" encoding="utf-8"?>
<juid xmlns="http://www.joulesunlimited.com/juid"/>
</file>

<file path=customXml/item37.xml><?xml version="1.0" encoding="utf-8"?>
<juid xmlns="http://www.joulesunlimited.com/juid"/>
</file>

<file path=customXml/item38.xml><?xml version="1.0" encoding="utf-8"?>
<juid xmlns="http://www.joulesunlimited.com/juid"/>
</file>

<file path=customXml/item39.xml><?xml version="1.0" encoding="utf-8"?>
<juid xmlns="http://www.joulesunlimited.com/juid"/>
</file>

<file path=customXml/item4.xml><?xml version="1.0" encoding="utf-8"?>
<juid xmlns="http://www.joulesunlimited.com/juid"/>
</file>

<file path=customXml/item40.xml><?xml version="1.0" encoding="utf-8"?>
<juid xmlns="http://www.joulesunlimited.com/juid"/>
</file>

<file path=customXml/item41.xml><?xml version="1.0" encoding="utf-8"?>
<juid xmlns="http://www.joulesunlimited.com/juid"/>
</file>

<file path=customXml/item42.xml><?xml version="1.0" encoding="utf-8"?>
<juid xmlns="http://www.joulesunlimited.com/juid"/>
</file>

<file path=customXml/item5.xml><?xml version="1.0" encoding="utf-8"?>
<juid xmlns="http://www.joulesunlimited.com/juid"/>
</file>

<file path=customXml/item6.xml><?xml version="1.0" encoding="utf-8"?>
<juid xmlns="http://www.joulesunlimited.com/juid"/>
</file>

<file path=customXml/item7.xml><?xml version="1.0" encoding="utf-8"?>
<?mso-contentType ?>
<FormTemplates xmlns="http://schemas.microsoft.com/sharepoint/v3/contenttype/forms">
  <Display>DocumentLibraryForm</Display>
  <Edit>DocumentLibraryForm</Edit>
  <New>DocumentLibraryForm</New>
</FormTemplates>
</file>

<file path=customXml/item8.xml><?xml version="1.0" encoding="utf-8"?>
<juid xmlns="http://www.joulesunlimited.com/juid"/>
</file>

<file path=customXml/item9.xml><?xml version="1.0" encoding="utf-8"?>
<juid xmlns="http://www.joulesunlimited.com/juid"/>
</file>

<file path=customXml/itemProps1.xml><?xml version="1.0" encoding="utf-8"?>
<ds:datastoreItem xmlns:ds="http://schemas.openxmlformats.org/officeDocument/2006/customXml" ds:itemID="{D6FB32B0-88B3-4B28-87F8-C6010AEBBA2A}">
  <ds:schemaRefs>
    <ds:schemaRef ds:uri="http://www.joulesunlimited.com/juid"/>
  </ds:schemaRefs>
</ds:datastoreItem>
</file>

<file path=customXml/itemProps10.xml><?xml version="1.0" encoding="utf-8"?>
<ds:datastoreItem xmlns:ds="http://schemas.openxmlformats.org/officeDocument/2006/customXml" ds:itemID="{FCBEAA7F-76F0-410C-8ADA-93DF4C8BD1E0}">
  <ds:schemaRefs>
    <ds:schemaRef ds:uri="dbfecfb1-f91d-4907-9177-58e6b8644951"/>
    <ds:schemaRef ds:uri="http://schemas.microsoft.com/office/infopath/2007/PartnerControls"/>
    <ds:schemaRef ds:uri="http://schemas.microsoft.com/office/2006/documentManagement/types"/>
    <ds:schemaRef ds:uri="http://purl.org/dc/dcmitype/"/>
    <ds:schemaRef ds:uri="8931cbbf-325c-4635-a69f-649b91229004"/>
    <ds:schemaRef ds:uri="http://schemas.microsoft.com/office/2006/metadata/properties"/>
    <ds:schemaRef ds:uri="http://www.w3.org/XML/1998/namespace"/>
    <ds:schemaRef ds:uri="http://schemas.openxmlformats.org/package/2006/metadata/core-properties"/>
    <ds:schemaRef ds:uri="http://purl.org/dc/elements/1.1/"/>
    <ds:schemaRef ds:uri="http://purl.org/dc/terms/"/>
  </ds:schemaRefs>
</ds:datastoreItem>
</file>

<file path=customXml/itemProps11.xml><?xml version="1.0" encoding="utf-8"?>
<ds:datastoreItem xmlns:ds="http://schemas.openxmlformats.org/officeDocument/2006/customXml" ds:itemID="{DE018937-8E49-4094-A2ED-C4A6E6FA39A2}">
  <ds:schemaRefs>
    <ds:schemaRef ds:uri="http://www.joulesunlimited.com/juid"/>
  </ds:schemaRefs>
</ds:datastoreItem>
</file>

<file path=customXml/itemProps12.xml><?xml version="1.0" encoding="utf-8"?>
<ds:datastoreItem xmlns:ds="http://schemas.openxmlformats.org/officeDocument/2006/customXml" ds:itemID="{2F7953D9-E673-4E57-8750-EB7AD1282C7B}">
  <ds:schemaRefs>
    <ds:schemaRef ds:uri="http://www.joulesunlimited.com/juid"/>
  </ds:schemaRefs>
</ds:datastoreItem>
</file>

<file path=customXml/itemProps13.xml><?xml version="1.0" encoding="utf-8"?>
<ds:datastoreItem xmlns:ds="http://schemas.openxmlformats.org/officeDocument/2006/customXml" ds:itemID="{8E63615C-FCD3-4BCA-84FA-649F900DD462}">
  <ds:schemaRefs>
    <ds:schemaRef ds:uri="http://www.joulesunlimited.com/juid"/>
  </ds:schemaRefs>
</ds:datastoreItem>
</file>

<file path=customXml/itemProps14.xml><?xml version="1.0" encoding="utf-8"?>
<ds:datastoreItem xmlns:ds="http://schemas.openxmlformats.org/officeDocument/2006/customXml" ds:itemID="{A52B3BD8-6BC4-4318-82B6-C7066BAF0557}">
  <ds:schemaRefs>
    <ds:schemaRef ds:uri="http://www.joulesunlimited.com/juid"/>
  </ds:schemaRefs>
</ds:datastoreItem>
</file>

<file path=customXml/itemProps15.xml><?xml version="1.0" encoding="utf-8"?>
<ds:datastoreItem xmlns:ds="http://schemas.openxmlformats.org/officeDocument/2006/customXml" ds:itemID="{1CC26E67-FBA1-43E1-85FA-E18F176B1BE2}">
  <ds:schemaRefs>
    <ds:schemaRef ds:uri="http://www.joulesunlimited.com/juid"/>
  </ds:schemaRefs>
</ds:datastoreItem>
</file>

<file path=customXml/itemProps16.xml><?xml version="1.0" encoding="utf-8"?>
<ds:datastoreItem xmlns:ds="http://schemas.openxmlformats.org/officeDocument/2006/customXml" ds:itemID="{3ABE0159-76A3-4CB7-B610-05F79C36E6E2}">
  <ds:schemaRefs>
    <ds:schemaRef ds:uri="http://www.joulesunlimited.com/juid"/>
  </ds:schemaRefs>
</ds:datastoreItem>
</file>

<file path=customXml/itemProps17.xml><?xml version="1.0" encoding="utf-8"?>
<ds:datastoreItem xmlns:ds="http://schemas.openxmlformats.org/officeDocument/2006/customXml" ds:itemID="{52C7F378-EB07-4D81-BAE9-76EA01DB2798}">
  <ds:schemaRefs>
    <ds:schemaRef ds:uri="http://www.joulesunlimited.com/juid"/>
  </ds:schemaRefs>
</ds:datastoreItem>
</file>

<file path=customXml/itemProps18.xml><?xml version="1.0" encoding="utf-8"?>
<ds:datastoreItem xmlns:ds="http://schemas.openxmlformats.org/officeDocument/2006/customXml" ds:itemID="{ED817430-B66E-4525-B7C3-51FB0B272183}">
  <ds:schemaRefs>
    <ds:schemaRef ds:uri="http://www.joulesunlimited.com/juid"/>
  </ds:schemaRefs>
</ds:datastoreItem>
</file>

<file path=customXml/itemProps19.xml><?xml version="1.0" encoding="utf-8"?>
<ds:datastoreItem xmlns:ds="http://schemas.openxmlformats.org/officeDocument/2006/customXml" ds:itemID="{48BCF514-5D01-4C8F-AA30-A94305A1B1AB}">
  <ds:schemaRefs>
    <ds:schemaRef ds:uri="http://www.joulesunlimited.com/juid"/>
  </ds:schemaRefs>
</ds:datastoreItem>
</file>

<file path=customXml/itemProps2.xml><?xml version="1.0" encoding="utf-8"?>
<ds:datastoreItem xmlns:ds="http://schemas.openxmlformats.org/officeDocument/2006/customXml" ds:itemID="{96C58FB2-BE4D-460F-95F2-DACE864754F0}">
  <ds:schemaRefs>
    <ds:schemaRef ds:uri="http://www.joulesunlimited.com/juid"/>
  </ds:schemaRefs>
</ds:datastoreItem>
</file>

<file path=customXml/itemProps20.xml><?xml version="1.0" encoding="utf-8"?>
<ds:datastoreItem xmlns:ds="http://schemas.openxmlformats.org/officeDocument/2006/customXml" ds:itemID="{F42C15D5-4AD8-4955-AEFE-2CF2E9948789}">
  <ds:schemaRefs>
    <ds:schemaRef ds:uri="http://www.joulesunlimited.com/juid"/>
  </ds:schemaRefs>
</ds:datastoreItem>
</file>

<file path=customXml/itemProps21.xml><?xml version="1.0" encoding="utf-8"?>
<ds:datastoreItem xmlns:ds="http://schemas.openxmlformats.org/officeDocument/2006/customXml" ds:itemID="{7B7AF43C-32E8-498B-9A5F-B36EEFA465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fecfb1-f91d-4907-9177-58e6b8644951"/>
    <ds:schemaRef ds:uri="8931cbbf-325c-4635-a69f-649b91229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2.xml><?xml version="1.0" encoding="utf-8"?>
<ds:datastoreItem xmlns:ds="http://schemas.openxmlformats.org/officeDocument/2006/customXml" ds:itemID="{3661E63D-F03B-4C68-A622-C255C1F507CF}">
  <ds:schemaRefs>
    <ds:schemaRef ds:uri="http://www.joulesunlimited.com/juid"/>
  </ds:schemaRefs>
</ds:datastoreItem>
</file>

<file path=customXml/itemProps23.xml><?xml version="1.0" encoding="utf-8"?>
<ds:datastoreItem xmlns:ds="http://schemas.openxmlformats.org/officeDocument/2006/customXml" ds:itemID="{CFEA3A68-060A-4E22-BADF-27852807DB0E}">
  <ds:schemaRefs>
    <ds:schemaRef ds:uri="http://www.joulesunlimited.com/juid"/>
  </ds:schemaRefs>
</ds:datastoreItem>
</file>

<file path=customXml/itemProps24.xml><?xml version="1.0" encoding="utf-8"?>
<ds:datastoreItem xmlns:ds="http://schemas.openxmlformats.org/officeDocument/2006/customXml" ds:itemID="{B49B8AC2-3C2B-4784-B920-74806042C2E7}">
  <ds:schemaRefs>
    <ds:schemaRef ds:uri="http://www.joulesunlimited.com/juid"/>
  </ds:schemaRefs>
</ds:datastoreItem>
</file>

<file path=customXml/itemProps25.xml><?xml version="1.0" encoding="utf-8"?>
<ds:datastoreItem xmlns:ds="http://schemas.openxmlformats.org/officeDocument/2006/customXml" ds:itemID="{E771AD01-2B6D-4D97-AB14-67D965C5604A}">
  <ds:schemaRefs>
    <ds:schemaRef ds:uri="http://www.joulesunlimited.com/juid"/>
  </ds:schemaRefs>
</ds:datastoreItem>
</file>

<file path=customXml/itemProps26.xml><?xml version="1.0" encoding="utf-8"?>
<ds:datastoreItem xmlns:ds="http://schemas.openxmlformats.org/officeDocument/2006/customXml" ds:itemID="{1DFE8E79-0337-46D1-9A02-53E7162C27C3}">
  <ds:schemaRefs>
    <ds:schemaRef ds:uri="http://www.joulesunlimited.com/juid"/>
  </ds:schemaRefs>
</ds:datastoreItem>
</file>

<file path=customXml/itemProps27.xml><?xml version="1.0" encoding="utf-8"?>
<ds:datastoreItem xmlns:ds="http://schemas.openxmlformats.org/officeDocument/2006/customXml" ds:itemID="{91A4D41C-C85B-48E3-B7BD-4593AFFC0A06}">
  <ds:schemaRefs>
    <ds:schemaRef ds:uri="http://www.joulesunlimited.com/juid"/>
  </ds:schemaRefs>
</ds:datastoreItem>
</file>

<file path=customXml/itemProps28.xml><?xml version="1.0" encoding="utf-8"?>
<ds:datastoreItem xmlns:ds="http://schemas.openxmlformats.org/officeDocument/2006/customXml" ds:itemID="{1718F628-0520-4EA3-AE40-AA65D81D9DE3}">
  <ds:schemaRefs>
    <ds:schemaRef ds:uri="http://www.joulesunlimited.com/juid"/>
  </ds:schemaRefs>
</ds:datastoreItem>
</file>

<file path=customXml/itemProps29.xml><?xml version="1.0" encoding="utf-8"?>
<ds:datastoreItem xmlns:ds="http://schemas.openxmlformats.org/officeDocument/2006/customXml" ds:itemID="{F912524D-4D98-4B12-A208-F4259CA44F6E}">
  <ds:schemaRefs>
    <ds:schemaRef ds:uri="http://www.joulesunlimited.com/juid"/>
  </ds:schemaRefs>
</ds:datastoreItem>
</file>

<file path=customXml/itemProps3.xml><?xml version="1.0" encoding="utf-8"?>
<ds:datastoreItem xmlns:ds="http://schemas.openxmlformats.org/officeDocument/2006/customXml" ds:itemID="{717FBA59-F69E-418C-A2C5-074D62D384D0}">
  <ds:schemaRefs>
    <ds:schemaRef ds:uri="http://www.joulesunlimited.com/juid"/>
  </ds:schemaRefs>
</ds:datastoreItem>
</file>

<file path=customXml/itemProps30.xml><?xml version="1.0" encoding="utf-8"?>
<ds:datastoreItem xmlns:ds="http://schemas.openxmlformats.org/officeDocument/2006/customXml" ds:itemID="{F1AF80CE-702D-4207-ADA4-8E040C702704}">
  <ds:schemaRefs>
    <ds:schemaRef ds:uri="http://www.joulesunlimited.com/juid"/>
  </ds:schemaRefs>
</ds:datastoreItem>
</file>

<file path=customXml/itemProps31.xml><?xml version="1.0" encoding="utf-8"?>
<ds:datastoreItem xmlns:ds="http://schemas.openxmlformats.org/officeDocument/2006/customXml" ds:itemID="{5F37BA5B-1C1C-4AB3-9E91-F9CE53EE2FB4}">
  <ds:schemaRefs>
    <ds:schemaRef ds:uri="http://www.joulesunlimited.com/juid"/>
  </ds:schemaRefs>
</ds:datastoreItem>
</file>

<file path=customXml/itemProps32.xml><?xml version="1.0" encoding="utf-8"?>
<ds:datastoreItem xmlns:ds="http://schemas.openxmlformats.org/officeDocument/2006/customXml" ds:itemID="{371AC0DF-7D04-4585-94CA-9C2ACBB97736}">
  <ds:schemaRefs>
    <ds:schemaRef ds:uri="http://www.joulesunlimited.com/juid"/>
  </ds:schemaRefs>
</ds:datastoreItem>
</file>

<file path=customXml/itemProps33.xml><?xml version="1.0" encoding="utf-8"?>
<ds:datastoreItem xmlns:ds="http://schemas.openxmlformats.org/officeDocument/2006/customXml" ds:itemID="{1C6DEA7B-4248-46F0-8B76-A78D1E65B129}">
  <ds:schemaRefs>
    <ds:schemaRef ds:uri="http://www.joulesunlimited.com/juid"/>
  </ds:schemaRefs>
</ds:datastoreItem>
</file>

<file path=customXml/itemProps34.xml><?xml version="1.0" encoding="utf-8"?>
<ds:datastoreItem xmlns:ds="http://schemas.openxmlformats.org/officeDocument/2006/customXml" ds:itemID="{561E2136-E4A3-42EE-9CE4-B180BB4CF52D}">
  <ds:schemaRefs>
    <ds:schemaRef ds:uri="http://www.joulesunlimited.com/juid"/>
  </ds:schemaRefs>
</ds:datastoreItem>
</file>

<file path=customXml/itemProps35.xml><?xml version="1.0" encoding="utf-8"?>
<ds:datastoreItem xmlns:ds="http://schemas.openxmlformats.org/officeDocument/2006/customXml" ds:itemID="{C0ECF175-8CDD-4FA1-8BCB-E0CA24EE55DA}">
  <ds:schemaRefs>
    <ds:schemaRef ds:uri="http://www.joulesunlimited.com/juid"/>
  </ds:schemaRefs>
</ds:datastoreItem>
</file>

<file path=customXml/itemProps36.xml><?xml version="1.0" encoding="utf-8"?>
<ds:datastoreItem xmlns:ds="http://schemas.openxmlformats.org/officeDocument/2006/customXml" ds:itemID="{E31C4ED0-AE36-4064-9B61-9F0A29B9A778}">
  <ds:schemaRefs>
    <ds:schemaRef ds:uri="http://www.joulesunlimited.com/juid"/>
  </ds:schemaRefs>
</ds:datastoreItem>
</file>

<file path=customXml/itemProps37.xml><?xml version="1.0" encoding="utf-8"?>
<ds:datastoreItem xmlns:ds="http://schemas.openxmlformats.org/officeDocument/2006/customXml" ds:itemID="{797C4DA5-74AC-4C32-B724-16409BF43F41}">
  <ds:schemaRefs>
    <ds:schemaRef ds:uri="http://www.joulesunlimited.com/juid"/>
  </ds:schemaRefs>
</ds:datastoreItem>
</file>

<file path=customXml/itemProps38.xml><?xml version="1.0" encoding="utf-8"?>
<ds:datastoreItem xmlns:ds="http://schemas.openxmlformats.org/officeDocument/2006/customXml" ds:itemID="{C48D29FC-6BEC-4D4A-A5B7-86753666F628}">
  <ds:schemaRefs>
    <ds:schemaRef ds:uri="http://www.joulesunlimited.com/juid"/>
  </ds:schemaRefs>
</ds:datastoreItem>
</file>

<file path=customXml/itemProps39.xml><?xml version="1.0" encoding="utf-8"?>
<ds:datastoreItem xmlns:ds="http://schemas.openxmlformats.org/officeDocument/2006/customXml" ds:itemID="{F279FB5C-30CE-4722-8DBC-B56CDDFC885D}">
  <ds:schemaRefs>
    <ds:schemaRef ds:uri="http://www.joulesunlimited.com/juid"/>
  </ds:schemaRefs>
</ds:datastoreItem>
</file>

<file path=customXml/itemProps4.xml><?xml version="1.0" encoding="utf-8"?>
<ds:datastoreItem xmlns:ds="http://schemas.openxmlformats.org/officeDocument/2006/customXml" ds:itemID="{4C65673A-66CD-486A-9408-664EF30EC310}">
  <ds:schemaRefs>
    <ds:schemaRef ds:uri="http://www.joulesunlimited.com/juid"/>
  </ds:schemaRefs>
</ds:datastoreItem>
</file>

<file path=customXml/itemProps40.xml><?xml version="1.0" encoding="utf-8"?>
<ds:datastoreItem xmlns:ds="http://schemas.openxmlformats.org/officeDocument/2006/customXml" ds:itemID="{0FF7C02C-F133-480F-8615-D632D1FEDCB9}">
  <ds:schemaRefs>
    <ds:schemaRef ds:uri="http://www.joulesunlimited.com/juid"/>
  </ds:schemaRefs>
</ds:datastoreItem>
</file>

<file path=customXml/itemProps41.xml><?xml version="1.0" encoding="utf-8"?>
<ds:datastoreItem xmlns:ds="http://schemas.openxmlformats.org/officeDocument/2006/customXml" ds:itemID="{839FD9A5-6387-440B-97A8-372CC439300B}">
  <ds:schemaRefs>
    <ds:schemaRef ds:uri="http://www.joulesunlimited.com/juid"/>
  </ds:schemaRefs>
</ds:datastoreItem>
</file>

<file path=customXml/itemProps42.xml><?xml version="1.0" encoding="utf-8"?>
<ds:datastoreItem xmlns:ds="http://schemas.openxmlformats.org/officeDocument/2006/customXml" ds:itemID="{1EE1E797-BA1C-4058-BFD7-86C758D3F140}">
  <ds:schemaRefs>
    <ds:schemaRef ds:uri="http://www.joulesunlimited.com/juid"/>
  </ds:schemaRefs>
</ds:datastoreItem>
</file>

<file path=customXml/itemProps5.xml><?xml version="1.0" encoding="utf-8"?>
<ds:datastoreItem xmlns:ds="http://schemas.openxmlformats.org/officeDocument/2006/customXml" ds:itemID="{E37CA72A-F0CA-492E-A198-FFD0634E7EB4}">
  <ds:schemaRefs>
    <ds:schemaRef ds:uri="http://www.joulesunlimited.com/juid"/>
  </ds:schemaRefs>
</ds:datastoreItem>
</file>

<file path=customXml/itemProps6.xml><?xml version="1.0" encoding="utf-8"?>
<ds:datastoreItem xmlns:ds="http://schemas.openxmlformats.org/officeDocument/2006/customXml" ds:itemID="{CA459837-E5F9-43DB-B537-8FF521E2AA51}">
  <ds:schemaRefs>
    <ds:schemaRef ds:uri="http://www.joulesunlimited.com/juid"/>
  </ds:schemaRefs>
</ds:datastoreItem>
</file>

<file path=customXml/itemProps7.xml><?xml version="1.0" encoding="utf-8"?>
<ds:datastoreItem xmlns:ds="http://schemas.openxmlformats.org/officeDocument/2006/customXml" ds:itemID="{B873B69D-D12A-482D-A771-0FE3238C7B27}">
  <ds:schemaRefs>
    <ds:schemaRef ds:uri="http://schemas.microsoft.com/sharepoint/v3/contenttype/forms"/>
  </ds:schemaRefs>
</ds:datastoreItem>
</file>

<file path=customXml/itemProps8.xml><?xml version="1.0" encoding="utf-8"?>
<ds:datastoreItem xmlns:ds="http://schemas.openxmlformats.org/officeDocument/2006/customXml" ds:itemID="{2FC7FED2-EC78-4BEB-80EE-D42476A93123}">
  <ds:schemaRefs>
    <ds:schemaRef ds:uri="http://www.joulesunlimited.com/juid"/>
  </ds:schemaRefs>
</ds:datastoreItem>
</file>

<file path=customXml/itemProps9.xml><?xml version="1.0" encoding="utf-8"?>
<ds:datastoreItem xmlns:ds="http://schemas.openxmlformats.org/officeDocument/2006/customXml" ds:itemID="{D2974FE2-73DF-44B4-B44C-1F52BE7E22FD}">
  <ds:schemaRefs>
    <ds:schemaRef ds:uri="http://www.joulesunlimited.com/juid"/>
  </ds:schemaRefs>
</ds:datastoreItem>
</file>

<file path=docProps/app.xml><?xml version="1.0" encoding="utf-8"?>
<Properties xmlns="http://schemas.openxmlformats.org/officeDocument/2006/extended-properties" xmlns:vt="http://schemas.openxmlformats.org/officeDocument/2006/docPropsVTypes">
  <Template>Open Doors</Template>
  <TotalTime>1406</TotalTime>
  <Words>1305</Words>
  <Application>Microsoft Office PowerPoint</Application>
  <PresentationFormat>Breedbeeld</PresentationFormat>
  <Paragraphs>90</Paragraphs>
  <Slides>23</Slides>
  <Notes>8</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23</vt:i4>
      </vt:variant>
    </vt:vector>
  </HeadingPairs>
  <TitlesOfParts>
    <vt:vector size="30" baseType="lpstr">
      <vt:lpstr>Aptos</vt:lpstr>
      <vt:lpstr>Arial</vt:lpstr>
      <vt:lpstr>Calibri</vt:lpstr>
      <vt:lpstr>Kanit Black</vt:lpstr>
      <vt:lpstr>Myriad Pro</vt:lpstr>
      <vt:lpstr>Wingdings</vt:lpstr>
      <vt:lpstr>Huisstijl</vt:lpstr>
      <vt:lpstr>Nacht van Gebed 2025</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Zondag voor de vervolgde kerk 2023</dc:title>
  <dc:subject/>
  <dc:creator>Sietse Smit</dc:creator>
  <cp:keywords/>
  <dc:description>Sjabloonversie: 1.0 - 10 november 2022_x000d_
Vormgeving: Admore_x000d_
Sjablonen: www.JoulesUnlimited.com</dc:description>
  <cp:lastModifiedBy>Corianne Otten</cp:lastModifiedBy>
  <cp:revision>69</cp:revision>
  <dcterms:created xsi:type="dcterms:W3CDTF">2023-03-09T09:01:04Z</dcterms:created>
  <dcterms:modified xsi:type="dcterms:W3CDTF">2025-04-10T11:28:57Z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0x01010015C4FC5AE754F04A9F76585E14D120C8</vt:lpwstr>
  </property>
  <property fmtid="{D5CDD505-2E9C-101B-9397-08002B2CF9AE}" pid="3" name="MediaServiceImageTags">
    <vt:lpwstr/>
  </property>
</Properties>
</file>