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3"/>
  </p:sldMasterIdLst>
  <p:notesMasterIdLst>
    <p:notesMasterId r:id="rId68"/>
  </p:notesMasterIdLst>
  <p:handoutMasterIdLst>
    <p:handoutMasterId r:id="rId69"/>
  </p:handoutMasterIdLst>
  <p:sldIdLst>
    <p:sldId id="313" r:id="rId44"/>
    <p:sldId id="256" r:id="rId45"/>
    <p:sldId id="298" r:id="rId46"/>
    <p:sldId id="312" r:id="rId47"/>
    <p:sldId id="274" r:id="rId48"/>
    <p:sldId id="308" r:id="rId49"/>
    <p:sldId id="299" r:id="rId50"/>
    <p:sldId id="309" r:id="rId51"/>
    <p:sldId id="310" r:id="rId52"/>
    <p:sldId id="311" r:id="rId53"/>
    <p:sldId id="301" r:id="rId54"/>
    <p:sldId id="314" r:id="rId55"/>
    <p:sldId id="315" r:id="rId56"/>
    <p:sldId id="316" r:id="rId57"/>
    <p:sldId id="303" r:id="rId58"/>
    <p:sldId id="317" r:id="rId59"/>
    <p:sldId id="264" r:id="rId60"/>
    <p:sldId id="304" r:id="rId61"/>
    <p:sldId id="318" r:id="rId62"/>
    <p:sldId id="305" r:id="rId63"/>
    <p:sldId id="319" r:id="rId64"/>
    <p:sldId id="306" r:id="rId65"/>
    <p:sldId id="320" r:id="rId66"/>
    <p:sldId id="321" r:id="rId67"/>
  </p:sldIdLst>
  <p:sldSz cx="12192000" cy="6858000"/>
  <p:notesSz cx="6858000" cy="9144000"/>
  <p:defaultTextStyle>
    <a:defPPr lvl="0">
      <a:defRPr lang="nl-NL"/>
    </a:defPPr>
    <a:lvl1pPr marL="0" lvl="1" algn="l" defTabSz="914400" rtl="0" eaLnBrk="1" latinLnBrk="0" hangingPunct="1">
      <a:defRPr sz="1800" kern="1200">
        <a:solidFill>
          <a:schemeClr val="tx1"/>
        </a:solidFill>
        <a:latin typeface="+mn-lt"/>
        <a:ea typeface="+mn-ea"/>
        <a:cs typeface="+mn-cs"/>
      </a:defRPr>
    </a:lvl1pPr>
    <a:lvl2pPr marL="457200" lvl="2" algn="l" defTabSz="914400" rtl="0" eaLnBrk="1" latinLnBrk="0" hangingPunct="1">
      <a:defRPr sz="1800" kern="1200">
        <a:solidFill>
          <a:schemeClr val="tx1"/>
        </a:solidFill>
        <a:latin typeface="+mn-lt"/>
        <a:ea typeface="+mn-ea"/>
        <a:cs typeface="+mn-cs"/>
      </a:defRPr>
    </a:lvl2pPr>
    <a:lvl3pPr marL="914400" lvl="3" algn="l" defTabSz="914400" rtl="0" eaLnBrk="1" latinLnBrk="0" hangingPunct="1">
      <a:defRPr sz="1800" kern="1200">
        <a:solidFill>
          <a:schemeClr val="tx1"/>
        </a:solidFill>
        <a:latin typeface="+mn-lt"/>
        <a:ea typeface="+mn-ea"/>
        <a:cs typeface="+mn-cs"/>
      </a:defRPr>
    </a:lvl3pPr>
    <a:lvl4pPr marL="1371600" lvl="4"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1025"/>
    <a:srgbClr val="EC6B0F"/>
    <a:srgbClr val="F9B000"/>
    <a:srgbClr val="FFFFFF"/>
    <a:srgbClr val="6732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D5A43D-D8FC-4997-BD16-3811891BE968}" v="1" dt="2026-04-09T13:50:57.880"/>
    <p1510:client id="{90CC0D5C-A81B-40D0-9B3F-E4D4DEEB96CE}" v="94" dt="2026-04-09T13:45:52.1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21" d="100"/>
          <a:sy n="121" d="100"/>
        </p:scale>
        <p:origin x="523" y="72"/>
      </p:cViewPr>
      <p:guideLst/>
    </p:cSldViewPr>
  </p:slideViewPr>
  <p:notesTextViewPr>
    <p:cViewPr>
      <p:scale>
        <a:sx n="1" d="1"/>
        <a:sy n="1" d="1"/>
      </p:scale>
      <p:origin x="0" y="0"/>
    </p:cViewPr>
  </p:notesTextViewPr>
  <p:notesViewPr>
    <p:cSldViewPr snapToGrid="0">
      <p:cViewPr varScale="1">
        <p:scale>
          <a:sx n="83" d="100"/>
          <a:sy n="83" d="100"/>
        </p:scale>
        <p:origin x="2208"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customXml" Target="../customXml/item26.xml"/><Relationship Id="rId39" Type="http://schemas.openxmlformats.org/officeDocument/2006/relationships/customXml" Target="../customXml/item39.xml"/><Relationship Id="rId21" Type="http://schemas.openxmlformats.org/officeDocument/2006/relationships/customXml" Target="../customXml/item21.xml"/><Relationship Id="rId34" Type="http://schemas.openxmlformats.org/officeDocument/2006/relationships/customXml" Target="../customXml/item34.xml"/><Relationship Id="rId42" Type="http://schemas.openxmlformats.org/officeDocument/2006/relationships/customXml" Target="../customXml/item42.xml"/><Relationship Id="rId47" Type="http://schemas.openxmlformats.org/officeDocument/2006/relationships/slide" Target="slides/slide4.xml"/><Relationship Id="rId50" Type="http://schemas.openxmlformats.org/officeDocument/2006/relationships/slide" Target="slides/slide7.xml"/><Relationship Id="rId55" Type="http://schemas.openxmlformats.org/officeDocument/2006/relationships/slide" Target="slides/slide12.xml"/><Relationship Id="rId63" Type="http://schemas.openxmlformats.org/officeDocument/2006/relationships/slide" Target="slides/slide20.xml"/><Relationship Id="rId68" Type="http://schemas.openxmlformats.org/officeDocument/2006/relationships/notesMaster" Target="notesMasters/notesMaster1.xml"/><Relationship Id="rId7" Type="http://schemas.openxmlformats.org/officeDocument/2006/relationships/customXml" Target="../customXml/item7.xml"/><Relationship Id="rId71"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customXml" Target="../customXml/item37.xml"/><Relationship Id="rId40" Type="http://schemas.openxmlformats.org/officeDocument/2006/relationships/customXml" Target="../customXml/item40.xml"/><Relationship Id="rId45" Type="http://schemas.openxmlformats.org/officeDocument/2006/relationships/slide" Target="slides/slide2.xml"/><Relationship Id="rId53" Type="http://schemas.openxmlformats.org/officeDocument/2006/relationships/slide" Target="slides/slide10.xml"/><Relationship Id="rId58" Type="http://schemas.openxmlformats.org/officeDocument/2006/relationships/slide" Target="slides/slide15.xml"/><Relationship Id="rId66" Type="http://schemas.openxmlformats.org/officeDocument/2006/relationships/slide" Target="slides/slide23.xml"/><Relationship Id="rId74" Type="http://schemas.microsoft.com/office/2016/11/relationships/changesInfo" Target="changesInfos/changesInfo1.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slide" Target="slides/slide6.xml"/><Relationship Id="rId57" Type="http://schemas.openxmlformats.org/officeDocument/2006/relationships/slide" Target="slides/slide14.xml"/><Relationship Id="rId61" Type="http://schemas.openxmlformats.org/officeDocument/2006/relationships/slide" Target="slides/slide18.xml"/><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customXml" Target="../customXml/item31.xml"/><Relationship Id="rId44" Type="http://schemas.openxmlformats.org/officeDocument/2006/relationships/slide" Target="slides/slide1.xml"/><Relationship Id="rId52" Type="http://schemas.openxmlformats.org/officeDocument/2006/relationships/slide" Target="slides/slide9.xml"/><Relationship Id="rId60" Type="http://schemas.openxmlformats.org/officeDocument/2006/relationships/slide" Target="slides/slide17.xml"/><Relationship Id="rId65" Type="http://schemas.openxmlformats.org/officeDocument/2006/relationships/slide" Target="slides/slide22.xml"/><Relationship Id="rId73"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slideMaster" Target="slideMasters/slideMaster1.xml"/><Relationship Id="rId48" Type="http://schemas.openxmlformats.org/officeDocument/2006/relationships/slide" Target="slides/slide5.xml"/><Relationship Id="rId56" Type="http://schemas.openxmlformats.org/officeDocument/2006/relationships/slide" Target="slides/slide13.xml"/><Relationship Id="rId64" Type="http://schemas.openxmlformats.org/officeDocument/2006/relationships/slide" Target="slides/slide21.xml"/><Relationship Id="rId69" Type="http://schemas.openxmlformats.org/officeDocument/2006/relationships/handoutMaster" Target="handoutMasters/handoutMaster1.xml"/><Relationship Id="rId8" Type="http://schemas.openxmlformats.org/officeDocument/2006/relationships/customXml" Target="../customXml/item8.xml"/><Relationship Id="rId51" Type="http://schemas.openxmlformats.org/officeDocument/2006/relationships/slide" Target="slides/slide8.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slide" Target="slides/slide3.xml"/><Relationship Id="rId59" Type="http://schemas.openxmlformats.org/officeDocument/2006/relationships/slide" Target="slides/slide16.xml"/><Relationship Id="rId67" Type="http://schemas.openxmlformats.org/officeDocument/2006/relationships/slide" Target="slides/slide24.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slide" Target="slides/slide11.xml"/><Relationship Id="rId62" Type="http://schemas.openxmlformats.org/officeDocument/2006/relationships/slide" Target="slides/slide19.xml"/><Relationship Id="rId70" Type="http://schemas.openxmlformats.org/officeDocument/2006/relationships/presProps" Target="presProps.xml"/><Relationship Id="rId75"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customXml" Target="../customXml/item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arten Boeve" userId="ce284db1-5be7-4732-9859-7a06a0ab66df" providerId="ADAL" clId="{2DBEE2F6-EA0B-4274-B0B6-E41F6506749D}"/>
    <pc:docChg chg="modSld">
      <pc:chgData name="Maarten Boeve" userId="ce284db1-5be7-4732-9859-7a06a0ab66df" providerId="ADAL" clId="{2DBEE2F6-EA0B-4274-B0B6-E41F6506749D}" dt="2026-04-09T13:50:57.880" v="0"/>
      <pc:docMkLst>
        <pc:docMk/>
      </pc:docMkLst>
      <pc:sldChg chg="modTransition">
        <pc:chgData name="Maarten Boeve" userId="ce284db1-5be7-4732-9859-7a06a0ab66df" providerId="ADAL" clId="{2DBEE2F6-EA0B-4274-B0B6-E41F6506749D}" dt="2026-04-09T13:50:57.880" v="0"/>
        <pc:sldMkLst>
          <pc:docMk/>
          <pc:sldMk cId="510420669" sldId="256"/>
        </pc:sldMkLst>
      </pc:sldChg>
      <pc:sldChg chg="modTransition">
        <pc:chgData name="Maarten Boeve" userId="ce284db1-5be7-4732-9859-7a06a0ab66df" providerId="ADAL" clId="{2DBEE2F6-EA0B-4274-B0B6-E41F6506749D}" dt="2026-04-09T13:50:57.880" v="0"/>
        <pc:sldMkLst>
          <pc:docMk/>
          <pc:sldMk cId="3817485715" sldId="264"/>
        </pc:sldMkLst>
      </pc:sldChg>
      <pc:sldChg chg="modTransition">
        <pc:chgData name="Maarten Boeve" userId="ce284db1-5be7-4732-9859-7a06a0ab66df" providerId="ADAL" clId="{2DBEE2F6-EA0B-4274-B0B6-E41F6506749D}" dt="2026-04-09T13:50:57.880" v="0"/>
        <pc:sldMkLst>
          <pc:docMk/>
          <pc:sldMk cId="3073352815" sldId="274"/>
        </pc:sldMkLst>
      </pc:sldChg>
      <pc:sldChg chg="modTransition">
        <pc:chgData name="Maarten Boeve" userId="ce284db1-5be7-4732-9859-7a06a0ab66df" providerId="ADAL" clId="{2DBEE2F6-EA0B-4274-B0B6-E41F6506749D}" dt="2026-04-09T13:50:57.880" v="0"/>
        <pc:sldMkLst>
          <pc:docMk/>
          <pc:sldMk cId="2874351231" sldId="298"/>
        </pc:sldMkLst>
      </pc:sldChg>
      <pc:sldChg chg="modTransition">
        <pc:chgData name="Maarten Boeve" userId="ce284db1-5be7-4732-9859-7a06a0ab66df" providerId="ADAL" clId="{2DBEE2F6-EA0B-4274-B0B6-E41F6506749D}" dt="2026-04-09T13:50:57.880" v="0"/>
        <pc:sldMkLst>
          <pc:docMk/>
          <pc:sldMk cId="2053919909" sldId="299"/>
        </pc:sldMkLst>
      </pc:sldChg>
      <pc:sldChg chg="modTransition">
        <pc:chgData name="Maarten Boeve" userId="ce284db1-5be7-4732-9859-7a06a0ab66df" providerId="ADAL" clId="{2DBEE2F6-EA0B-4274-B0B6-E41F6506749D}" dt="2026-04-09T13:50:57.880" v="0"/>
        <pc:sldMkLst>
          <pc:docMk/>
          <pc:sldMk cId="3977508889" sldId="301"/>
        </pc:sldMkLst>
      </pc:sldChg>
      <pc:sldChg chg="modTransition">
        <pc:chgData name="Maarten Boeve" userId="ce284db1-5be7-4732-9859-7a06a0ab66df" providerId="ADAL" clId="{2DBEE2F6-EA0B-4274-B0B6-E41F6506749D}" dt="2026-04-09T13:50:57.880" v="0"/>
        <pc:sldMkLst>
          <pc:docMk/>
          <pc:sldMk cId="3291972032" sldId="303"/>
        </pc:sldMkLst>
      </pc:sldChg>
      <pc:sldChg chg="modTransition">
        <pc:chgData name="Maarten Boeve" userId="ce284db1-5be7-4732-9859-7a06a0ab66df" providerId="ADAL" clId="{2DBEE2F6-EA0B-4274-B0B6-E41F6506749D}" dt="2026-04-09T13:50:57.880" v="0"/>
        <pc:sldMkLst>
          <pc:docMk/>
          <pc:sldMk cId="817958734" sldId="304"/>
        </pc:sldMkLst>
      </pc:sldChg>
      <pc:sldChg chg="modTransition">
        <pc:chgData name="Maarten Boeve" userId="ce284db1-5be7-4732-9859-7a06a0ab66df" providerId="ADAL" clId="{2DBEE2F6-EA0B-4274-B0B6-E41F6506749D}" dt="2026-04-09T13:50:57.880" v="0"/>
        <pc:sldMkLst>
          <pc:docMk/>
          <pc:sldMk cId="2910837935" sldId="305"/>
        </pc:sldMkLst>
      </pc:sldChg>
      <pc:sldChg chg="modTransition">
        <pc:chgData name="Maarten Boeve" userId="ce284db1-5be7-4732-9859-7a06a0ab66df" providerId="ADAL" clId="{2DBEE2F6-EA0B-4274-B0B6-E41F6506749D}" dt="2026-04-09T13:50:57.880" v="0"/>
        <pc:sldMkLst>
          <pc:docMk/>
          <pc:sldMk cId="2951379701" sldId="306"/>
        </pc:sldMkLst>
      </pc:sldChg>
      <pc:sldChg chg="modTransition">
        <pc:chgData name="Maarten Boeve" userId="ce284db1-5be7-4732-9859-7a06a0ab66df" providerId="ADAL" clId="{2DBEE2F6-EA0B-4274-B0B6-E41F6506749D}" dt="2026-04-09T13:50:57.880" v="0"/>
        <pc:sldMkLst>
          <pc:docMk/>
          <pc:sldMk cId="3421139414" sldId="308"/>
        </pc:sldMkLst>
      </pc:sldChg>
      <pc:sldChg chg="modTransition">
        <pc:chgData name="Maarten Boeve" userId="ce284db1-5be7-4732-9859-7a06a0ab66df" providerId="ADAL" clId="{2DBEE2F6-EA0B-4274-B0B6-E41F6506749D}" dt="2026-04-09T13:50:57.880" v="0"/>
        <pc:sldMkLst>
          <pc:docMk/>
          <pc:sldMk cId="497762401" sldId="309"/>
        </pc:sldMkLst>
      </pc:sldChg>
      <pc:sldChg chg="modTransition">
        <pc:chgData name="Maarten Boeve" userId="ce284db1-5be7-4732-9859-7a06a0ab66df" providerId="ADAL" clId="{2DBEE2F6-EA0B-4274-B0B6-E41F6506749D}" dt="2026-04-09T13:50:57.880" v="0"/>
        <pc:sldMkLst>
          <pc:docMk/>
          <pc:sldMk cId="1389497448" sldId="310"/>
        </pc:sldMkLst>
      </pc:sldChg>
      <pc:sldChg chg="modTransition">
        <pc:chgData name="Maarten Boeve" userId="ce284db1-5be7-4732-9859-7a06a0ab66df" providerId="ADAL" clId="{2DBEE2F6-EA0B-4274-B0B6-E41F6506749D}" dt="2026-04-09T13:50:57.880" v="0"/>
        <pc:sldMkLst>
          <pc:docMk/>
          <pc:sldMk cId="3883229614" sldId="311"/>
        </pc:sldMkLst>
      </pc:sldChg>
      <pc:sldChg chg="modTransition">
        <pc:chgData name="Maarten Boeve" userId="ce284db1-5be7-4732-9859-7a06a0ab66df" providerId="ADAL" clId="{2DBEE2F6-EA0B-4274-B0B6-E41F6506749D}" dt="2026-04-09T13:50:57.880" v="0"/>
        <pc:sldMkLst>
          <pc:docMk/>
          <pc:sldMk cId="3355914183" sldId="312"/>
        </pc:sldMkLst>
      </pc:sldChg>
      <pc:sldChg chg="modTransition">
        <pc:chgData name="Maarten Boeve" userId="ce284db1-5be7-4732-9859-7a06a0ab66df" providerId="ADAL" clId="{2DBEE2F6-EA0B-4274-B0B6-E41F6506749D}" dt="2026-04-09T13:50:57.880" v="0"/>
        <pc:sldMkLst>
          <pc:docMk/>
          <pc:sldMk cId="4151011625" sldId="313"/>
        </pc:sldMkLst>
      </pc:sldChg>
      <pc:sldChg chg="modTransition">
        <pc:chgData name="Maarten Boeve" userId="ce284db1-5be7-4732-9859-7a06a0ab66df" providerId="ADAL" clId="{2DBEE2F6-EA0B-4274-B0B6-E41F6506749D}" dt="2026-04-09T13:50:57.880" v="0"/>
        <pc:sldMkLst>
          <pc:docMk/>
          <pc:sldMk cId="2993571471" sldId="314"/>
        </pc:sldMkLst>
      </pc:sldChg>
      <pc:sldChg chg="modTransition">
        <pc:chgData name="Maarten Boeve" userId="ce284db1-5be7-4732-9859-7a06a0ab66df" providerId="ADAL" clId="{2DBEE2F6-EA0B-4274-B0B6-E41F6506749D}" dt="2026-04-09T13:50:57.880" v="0"/>
        <pc:sldMkLst>
          <pc:docMk/>
          <pc:sldMk cId="1688923544" sldId="315"/>
        </pc:sldMkLst>
      </pc:sldChg>
      <pc:sldChg chg="modTransition">
        <pc:chgData name="Maarten Boeve" userId="ce284db1-5be7-4732-9859-7a06a0ab66df" providerId="ADAL" clId="{2DBEE2F6-EA0B-4274-B0B6-E41F6506749D}" dt="2026-04-09T13:50:57.880" v="0"/>
        <pc:sldMkLst>
          <pc:docMk/>
          <pc:sldMk cId="1028096116" sldId="316"/>
        </pc:sldMkLst>
      </pc:sldChg>
      <pc:sldChg chg="modTransition">
        <pc:chgData name="Maarten Boeve" userId="ce284db1-5be7-4732-9859-7a06a0ab66df" providerId="ADAL" clId="{2DBEE2F6-EA0B-4274-B0B6-E41F6506749D}" dt="2026-04-09T13:50:57.880" v="0"/>
        <pc:sldMkLst>
          <pc:docMk/>
          <pc:sldMk cId="751548650" sldId="317"/>
        </pc:sldMkLst>
      </pc:sldChg>
      <pc:sldChg chg="modTransition">
        <pc:chgData name="Maarten Boeve" userId="ce284db1-5be7-4732-9859-7a06a0ab66df" providerId="ADAL" clId="{2DBEE2F6-EA0B-4274-B0B6-E41F6506749D}" dt="2026-04-09T13:50:57.880" v="0"/>
        <pc:sldMkLst>
          <pc:docMk/>
          <pc:sldMk cId="84189177" sldId="318"/>
        </pc:sldMkLst>
      </pc:sldChg>
      <pc:sldChg chg="modTransition">
        <pc:chgData name="Maarten Boeve" userId="ce284db1-5be7-4732-9859-7a06a0ab66df" providerId="ADAL" clId="{2DBEE2F6-EA0B-4274-B0B6-E41F6506749D}" dt="2026-04-09T13:50:57.880" v="0"/>
        <pc:sldMkLst>
          <pc:docMk/>
          <pc:sldMk cId="4289342525" sldId="319"/>
        </pc:sldMkLst>
      </pc:sldChg>
      <pc:sldChg chg="modTransition">
        <pc:chgData name="Maarten Boeve" userId="ce284db1-5be7-4732-9859-7a06a0ab66df" providerId="ADAL" clId="{2DBEE2F6-EA0B-4274-B0B6-E41F6506749D}" dt="2026-04-09T13:50:57.880" v="0"/>
        <pc:sldMkLst>
          <pc:docMk/>
          <pc:sldMk cId="886415563" sldId="320"/>
        </pc:sldMkLst>
      </pc:sldChg>
      <pc:sldChg chg="modTransition">
        <pc:chgData name="Maarten Boeve" userId="ce284db1-5be7-4732-9859-7a06a0ab66df" providerId="ADAL" clId="{2DBEE2F6-EA0B-4274-B0B6-E41F6506749D}" dt="2026-04-09T13:50:57.880" v="0"/>
        <pc:sldMkLst>
          <pc:docMk/>
          <pc:sldMk cId="1571826857" sldId="32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C19B8B2-E502-4346-A2C4-B5D7B3866A47}" type="datetimeFigureOut">
              <a:rPr lang="nl-NL" smtClean="0"/>
              <a:t>9-4-2026</a:t>
            </a:fld>
            <a:endParaRPr lang="nl-NL"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89DEE86-6240-4C91-9195-1DD56CA6AE1F}" type="slidenum">
              <a:rPr lang="nl-NL" smtClean="0"/>
              <a:t>‹nr.›</a:t>
            </a:fld>
            <a:endParaRPr lang="nl-NL" dirty="0"/>
          </a:p>
        </p:txBody>
      </p:sp>
    </p:spTree>
    <p:extLst>
      <p:ext uri="{BB962C8B-B14F-4D97-AF65-F5344CB8AC3E}">
        <p14:creationId xmlns:p14="http://schemas.microsoft.com/office/powerpoint/2010/main" val="26290389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E723DA9-8EEA-4442-AD04-D20FEB943E53}" type="datetimeFigureOut">
              <a:rPr lang="nl-NL" smtClean="0"/>
              <a:t>9-4-2026</a:t>
            </a:fld>
            <a:endParaRPr lang="nl-NL"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NL"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FFFD2D-E339-48D0-8E51-8C7BC4E3C46A}" type="slidenum">
              <a:rPr lang="nl-NL" smtClean="0"/>
              <a:t>‹nr.›</a:t>
            </a:fld>
            <a:endParaRPr lang="nl-NL" dirty="0"/>
          </a:p>
        </p:txBody>
      </p:sp>
    </p:spTree>
    <p:extLst>
      <p:ext uri="{BB962C8B-B14F-4D97-AF65-F5344CB8AC3E}">
        <p14:creationId xmlns:p14="http://schemas.microsoft.com/office/powerpoint/2010/main" val="1228492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DBFFFD2D-E339-48D0-8E51-8C7BC4E3C46A}" type="slidenum">
              <a:rPr lang="nl-NL" smtClean="0"/>
              <a:t>2</a:t>
            </a:fld>
            <a:endParaRPr lang="nl-NL" dirty="0"/>
          </a:p>
        </p:txBody>
      </p:sp>
    </p:spTree>
    <p:extLst>
      <p:ext uri="{BB962C8B-B14F-4D97-AF65-F5344CB8AC3E}">
        <p14:creationId xmlns:p14="http://schemas.microsoft.com/office/powerpoint/2010/main" val="33948461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C96B16-CEB5-4163-FB2A-B3F857173E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BE7902-2F84-84AA-1C02-C9B1EBE6D3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274AD7-3493-EF12-31DF-FC1D546FE179}"/>
              </a:ext>
            </a:extLst>
          </p:cNvPr>
          <p:cNvSpPr>
            <a:spLocks noGrp="1"/>
          </p:cNvSpPr>
          <p:nvPr>
            <p:ph type="body" idx="1"/>
          </p:nvPr>
        </p:nvSpPr>
        <p:spPr/>
        <p:txBody>
          <a:bodyPr/>
          <a:lstStyle/>
          <a:p>
            <a:endParaRPr lang="nl-NL" dirty="0"/>
          </a:p>
        </p:txBody>
      </p:sp>
      <p:sp>
        <p:nvSpPr>
          <p:cNvPr id="4" name="Slide Number Placeholder 3">
            <a:extLst>
              <a:ext uri="{FF2B5EF4-FFF2-40B4-BE49-F238E27FC236}">
                <a16:creationId xmlns:a16="http://schemas.microsoft.com/office/drawing/2014/main" id="{3657DB33-B62D-6CF0-8E8E-B79D0F2C72FD}"/>
              </a:ext>
            </a:extLst>
          </p:cNvPr>
          <p:cNvSpPr>
            <a:spLocks noGrp="1"/>
          </p:cNvSpPr>
          <p:nvPr>
            <p:ph type="sldNum" sz="quarter" idx="10"/>
          </p:nvPr>
        </p:nvSpPr>
        <p:spPr/>
        <p:txBody>
          <a:bodyPr/>
          <a:lstStyle/>
          <a:p>
            <a:fld id="{DBFFFD2D-E339-48D0-8E51-8C7BC4E3C46A}" type="slidenum">
              <a:rPr lang="nl-NL" smtClean="0"/>
              <a:t>5</a:t>
            </a:fld>
            <a:endParaRPr lang="nl-NL" dirty="0"/>
          </a:p>
        </p:txBody>
      </p:sp>
    </p:spTree>
    <p:extLst>
      <p:ext uri="{BB962C8B-B14F-4D97-AF65-F5344CB8AC3E}">
        <p14:creationId xmlns:p14="http://schemas.microsoft.com/office/powerpoint/2010/main" val="154095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62B005-50B5-062E-8E90-69A699D904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CF53D1-502C-93A4-9F8D-CBFCC72C93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71BF4B-1BFA-C5F9-B3DC-919A74BA071F}"/>
              </a:ext>
            </a:extLst>
          </p:cNvPr>
          <p:cNvSpPr>
            <a:spLocks noGrp="1"/>
          </p:cNvSpPr>
          <p:nvPr>
            <p:ph type="body" idx="1"/>
          </p:nvPr>
        </p:nvSpPr>
        <p:spPr/>
        <p:txBody>
          <a:bodyPr/>
          <a:lstStyle/>
          <a:p>
            <a:endParaRPr lang="nl-NL" dirty="0"/>
          </a:p>
        </p:txBody>
      </p:sp>
      <p:sp>
        <p:nvSpPr>
          <p:cNvPr id="4" name="Slide Number Placeholder 3">
            <a:extLst>
              <a:ext uri="{FF2B5EF4-FFF2-40B4-BE49-F238E27FC236}">
                <a16:creationId xmlns:a16="http://schemas.microsoft.com/office/drawing/2014/main" id="{CB0C159C-3A0D-9C33-4010-DA715FD65530}"/>
              </a:ext>
            </a:extLst>
          </p:cNvPr>
          <p:cNvSpPr>
            <a:spLocks noGrp="1"/>
          </p:cNvSpPr>
          <p:nvPr>
            <p:ph type="sldNum" sz="quarter" idx="10"/>
          </p:nvPr>
        </p:nvSpPr>
        <p:spPr/>
        <p:txBody>
          <a:bodyPr/>
          <a:lstStyle/>
          <a:p>
            <a:fld id="{DBFFFD2D-E339-48D0-8E51-8C7BC4E3C46A}" type="slidenum">
              <a:rPr lang="nl-NL" smtClean="0"/>
              <a:t>7</a:t>
            </a:fld>
            <a:endParaRPr lang="nl-NL" dirty="0"/>
          </a:p>
        </p:txBody>
      </p:sp>
    </p:spTree>
    <p:extLst>
      <p:ext uri="{BB962C8B-B14F-4D97-AF65-F5344CB8AC3E}">
        <p14:creationId xmlns:p14="http://schemas.microsoft.com/office/powerpoint/2010/main" val="3828464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BD6F64-069C-9FF5-27FF-32E67365A9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E9A204-8AF1-4B25-317A-D1BDE3DA7A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2A528E-D936-83DC-CE06-F1AF818D780F}"/>
              </a:ext>
            </a:extLst>
          </p:cNvPr>
          <p:cNvSpPr>
            <a:spLocks noGrp="1"/>
          </p:cNvSpPr>
          <p:nvPr>
            <p:ph type="body" idx="1"/>
          </p:nvPr>
        </p:nvSpPr>
        <p:spPr/>
        <p:txBody>
          <a:bodyPr/>
          <a:lstStyle/>
          <a:p>
            <a:endParaRPr lang="nl-NL" dirty="0"/>
          </a:p>
        </p:txBody>
      </p:sp>
      <p:sp>
        <p:nvSpPr>
          <p:cNvPr id="4" name="Slide Number Placeholder 3">
            <a:extLst>
              <a:ext uri="{FF2B5EF4-FFF2-40B4-BE49-F238E27FC236}">
                <a16:creationId xmlns:a16="http://schemas.microsoft.com/office/drawing/2014/main" id="{3C2FB3D3-8A0D-0CA2-8F00-D33A27CD0145}"/>
              </a:ext>
            </a:extLst>
          </p:cNvPr>
          <p:cNvSpPr>
            <a:spLocks noGrp="1"/>
          </p:cNvSpPr>
          <p:nvPr>
            <p:ph type="sldNum" sz="quarter" idx="10"/>
          </p:nvPr>
        </p:nvSpPr>
        <p:spPr/>
        <p:txBody>
          <a:bodyPr/>
          <a:lstStyle/>
          <a:p>
            <a:fld id="{DBFFFD2D-E339-48D0-8E51-8C7BC4E3C46A}" type="slidenum">
              <a:rPr lang="nl-NL" smtClean="0"/>
              <a:t>9</a:t>
            </a:fld>
            <a:endParaRPr lang="nl-NL" dirty="0"/>
          </a:p>
        </p:txBody>
      </p:sp>
    </p:spTree>
    <p:extLst>
      <p:ext uri="{BB962C8B-B14F-4D97-AF65-F5344CB8AC3E}">
        <p14:creationId xmlns:p14="http://schemas.microsoft.com/office/powerpoint/2010/main" val="38142780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416396-378F-D9F3-8E20-2946F51CF5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853027-B8AD-F9EA-689A-B040D9F0F4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CA9C74-4E5D-5110-35B4-3181D6DD94BC}"/>
              </a:ext>
            </a:extLst>
          </p:cNvPr>
          <p:cNvSpPr>
            <a:spLocks noGrp="1"/>
          </p:cNvSpPr>
          <p:nvPr>
            <p:ph type="body" idx="1"/>
          </p:nvPr>
        </p:nvSpPr>
        <p:spPr/>
        <p:txBody>
          <a:bodyPr/>
          <a:lstStyle/>
          <a:p>
            <a:endParaRPr lang="nl-NL" dirty="0"/>
          </a:p>
        </p:txBody>
      </p:sp>
      <p:sp>
        <p:nvSpPr>
          <p:cNvPr id="4" name="Slide Number Placeholder 3">
            <a:extLst>
              <a:ext uri="{FF2B5EF4-FFF2-40B4-BE49-F238E27FC236}">
                <a16:creationId xmlns:a16="http://schemas.microsoft.com/office/drawing/2014/main" id="{8E26205E-47D3-8D60-2A31-1C3DA0356AE0}"/>
              </a:ext>
            </a:extLst>
          </p:cNvPr>
          <p:cNvSpPr>
            <a:spLocks noGrp="1"/>
          </p:cNvSpPr>
          <p:nvPr>
            <p:ph type="sldNum" sz="quarter" idx="10"/>
          </p:nvPr>
        </p:nvSpPr>
        <p:spPr/>
        <p:txBody>
          <a:bodyPr/>
          <a:lstStyle/>
          <a:p>
            <a:fld id="{DBFFFD2D-E339-48D0-8E51-8C7BC4E3C46A}" type="slidenum">
              <a:rPr lang="nl-NL" smtClean="0"/>
              <a:t>13</a:t>
            </a:fld>
            <a:endParaRPr lang="nl-NL" dirty="0"/>
          </a:p>
        </p:txBody>
      </p:sp>
    </p:spTree>
    <p:extLst>
      <p:ext uri="{BB962C8B-B14F-4D97-AF65-F5344CB8AC3E}">
        <p14:creationId xmlns:p14="http://schemas.microsoft.com/office/powerpoint/2010/main" val="2882948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11DDD7-E723-2FBC-6A30-A3D474F656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A0EAEF-113F-7A73-572D-0F03B6B3C5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79AC73-CAF2-94EA-6C64-28C09AFBB3D8}"/>
              </a:ext>
            </a:extLst>
          </p:cNvPr>
          <p:cNvSpPr>
            <a:spLocks noGrp="1"/>
          </p:cNvSpPr>
          <p:nvPr>
            <p:ph type="body" idx="1"/>
          </p:nvPr>
        </p:nvSpPr>
        <p:spPr/>
        <p:txBody>
          <a:bodyPr/>
          <a:lstStyle/>
          <a:p>
            <a:endParaRPr lang="nl-NL" dirty="0"/>
          </a:p>
        </p:txBody>
      </p:sp>
      <p:sp>
        <p:nvSpPr>
          <p:cNvPr id="4" name="Slide Number Placeholder 3">
            <a:extLst>
              <a:ext uri="{FF2B5EF4-FFF2-40B4-BE49-F238E27FC236}">
                <a16:creationId xmlns:a16="http://schemas.microsoft.com/office/drawing/2014/main" id="{73600EDF-4290-BC46-CC44-60BA6E36CE71}"/>
              </a:ext>
            </a:extLst>
          </p:cNvPr>
          <p:cNvSpPr>
            <a:spLocks noGrp="1"/>
          </p:cNvSpPr>
          <p:nvPr>
            <p:ph type="sldNum" sz="quarter" idx="10"/>
          </p:nvPr>
        </p:nvSpPr>
        <p:spPr/>
        <p:txBody>
          <a:bodyPr/>
          <a:lstStyle/>
          <a:p>
            <a:fld id="{DBFFFD2D-E339-48D0-8E51-8C7BC4E3C46A}" type="slidenum">
              <a:rPr lang="nl-NL" smtClean="0"/>
              <a:t>15</a:t>
            </a:fld>
            <a:endParaRPr lang="nl-NL" dirty="0"/>
          </a:p>
        </p:txBody>
      </p:sp>
    </p:spTree>
    <p:extLst>
      <p:ext uri="{BB962C8B-B14F-4D97-AF65-F5344CB8AC3E}">
        <p14:creationId xmlns:p14="http://schemas.microsoft.com/office/powerpoint/2010/main" val="8693681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818D27-2F5E-545D-1E5F-E67333CCE1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D170D2-9DF8-3901-1E7F-0F40D0B764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8595920-209C-D44C-1B79-D6D93D02AD87}"/>
              </a:ext>
            </a:extLst>
          </p:cNvPr>
          <p:cNvSpPr>
            <a:spLocks noGrp="1"/>
          </p:cNvSpPr>
          <p:nvPr>
            <p:ph type="body" idx="1"/>
          </p:nvPr>
        </p:nvSpPr>
        <p:spPr/>
        <p:txBody>
          <a:bodyPr/>
          <a:lstStyle/>
          <a:p>
            <a:endParaRPr lang="nl-NL" dirty="0"/>
          </a:p>
        </p:txBody>
      </p:sp>
      <p:sp>
        <p:nvSpPr>
          <p:cNvPr id="4" name="Slide Number Placeholder 3">
            <a:extLst>
              <a:ext uri="{FF2B5EF4-FFF2-40B4-BE49-F238E27FC236}">
                <a16:creationId xmlns:a16="http://schemas.microsoft.com/office/drawing/2014/main" id="{7DA2ACDD-47A3-5C07-467F-2BA4ED0F7869}"/>
              </a:ext>
            </a:extLst>
          </p:cNvPr>
          <p:cNvSpPr>
            <a:spLocks noGrp="1"/>
          </p:cNvSpPr>
          <p:nvPr>
            <p:ph type="sldNum" sz="quarter" idx="10"/>
          </p:nvPr>
        </p:nvSpPr>
        <p:spPr/>
        <p:txBody>
          <a:bodyPr/>
          <a:lstStyle/>
          <a:p>
            <a:fld id="{DBFFFD2D-E339-48D0-8E51-8C7BC4E3C46A}" type="slidenum">
              <a:rPr lang="nl-NL" smtClean="0"/>
              <a:t>18</a:t>
            </a:fld>
            <a:endParaRPr lang="nl-NL" dirty="0"/>
          </a:p>
        </p:txBody>
      </p:sp>
    </p:spTree>
    <p:extLst>
      <p:ext uri="{BB962C8B-B14F-4D97-AF65-F5344CB8AC3E}">
        <p14:creationId xmlns:p14="http://schemas.microsoft.com/office/powerpoint/2010/main" val="17633104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32A45-B0C3-CAD1-F7A3-73467F3D94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328DC9-213C-DB5D-A93D-B4D1F97FB8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F9213B-2758-8B89-4A3D-5C655EFE9C3B}"/>
              </a:ext>
            </a:extLst>
          </p:cNvPr>
          <p:cNvSpPr>
            <a:spLocks noGrp="1"/>
          </p:cNvSpPr>
          <p:nvPr>
            <p:ph type="body" idx="1"/>
          </p:nvPr>
        </p:nvSpPr>
        <p:spPr/>
        <p:txBody>
          <a:bodyPr/>
          <a:lstStyle/>
          <a:p>
            <a:endParaRPr lang="nl-NL" dirty="0"/>
          </a:p>
        </p:txBody>
      </p:sp>
      <p:sp>
        <p:nvSpPr>
          <p:cNvPr id="4" name="Slide Number Placeholder 3">
            <a:extLst>
              <a:ext uri="{FF2B5EF4-FFF2-40B4-BE49-F238E27FC236}">
                <a16:creationId xmlns:a16="http://schemas.microsoft.com/office/drawing/2014/main" id="{B1999E9A-7F26-ABA4-576A-33E7BC81BFD4}"/>
              </a:ext>
            </a:extLst>
          </p:cNvPr>
          <p:cNvSpPr>
            <a:spLocks noGrp="1"/>
          </p:cNvSpPr>
          <p:nvPr>
            <p:ph type="sldNum" sz="quarter" idx="10"/>
          </p:nvPr>
        </p:nvSpPr>
        <p:spPr/>
        <p:txBody>
          <a:bodyPr/>
          <a:lstStyle/>
          <a:p>
            <a:fld id="{DBFFFD2D-E339-48D0-8E51-8C7BC4E3C46A}" type="slidenum">
              <a:rPr lang="nl-NL" smtClean="0"/>
              <a:t>22</a:t>
            </a:fld>
            <a:endParaRPr lang="nl-NL" dirty="0"/>
          </a:p>
        </p:txBody>
      </p:sp>
    </p:spTree>
    <p:extLst>
      <p:ext uri="{BB962C8B-B14F-4D97-AF65-F5344CB8AC3E}">
        <p14:creationId xmlns:p14="http://schemas.microsoft.com/office/powerpoint/2010/main" val="2702445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customXml" Target="../../customXml/item39.xml"/><Relationship Id="rId1" Type="http://schemas.openxmlformats.org/officeDocument/2006/relationships/customXml" Target="../../customXml/item38.xml"/><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customXml" Target="../../customXml/item41.xml"/><Relationship Id="rId1" Type="http://schemas.openxmlformats.org/officeDocument/2006/relationships/customXml" Target="../../customXml/item40.xml"/><Relationship Id="rId4"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customXml" Target="../../customXml/item4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customXml" Target="../../customXml/item35.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customXml" Target="../../customXml/item3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customXml" Target="../../customXml/item3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aars)]">
    <p:bg>
      <p:bgPr>
        <a:solidFill>
          <a:srgbClr val="692B7A"/>
        </a:solidFill>
        <a:effectLst/>
      </p:bgPr>
    </p:bg>
    <p:spTree>
      <p:nvGrpSpPr>
        <p:cNvPr id="1" name=""/>
        <p:cNvGrpSpPr/>
        <p:nvPr/>
      </p:nvGrpSpPr>
      <p:grpSpPr>
        <a:xfrm>
          <a:off x="0" y="0"/>
          <a:ext cx="0" cy="0"/>
          <a:chOff x="0" y="0"/>
          <a:chExt cx="0" cy="0"/>
        </a:xfrm>
      </p:grpSpPr>
      <p:sp>
        <p:nvSpPr>
          <p:cNvPr id="4" name="Frame 1">
            <a:extLst>
              <a:ext uri="{FF2B5EF4-FFF2-40B4-BE49-F238E27FC236}">
                <a16:creationId xmlns:a16="http://schemas.microsoft.com/office/drawing/2014/main" id="{596ADD71-D0BB-8362-1F17-7F91C8623DC8}"/>
              </a:ext>
            </a:extLst>
          </p:cNvPr>
          <p:cNvSpPr>
            <a:spLocks noSelect="1"/>
          </p:cNvSpPr>
          <p:nvPr userDrawn="1"/>
        </p:nvSpPr>
        <p:spPr bwMode="auto">
          <a:xfrm>
            <a:off x="9264650" y="5435600"/>
            <a:ext cx="2508250" cy="411163"/>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5" name="Frame 2">
            <a:extLst>
              <a:ext uri="{FF2B5EF4-FFF2-40B4-BE49-F238E27FC236}">
                <a16:creationId xmlns:a16="http://schemas.microsoft.com/office/drawing/2014/main" id="{87523B50-D688-2D02-2D82-AADE79B84280}"/>
              </a:ext>
            </a:extLst>
          </p:cNvPr>
          <p:cNvSpPr>
            <a:spLocks noSelect="1"/>
          </p:cNvSpPr>
          <p:nvPr userDrawn="1"/>
        </p:nvSpPr>
        <p:spPr bwMode="auto">
          <a:xfrm>
            <a:off x="0" y="0"/>
            <a:ext cx="12192000" cy="6858000"/>
          </a:xfrm>
          <a:custGeom>
            <a:avLst/>
            <a:gdLst>
              <a:gd name="T0" fmla="*/ 38400 w 38400"/>
              <a:gd name="T1" fmla="*/ 20238 h 21600"/>
              <a:gd name="T2" fmla="*/ 32259 w 38400"/>
              <a:gd name="T3" fmla="*/ 20288 h 21600"/>
              <a:gd name="T4" fmla="*/ 28167 w 38400"/>
              <a:gd name="T5" fmla="*/ 20159 h 21600"/>
              <a:gd name="T6" fmla="*/ 22699 w 38400"/>
              <a:gd name="T7" fmla="*/ 20230 h 21600"/>
              <a:gd name="T8" fmla="*/ 16332 w 38400"/>
              <a:gd name="T9" fmla="*/ 20289 h 21600"/>
              <a:gd name="T10" fmla="*/ 12735 w 38400"/>
              <a:gd name="T11" fmla="*/ 20288 h 21600"/>
              <a:gd name="T12" fmla="*/ 9811 w 38400"/>
              <a:gd name="T13" fmla="*/ 20288 h 21600"/>
              <a:gd name="T14" fmla="*/ 6189 w 38400"/>
              <a:gd name="T15" fmla="*/ 20231 h 21600"/>
              <a:gd name="T16" fmla="*/ 1284 w 38400"/>
              <a:gd name="T17" fmla="*/ 19611 h 21600"/>
              <a:gd name="T18" fmla="*/ 1370 w 38400"/>
              <a:gd name="T19" fmla="*/ 17552 h 21600"/>
              <a:gd name="T20" fmla="*/ 1360 w 38400"/>
              <a:gd name="T21" fmla="*/ 16440 h 21600"/>
              <a:gd name="T22" fmla="*/ 1285 w 38400"/>
              <a:gd name="T23" fmla="*/ 15335 h 21600"/>
              <a:gd name="T24" fmla="*/ 1370 w 38400"/>
              <a:gd name="T25" fmla="*/ 13918 h 21600"/>
              <a:gd name="T26" fmla="*/ 1361 w 38400"/>
              <a:gd name="T27" fmla="*/ 12501 h 21600"/>
              <a:gd name="T28" fmla="*/ 1312 w 38400"/>
              <a:gd name="T29" fmla="*/ 10829 h 21600"/>
              <a:gd name="T30" fmla="*/ 1362 w 38400"/>
              <a:gd name="T31" fmla="*/ 9972 h 21600"/>
              <a:gd name="T32" fmla="*/ 1313 w 38400"/>
              <a:gd name="T33" fmla="*/ 8838 h 21600"/>
              <a:gd name="T34" fmla="*/ 1312 w 38400"/>
              <a:gd name="T35" fmla="*/ 7454 h 21600"/>
              <a:gd name="T36" fmla="*/ 1314 w 38400"/>
              <a:gd name="T37" fmla="*/ 6576 h 21600"/>
              <a:gd name="T38" fmla="*/ 1360 w 38400"/>
              <a:gd name="T39" fmla="*/ 5640 h 21600"/>
              <a:gd name="T40" fmla="*/ 1324 w 38400"/>
              <a:gd name="T41" fmla="*/ 3885 h 21600"/>
              <a:gd name="T42" fmla="*/ 1279 w 38400"/>
              <a:gd name="T43" fmla="*/ 2800 h 21600"/>
              <a:gd name="T44" fmla="*/ 1285 w 38400"/>
              <a:gd name="T45" fmla="*/ 1757 h 21600"/>
              <a:gd name="T46" fmla="*/ 4293 w 38400"/>
              <a:gd name="T47" fmla="*/ 1191 h 21600"/>
              <a:gd name="T48" fmla="*/ 6792 w 38400"/>
              <a:gd name="T49" fmla="*/ 1452 h 21600"/>
              <a:gd name="T50" fmla="*/ 10954 w 38400"/>
              <a:gd name="T51" fmla="*/ 1361 h 21600"/>
              <a:gd name="T52" fmla="*/ 12805 w 38400"/>
              <a:gd name="T53" fmla="*/ 1365 h 21600"/>
              <a:gd name="T54" fmla="*/ 14047 w 38400"/>
              <a:gd name="T55" fmla="*/ 1276 h 21600"/>
              <a:gd name="T56" fmla="*/ 16478 w 38400"/>
              <a:gd name="T57" fmla="*/ 1361 h 21600"/>
              <a:gd name="T58" fmla="*/ 18271 w 38400"/>
              <a:gd name="T59" fmla="*/ 1361 h 21600"/>
              <a:gd name="T60" fmla="*/ 21456 w 38400"/>
              <a:gd name="T61" fmla="*/ 1413 h 21600"/>
              <a:gd name="T62" fmla="*/ 25042 w 38400"/>
              <a:gd name="T63" fmla="*/ 1276 h 21600"/>
              <a:gd name="T64" fmla="*/ 28302 w 38400"/>
              <a:gd name="T65" fmla="*/ 1361 h 21600"/>
              <a:gd name="T66" fmla="*/ 29804 w 38400"/>
              <a:gd name="T67" fmla="*/ 1363 h 21600"/>
              <a:gd name="T68" fmla="*/ 33115 w 38400"/>
              <a:gd name="T69" fmla="*/ 1361 h 21600"/>
              <a:gd name="T70" fmla="*/ 37172 w 38400"/>
              <a:gd name="T71" fmla="*/ 1342 h 21600"/>
              <a:gd name="T72" fmla="*/ 37078 w 38400"/>
              <a:gd name="T73" fmla="*/ 1940 h 21600"/>
              <a:gd name="T74" fmla="*/ 37078 w 38400"/>
              <a:gd name="T75" fmla="*/ 2354 h 21600"/>
              <a:gd name="T76" fmla="*/ 37038 w 38400"/>
              <a:gd name="T77" fmla="*/ 2888 h 21600"/>
              <a:gd name="T78" fmla="*/ 37077 w 38400"/>
              <a:gd name="T79" fmla="*/ 3737 h 21600"/>
              <a:gd name="T80" fmla="*/ 37077 w 38400"/>
              <a:gd name="T81" fmla="*/ 5154 h 21600"/>
              <a:gd name="T82" fmla="*/ 37039 w 38400"/>
              <a:gd name="T83" fmla="*/ 5722 h 21600"/>
              <a:gd name="T84" fmla="*/ 37038 w 38400"/>
              <a:gd name="T85" fmla="*/ 6814 h 21600"/>
              <a:gd name="T86" fmla="*/ 37040 w 38400"/>
              <a:gd name="T87" fmla="*/ 7592 h 21600"/>
              <a:gd name="T88" fmla="*/ 37001 w 38400"/>
              <a:gd name="T89" fmla="*/ 8613 h 21600"/>
              <a:gd name="T90" fmla="*/ 37038 w 38400"/>
              <a:gd name="T91" fmla="*/ 10802 h 21600"/>
              <a:gd name="T92" fmla="*/ 37079 w 38400"/>
              <a:gd name="T93" fmla="*/ 11465 h 21600"/>
              <a:gd name="T94" fmla="*/ 37048 w 38400"/>
              <a:gd name="T95" fmla="*/ 12144 h 21600"/>
              <a:gd name="T96" fmla="*/ 37040 w 38400"/>
              <a:gd name="T97" fmla="*/ 12468 h 21600"/>
              <a:gd name="T98" fmla="*/ 37110 w 38400"/>
              <a:gd name="T99" fmla="*/ 13504 h 21600"/>
              <a:gd name="T100" fmla="*/ 37172 w 38400"/>
              <a:gd name="T101" fmla="*/ 14528 h 21600"/>
              <a:gd name="T102" fmla="*/ 37862 w 38400"/>
              <a:gd name="T103" fmla="*/ 14982 h 21600"/>
              <a:gd name="T104" fmla="*/ 38391 w 38400"/>
              <a:gd name="T105" fmla="*/ 1435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400" h="21600">
                <a:moveTo>
                  <a:pt x="38400" y="0"/>
                </a:moveTo>
                <a:cubicBezTo>
                  <a:pt x="0" y="0"/>
                  <a:pt x="0" y="0"/>
                  <a:pt x="0" y="0"/>
                </a:cubicBezTo>
                <a:cubicBezTo>
                  <a:pt x="0" y="21600"/>
                  <a:pt x="0" y="21600"/>
                  <a:pt x="0" y="21600"/>
                </a:cubicBezTo>
                <a:cubicBezTo>
                  <a:pt x="38400" y="21600"/>
                  <a:pt x="38400" y="21600"/>
                  <a:pt x="38400" y="21600"/>
                </a:cubicBezTo>
                <a:cubicBezTo>
                  <a:pt x="38400" y="20238"/>
                  <a:pt x="38400" y="20238"/>
                  <a:pt x="38400" y="20238"/>
                </a:cubicBezTo>
                <a:cubicBezTo>
                  <a:pt x="37683" y="20235"/>
                  <a:pt x="36960" y="20245"/>
                  <a:pt x="36242" y="20245"/>
                </a:cubicBezTo>
                <a:cubicBezTo>
                  <a:pt x="35574" y="20245"/>
                  <a:pt x="34906" y="20248"/>
                  <a:pt x="34238" y="20230"/>
                </a:cubicBezTo>
                <a:cubicBezTo>
                  <a:pt x="33931" y="20222"/>
                  <a:pt x="33652" y="20288"/>
                  <a:pt x="33346" y="20288"/>
                </a:cubicBezTo>
                <a:cubicBezTo>
                  <a:pt x="33073" y="20288"/>
                  <a:pt x="32799" y="20288"/>
                  <a:pt x="32526" y="20288"/>
                </a:cubicBezTo>
                <a:cubicBezTo>
                  <a:pt x="32437" y="20288"/>
                  <a:pt x="32348" y="20287"/>
                  <a:pt x="32259" y="20288"/>
                </a:cubicBezTo>
                <a:cubicBezTo>
                  <a:pt x="32128" y="20289"/>
                  <a:pt x="32040" y="20250"/>
                  <a:pt x="31917" y="20228"/>
                </a:cubicBezTo>
                <a:cubicBezTo>
                  <a:pt x="31728" y="20194"/>
                  <a:pt x="31525" y="20269"/>
                  <a:pt x="31333" y="20246"/>
                </a:cubicBezTo>
                <a:cubicBezTo>
                  <a:pt x="30772" y="20181"/>
                  <a:pt x="30182" y="20205"/>
                  <a:pt x="29618" y="20127"/>
                </a:cubicBezTo>
                <a:cubicBezTo>
                  <a:pt x="29278" y="20080"/>
                  <a:pt x="28885" y="20102"/>
                  <a:pt x="28549" y="20151"/>
                </a:cubicBezTo>
                <a:cubicBezTo>
                  <a:pt x="28422" y="20169"/>
                  <a:pt x="28295" y="20156"/>
                  <a:pt x="28167" y="20159"/>
                </a:cubicBezTo>
                <a:cubicBezTo>
                  <a:pt x="28028" y="20163"/>
                  <a:pt x="27909" y="20204"/>
                  <a:pt x="27768" y="20203"/>
                </a:cubicBezTo>
                <a:cubicBezTo>
                  <a:pt x="27171" y="20198"/>
                  <a:pt x="26589" y="20160"/>
                  <a:pt x="25993" y="20160"/>
                </a:cubicBezTo>
                <a:cubicBezTo>
                  <a:pt x="25649" y="20160"/>
                  <a:pt x="25281" y="20123"/>
                  <a:pt x="24940" y="20158"/>
                </a:cubicBezTo>
                <a:cubicBezTo>
                  <a:pt x="24571" y="20196"/>
                  <a:pt x="24192" y="20183"/>
                  <a:pt x="23827" y="20236"/>
                </a:cubicBezTo>
                <a:cubicBezTo>
                  <a:pt x="23463" y="20289"/>
                  <a:pt x="23065" y="20243"/>
                  <a:pt x="22699" y="20230"/>
                </a:cubicBezTo>
                <a:cubicBezTo>
                  <a:pt x="22404" y="20220"/>
                  <a:pt x="22106" y="20231"/>
                  <a:pt x="21811" y="20231"/>
                </a:cubicBezTo>
                <a:cubicBezTo>
                  <a:pt x="18650" y="20231"/>
                  <a:pt x="18650" y="20231"/>
                  <a:pt x="18650" y="20231"/>
                </a:cubicBezTo>
                <a:cubicBezTo>
                  <a:pt x="18452" y="20231"/>
                  <a:pt x="18255" y="20233"/>
                  <a:pt x="18057" y="20231"/>
                </a:cubicBezTo>
                <a:cubicBezTo>
                  <a:pt x="17862" y="20230"/>
                  <a:pt x="17700" y="20288"/>
                  <a:pt x="17498" y="20288"/>
                </a:cubicBezTo>
                <a:cubicBezTo>
                  <a:pt x="17111" y="20288"/>
                  <a:pt x="16719" y="20307"/>
                  <a:pt x="16332" y="20289"/>
                </a:cubicBezTo>
                <a:cubicBezTo>
                  <a:pt x="16171" y="20282"/>
                  <a:pt x="16029" y="20230"/>
                  <a:pt x="15863" y="20231"/>
                </a:cubicBezTo>
                <a:cubicBezTo>
                  <a:pt x="15704" y="20233"/>
                  <a:pt x="15545" y="20231"/>
                  <a:pt x="15386" y="20231"/>
                </a:cubicBezTo>
                <a:cubicBezTo>
                  <a:pt x="15084" y="20231"/>
                  <a:pt x="14829" y="20288"/>
                  <a:pt x="14532" y="20288"/>
                </a:cubicBezTo>
                <a:cubicBezTo>
                  <a:pt x="14139" y="20288"/>
                  <a:pt x="13778" y="20330"/>
                  <a:pt x="13389" y="20330"/>
                </a:cubicBezTo>
                <a:cubicBezTo>
                  <a:pt x="13164" y="20330"/>
                  <a:pt x="12954" y="20294"/>
                  <a:pt x="12735" y="20288"/>
                </a:cubicBezTo>
                <a:cubicBezTo>
                  <a:pt x="12529" y="20283"/>
                  <a:pt x="12348" y="20326"/>
                  <a:pt x="12150" y="20330"/>
                </a:cubicBezTo>
                <a:cubicBezTo>
                  <a:pt x="12079" y="20332"/>
                  <a:pt x="12007" y="20330"/>
                  <a:pt x="11935" y="20330"/>
                </a:cubicBezTo>
                <a:cubicBezTo>
                  <a:pt x="11840" y="20331"/>
                  <a:pt x="11801" y="20299"/>
                  <a:pt x="11719" y="20286"/>
                </a:cubicBezTo>
                <a:cubicBezTo>
                  <a:pt x="11546" y="20258"/>
                  <a:pt x="11340" y="20288"/>
                  <a:pt x="11165" y="20288"/>
                </a:cubicBezTo>
                <a:cubicBezTo>
                  <a:pt x="9811" y="20288"/>
                  <a:pt x="9811" y="20288"/>
                  <a:pt x="9811" y="20288"/>
                </a:cubicBezTo>
                <a:cubicBezTo>
                  <a:pt x="9363" y="20288"/>
                  <a:pt x="8941" y="20331"/>
                  <a:pt x="8494" y="20330"/>
                </a:cubicBezTo>
                <a:cubicBezTo>
                  <a:pt x="8297" y="20330"/>
                  <a:pt x="8120" y="20287"/>
                  <a:pt x="7924" y="20288"/>
                </a:cubicBezTo>
                <a:cubicBezTo>
                  <a:pt x="7689" y="20289"/>
                  <a:pt x="7454" y="20288"/>
                  <a:pt x="7218" y="20288"/>
                </a:cubicBezTo>
                <a:cubicBezTo>
                  <a:pt x="7048" y="20288"/>
                  <a:pt x="6878" y="20287"/>
                  <a:pt x="6708" y="20288"/>
                </a:cubicBezTo>
                <a:cubicBezTo>
                  <a:pt x="6527" y="20289"/>
                  <a:pt x="6374" y="20231"/>
                  <a:pt x="6189" y="20231"/>
                </a:cubicBezTo>
                <a:cubicBezTo>
                  <a:pt x="5522" y="20231"/>
                  <a:pt x="4856" y="20231"/>
                  <a:pt x="4194" y="20231"/>
                </a:cubicBezTo>
                <a:cubicBezTo>
                  <a:pt x="3344" y="20231"/>
                  <a:pt x="2494" y="20231"/>
                  <a:pt x="1644" y="20231"/>
                </a:cubicBezTo>
                <a:cubicBezTo>
                  <a:pt x="1503" y="20231"/>
                  <a:pt x="1374" y="20247"/>
                  <a:pt x="1250" y="20264"/>
                </a:cubicBezTo>
                <a:cubicBezTo>
                  <a:pt x="1269" y="20203"/>
                  <a:pt x="1286" y="20140"/>
                  <a:pt x="1285" y="20069"/>
                </a:cubicBezTo>
                <a:cubicBezTo>
                  <a:pt x="1284" y="19917"/>
                  <a:pt x="1280" y="19763"/>
                  <a:pt x="1284" y="19611"/>
                </a:cubicBezTo>
                <a:cubicBezTo>
                  <a:pt x="1289" y="19455"/>
                  <a:pt x="1340" y="19294"/>
                  <a:pt x="1314" y="19133"/>
                </a:cubicBezTo>
                <a:cubicBezTo>
                  <a:pt x="1275" y="18886"/>
                  <a:pt x="1285" y="18610"/>
                  <a:pt x="1285" y="18346"/>
                </a:cubicBezTo>
                <a:cubicBezTo>
                  <a:pt x="1285" y="18266"/>
                  <a:pt x="1273" y="18175"/>
                  <a:pt x="1292" y="18098"/>
                </a:cubicBezTo>
                <a:cubicBezTo>
                  <a:pt x="1305" y="18043"/>
                  <a:pt x="1355" y="17992"/>
                  <a:pt x="1369" y="17936"/>
                </a:cubicBezTo>
                <a:cubicBezTo>
                  <a:pt x="1398" y="17825"/>
                  <a:pt x="1370" y="17666"/>
                  <a:pt x="1370" y="17552"/>
                </a:cubicBezTo>
                <a:cubicBezTo>
                  <a:pt x="1370" y="17431"/>
                  <a:pt x="1390" y="17306"/>
                  <a:pt x="1376" y="17207"/>
                </a:cubicBezTo>
                <a:cubicBezTo>
                  <a:pt x="1367" y="17140"/>
                  <a:pt x="1370" y="17072"/>
                  <a:pt x="1350" y="17008"/>
                </a:cubicBezTo>
                <a:cubicBezTo>
                  <a:pt x="1327" y="16934"/>
                  <a:pt x="1306" y="16898"/>
                  <a:pt x="1314" y="16808"/>
                </a:cubicBezTo>
                <a:cubicBezTo>
                  <a:pt x="1319" y="16737"/>
                  <a:pt x="1353" y="16701"/>
                  <a:pt x="1368" y="16633"/>
                </a:cubicBezTo>
                <a:cubicBezTo>
                  <a:pt x="1381" y="16570"/>
                  <a:pt x="1363" y="16503"/>
                  <a:pt x="1360" y="16440"/>
                </a:cubicBezTo>
                <a:cubicBezTo>
                  <a:pt x="1353" y="16299"/>
                  <a:pt x="1350" y="16147"/>
                  <a:pt x="1360" y="16007"/>
                </a:cubicBezTo>
                <a:cubicBezTo>
                  <a:pt x="1365" y="15943"/>
                  <a:pt x="1405" y="15916"/>
                  <a:pt x="1415" y="15868"/>
                </a:cubicBezTo>
                <a:cubicBezTo>
                  <a:pt x="1424" y="15825"/>
                  <a:pt x="1386" y="15737"/>
                  <a:pt x="1377" y="15698"/>
                </a:cubicBezTo>
                <a:cubicBezTo>
                  <a:pt x="1359" y="15619"/>
                  <a:pt x="1314" y="15577"/>
                  <a:pt x="1290" y="15506"/>
                </a:cubicBezTo>
                <a:cubicBezTo>
                  <a:pt x="1274" y="15455"/>
                  <a:pt x="1285" y="15388"/>
                  <a:pt x="1285" y="15335"/>
                </a:cubicBezTo>
                <a:cubicBezTo>
                  <a:pt x="1285" y="15211"/>
                  <a:pt x="1285" y="15086"/>
                  <a:pt x="1285" y="14961"/>
                </a:cubicBezTo>
                <a:cubicBezTo>
                  <a:pt x="1285" y="14836"/>
                  <a:pt x="1314" y="14737"/>
                  <a:pt x="1313" y="14620"/>
                </a:cubicBezTo>
                <a:cubicBezTo>
                  <a:pt x="1313" y="14550"/>
                  <a:pt x="1304" y="14470"/>
                  <a:pt x="1314" y="14400"/>
                </a:cubicBezTo>
                <a:cubicBezTo>
                  <a:pt x="1323" y="14333"/>
                  <a:pt x="1344" y="14318"/>
                  <a:pt x="1362" y="14259"/>
                </a:cubicBezTo>
                <a:cubicBezTo>
                  <a:pt x="1391" y="14160"/>
                  <a:pt x="1370" y="14022"/>
                  <a:pt x="1370" y="13918"/>
                </a:cubicBezTo>
                <a:cubicBezTo>
                  <a:pt x="1370" y="13845"/>
                  <a:pt x="1357" y="13761"/>
                  <a:pt x="1369" y="13690"/>
                </a:cubicBezTo>
                <a:cubicBezTo>
                  <a:pt x="1377" y="13640"/>
                  <a:pt x="1410" y="13613"/>
                  <a:pt x="1399" y="13549"/>
                </a:cubicBezTo>
                <a:cubicBezTo>
                  <a:pt x="1382" y="13447"/>
                  <a:pt x="1371" y="13352"/>
                  <a:pt x="1370" y="13238"/>
                </a:cubicBezTo>
                <a:cubicBezTo>
                  <a:pt x="1370" y="13103"/>
                  <a:pt x="1419" y="12978"/>
                  <a:pt x="1399" y="12841"/>
                </a:cubicBezTo>
                <a:cubicBezTo>
                  <a:pt x="1383" y="12728"/>
                  <a:pt x="1366" y="12618"/>
                  <a:pt x="1361" y="12501"/>
                </a:cubicBezTo>
                <a:cubicBezTo>
                  <a:pt x="1358" y="12439"/>
                  <a:pt x="1376" y="12361"/>
                  <a:pt x="1362" y="12302"/>
                </a:cubicBezTo>
                <a:cubicBezTo>
                  <a:pt x="1347" y="12241"/>
                  <a:pt x="1327" y="12199"/>
                  <a:pt x="1314" y="12132"/>
                </a:cubicBezTo>
                <a:cubicBezTo>
                  <a:pt x="1291" y="12008"/>
                  <a:pt x="1285" y="11895"/>
                  <a:pt x="1285" y="11764"/>
                </a:cubicBezTo>
                <a:cubicBezTo>
                  <a:pt x="1285" y="11526"/>
                  <a:pt x="1253" y="11259"/>
                  <a:pt x="1291" y="11025"/>
                </a:cubicBezTo>
                <a:cubicBezTo>
                  <a:pt x="1302" y="10963"/>
                  <a:pt x="1302" y="10894"/>
                  <a:pt x="1312" y="10829"/>
                </a:cubicBezTo>
                <a:cubicBezTo>
                  <a:pt x="1324" y="10757"/>
                  <a:pt x="1357" y="10704"/>
                  <a:pt x="1360" y="10630"/>
                </a:cubicBezTo>
                <a:cubicBezTo>
                  <a:pt x="1363" y="10580"/>
                  <a:pt x="1372" y="10508"/>
                  <a:pt x="1362" y="10459"/>
                </a:cubicBezTo>
                <a:cubicBezTo>
                  <a:pt x="1349" y="10401"/>
                  <a:pt x="1325" y="10382"/>
                  <a:pt x="1314" y="10318"/>
                </a:cubicBezTo>
                <a:cubicBezTo>
                  <a:pt x="1304" y="10264"/>
                  <a:pt x="1304" y="10173"/>
                  <a:pt x="1314" y="10120"/>
                </a:cubicBezTo>
                <a:cubicBezTo>
                  <a:pt x="1326" y="10053"/>
                  <a:pt x="1345" y="10034"/>
                  <a:pt x="1362" y="9972"/>
                </a:cubicBezTo>
                <a:cubicBezTo>
                  <a:pt x="1391" y="9864"/>
                  <a:pt x="1360" y="9701"/>
                  <a:pt x="1361" y="9587"/>
                </a:cubicBezTo>
                <a:cubicBezTo>
                  <a:pt x="1361" y="9555"/>
                  <a:pt x="1372" y="9498"/>
                  <a:pt x="1363" y="9468"/>
                </a:cubicBezTo>
                <a:cubicBezTo>
                  <a:pt x="1353" y="9432"/>
                  <a:pt x="1320" y="9418"/>
                  <a:pt x="1311" y="9383"/>
                </a:cubicBezTo>
                <a:cubicBezTo>
                  <a:pt x="1299" y="9335"/>
                  <a:pt x="1313" y="9264"/>
                  <a:pt x="1313" y="9214"/>
                </a:cubicBezTo>
                <a:cubicBezTo>
                  <a:pt x="1313" y="9089"/>
                  <a:pt x="1313" y="8963"/>
                  <a:pt x="1313" y="8838"/>
                </a:cubicBezTo>
                <a:cubicBezTo>
                  <a:pt x="1313" y="8708"/>
                  <a:pt x="1313" y="8577"/>
                  <a:pt x="1313" y="8447"/>
                </a:cubicBezTo>
                <a:cubicBezTo>
                  <a:pt x="1313" y="8328"/>
                  <a:pt x="1284" y="8226"/>
                  <a:pt x="1285" y="8108"/>
                </a:cubicBezTo>
                <a:cubicBezTo>
                  <a:pt x="1286" y="7974"/>
                  <a:pt x="1297" y="7861"/>
                  <a:pt x="1313" y="7740"/>
                </a:cubicBezTo>
                <a:cubicBezTo>
                  <a:pt x="1322" y="7676"/>
                  <a:pt x="1314" y="7605"/>
                  <a:pt x="1313" y="7540"/>
                </a:cubicBezTo>
                <a:cubicBezTo>
                  <a:pt x="1313" y="7515"/>
                  <a:pt x="1307" y="7478"/>
                  <a:pt x="1312" y="7454"/>
                </a:cubicBezTo>
                <a:cubicBezTo>
                  <a:pt x="1318" y="7430"/>
                  <a:pt x="1348" y="7403"/>
                  <a:pt x="1350" y="7392"/>
                </a:cubicBezTo>
                <a:cubicBezTo>
                  <a:pt x="1376" y="7280"/>
                  <a:pt x="1370" y="7149"/>
                  <a:pt x="1370" y="7030"/>
                </a:cubicBezTo>
                <a:cubicBezTo>
                  <a:pt x="1370" y="6970"/>
                  <a:pt x="1368" y="6911"/>
                  <a:pt x="1363" y="6852"/>
                </a:cubicBezTo>
                <a:cubicBezTo>
                  <a:pt x="1356" y="6780"/>
                  <a:pt x="1329" y="6755"/>
                  <a:pt x="1311" y="6690"/>
                </a:cubicBezTo>
                <a:cubicBezTo>
                  <a:pt x="1302" y="6656"/>
                  <a:pt x="1319" y="6611"/>
                  <a:pt x="1314" y="6576"/>
                </a:cubicBezTo>
                <a:cubicBezTo>
                  <a:pt x="1311" y="6556"/>
                  <a:pt x="1293" y="6526"/>
                  <a:pt x="1291" y="6513"/>
                </a:cubicBezTo>
                <a:cubicBezTo>
                  <a:pt x="1284" y="6460"/>
                  <a:pt x="1295" y="6401"/>
                  <a:pt x="1286" y="6348"/>
                </a:cubicBezTo>
                <a:cubicBezTo>
                  <a:pt x="1278" y="6298"/>
                  <a:pt x="1256" y="6269"/>
                  <a:pt x="1257" y="6208"/>
                </a:cubicBezTo>
                <a:cubicBezTo>
                  <a:pt x="1257" y="6143"/>
                  <a:pt x="1247" y="6072"/>
                  <a:pt x="1256" y="6009"/>
                </a:cubicBezTo>
                <a:cubicBezTo>
                  <a:pt x="1275" y="5875"/>
                  <a:pt x="1334" y="5762"/>
                  <a:pt x="1360" y="5640"/>
                </a:cubicBezTo>
                <a:cubicBezTo>
                  <a:pt x="1381" y="5541"/>
                  <a:pt x="1374" y="5425"/>
                  <a:pt x="1371" y="5323"/>
                </a:cubicBezTo>
                <a:cubicBezTo>
                  <a:pt x="1367" y="5226"/>
                  <a:pt x="1335" y="5186"/>
                  <a:pt x="1311" y="5102"/>
                </a:cubicBezTo>
                <a:cubicBezTo>
                  <a:pt x="1296" y="5048"/>
                  <a:pt x="1313" y="4959"/>
                  <a:pt x="1313" y="4902"/>
                </a:cubicBezTo>
                <a:cubicBezTo>
                  <a:pt x="1313" y="4793"/>
                  <a:pt x="1323" y="4677"/>
                  <a:pt x="1307" y="4570"/>
                </a:cubicBezTo>
                <a:cubicBezTo>
                  <a:pt x="1278" y="4370"/>
                  <a:pt x="1243" y="4077"/>
                  <a:pt x="1324" y="3885"/>
                </a:cubicBezTo>
                <a:cubicBezTo>
                  <a:pt x="1352" y="3819"/>
                  <a:pt x="1382" y="3734"/>
                  <a:pt x="1363" y="3655"/>
                </a:cubicBezTo>
                <a:cubicBezTo>
                  <a:pt x="1355" y="3623"/>
                  <a:pt x="1319" y="3634"/>
                  <a:pt x="1311" y="3601"/>
                </a:cubicBezTo>
                <a:cubicBezTo>
                  <a:pt x="1305" y="3578"/>
                  <a:pt x="1313" y="3539"/>
                  <a:pt x="1313" y="3515"/>
                </a:cubicBezTo>
                <a:cubicBezTo>
                  <a:pt x="1315" y="3385"/>
                  <a:pt x="1302" y="3270"/>
                  <a:pt x="1285" y="3147"/>
                </a:cubicBezTo>
                <a:cubicBezTo>
                  <a:pt x="1269" y="3023"/>
                  <a:pt x="1250" y="2919"/>
                  <a:pt x="1279" y="2800"/>
                </a:cubicBezTo>
                <a:cubicBezTo>
                  <a:pt x="1306" y="2687"/>
                  <a:pt x="1337" y="2593"/>
                  <a:pt x="1360" y="2493"/>
                </a:cubicBezTo>
                <a:cubicBezTo>
                  <a:pt x="1372" y="2438"/>
                  <a:pt x="1373" y="2382"/>
                  <a:pt x="1371" y="2325"/>
                </a:cubicBezTo>
                <a:cubicBezTo>
                  <a:pt x="1368" y="2241"/>
                  <a:pt x="1327" y="2197"/>
                  <a:pt x="1311" y="2126"/>
                </a:cubicBezTo>
                <a:cubicBezTo>
                  <a:pt x="1299" y="2074"/>
                  <a:pt x="1321" y="2011"/>
                  <a:pt x="1315" y="1957"/>
                </a:cubicBezTo>
                <a:cubicBezTo>
                  <a:pt x="1306" y="1887"/>
                  <a:pt x="1286" y="1830"/>
                  <a:pt x="1285" y="1757"/>
                </a:cubicBezTo>
                <a:cubicBezTo>
                  <a:pt x="1282" y="1556"/>
                  <a:pt x="1284" y="1354"/>
                  <a:pt x="1285" y="1153"/>
                </a:cubicBezTo>
                <a:cubicBezTo>
                  <a:pt x="1478" y="1165"/>
                  <a:pt x="1668" y="1191"/>
                  <a:pt x="1862" y="1235"/>
                </a:cubicBezTo>
                <a:cubicBezTo>
                  <a:pt x="2177" y="1306"/>
                  <a:pt x="2514" y="1272"/>
                  <a:pt x="2822" y="1247"/>
                </a:cubicBezTo>
                <a:cubicBezTo>
                  <a:pt x="3148" y="1220"/>
                  <a:pt x="3431" y="1191"/>
                  <a:pt x="3771" y="1191"/>
                </a:cubicBezTo>
                <a:cubicBezTo>
                  <a:pt x="3942" y="1191"/>
                  <a:pt x="4124" y="1171"/>
                  <a:pt x="4293" y="1191"/>
                </a:cubicBezTo>
                <a:cubicBezTo>
                  <a:pt x="4453" y="1209"/>
                  <a:pt x="4587" y="1272"/>
                  <a:pt x="4753" y="1276"/>
                </a:cubicBezTo>
                <a:cubicBezTo>
                  <a:pt x="5038" y="1282"/>
                  <a:pt x="5299" y="1251"/>
                  <a:pt x="5589" y="1274"/>
                </a:cubicBezTo>
                <a:cubicBezTo>
                  <a:pt x="5705" y="1283"/>
                  <a:pt x="5781" y="1343"/>
                  <a:pt x="5892" y="1360"/>
                </a:cubicBezTo>
                <a:cubicBezTo>
                  <a:pt x="5992" y="1376"/>
                  <a:pt x="6110" y="1361"/>
                  <a:pt x="6211" y="1361"/>
                </a:cubicBezTo>
                <a:cubicBezTo>
                  <a:pt x="6417" y="1360"/>
                  <a:pt x="6593" y="1430"/>
                  <a:pt x="6792" y="1452"/>
                </a:cubicBezTo>
                <a:cubicBezTo>
                  <a:pt x="7135" y="1490"/>
                  <a:pt x="7541" y="1515"/>
                  <a:pt x="7891" y="1475"/>
                </a:cubicBezTo>
                <a:cubicBezTo>
                  <a:pt x="8063" y="1455"/>
                  <a:pt x="8220" y="1386"/>
                  <a:pt x="8394" y="1358"/>
                </a:cubicBezTo>
                <a:cubicBezTo>
                  <a:pt x="8604" y="1325"/>
                  <a:pt x="8852" y="1361"/>
                  <a:pt x="9065" y="1361"/>
                </a:cubicBezTo>
                <a:cubicBezTo>
                  <a:pt x="10363" y="1361"/>
                  <a:pt x="10363" y="1361"/>
                  <a:pt x="10363" y="1361"/>
                </a:cubicBezTo>
                <a:cubicBezTo>
                  <a:pt x="10954" y="1361"/>
                  <a:pt x="10954" y="1361"/>
                  <a:pt x="10954" y="1361"/>
                </a:cubicBezTo>
                <a:cubicBezTo>
                  <a:pt x="11054" y="1361"/>
                  <a:pt x="11155" y="1360"/>
                  <a:pt x="11255" y="1361"/>
                </a:cubicBezTo>
                <a:cubicBezTo>
                  <a:pt x="11291" y="1361"/>
                  <a:pt x="11348" y="1370"/>
                  <a:pt x="11383" y="1363"/>
                </a:cubicBezTo>
                <a:cubicBezTo>
                  <a:pt x="11463" y="1347"/>
                  <a:pt x="11489" y="1296"/>
                  <a:pt x="11561" y="1274"/>
                </a:cubicBezTo>
                <a:cubicBezTo>
                  <a:pt x="11720" y="1225"/>
                  <a:pt x="11982" y="1276"/>
                  <a:pt x="12150" y="1276"/>
                </a:cubicBezTo>
                <a:cubicBezTo>
                  <a:pt x="12292" y="1276"/>
                  <a:pt x="12770" y="1201"/>
                  <a:pt x="12805" y="1365"/>
                </a:cubicBezTo>
                <a:cubicBezTo>
                  <a:pt x="12930" y="1353"/>
                  <a:pt x="13186" y="1416"/>
                  <a:pt x="13295" y="1365"/>
                </a:cubicBezTo>
                <a:cubicBezTo>
                  <a:pt x="13339" y="1344"/>
                  <a:pt x="13328" y="1292"/>
                  <a:pt x="13375" y="1271"/>
                </a:cubicBezTo>
                <a:cubicBezTo>
                  <a:pt x="13403" y="1259"/>
                  <a:pt x="13475" y="1275"/>
                  <a:pt x="13509" y="1276"/>
                </a:cubicBezTo>
                <a:cubicBezTo>
                  <a:pt x="13591" y="1277"/>
                  <a:pt x="13673" y="1276"/>
                  <a:pt x="13755" y="1276"/>
                </a:cubicBezTo>
                <a:cubicBezTo>
                  <a:pt x="13853" y="1276"/>
                  <a:pt x="13950" y="1277"/>
                  <a:pt x="14047" y="1276"/>
                </a:cubicBezTo>
                <a:cubicBezTo>
                  <a:pt x="14077" y="1275"/>
                  <a:pt x="14130" y="1266"/>
                  <a:pt x="14157" y="1274"/>
                </a:cubicBezTo>
                <a:cubicBezTo>
                  <a:pt x="14222" y="1291"/>
                  <a:pt x="14235" y="1343"/>
                  <a:pt x="14292" y="1365"/>
                </a:cubicBezTo>
                <a:cubicBezTo>
                  <a:pt x="14462" y="1431"/>
                  <a:pt x="14724" y="1327"/>
                  <a:pt x="14908" y="1358"/>
                </a:cubicBezTo>
                <a:cubicBezTo>
                  <a:pt x="15262" y="1419"/>
                  <a:pt x="15637" y="1420"/>
                  <a:pt x="15988" y="1360"/>
                </a:cubicBezTo>
                <a:cubicBezTo>
                  <a:pt x="16140" y="1334"/>
                  <a:pt x="16323" y="1361"/>
                  <a:pt x="16478" y="1361"/>
                </a:cubicBezTo>
                <a:cubicBezTo>
                  <a:pt x="16651" y="1361"/>
                  <a:pt x="16834" y="1345"/>
                  <a:pt x="17006" y="1365"/>
                </a:cubicBezTo>
                <a:cubicBezTo>
                  <a:pt x="17032" y="1239"/>
                  <a:pt x="17154" y="1275"/>
                  <a:pt x="17250" y="1276"/>
                </a:cubicBezTo>
                <a:cubicBezTo>
                  <a:pt x="17302" y="1276"/>
                  <a:pt x="17366" y="1265"/>
                  <a:pt x="17417" y="1276"/>
                </a:cubicBezTo>
                <a:cubicBezTo>
                  <a:pt x="17490" y="1291"/>
                  <a:pt x="17506" y="1341"/>
                  <a:pt x="17579" y="1365"/>
                </a:cubicBezTo>
                <a:cubicBezTo>
                  <a:pt x="17763" y="1427"/>
                  <a:pt x="18073" y="1353"/>
                  <a:pt x="18271" y="1361"/>
                </a:cubicBezTo>
                <a:cubicBezTo>
                  <a:pt x="18498" y="1369"/>
                  <a:pt x="18740" y="1422"/>
                  <a:pt x="18968" y="1447"/>
                </a:cubicBezTo>
                <a:cubicBezTo>
                  <a:pt x="19068" y="1457"/>
                  <a:pt x="19171" y="1443"/>
                  <a:pt x="19270" y="1452"/>
                </a:cubicBezTo>
                <a:cubicBezTo>
                  <a:pt x="19373" y="1462"/>
                  <a:pt x="19490" y="1488"/>
                  <a:pt x="19602" y="1475"/>
                </a:cubicBezTo>
                <a:cubicBezTo>
                  <a:pt x="20006" y="1431"/>
                  <a:pt x="20446" y="1444"/>
                  <a:pt x="20860" y="1475"/>
                </a:cubicBezTo>
                <a:cubicBezTo>
                  <a:pt x="21067" y="1490"/>
                  <a:pt x="21271" y="1483"/>
                  <a:pt x="21456" y="1413"/>
                </a:cubicBezTo>
                <a:cubicBezTo>
                  <a:pt x="21581" y="1365"/>
                  <a:pt x="21956" y="1417"/>
                  <a:pt x="21989" y="1271"/>
                </a:cubicBezTo>
                <a:cubicBezTo>
                  <a:pt x="22327" y="1304"/>
                  <a:pt x="22682" y="1276"/>
                  <a:pt x="23021" y="1276"/>
                </a:cubicBezTo>
                <a:cubicBezTo>
                  <a:pt x="23625" y="1276"/>
                  <a:pt x="23625" y="1276"/>
                  <a:pt x="23625" y="1276"/>
                </a:cubicBezTo>
                <a:cubicBezTo>
                  <a:pt x="23770" y="1276"/>
                  <a:pt x="24070" y="1211"/>
                  <a:pt x="24126" y="1369"/>
                </a:cubicBezTo>
                <a:cubicBezTo>
                  <a:pt x="24236" y="1178"/>
                  <a:pt x="24826" y="1276"/>
                  <a:pt x="25042" y="1276"/>
                </a:cubicBezTo>
                <a:cubicBezTo>
                  <a:pt x="25503" y="1276"/>
                  <a:pt x="25503" y="1276"/>
                  <a:pt x="25503" y="1276"/>
                </a:cubicBezTo>
                <a:cubicBezTo>
                  <a:pt x="25569" y="1276"/>
                  <a:pt x="25636" y="1271"/>
                  <a:pt x="25701" y="1276"/>
                </a:cubicBezTo>
                <a:cubicBezTo>
                  <a:pt x="25833" y="1285"/>
                  <a:pt x="25885" y="1350"/>
                  <a:pt x="26014" y="1360"/>
                </a:cubicBezTo>
                <a:cubicBezTo>
                  <a:pt x="26625" y="1408"/>
                  <a:pt x="27261" y="1361"/>
                  <a:pt x="27874" y="1361"/>
                </a:cubicBezTo>
                <a:cubicBezTo>
                  <a:pt x="28302" y="1361"/>
                  <a:pt x="28302" y="1361"/>
                  <a:pt x="28302" y="1361"/>
                </a:cubicBezTo>
                <a:cubicBezTo>
                  <a:pt x="28373" y="1361"/>
                  <a:pt x="28444" y="1359"/>
                  <a:pt x="28515" y="1361"/>
                </a:cubicBezTo>
                <a:cubicBezTo>
                  <a:pt x="28656" y="1363"/>
                  <a:pt x="28737" y="1302"/>
                  <a:pt x="28860" y="1274"/>
                </a:cubicBezTo>
                <a:cubicBezTo>
                  <a:pt x="29003" y="1241"/>
                  <a:pt x="29206" y="1276"/>
                  <a:pt x="29354" y="1276"/>
                </a:cubicBezTo>
                <a:cubicBezTo>
                  <a:pt x="29425" y="1276"/>
                  <a:pt x="29499" y="1270"/>
                  <a:pt x="29570" y="1276"/>
                </a:cubicBezTo>
                <a:cubicBezTo>
                  <a:pt x="29684" y="1285"/>
                  <a:pt x="29701" y="1335"/>
                  <a:pt x="29804" y="1363"/>
                </a:cubicBezTo>
                <a:cubicBezTo>
                  <a:pt x="29953" y="1403"/>
                  <a:pt x="30185" y="1361"/>
                  <a:pt x="30343" y="1361"/>
                </a:cubicBezTo>
                <a:cubicBezTo>
                  <a:pt x="30807" y="1361"/>
                  <a:pt x="30807" y="1361"/>
                  <a:pt x="30807" y="1361"/>
                </a:cubicBezTo>
                <a:cubicBezTo>
                  <a:pt x="31788" y="1361"/>
                  <a:pt x="31788" y="1361"/>
                  <a:pt x="31788" y="1361"/>
                </a:cubicBezTo>
                <a:cubicBezTo>
                  <a:pt x="32847" y="1361"/>
                  <a:pt x="32847" y="1361"/>
                  <a:pt x="32847" y="1361"/>
                </a:cubicBezTo>
                <a:cubicBezTo>
                  <a:pt x="32936" y="1361"/>
                  <a:pt x="33026" y="1359"/>
                  <a:pt x="33115" y="1361"/>
                </a:cubicBezTo>
                <a:cubicBezTo>
                  <a:pt x="33256" y="1363"/>
                  <a:pt x="33227" y="1316"/>
                  <a:pt x="33336" y="1271"/>
                </a:cubicBezTo>
                <a:cubicBezTo>
                  <a:pt x="33448" y="1225"/>
                  <a:pt x="33672" y="1285"/>
                  <a:pt x="33797" y="1271"/>
                </a:cubicBezTo>
                <a:cubicBezTo>
                  <a:pt x="33865" y="1452"/>
                  <a:pt x="34539" y="1361"/>
                  <a:pt x="34726" y="1361"/>
                </a:cubicBezTo>
                <a:cubicBezTo>
                  <a:pt x="35746" y="1361"/>
                  <a:pt x="35746" y="1361"/>
                  <a:pt x="35746" y="1361"/>
                </a:cubicBezTo>
                <a:cubicBezTo>
                  <a:pt x="36213" y="1361"/>
                  <a:pt x="36699" y="1326"/>
                  <a:pt x="37172" y="1342"/>
                </a:cubicBezTo>
                <a:cubicBezTo>
                  <a:pt x="37180" y="1365"/>
                  <a:pt x="37187" y="1388"/>
                  <a:pt x="37191" y="1412"/>
                </a:cubicBezTo>
                <a:cubicBezTo>
                  <a:pt x="37204" y="1487"/>
                  <a:pt x="37189" y="1575"/>
                  <a:pt x="37171" y="1639"/>
                </a:cubicBezTo>
                <a:cubicBezTo>
                  <a:pt x="37153" y="1703"/>
                  <a:pt x="37156" y="1760"/>
                  <a:pt x="37120" y="1818"/>
                </a:cubicBezTo>
                <a:cubicBezTo>
                  <a:pt x="37110" y="1834"/>
                  <a:pt x="37082" y="1856"/>
                  <a:pt x="37076" y="1881"/>
                </a:cubicBezTo>
                <a:cubicBezTo>
                  <a:pt x="37072" y="1899"/>
                  <a:pt x="37084" y="1923"/>
                  <a:pt x="37078" y="1940"/>
                </a:cubicBezTo>
                <a:cubicBezTo>
                  <a:pt x="37070" y="1965"/>
                  <a:pt x="37044" y="1974"/>
                  <a:pt x="37037" y="1995"/>
                </a:cubicBezTo>
                <a:cubicBezTo>
                  <a:pt x="37030" y="2018"/>
                  <a:pt x="37022" y="2085"/>
                  <a:pt x="37020" y="2109"/>
                </a:cubicBezTo>
                <a:cubicBezTo>
                  <a:pt x="37015" y="2152"/>
                  <a:pt x="37036" y="2170"/>
                  <a:pt x="37040" y="2206"/>
                </a:cubicBezTo>
                <a:cubicBezTo>
                  <a:pt x="37045" y="2246"/>
                  <a:pt x="37037" y="2280"/>
                  <a:pt x="37048" y="2318"/>
                </a:cubicBezTo>
                <a:cubicBezTo>
                  <a:pt x="37045" y="2309"/>
                  <a:pt x="37078" y="2354"/>
                  <a:pt x="37078" y="2354"/>
                </a:cubicBezTo>
                <a:cubicBezTo>
                  <a:pt x="37082" y="2364"/>
                  <a:pt x="37091" y="2422"/>
                  <a:pt x="37092" y="2433"/>
                </a:cubicBezTo>
                <a:cubicBezTo>
                  <a:pt x="37100" y="2503"/>
                  <a:pt x="37104" y="2589"/>
                  <a:pt x="37096" y="2660"/>
                </a:cubicBezTo>
                <a:cubicBezTo>
                  <a:pt x="37092" y="2696"/>
                  <a:pt x="37083" y="2719"/>
                  <a:pt x="37077" y="2751"/>
                </a:cubicBezTo>
                <a:cubicBezTo>
                  <a:pt x="37074" y="2769"/>
                  <a:pt x="37082" y="2791"/>
                  <a:pt x="37078" y="2809"/>
                </a:cubicBezTo>
                <a:cubicBezTo>
                  <a:pt x="37070" y="2843"/>
                  <a:pt x="37054" y="2855"/>
                  <a:pt x="37038" y="2888"/>
                </a:cubicBezTo>
                <a:cubicBezTo>
                  <a:pt x="37012" y="2942"/>
                  <a:pt x="37020" y="3008"/>
                  <a:pt x="37020" y="3072"/>
                </a:cubicBezTo>
                <a:cubicBezTo>
                  <a:pt x="37020" y="3109"/>
                  <a:pt x="37016" y="3150"/>
                  <a:pt x="37021" y="3187"/>
                </a:cubicBezTo>
                <a:cubicBezTo>
                  <a:pt x="37028" y="3256"/>
                  <a:pt x="37053" y="3227"/>
                  <a:pt x="37079" y="3283"/>
                </a:cubicBezTo>
                <a:cubicBezTo>
                  <a:pt x="37100" y="3327"/>
                  <a:pt x="37077" y="3440"/>
                  <a:pt x="37077" y="3489"/>
                </a:cubicBezTo>
                <a:cubicBezTo>
                  <a:pt x="37077" y="3568"/>
                  <a:pt x="37064" y="3660"/>
                  <a:pt x="37077" y="3737"/>
                </a:cubicBezTo>
                <a:cubicBezTo>
                  <a:pt x="37083" y="3773"/>
                  <a:pt x="37111" y="3798"/>
                  <a:pt x="37116" y="3828"/>
                </a:cubicBezTo>
                <a:cubicBezTo>
                  <a:pt x="37122" y="3866"/>
                  <a:pt x="37100" y="3888"/>
                  <a:pt x="37096" y="3923"/>
                </a:cubicBezTo>
                <a:cubicBezTo>
                  <a:pt x="37086" y="4000"/>
                  <a:pt x="37080" y="4078"/>
                  <a:pt x="37077" y="4150"/>
                </a:cubicBezTo>
                <a:cubicBezTo>
                  <a:pt x="37072" y="4301"/>
                  <a:pt x="37077" y="4453"/>
                  <a:pt x="37077" y="4604"/>
                </a:cubicBezTo>
                <a:cubicBezTo>
                  <a:pt x="37077" y="5154"/>
                  <a:pt x="37077" y="5154"/>
                  <a:pt x="37077" y="5154"/>
                </a:cubicBezTo>
                <a:cubicBezTo>
                  <a:pt x="37077" y="5438"/>
                  <a:pt x="37077" y="5438"/>
                  <a:pt x="37077" y="5438"/>
                </a:cubicBezTo>
                <a:cubicBezTo>
                  <a:pt x="37077" y="5486"/>
                  <a:pt x="37080" y="5538"/>
                  <a:pt x="37069" y="5580"/>
                </a:cubicBezTo>
                <a:cubicBezTo>
                  <a:pt x="37053" y="5583"/>
                  <a:pt x="37043" y="5593"/>
                  <a:pt x="37037" y="5607"/>
                </a:cubicBezTo>
                <a:cubicBezTo>
                  <a:pt x="37038" y="5619"/>
                  <a:pt x="37039" y="5631"/>
                  <a:pt x="37040" y="5643"/>
                </a:cubicBezTo>
                <a:cubicBezTo>
                  <a:pt x="37035" y="5667"/>
                  <a:pt x="37040" y="5697"/>
                  <a:pt x="37039" y="5722"/>
                </a:cubicBezTo>
                <a:cubicBezTo>
                  <a:pt x="37037" y="5810"/>
                  <a:pt x="37021" y="5892"/>
                  <a:pt x="37020" y="5983"/>
                </a:cubicBezTo>
                <a:cubicBezTo>
                  <a:pt x="37020" y="6029"/>
                  <a:pt x="37019" y="6083"/>
                  <a:pt x="37038" y="6119"/>
                </a:cubicBezTo>
                <a:cubicBezTo>
                  <a:pt x="37053" y="6149"/>
                  <a:pt x="37067" y="6137"/>
                  <a:pt x="37078" y="6175"/>
                </a:cubicBezTo>
                <a:cubicBezTo>
                  <a:pt x="37084" y="6194"/>
                  <a:pt x="37077" y="6227"/>
                  <a:pt x="37077" y="6248"/>
                </a:cubicBezTo>
                <a:cubicBezTo>
                  <a:pt x="37077" y="6340"/>
                  <a:pt x="37125" y="6788"/>
                  <a:pt x="37038" y="6814"/>
                </a:cubicBezTo>
                <a:cubicBezTo>
                  <a:pt x="37044" y="6840"/>
                  <a:pt x="37024" y="6883"/>
                  <a:pt x="37021" y="6912"/>
                </a:cubicBezTo>
                <a:cubicBezTo>
                  <a:pt x="37016" y="6948"/>
                  <a:pt x="37020" y="6989"/>
                  <a:pt x="37020" y="7025"/>
                </a:cubicBezTo>
                <a:cubicBezTo>
                  <a:pt x="37020" y="7106"/>
                  <a:pt x="37031" y="7175"/>
                  <a:pt x="37040" y="7252"/>
                </a:cubicBezTo>
                <a:cubicBezTo>
                  <a:pt x="37049" y="7325"/>
                  <a:pt x="37039" y="7405"/>
                  <a:pt x="37039" y="7479"/>
                </a:cubicBezTo>
                <a:cubicBezTo>
                  <a:pt x="37039" y="7515"/>
                  <a:pt x="37033" y="7557"/>
                  <a:pt x="37040" y="7592"/>
                </a:cubicBezTo>
                <a:cubicBezTo>
                  <a:pt x="37048" y="7644"/>
                  <a:pt x="37072" y="7670"/>
                  <a:pt x="37077" y="7722"/>
                </a:cubicBezTo>
                <a:cubicBezTo>
                  <a:pt x="37083" y="7787"/>
                  <a:pt x="37052" y="7770"/>
                  <a:pt x="37037" y="7818"/>
                </a:cubicBezTo>
                <a:cubicBezTo>
                  <a:pt x="37028" y="7851"/>
                  <a:pt x="37045" y="7898"/>
                  <a:pt x="37040" y="7932"/>
                </a:cubicBezTo>
                <a:cubicBezTo>
                  <a:pt x="37030" y="8014"/>
                  <a:pt x="37020" y="8090"/>
                  <a:pt x="37020" y="8176"/>
                </a:cubicBezTo>
                <a:cubicBezTo>
                  <a:pt x="37020" y="8322"/>
                  <a:pt x="36982" y="8466"/>
                  <a:pt x="37001" y="8613"/>
                </a:cubicBezTo>
                <a:cubicBezTo>
                  <a:pt x="37040" y="8914"/>
                  <a:pt x="37020" y="9243"/>
                  <a:pt x="37020" y="9553"/>
                </a:cubicBezTo>
                <a:cubicBezTo>
                  <a:pt x="37020" y="10030"/>
                  <a:pt x="37020" y="10030"/>
                  <a:pt x="37020" y="10030"/>
                </a:cubicBezTo>
                <a:cubicBezTo>
                  <a:pt x="37020" y="10178"/>
                  <a:pt x="36993" y="10355"/>
                  <a:pt x="37020" y="10500"/>
                </a:cubicBezTo>
                <a:cubicBezTo>
                  <a:pt x="37028" y="10546"/>
                  <a:pt x="37028" y="10654"/>
                  <a:pt x="37079" y="10669"/>
                </a:cubicBezTo>
                <a:cubicBezTo>
                  <a:pt x="37086" y="10728"/>
                  <a:pt x="37051" y="10753"/>
                  <a:pt x="37038" y="10802"/>
                </a:cubicBezTo>
                <a:cubicBezTo>
                  <a:pt x="37029" y="10840"/>
                  <a:pt x="37041" y="10891"/>
                  <a:pt x="37037" y="10931"/>
                </a:cubicBezTo>
                <a:cubicBezTo>
                  <a:pt x="37048" y="10933"/>
                  <a:pt x="37068" y="10950"/>
                  <a:pt x="37079" y="10951"/>
                </a:cubicBezTo>
                <a:cubicBezTo>
                  <a:pt x="37075" y="11021"/>
                  <a:pt x="37090" y="11075"/>
                  <a:pt x="37096" y="11141"/>
                </a:cubicBezTo>
                <a:cubicBezTo>
                  <a:pt x="37102" y="11204"/>
                  <a:pt x="37084" y="11238"/>
                  <a:pt x="37077" y="11294"/>
                </a:cubicBezTo>
                <a:cubicBezTo>
                  <a:pt x="37071" y="11346"/>
                  <a:pt x="37094" y="11416"/>
                  <a:pt x="37079" y="11465"/>
                </a:cubicBezTo>
                <a:cubicBezTo>
                  <a:pt x="37071" y="11475"/>
                  <a:pt x="37061" y="11483"/>
                  <a:pt x="37048" y="11487"/>
                </a:cubicBezTo>
                <a:cubicBezTo>
                  <a:pt x="37042" y="11507"/>
                  <a:pt x="37044" y="11519"/>
                  <a:pt x="37040" y="11539"/>
                </a:cubicBezTo>
                <a:cubicBezTo>
                  <a:pt x="37034" y="11568"/>
                  <a:pt x="37039" y="11604"/>
                  <a:pt x="37039" y="11634"/>
                </a:cubicBezTo>
                <a:cubicBezTo>
                  <a:pt x="37039" y="11974"/>
                  <a:pt x="37039" y="11974"/>
                  <a:pt x="37039" y="11974"/>
                </a:cubicBezTo>
                <a:cubicBezTo>
                  <a:pt x="37039" y="12030"/>
                  <a:pt x="37032" y="12093"/>
                  <a:pt x="37048" y="12144"/>
                </a:cubicBezTo>
                <a:cubicBezTo>
                  <a:pt x="37061" y="12185"/>
                  <a:pt x="37075" y="12192"/>
                  <a:pt x="37077" y="12241"/>
                </a:cubicBezTo>
                <a:cubicBezTo>
                  <a:pt x="37078" y="12265"/>
                  <a:pt x="37079" y="12290"/>
                  <a:pt x="37077" y="12313"/>
                </a:cubicBezTo>
                <a:cubicBezTo>
                  <a:pt x="37076" y="12341"/>
                  <a:pt x="37075" y="12360"/>
                  <a:pt x="37069" y="12383"/>
                </a:cubicBezTo>
                <a:cubicBezTo>
                  <a:pt x="37053" y="12387"/>
                  <a:pt x="37043" y="12396"/>
                  <a:pt x="37037" y="12410"/>
                </a:cubicBezTo>
                <a:cubicBezTo>
                  <a:pt x="37032" y="12427"/>
                  <a:pt x="37043" y="12451"/>
                  <a:pt x="37040" y="12468"/>
                </a:cubicBezTo>
                <a:cubicBezTo>
                  <a:pt x="37030" y="12519"/>
                  <a:pt x="37020" y="12560"/>
                  <a:pt x="37020" y="12617"/>
                </a:cubicBezTo>
                <a:cubicBezTo>
                  <a:pt x="37021" y="12737"/>
                  <a:pt x="37021" y="12858"/>
                  <a:pt x="37020" y="12978"/>
                </a:cubicBezTo>
                <a:cubicBezTo>
                  <a:pt x="37020" y="13098"/>
                  <a:pt x="37078" y="13179"/>
                  <a:pt x="37077" y="13297"/>
                </a:cubicBezTo>
                <a:cubicBezTo>
                  <a:pt x="37077" y="13360"/>
                  <a:pt x="37078" y="13409"/>
                  <a:pt x="37097" y="13467"/>
                </a:cubicBezTo>
                <a:cubicBezTo>
                  <a:pt x="37100" y="13478"/>
                  <a:pt x="37105" y="13490"/>
                  <a:pt x="37110" y="13504"/>
                </a:cubicBezTo>
                <a:cubicBezTo>
                  <a:pt x="37111" y="13516"/>
                  <a:pt x="37113" y="13529"/>
                  <a:pt x="37116" y="13545"/>
                </a:cubicBezTo>
                <a:cubicBezTo>
                  <a:pt x="37125" y="13603"/>
                  <a:pt x="37142" y="13655"/>
                  <a:pt x="37143" y="13716"/>
                </a:cubicBezTo>
                <a:cubicBezTo>
                  <a:pt x="37147" y="13858"/>
                  <a:pt x="37125" y="14009"/>
                  <a:pt x="37143" y="14149"/>
                </a:cubicBezTo>
                <a:cubicBezTo>
                  <a:pt x="37150" y="14206"/>
                  <a:pt x="37170" y="14260"/>
                  <a:pt x="37172" y="14319"/>
                </a:cubicBezTo>
                <a:cubicBezTo>
                  <a:pt x="37174" y="14388"/>
                  <a:pt x="37172" y="14458"/>
                  <a:pt x="37172" y="14528"/>
                </a:cubicBezTo>
                <a:cubicBezTo>
                  <a:pt x="37172" y="14641"/>
                  <a:pt x="37204" y="14824"/>
                  <a:pt x="37145" y="14921"/>
                </a:cubicBezTo>
                <a:cubicBezTo>
                  <a:pt x="37165" y="14952"/>
                  <a:pt x="37235" y="14926"/>
                  <a:pt x="37267" y="14921"/>
                </a:cubicBezTo>
                <a:cubicBezTo>
                  <a:pt x="37313" y="14915"/>
                  <a:pt x="37363" y="14907"/>
                  <a:pt x="37415" y="14913"/>
                </a:cubicBezTo>
                <a:cubicBezTo>
                  <a:pt x="37509" y="14925"/>
                  <a:pt x="37592" y="14943"/>
                  <a:pt x="37693" y="14937"/>
                </a:cubicBezTo>
                <a:cubicBezTo>
                  <a:pt x="37694" y="14975"/>
                  <a:pt x="37823" y="14976"/>
                  <a:pt x="37862" y="14982"/>
                </a:cubicBezTo>
                <a:cubicBezTo>
                  <a:pt x="37892" y="14987"/>
                  <a:pt x="38030" y="14991"/>
                  <a:pt x="38038" y="14970"/>
                </a:cubicBezTo>
                <a:cubicBezTo>
                  <a:pt x="38091" y="14955"/>
                  <a:pt x="38164" y="14967"/>
                  <a:pt x="38219" y="14967"/>
                </a:cubicBezTo>
                <a:cubicBezTo>
                  <a:pt x="38279" y="14967"/>
                  <a:pt x="38340" y="14964"/>
                  <a:pt x="38400" y="14968"/>
                </a:cubicBezTo>
                <a:cubicBezTo>
                  <a:pt x="38400" y="14442"/>
                  <a:pt x="38400" y="14442"/>
                  <a:pt x="38400" y="14442"/>
                </a:cubicBezTo>
                <a:cubicBezTo>
                  <a:pt x="38395" y="14416"/>
                  <a:pt x="38390" y="14388"/>
                  <a:pt x="38391" y="14357"/>
                </a:cubicBezTo>
                <a:cubicBezTo>
                  <a:pt x="38391" y="14288"/>
                  <a:pt x="38387" y="14218"/>
                  <a:pt x="38400" y="14152"/>
                </a:cubicBezTo>
                <a:lnTo>
                  <a:pt x="3840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2" name="***Title 3 [PHJU]"/>
          <p:cNvSpPr>
            <a:spLocks noGrp="1" noSelect="1"/>
          </p:cNvSpPr>
          <p:nvPr>
            <p:ph type="ctrTitle" hasCustomPrompt="1"/>
          </p:nvPr>
        </p:nvSpPr>
        <p:spPr>
          <a:xfrm>
            <a:off x="1030896" y="916992"/>
            <a:ext cx="10426536" cy="1296000"/>
          </a:xfrm>
        </p:spPr>
        <p:txBody>
          <a:bodyPr anchor="t"/>
          <a:lstStyle>
            <a:lvl1pPr algn="l">
              <a:lnSpc>
                <a:spcPct val="83000"/>
              </a:lnSpc>
              <a:defRPr sz="5300">
                <a:solidFill>
                  <a:schemeClr val="bg1"/>
                </a:solidFill>
              </a:defRPr>
            </a:lvl1pPr>
          </a:lstStyle>
          <a:p>
            <a:r>
              <a:rPr lang="nl-NL"/>
              <a:t>[Titel]</a:t>
            </a:r>
            <a:endParaRPr lang="nl-NL" dirty="0"/>
          </a:p>
        </p:txBody>
      </p:sp>
      <p:sp>
        <p:nvSpPr>
          <p:cNvPr id="3" name="Subtitle 4 [PHJU]"/>
          <p:cNvSpPr>
            <a:spLocks noGrp="1" noSelect="1"/>
          </p:cNvSpPr>
          <p:nvPr>
            <p:ph type="subTitle" idx="1" hasCustomPrompt="1"/>
          </p:nvPr>
        </p:nvSpPr>
        <p:spPr>
          <a:xfrm>
            <a:off x="1030896" y="2371248"/>
            <a:ext cx="10426536" cy="719856"/>
          </a:xfrm>
        </p:spPr>
        <p:txBody>
          <a:bodyPr/>
          <a:lstStyle>
            <a:lvl1pPr marL="0" indent="0" algn="l">
              <a:buNone/>
              <a:defRPr sz="2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a:t>
            </a:r>
            <a:endParaRPr lang="nl-NL" dirty="0"/>
          </a:p>
        </p:txBody>
      </p:sp>
      <p:sp>
        <p:nvSpPr>
          <p:cNvPr id="7" name="Tijdelijke aanduiding voor dia 5 [PHJU] (JU-Free)">
            <a:extLst>
              <a:ext uri="{FF2B5EF4-FFF2-40B4-BE49-F238E27FC236}">
                <a16:creationId xmlns:a16="http://schemas.microsoft.com/office/drawing/2014/main" id="{FD192802-BC01-9E6E-8C56-B3A3CB0F7E6D}"/>
              </a:ext>
            </a:extLst>
          </p:cNvPr>
          <p:cNvSpPr>
            <a:spLocks noGrp="1"/>
          </p:cNvSpPr>
          <p:nvPr>
            <p:ph type="body" sz="quarter" idx="1002" hasCustomPrompt="1"/>
          </p:nvPr>
        </p:nvSpPr>
        <p:spPr>
          <a:xfrm>
            <a:off x="1029600" y="5513388"/>
            <a:ext cx="7689850" cy="762000"/>
          </a:xfrm>
        </p:spPr>
        <p:txBody>
          <a:bodyPr/>
          <a:lstStyle>
            <a:lvl1pPr marL="0" indent="0">
              <a:lnSpc>
                <a:spcPct val="100000"/>
              </a:lnSpc>
              <a:buNone/>
              <a:defRPr sz="2600">
                <a:solidFill>
                  <a:schemeClr val="bg1"/>
                </a:solidFill>
              </a:defRPr>
            </a:lvl1pPr>
            <a:lvl2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2pPr>
            <a:lvl3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3pPr>
            <a:lvl4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4pPr>
            <a:lvl5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5pPr>
            <a:lvl6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6pPr>
            <a:lvl7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7pPr>
            <a:lvl8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8pPr>
            <a:lvl9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9pPr>
          </a:lstStyle>
          <a:p>
            <a:pPr lvl="0"/>
            <a:r>
              <a:rPr lang="nl-NL"/>
              <a:t>[Na(a)m(en) presentator(en)]</a:t>
            </a:r>
          </a:p>
          <a:p>
            <a:pPr lvl="0"/>
            <a:r>
              <a:rPr lang="nl-NL"/>
              <a:t>JU-LEVEL1=Standaard</a:t>
            </a:r>
            <a:endParaRPr lang="nl-NL" dirty="0"/>
          </a:p>
        </p:txBody>
      </p:sp>
    </p:spTree>
    <p:extLst>
      <p:ext uri="{BB962C8B-B14F-4D97-AF65-F5344CB8AC3E}">
        <p14:creationId xmlns:p14="http://schemas.microsoft.com/office/powerpoint/2010/main" val="782560192"/>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en object (paars)]">
    <p:spTree>
      <p:nvGrpSpPr>
        <p:cNvPr id="1" name=""/>
        <p:cNvGrpSpPr/>
        <p:nvPr/>
      </p:nvGrpSpPr>
      <p:grpSpPr>
        <a:xfrm>
          <a:off x="0" y="0"/>
          <a:ext cx="0" cy="0"/>
          <a:chOff x="0" y="0"/>
          <a:chExt cx="0" cy="0"/>
        </a:xfrm>
      </p:grpSpPr>
      <p:sp>
        <p:nvSpPr>
          <p:cNvPr id="8" name="Frame 1">
            <a:extLst>
              <a:ext uri="{FF2B5EF4-FFF2-40B4-BE49-F238E27FC236}">
                <a16:creationId xmlns:a16="http://schemas.microsoft.com/office/drawing/2014/main" id="{14E28AA8-A0F0-EEC8-D6EF-035E55F8555A}"/>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9" name="Frame 2">
            <a:extLst>
              <a:ext uri="{FF2B5EF4-FFF2-40B4-BE49-F238E27FC236}">
                <a16:creationId xmlns:a16="http://schemas.microsoft.com/office/drawing/2014/main" id="{A31810B1-7AFF-0DD8-F876-05C470D527BD}"/>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692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7" name="***Title 3">
            <a:extLst>
              <a:ext uri="{FF2B5EF4-FFF2-40B4-BE49-F238E27FC236}">
                <a16:creationId xmlns:a16="http://schemas.microsoft.com/office/drawing/2014/main" id="{0146F4D4-0F18-4CF3-2651-75B37AFDB09E}"/>
              </a:ext>
            </a:extLst>
          </p:cNvPr>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Frame content 4 [PHJU] (JU-Free)"/>
          <p:cNvSpPr>
            <a:spLocks noGrp="1"/>
          </p:cNvSpPr>
          <p:nvPr>
            <p:ph sz="half" idx="1" hasCustomPrompt="1"/>
          </p:nvPr>
        </p:nvSpPr>
        <p:spPr>
          <a:xfrm>
            <a:off x="756000" y="2343600"/>
            <a:ext cx="106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5" name="Footer Placeholder 5">
            <a:extLst>
              <a:ext uri="{FF2B5EF4-FFF2-40B4-BE49-F238E27FC236}">
                <a16:creationId xmlns:a16="http://schemas.microsoft.com/office/drawing/2014/main" id="{04BA0AB3-21A2-EE01-23EF-0F43D1D1A811}"/>
              </a:ext>
            </a:extLst>
          </p:cNvPr>
          <p:cNvSpPr>
            <a:spLocks noGrp="1" noSelect="1"/>
          </p:cNvSpPr>
          <p:nvPr>
            <p:ph type="ftr" sz="quarter" idx="11"/>
          </p:nvPr>
        </p:nvSpPr>
        <p:spPr/>
        <p:txBody>
          <a:bodyPr/>
          <a:lstStyle/>
          <a:p>
            <a:r>
              <a:rPr lang="nl-NL"/>
              <a:t>powerpoint template</a:t>
            </a:r>
            <a:endParaRPr lang="nl-NL" dirty="0"/>
          </a:p>
        </p:txBody>
      </p:sp>
      <p:sp>
        <p:nvSpPr>
          <p:cNvPr id="6" name="Slide Number Placeholder 6">
            <a:extLst>
              <a:ext uri="{FF2B5EF4-FFF2-40B4-BE49-F238E27FC236}">
                <a16:creationId xmlns:a16="http://schemas.microsoft.com/office/drawing/2014/main" id="{945D2E7C-C263-7080-2679-AE161A8831B6}"/>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339869993"/>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en object (zwart)]">
    <p:spTree>
      <p:nvGrpSpPr>
        <p:cNvPr id="1" name=""/>
        <p:cNvGrpSpPr/>
        <p:nvPr/>
      </p:nvGrpSpPr>
      <p:grpSpPr>
        <a:xfrm>
          <a:off x="0" y="0"/>
          <a:ext cx="0" cy="0"/>
          <a:chOff x="0" y="0"/>
          <a:chExt cx="0" cy="0"/>
        </a:xfrm>
      </p:grpSpPr>
      <p:sp>
        <p:nvSpPr>
          <p:cNvPr id="8" name="Frame 1">
            <a:extLst>
              <a:ext uri="{FF2B5EF4-FFF2-40B4-BE49-F238E27FC236}">
                <a16:creationId xmlns:a16="http://schemas.microsoft.com/office/drawing/2014/main" id="{90AE0D50-0037-C823-C19A-C902DACF6931}"/>
              </a:ext>
            </a:extLst>
          </p:cNvPr>
          <p:cNvSpPr>
            <a:spLocks noSelect="1"/>
          </p:cNvSpPr>
          <p:nvPr userDrawn="1"/>
        </p:nvSpPr>
        <p:spPr bwMode="auto">
          <a:xfrm>
            <a:off x="0" y="0"/>
            <a:ext cx="12190413" cy="6453188"/>
          </a:xfrm>
          <a:custGeom>
            <a:avLst/>
            <a:gdLst>
              <a:gd name="T0" fmla="*/ 38400 w 38400"/>
              <a:gd name="T1" fmla="*/ 0 h 20326"/>
              <a:gd name="T2" fmla="*/ 0 w 38400"/>
              <a:gd name="T3" fmla="*/ 0 h 20326"/>
              <a:gd name="T4" fmla="*/ 0 w 38400"/>
              <a:gd name="T5" fmla="*/ 20204 h 20326"/>
              <a:gd name="T6" fmla="*/ 502 w 38400"/>
              <a:gd name="T7" fmla="*/ 20239 h 20326"/>
              <a:gd name="T8" fmla="*/ 1471 w 38400"/>
              <a:gd name="T9" fmla="*/ 20239 h 20326"/>
              <a:gd name="T10" fmla="*/ 1944 w 38400"/>
              <a:gd name="T11" fmla="*/ 20197 h 20326"/>
              <a:gd name="T12" fmla="*/ 2408 w 38400"/>
              <a:gd name="T13" fmla="*/ 20183 h 20326"/>
              <a:gd name="T14" fmla="*/ 3392 w 38400"/>
              <a:gd name="T15" fmla="*/ 20198 h 20326"/>
              <a:gd name="T16" fmla="*/ 7134 w 38400"/>
              <a:gd name="T17" fmla="*/ 20197 h 20326"/>
              <a:gd name="T18" fmla="*/ 10748 w 38400"/>
              <a:gd name="T19" fmla="*/ 20194 h 20326"/>
              <a:gd name="T20" fmla="*/ 12529 w 38400"/>
              <a:gd name="T21" fmla="*/ 20197 h 20326"/>
              <a:gd name="T22" fmla="*/ 14308 w 38400"/>
              <a:gd name="T23" fmla="*/ 20197 h 20326"/>
              <a:gd name="T24" fmla="*/ 18139 w 38400"/>
              <a:gd name="T25" fmla="*/ 20197 h 20326"/>
              <a:gd name="T26" fmla="*/ 19883 w 38400"/>
              <a:gd name="T27" fmla="*/ 20183 h 20326"/>
              <a:gd name="T28" fmla="*/ 20943 w 38400"/>
              <a:gd name="T29" fmla="*/ 20183 h 20326"/>
              <a:gd name="T30" fmla="*/ 21840 w 38400"/>
              <a:gd name="T31" fmla="*/ 20184 h 20326"/>
              <a:gd name="T32" fmla="*/ 22444 w 38400"/>
              <a:gd name="T33" fmla="*/ 20184 h 20326"/>
              <a:gd name="T34" fmla="*/ 23881 w 38400"/>
              <a:gd name="T35" fmla="*/ 20197 h 20326"/>
              <a:gd name="T36" fmla="*/ 24497 w 38400"/>
              <a:gd name="T37" fmla="*/ 20161 h 20326"/>
              <a:gd name="T38" fmla="*/ 24822 w 38400"/>
              <a:gd name="T39" fmla="*/ 20154 h 20326"/>
              <a:gd name="T40" fmla="*/ 25168 w 38400"/>
              <a:gd name="T41" fmla="*/ 20112 h 20326"/>
              <a:gd name="T42" fmla="*/ 25454 w 38400"/>
              <a:gd name="T43" fmla="*/ 20154 h 20326"/>
              <a:gd name="T44" fmla="*/ 25793 w 38400"/>
              <a:gd name="T45" fmla="*/ 20154 h 20326"/>
              <a:gd name="T46" fmla="*/ 26523 w 38400"/>
              <a:gd name="T47" fmla="*/ 20154 h 20326"/>
              <a:gd name="T48" fmla="*/ 27882 w 38400"/>
              <a:gd name="T49" fmla="*/ 20121 h 20326"/>
              <a:gd name="T50" fmla="*/ 27886 w 38400"/>
              <a:gd name="T51" fmla="*/ 20157 h 20326"/>
              <a:gd name="T52" fmla="*/ 28857 w 38400"/>
              <a:gd name="T53" fmla="*/ 20154 h 20326"/>
              <a:gd name="T54" fmla="*/ 29806 w 38400"/>
              <a:gd name="T55" fmla="*/ 20161 h 20326"/>
              <a:gd name="T56" fmla="*/ 30680 w 38400"/>
              <a:gd name="T57" fmla="*/ 20241 h 20326"/>
              <a:gd name="T58" fmla="*/ 31104 w 38400"/>
              <a:gd name="T59" fmla="*/ 20296 h 20326"/>
              <a:gd name="T60" fmla="*/ 31361 w 38400"/>
              <a:gd name="T61" fmla="*/ 20236 h 20326"/>
              <a:gd name="T62" fmla="*/ 31664 w 38400"/>
              <a:gd name="T63" fmla="*/ 20239 h 20326"/>
              <a:gd name="T64" fmla="*/ 32527 w 38400"/>
              <a:gd name="T65" fmla="*/ 20183 h 20326"/>
              <a:gd name="T66" fmla="*/ 33447 w 38400"/>
              <a:gd name="T67" fmla="*/ 20154 h 20326"/>
              <a:gd name="T68" fmla="*/ 35419 w 38400"/>
              <a:gd name="T69" fmla="*/ 20197 h 20326"/>
              <a:gd name="T70" fmla="*/ 35786 w 38400"/>
              <a:gd name="T71" fmla="*/ 20197 h 20326"/>
              <a:gd name="T72" fmla="*/ 35963 w 38400"/>
              <a:gd name="T73" fmla="*/ 20197 h 20326"/>
              <a:gd name="T74" fmla="*/ 36123 w 38400"/>
              <a:gd name="T75" fmla="*/ 20242 h 20326"/>
              <a:gd name="T76" fmla="*/ 36899 w 38400"/>
              <a:gd name="T77" fmla="*/ 20252 h 20326"/>
              <a:gd name="T78" fmla="*/ 37106 w 38400"/>
              <a:gd name="T79" fmla="*/ 20296 h 20326"/>
              <a:gd name="T80" fmla="*/ 37298 w 38400"/>
              <a:gd name="T81" fmla="*/ 20296 h 20326"/>
              <a:gd name="T82" fmla="*/ 37663 w 38400"/>
              <a:gd name="T83" fmla="*/ 20296 h 20326"/>
              <a:gd name="T84" fmla="*/ 38090 w 38400"/>
              <a:gd name="T85" fmla="*/ 20299 h 20326"/>
              <a:gd name="T86" fmla="*/ 38249 w 38400"/>
              <a:gd name="T87" fmla="*/ 20240 h 20326"/>
              <a:gd name="T88" fmla="*/ 38400 w 38400"/>
              <a:gd name="T89" fmla="*/ 20239 h 20326"/>
              <a:gd name="T90" fmla="*/ 38400 w 38400"/>
              <a:gd name="T91" fmla="*/ 0 h 20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400" h="20326">
                <a:moveTo>
                  <a:pt x="38400" y="0"/>
                </a:moveTo>
                <a:cubicBezTo>
                  <a:pt x="0" y="0"/>
                  <a:pt x="0" y="0"/>
                  <a:pt x="0" y="0"/>
                </a:cubicBezTo>
                <a:cubicBezTo>
                  <a:pt x="0" y="20204"/>
                  <a:pt x="0" y="20204"/>
                  <a:pt x="0" y="20204"/>
                </a:cubicBezTo>
                <a:cubicBezTo>
                  <a:pt x="168" y="20220"/>
                  <a:pt x="332" y="20239"/>
                  <a:pt x="502" y="20239"/>
                </a:cubicBezTo>
                <a:cubicBezTo>
                  <a:pt x="825" y="20240"/>
                  <a:pt x="1148" y="20236"/>
                  <a:pt x="1471" y="20239"/>
                </a:cubicBezTo>
                <a:cubicBezTo>
                  <a:pt x="1634" y="20241"/>
                  <a:pt x="1777" y="20197"/>
                  <a:pt x="1944" y="20197"/>
                </a:cubicBezTo>
                <a:cubicBezTo>
                  <a:pt x="2100" y="20197"/>
                  <a:pt x="2252" y="20182"/>
                  <a:pt x="2408" y="20183"/>
                </a:cubicBezTo>
                <a:cubicBezTo>
                  <a:pt x="2737" y="20183"/>
                  <a:pt x="3065" y="20184"/>
                  <a:pt x="3392" y="20198"/>
                </a:cubicBezTo>
                <a:cubicBezTo>
                  <a:pt x="4638" y="20250"/>
                  <a:pt x="5894" y="20197"/>
                  <a:pt x="7134" y="20197"/>
                </a:cubicBezTo>
                <a:cubicBezTo>
                  <a:pt x="8343" y="20197"/>
                  <a:pt x="9544" y="20130"/>
                  <a:pt x="10748" y="20194"/>
                </a:cubicBezTo>
                <a:cubicBezTo>
                  <a:pt x="11341" y="20225"/>
                  <a:pt x="11935" y="20205"/>
                  <a:pt x="12529" y="20197"/>
                </a:cubicBezTo>
                <a:cubicBezTo>
                  <a:pt x="13123" y="20189"/>
                  <a:pt x="13712" y="20197"/>
                  <a:pt x="14308" y="20197"/>
                </a:cubicBezTo>
                <a:cubicBezTo>
                  <a:pt x="15582" y="20197"/>
                  <a:pt x="16870" y="20145"/>
                  <a:pt x="18139" y="20197"/>
                </a:cubicBezTo>
                <a:cubicBezTo>
                  <a:pt x="18721" y="20221"/>
                  <a:pt x="19300" y="20183"/>
                  <a:pt x="19883" y="20183"/>
                </a:cubicBezTo>
                <a:cubicBezTo>
                  <a:pt x="20943" y="20183"/>
                  <a:pt x="20943" y="20183"/>
                  <a:pt x="20943" y="20183"/>
                </a:cubicBezTo>
                <a:cubicBezTo>
                  <a:pt x="21235" y="20183"/>
                  <a:pt x="21550" y="20217"/>
                  <a:pt x="21840" y="20184"/>
                </a:cubicBezTo>
                <a:cubicBezTo>
                  <a:pt x="21952" y="20171"/>
                  <a:pt x="22381" y="20083"/>
                  <a:pt x="22444" y="20184"/>
                </a:cubicBezTo>
                <a:cubicBezTo>
                  <a:pt x="22924" y="20170"/>
                  <a:pt x="23402" y="20202"/>
                  <a:pt x="23881" y="20197"/>
                </a:cubicBezTo>
                <a:cubicBezTo>
                  <a:pt x="24085" y="20195"/>
                  <a:pt x="24301" y="20182"/>
                  <a:pt x="24497" y="20161"/>
                </a:cubicBezTo>
                <a:cubicBezTo>
                  <a:pt x="24604" y="20149"/>
                  <a:pt x="24715" y="20167"/>
                  <a:pt x="24822" y="20154"/>
                </a:cubicBezTo>
                <a:cubicBezTo>
                  <a:pt x="24943" y="20140"/>
                  <a:pt x="25036" y="20108"/>
                  <a:pt x="25168" y="20112"/>
                </a:cubicBezTo>
                <a:cubicBezTo>
                  <a:pt x="25279" y="20115"/>
                  <a:pt x="25347" y="20144"/>
                  <a:pt x="25454" y="20154"/>
                </a:cubicBezTo>
                <a:cubicBezTo>
                  <a:pt x="25565" y="20165"/>
                  <a:pt x="25682" y="20154"/>
                  <a:pt x="25793" y="20154"/>
                </a:cubicBezTo>
                <a:cubicBezTo>
                  <a:pt x="26523" y="20154"/>
                  <a:pt x="26523" y="20154"/>
                  <a:pt x="26523" y="20154"/>
                </a:cubicBezTo>
                <a:cubicBezTo>
                  <a:pt x="26955" y="20154"/>
                  <a:pt x="27443" y="20028"/>
                  <a:pt x="27882" y="20121"/>
                </a:cubicBezTo>
                <a:cubicBezTo>
                  <a:pt x="27891" y="20133"/>
                  <a:pt x="27893" y="20145"/>
                  <a:pt x="27886" y="20157"/>
                </a:cubicBezTo>
                <a:cubicBezTo>
                  <a:pt x="28208" y="20143"/>
                  <a:pt x="28534" y="20154"/>
                  <a:pt x="28857" y="20154"/>
                </a:cubicBezTo>
                <a:cubicBezTo>
                  <a:pt x="29169" y="20154"/>
                  <a:pt x="29496" y="20127"/>
                  <a:pt x="29806" y="20161"/>
                </a:cubicBezTo>
                <a:cubicBezTo>
                  <a:pt x="30089" y="20191"/>
                  <a:pt x="30404" y="20181"/>
                  <a:pt x="30680" y="20241"/>
                </a:cubicBezTo>
                <a:cubicBezTo>
                  <a:pt x="30827" y="20272"/>
                  <a:pt x="30941" y="20294"/>
                  <a:pt x="31104" y="20296"/>
                </a:cubicBezTo>
                <a:cubicBezTo>
                  <a:pt x="31215" y="20297"/>
                  <a:pt x="31264" y="20258"/>
                  <a:pt x="31361" y="20236"/>
                </a:cubicBezTo>
                <a:cubicBezTo>
                  <a:pt x="31448" y="20217"/>
                  <a:pt x="31573" y="20239"/>
                  <a:pt x="31664" y="20239"/>
                </a:cubicBezTo>
                <a:cubicBezTo>
                  <a:pt x="31958" y="20239"/>
                  <a:pt x="32226" y="20182"/>
                  <a:pt x="32527" y="20183"/>
                </a:cubicBezTo>
                <a:cubicBezTo>
                  <a:pt x="32837" y="20183"/>
                  <a:pt x="33135" y="20154"/>
                  <a:pt x="33447" y="20154"/>
                </a:cubicBezTo>
                <a:cubicBezTo>
                  <a:pt x="34109" y="20154"/>
                  <a:pt x="34761" y="20189"/>
                  <a:pt x="35419" y="20197"/>
                </a:cubicBezTo>
                <a:cubicBezTo>
                  <a:pt x="35541" y="20198"/>
                  <a:pt x="35664" y="20197"/>
                  <a:pt x="35786" y="20197"/>
                </a:cubicBezTo>
                <a:cubicBezTo>
                  <a:pt x="35844" y="20197"/>
                  <a:pt x="35906" y="20190"/>
                  <a:pt x="35963" y="20197"/>
                </a:cubicBezTo>
                <a:cubicBezTo>
                  <a:pt x="36027" y="20205"/>
                  <a:pt x="36064" y="20232"/>
                  <a:pt x="36123" y="20242"/>
                </a:cubicBezTo>
                <a:cubicBezTo>
                  <a:pt x="36375" y="20282"/>
                  <a:pt x="36649" y="20195"/>
                  <a:pt x="36899" y="20252"/>
                </a:cubicBezTo>
                <a:cubicBezTo>
                  <a:pt x="36980" y="20271"/>
                  <a:pt x="37015" y="20293"/>
                  <a:pt x="37106" y="20296"/>
                </a:cubicBezTo>
                <a:cubicBezTo>
                  <a:pt x="37170" y="20298"/>
                  <a:pt x="37234" y="20296"/>
                  <a:pt x="37298" y="20296"/>
                </a:cubicBezTo>
                <a:cubicBezTo>
                  <a:pt x="37663" y="20296"/>
                  <a:pt x="37663" y="20296"/>
                  <a:pt x="37663" y="20296"/>
                </a:cubicBezTo>
                <a:cubicBezTo>
                  <a:pt x="37794" y="20296"/>
                  <a:pt x="37962" y="20326"/>
                  <a:pt x="38090" y="20299"/>
                </a:cubicBezTo>
                <a:cubicBezTo>
                  <a:pt x="38146" y="20287"/>
                  <a:pt x="38182" y="20249"/>
                  <a:pt x="38249" y="20240"/>
                </a:cubicBezTo>
                <a:cubicBezTo>
                  <a:pt x="38300" y="20233"/>
                  <a:pt x="38350" y="20240"/>
                  <a:pt x="38400" y="20239"/>
                </a:cubicBezTo>
                <a:lnTo>
                  <a:pt x="3840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9" name="Frame 2">
            <a:extLst>
              <a:ext uri="{FF2B5EF4-FFF2-40B4-BE49-F238E27FC236}">
                <a16:creationId xmlns:a16="http://schemas.microsoft.com/office/drawing/2014/main" id="{86065AF6-E115-3C73-D09E-1D8B2F16BFED}"/>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7" name="***Title 3">
            <a:extLst>
              <a:ext uri="{FF2B5EF4-FFF2-40B4-BE49-F238E27FC236}">
                <a16:creationId xmlns:a16="http://schemas.microsoft.com/office/drawing/2014/main" id="{0146F4D4-0F18-4CF3-2651-75B37AFDB09E}"/>
              </a:ext>
            </a:extLst>
          </p:cNvPr>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Frame content 4 [PHJU] (JU-Free)"/>
          <p:cNvSpPr>
            <a:spLocks noGrp="1"/>
          </p:cNvSpPr>
          <p:nvPr>
            <p:ph sz="half" idx="1" hasCustomPrompt="1"/>
          </p:nvPr>
        </p:nvSpPr>
        <p:spPr>
          <a:xfrm>
            <a:off x="756000" y="2343600"/>
            <a:ext cx="106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5" name="Footer Placeholder 5">
            <a:extLst>
              <a:ext uri="{FF2B5EF4-FFF2-40B4-BE49-F238E27FC236}">
                <a16:creationId xmlns:a16="http://schemas.microsoft.com/office/drawing/2014/main" id="{04BA0AB3-21A2-EE01-23EF-0F43D1D1A811}"/>
              </a:ext>
            </a:extLst>
          </p:cNvPr>
          <p:cNvSpPr>
            <a:spLocks noGrp="1" noSelect="1"/>
          </p:cNvSpPr>
          <p:nvPr>
            <p:ph type="ftr" sz="quarter" idx="11"/>
          </p:nvPr>
        </p:nvSpPr>
        <p:spPr/>
        <p:txBody>
          <a:bodyPr/>
          <a:lstStyle/>
          <a:p>
            <a:r>
              <a:rPr lang="nl-NL"/>
              <a:t>powerpoint template</a:t>
            </a:r>
            <a:endParaRPr lang="nl-NL" dirty="0"/>
          </a:p>
        </p:txBody>
      </p:sp>
      <p:sp>
        <p:nvSpPr>
          <p:cNvPr id="6" name="Slide Number Placeholder 6">
            <a:extLst>
              <a:ext uri="{FF2B5EF4-FFF2-40B4-BE49-F238E27FC236}">
                <a16:creationId xmlns:a16="http://schemas.microsoft.com/office/drawing/2014/main" id="{945D2E7C-C263-7080-2679-AE161A8831B6}"/>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467645989"/>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nhoud van twee (paars)]">
    <p:spTree>
      <p:nvGrpSpPr>
        <p:cNvPr id="1" name=""/>
        <p:cNvGrpSpPr/>
        <p:nvPr/>
      </p:nvGrpSpPr>
      <p:grpSpPr>
        <a:xfrm>
          <a:off x="0" y="0"/>
          <a:ext cx="0" cy="0"/>
          <a:chOff x="0" y="0"/>
          <a:chExt cx="0" cy="0"/>
        </a:xfrm>
      </p:grpSpPr>
      <p:sp>
        <p:nvSpPr>
          <p:cNvPr id="8" name="Frame 1">
            <a:extLst>
              <a:ext uri="{FF2B5EF4-FFF2-40B4-BE49-F238E27FC236}">
                <a16:creationId xmlns:a16="http://schemas.microsoft.com/office/drawing/2014/main" id="{5DF0413B-12CC-42EF-CB6F-11E538F59781}"/>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9" name="Frame 2">
            <a:extLst>
              <a:ext uri="{FF2B5EF4-FFF2-40B4-BE49-F238E27FC236}">
                <a16:creationId xmlns:a16="http://schemas.microsoft.com/office/drawing/2014/main" id="{8A1EF73E-B709-3324-4CD3-246C3734DACC}"/>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692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11" name="***Title 3">
            <a:extLst>
              <a:ext uri="{FF2B5EF4-FFF2-40B4-BE49-F238E27FC236}">
                <a16:creationId xmlns:a16="http://schemas.microsoft.com/office/drawing/2014/main" id="{9C418A14-B3CF-0E03-0C8A-420E3A0112A7}"/>
              </a:ext>
            </a:extLst>
          </p:cNvPr>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Tekst L 4 [PHJU] (JU-Free)"/>
          <p:cNvSpPr>
            <a:spLocks noGrp="1"/>
          </p:cNvSpPr>
          <p:nvPr>
            <p:ph sz="half" idx="1" hasCustomPrompt="1"/>
          </p:nvPr>
        </p:nvSpPr>
        <p:spPr>
          <a:xfrm>
            <a:off x="756000" y="2343600"/>
            <a:ext cx="5076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4" name="Tekst R 5 [PHJU] (JU-Free)"/>
          <p:cNvSpPr>
            <a:spLocks noGrp="1"/>
          </p:cNvSpPr>
          <p:nvPr>
            <p:ph sz="half" idx="2" hasCustomPrompt="1"/>
          </p:nvPr>
        </p:nvSpPr>
        <p:spPr>
          <a:xfrm>
            <a:off x="6347134" y="2343600"/>
            <a:ext cx="5076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sumJU-LEVEL5=Basistekst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6" name="Footer Placeholder 6">
            <a:extLst>
              <a:ext uri="{FF2B5EF4-FFF2-40B4-BE49-F238E27FC236}">
                <a16:creationId xmlns:a16="http://schemas.microsoft.com/office/drawing/2014/main" id="{21594D46-900F-EE0F-DA6F-06999A7C843E}"/>
              </a:ext>
            </a:extLst>
          </p:cNvPr>
          <p:cNvSpPr>
            <a:spLocks noGrp="1" noSelect="1"/>
          </p:cNvSpPr>
          <p:nvPr>
            <p:ph type="ftr" sz="quarter" idx="11"/>
          </p:nvPr>
        </p:nvSpPr>
        <p:spPr/>
        <p:txBody>
          <a:bodyPr/>
          <a:lstStyle/>
          <a:p>
            <a:r>
              <a:rPr lang="nl-NL"/>
              <a:t>powerpoint template</a:t>
            </a:r>
            <a:endParaRPr lang="nl-NL" dirty="0"/>
          </a:p>
        </p:txBody>
      </p:sp>
      <p:sp>
        <p:nvSpPr>
          <p:cNvPr id="7" name="Slide Number Placeholder 7">
            <a:extLst>
              <a:ext uri="{FF2B5EF4-FFF2-40B4-BE49-F238E27FC236}">
                <a16:creationId xmlns:a16="http://schemas.microsoft.com/office/drawing/2014/main" id="{A2CE9BD9-A6FE-98C0-5D2E-3D6F9CC180B9}"/>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2990531590"/>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nhoud van twee (zwart)]">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32FFB26A-DD0C-AF55-797D-830DB25A651A}"/>
              </a:ext>
            </a:extLst>
          </p:cNvPr>
          <p:cNvSpPr>
            <a:spLocks noSelect="1"/>
          </p:cNvSpPr>
          <p:nvPr userDrawn="1"/>
        </p:nvSpPr>
        <p:spPr bwMode="auto">
          <a:xfrm>
            <a:off x="0" y="0"/>
            <a:ext cx="12190413" cy="6453188"/>
          </a:xfrm>
          <a:custGeom>
            <a:avLst/>
            <a:gdLst>
              <a:gd name="T0" fmla="*/ 38400 w 38400"/>
              <a:gd name="T1" fmla="*/ 0 h 20326"/>
              <a:gd name="T2" fmla="*/ 0 w 38400"/>
              <a:gd name="T3" fmla="*/ 0 h 20326"/>
              <a:gd name="T4" fmla="*/ 0 w 38400"/>
              <a:gd name="T5" fmla="*/ 20204 h 20326"/>
              <a:gd name="T6" fmla="*/ 502 w 38400"/>
              <a:gd name="T7" fmla="*/ 20239 h 20326"/>
              <a:gd name="T8" fmla="*/ 1471 w 38400"/>
              <a:gd name="T9" fmla="*/ 20239 h 20326"/>
              <a:gd name="T10" fmla="*/ 1944 w 38400"/>
              <a:gd name="T11" fmla="*/ 20197 h 20326"/>
              <a:gd name="T12" fmla="*/ 2408 w 38400"/>
              <a:gd name="T13" fmla="*/ 20183 h 20326"/>
              <a:gd name="T14" fmla="*/ 3392 w 38400"/>
              <a:gd name="T15" fmla="*/ 20198 h 20326"/>
              <a:gd name="T16" fmla="*/ 7134 w 38400"/>
              <a:gd name="T17" fmla="*/ 20197 h 20326"/>
              <a:gd name="T18" fmla="*/ 10748 w 38400"/>
              <a:gd name="T19" fmla="*/ 20194 h 20326"/>
              <a:gd name="T20" fmla="*/ 12529 w 38400"/>
              <a:gd name="T21" fmla="*/ 20197 h 20326"/>
              <a:gd name="T22" fmla="*/ 14308 w 38400"/>
              <a:gd name="T23" fmla="*/ 20197 h 20326"/>
              <a:gd name="T24" fmla="*/ 18139 w 38400"/>
              <a:gd name="T25" fmla="*/ 20197 h 20326"/>
              <a:gd name="T26" fmla="*/ 19883 w 38400"/>
              <a:gd name="T27" fmla="*/ 20183 h 20326"/>
              <a:gd name="T28" fmla="*/ 20943 w 38400"/>
              <a:gd name="T29" fmla="*/ 20183 h 20326"/>
              <a:gd name="T30" fmla="*/ 21840 w 38400"/>
              <a:gd name="T31" fmla="*/ 20184 h 20326"/>
              <a:gd name="T32" fmla="*/ 22444 w 38400"/>
              <a:gd name="T33" fmla="*/ 20184 h 20326"/>
              <a:gd name="T34" fmla="*/ 23881 w 38400"/>
              <a:gd name="T35" fmla="*/ 20197 h 20326"/>
              <a:gd name="T36" fmla="*/ 24497 w 38400"/>
              <a:gd name="T37" fmla="*/ 20161 h 20326"/>
              <a:gd name="T38" fmla="*/ 24822 w 38400"/>
              <a:gd name="T39" fmla="*/ 20154 h 20326"/>
              <a:gd name="T40" fmla="*/ 25168 w 38400"/>
              <a:gd name="T41" fmla="*/ 20112 h 20326"/>
              <a:gd name="T42" fmla="*/ 25454 w 38400"/>
              <a:gd name="T43" fmla="*/ 20154 h 20326"/>
              <a:gd name="T44" fmla="*/ 25793 w 38400"/>
              <a:gd name="T45" fmla="*/ 20154 h 20326"/>
              <a:gd name="T46" fmla="*/ 26523 w 38400"/>
              <a:gd name="T47" fmla="*/ 20154 h 20326"/>
              <a:gd name="T48" fmla="*/ 27882 w 38400"/>
              <a:gd name="T49" fmla="*/ 20121 h 20326"/>
              <a:gd name="T50" fmla="*/ 27886 w 38400"/>
              <a:gd name="T51" fmla="*/ 20157 h 20326"/>
              <a:gd name="T52" fmla="*/ 28857 w 38400"/>
              <a:gd name="T53" fmla="*/ 20154 h 20326"/>
              <a:gd name="T54" fmla="*/ 29806 w 38400"/>
              <a:gd name="T55" fmla="*/ 20161 h 20326"/>
              <a:gd name="T56" fmla="*/ 30680 w 38400"/>
              <a:gd name="T57" fmla="*/ 20241 h 20326"/>
              <a:gd name="T58" fmla="*/ 31104 w 38400"/>
              <a:gd name="T59" fmla="*/ 20296 h 20326"/>
              <a:gd name="T60" fmla="*/ 31361 w 38400"/>
              <a:gd name="T61" fmla="*/ 20236 h 20326"/>
              <a:gd name="T62" fmla="*/ 31664 w 38400"/>
              <a:gd name="T63" fmla="*/ 20239 h 20326"/>
              <a:gd name="T64" fmla="*/ 32527 w 38400"/>
              <a:gd name="T65" fmla="*/ 20183 h 20326"/>
              <a:gd name="T66" fmla="*/ 33447 w 38400"/>
              <a:gd name="T67" fmla="*/ 20154 h 20326"/>
              <a:gd name="T68" fmla="*/ 35419 w 38400"/>
              <a:gd name="T69" fmla="*/ 20197 h 20326"/>
              <a:gd name="T70" fmla="*/ 35786 w 38400"/>
              <a:gd name="T71" fmla="*/ 20197 h 20326"/>
              <a:gd name="T72" fmla="*/ 35963 w 38400"/>
              <a:gd name="T73" fmla="*/ 20197 h 20326"/>
              <a:gd name="T74" fmla="*/ 36123 w 38400"/>
              <a:gd name="T75" fmla="*/ 20242 h 20326"/>
              <a:gd name="T76" fmla="*/ 36899 w 38400"/>
              <a:gd name="T77" fmla="*/ 20252 h 20326"/>
              <a:gd name="T78" fmla="*/ 37106 w 38400"/>
              <a:gd name="T79" fmla="*/ 20296 h 20326"/>
              <a:gd name="T80" fmla="*/ 37298 w 38400"/>
              <a:gd name="T81" fmla="*/ 20296 h 20326"/>
              <a:gd name="T82" fmla="*/ 37663 w 38400"/>
              <a:gd name="T83" fmla="*/ 20296 h 20326"/>
              <a:gd name="T84" fmla="*/ 38090 w 38400"/>
              <a:gd name="T85" fmla="*/ 20299 h 20326"/>
              <a:gd name="T86" fmla="*/ 38249 w 38400"/>
              <a:gd name="T87" fmla="*/ 20240 h 20326"/>
              <a:gd name="T88" fmla="*/ 38400 w 38400"/>
              <a:gd name="T89" fmla="*/ 20239 h 20326"/>
              <a:gd name="T90" fmla="*/ 38400 w 38400"/>
              <a:gd name="T91" fmla="*/ 0 h 20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400" h="20326">
                <a:moveTo>
                  <a:pt x="38400" y="0"/>
                </a:moveTo>
                <a:cubicBezTo>
                  <a:pt x="0" y="0"/>
                  <a:pt x="0" y="0"/>
                  <a:pt x="0" y="0"/>
                </a:cubicBezTo>
                <a:cubicBezTo>
                  <a:pt x="0" y="20204"/>
                  <a:pt x="0" y="20204"/>
                  <a:pt x="0" y="20204"/>
                </a:cubicBezTo>
                <a:cubicBezTo>
                  <a:pt x="168" y="20220"/>
                  <a:pt x="332" y="20239"/>
                  <a:pt x="502" y="20239"/>
                </a:cubicBezTo>
                <a:cubicBezTo>
                  <a:pt x="825" y="20240"/>
                  <a:pt x="1148" y="20236"/>
                  <a:pt x="1471" y="20239"/>
                </a:cubicBezTo>
                <a:cubicBezTo>
                  <a:pt x="1634" y="20241"/>
                  <a:pt x="1777" y="20197"/>
                  <a:pt x="1944" y="20197"/>
                </a:cubicBezTo>
                <a:cubicBezTo>
                  <a:pt x="2100" y="20197"/>
                  <a:pt x="2252" y="20182"/>
                  <a:pt x="2408" y="20183"/>
                </a:cubicBezTo>
                <a:cubicBezTo>
                  <a:pt x="2737" y="20183"/>
                  <a:pt x="3065" y="20184"/>
                  <a:pt x="3392" y="20198"/>
                </a:cubicBezTo>
                <a:cubicBezTo>
                  <a:pt x="4638" y="20250"/>
                  <a:pt x="5894" y="20197"/>
                  <a:pt x="7134" y="20197"/>
                </a:cubicBezTo>
                <a:cubicBezTo>
                  <a:pt x="8343" y="20197"/>
                  <a:pt x="9544" y="20130"/>
                  <a:pt x="10748" y="20194"/>
                </a:cubicBezTo>
                <a:cubicBezTo>
                  <a:pt x="11341" y="20225"/>
                  <a:pt x="11935" y="20205"/>
                  <a:pt x="12529" y="20197"/>
                </a:cubicBezTo>
                <a:cubicBezTo>
                  <a:pt x="13123" y="20189"/>
                  <a:pt x="13712" y="20197"/>
                  <a:pt x="14308" y="20197"/>
                </a:cubicBezTo>
                <a:cubicBezTo>
                  <a:pt x="15582" y="20197"/>
                  <a:pt x="16870" y="20145"/>
                  <a:pt x="18139" y="20197"/>
                </a:cubicBezTo>
                <a:cubicBezTo>
                  <a:pt x="18721" y="20221"/>
                  <a:pt x="19300" y="20183"/>
                  <a:pt x="19883" y="20183"/>
                </a:cubicBezTo>
                <a:cubicBezTo>
                  <a:pt x="20943" y="20183"/>
                  <a:pt x="20943" y="20183"/>
                  <a:pt x="20943" y="20183"/>
                </a:cubicBezTo>
                <a:cubicBezTo>
                  <a:pt x="21235" y="20183"/>
                  <a:pt x="21550" y="20217"/>
                  <a:pt x="21840" y="20184"/>
                </a:cubicBezTo>
                <a:cubicBezTo>
                  <a:pt x="21952" y="20171"/>
                  <a:pt x="22381" y="20083"/>
                  <a:pt x="22444" y="20184"/>
                </a:cubicBezTo>
                <a:cubicBezTo>
                  <a:pt x="22924" y="20170"/>
                  <a:pt x="23402" y="20202"/>
                  <a:pt x="23881" y="20197"/>
                </a:cubicBezTo>
                <a:cubicBezTo>
                  <a:pt x="24085" y="20195"/>
                  <a:pt x="24301" y="20182"/>
                  <a:pt x="24497" y="20161"/>
                </a:cubicBezTo>
                <a:cubicBezTo>
                  <a:pt x="24604" y="20149"/>
                  <a:pt x="24715" y="20167"/>
                  <a:pt x="24822" y="20154"/>
                </a:cubicBezTo>
                <a:cubicBezTo>
                  <a:pt x="24943" y="20140"/>
                  <a:pt x="25036" y="20108"/>
                  <a:pt x="25168" y="20112"/>
                </a:cubicBezTo>
                <a:cubicBezTo>
                  <a:pt x="25279" y="20115"/>
                  <a:pt x="25347" y="20144"/>
                  <a:pt x="25454" y="20154"/>
                </a:cubicBezTo>
                <a:cubicBezTo>
                  <a:pt x="25565" y="20165"/>
                  <a:pt x="25682" y="20154"/>
                  <a:pt x="25793" y="20154"/>
                </a:cubicBezTo>
                <a:cubicBezTo>
                  <a:pt x="26523" y="20154"/>
                  <a:pt x="26523" y="20154"/>
                  <a:pt x="26523" y="20154"/>
                </a:cubicBezTo>
                <a:cubicBezTo>
                  <a:pt x="26955" y="20154"/>
                  <a:pt x="27443" y="20028"/>
                  <a:pt x="27882" y="20121"/>
                </a:cubicBezTo>
                <a:cubicBezTo>
                  <a:pt x="27891" y="20133"/>
                  <a:pt x="27893" y="20145"/>
                  <a:pt x="27886" y="20157"/>
                </a:cubicBezTo>
                <a:cubicBezTo>
                  <a:pt x="28208" y="20143"/>
                  <a:pt x="28534" y="20154"/>
                  <a:pt x="28857" y="20154"/>
                </a:cubicBezTo>
                <a:cubicBezTo>
                  <a:pt x="29169" y="20154"/>
                  <a:pt x="29496" y="20127"/>
                  <a:pt x="29806" y="20161"/>
                </a:cubicBezTo>
                <a:cubicBezTo>
                  <a:pt x="30089" y="20191"/>
                  <a:pt x="30404" y="20181"/>
                  <a:pt x="30680" y="20241"/>
                </a:cubicBezTo>
                <a:cubicBezTo>
                  <a:pt x="30827" y="20272"/>
                  <a:pt x="30941" y="20294"/>
                  <a:pt x="31104" y="20296"/>
                </a:cubicBezTo>
                <a:cubicBezTo>
                  <a:pt x="31215" y="20297"/>
                  <a:pt x="31264" y="20258"/>
                  <a:pt x="31361" y="20236"/>
                </a:cubicBezTo>
                <a:cubicBezTo>
                  <a:pt x="31448" y="20217"/>
                  <a:pt x="31573" y="20239"/>
                  <a:pt x="31664" y="20239"/>
                </a:cubicBezTo>
                <a:cubicBezTo>
                  <a:pt x="31958" y="20239"/>
                  <a:pt x="32226" y="20182"/>
                  <a:pt x="32527" y="20183"/>
                </a:cubicBezTo>
                <a:cubicBezTo>
                  <a:pt x="32837" y="20183"/>
                  <a:pt x="33135" y="20154"/>
                  <a:pt x="33447" y="20154"/>
                </a:cubicBezTo>
                <a:cubicBezTo>
                  <a:pt x="34109" y="20154"/>
                  <a:pt x="34761" y="20189"/>
                  <a:pt x="35419" y="20197"/>
                </a:cubicBezTo>
                <a:cubicBezTo>
                  <a:pt x="35541" y="20198"/>
                  <a:pt x="35664" y="20197"/>
                  <a:pt x="35786" y="20197"/>
                </a:cubicBezTo>
                <a:cubicBezTo>
                  <a:pt x="35844" y="20197"/>
                  <a:pt x="35906" y="20190"/>
                  <a:pt x="35963" y="20197"/>
                </a:cubicBezTo>
                <a:cubicBezTo>
                  <a:pt x="36027" y="20205"/>
                  <a:pt x="36064" y="20232"/>
                  <a:pt x="36123" y="20242"/>
                </a:cubicBezTo>
                <a:cubicBezTo>
                  <a:pt x="36375" y="20282"/>
                  <a:pt x="36649" y="20195"/>
                  <a:pt x="36899" y="20252"/>
                </a:cubicBezTo>
                <a:cubicBezTo>
                  <a:pt x="36980" y="20271"/>
                  <a:pt x="37015" y="20293"/>
                  <a:pt x="37106" y="20296"/>
                </a:cubicBezTo>
                <a:cubicBezTo>
                  <a:pt x="37170" y="20298"/>
                  <a:pt x="37234" y="20296"/>
                  <a:pt x="37298" y="20296"/>
                </a:cubicBezTo>
                <a:cubicBezTo>
                  <a:pt x="37663" y="20296"/>
                  <a:pt x="37663" y="20296"/>
                  <a:pt x="37663" y="20296"/>
                </a:cubicBezTo>
                <a:cubicBezTo>
                  <a:pt x="37794" y="20296"/>
                  <a:pt x="37962" y="20326"/>
                  <a:pt x="38090" y="20299"/>
                </a:cubicBezTo>
                <a:cubicBezTo>
                  <a:pt x="38146" y="20287"/>
                  <a:pt x="38182" y="20249"/>
                  <a:pt x="38249" y="20240"/>
                </a:cubicBezTo>
                <a:cubicBezTo>
                  <a:pt x="38300" y="20233"/>
                  <a:pt x="38350" y="20240"/>
                  <a:pt x="38400" y="20239"/>
                </a:cubicBezTo>
                <a:lnTo>
                  <a:pt x="3840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5" name="Frame 2">
            <a:extLst>
              <a:ext uri="{FF2B5EF4-FFF2-40B4-BE49-F238E27FC236}">
                <a16:creationId xmlns:a16="http://schemas.microsoft.com/office/drawing/2014/main" id="{269F0A05-DAE8-7AA9-5498-5FE5F1C5ACC1}"/>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1" name="***Title 3">
            <a:extLst>
              <a:ext uri="{FF2B5EF4-FFF2-40B4-BE49-F238E27FC236}">
                <a16:creationId xmlns:a16="http://schemas.microsoft.com/office/drawing/2014/main" id="{9C418A14-B3CF-0E03-0C8A-420E3A0112A7}"/>
              </a:ext>
            </a:extLst>
          </p:cNvPr>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Tekst L 4 [PHJU] (JU-Free)"/>
          <p:cNvSpPr>
            <a:spLocks noGrp="1"/>
          </p:cNvSpPr>
          <p:nvPr>
            <p:ph sz="half" idx="1" hasCustomPrompt="1"/>
          </p:nvPr>
        </p:nvSpPr>
        <p:spPr>
          <a:xfrm>
            <a:off x="756000" y="2343600"/>
            <a:ext cx="5076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4" name="Tekst R 5 [PHJU] (JU-Free)"/>
          <p:cNvSpPr>
            <a:spLocks noGrp="1"/>
          </p:cNvSpPr>
          <p:nvPr>
            <p:ph sz="half" idx="2" hasCustomPrompt="1"/>
          </p:nvPr>
        </p:nvSpPr>
        <p:spPr>
          <a:xfrm>
            <a:off x="6347134" y="2343600"/>
            <a:ext cx="5076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[Typ tekst of klik op een pictogram om een object in te voegen]</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sumJU-LEVEL5=Basistekst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6" name="Footer Placeholder 6">
            <a:extLst>
              <a:ext uri="{FF2B5EF4-FFF2-40B4-BE49-F238E27FC236}">
                <a16:creationId xmlns:a16="http://schemas.microsoft.com/office/drawing/2014/main" id="{21594D46-900F-EE0F-DA6F-06999A7C843E}"/>
              </a:ext>
            </a:extLst>
          </p:cNvPr>
          <p:cNvSpPr>
            <a:spLocks noGrp="1" noSelect="1"/>
          </p:cNvSpPr>
          <p:nvPr>
            <p:ph type="ftr" sz="quarter" idx="11"/>
          </p:nvPr>
        </p:nvSpPr>
        <p:spPr/>
        <p:txBody>
          <a:bodyPr/>
          <a:lstStyle/>
          <a:p>
            <a:r>
              <a:rPr lang="nl-NL"/>
              <a:t>powerpoint template</a:t>
            </a:r>
            <a:endParaRPr lang="nl-NL" dirty="0"/>
          </a:p>
        </p:txBody>
      </p:sp>
      <p:sp>
        <p:nvSpPr>
          <p:cNvPr id="7" name="Slide Number Placeholder 7">
            <a:extLst>
              <a:ext uri="{FF2B5EF4-FFF2-40B4-BE49-F238E27FC236}">
                <a16:creationId xmlns:a16="http://schemas.microsoft.com/office/drawing/2014/main" id="{A2CE9BD9-A6FE-98C0-5D2E-3D6F9CC180B9}"/>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177391659"/>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el, Tekst (L) en afbeelding (R) (paars)]">
    <p:bg>
      <p:bgPr>
        <a:solidFill>
          <a:srgbClr val="692B7A"/>
        </a:solidFill>
        <a:effectLst/>
      </p:bgPr>
    </p:bg>
    <p:spTree>
      <p:nvGrpSpPr>
        <p:cNvPr id="1" name=""/>
        <p:cNvGrpSpPr/>
        <p:nvPr/>
      </p:nvGrpSpPr>
      <p:grpSpPr>
        <a:xfrm>
          <a:off x="0" y="0"/>
          <a:ext cx="0" cy="0"/>
          <a:chOff x="0" y="0"/>
          <a:chExt cx="0" cy="0"/>
        </a:xfrm>
      </p:grpSpPr>
      <p:sp>
        <p:nvSpPr>
          <p:cNvPr id="5" name="Frame 1">
            <a:extLst>
              <a:ext uri="{FF2B5EF4-FFF2-40B4-BE49-F238E27FC236}">
                <a16:creationId xmlns:a16="http://schemas.microsoft.com/office/drawing/2014/main" id="{774FB4D8-FD0B-9A3C-9ABB-CC08E9FFF4BD}"/>
              </a:ext>
            </a:extLst>
          </p:cNvPr>
          <p:cNvSpPr>
            <a:spLocks noSelect="1"/>
          </p:cNvSpPr>
          <p:nvPr userDrawn="1"/>
        </p:nvSpPr>
        <p:spPr bwMode="auto">
          <a:xfrm>
            <a:off x="6167438" y="381000"/>
            <a:ext cx="6022975" cy="6091238"/>
          </a:xfrm>
          <a:custGeom>
            <a:avLst/>
            <a:gdLst>
              <a:gd name="T0" fmla="*/ 16428 w 18972"/>
              <a:gd name="T1" fmla="*/ 19124 h 19184"/>
              <a:gd name="T2" fmla="*/ 11896 w 18972"/>
              <a:gd name="T3" fmla="*/ 19124 h 19184"/>
              <a:gd name="T4" fmla="*/ 8796 w 18972"/>
              <a:gd name="T5" fmla="*/ 19124 h 19184"/>
              <a:gd name="T6" fmla="*/ 7936 w 18972"/>
              <a:gd name="T7" fmla="*/ 19036 h 19184"/>
              <a:gd name="T8" fmla="*/ 7604 w 18972"/>
              <a:gd name="T9" fmla="*/ 19096 h 19184"/>
              <a:gd name="T10" fmla="*/ 6918 w 18972"/>
              <a:gd name="T11" fmla="*/ 19124 h 19184"/>
              <a:gd name="T12" fmla="*/ 4034 w 18972"/>
              <a:gd name="T13" fmla="*/ 19096 h 19184"/>
              <a:gd name="T14" fmla="*/ 2968 w 18972"/>
              <a:gd name="T15" fmla="*/ 19099 h 19184"/>
              <a:gd name="T16" fmla="*/ 2285 w 18972"/>
              <a:gd name="T17" fmla="*/ 19095 h 19184"/>
              <a:gd name="T18" fmla="*/ 70 w 18972"/>
              <a:gd name="T19" fmla="*/ 19122 h 19184"/>
              <a:gd name="T20" fmla="*/ 68 w 18972"/>
              <a:gd name="T21" fmla="*/ 17052 h 19184"/>
              <a:gd name="T22" fmla="*/ 188 w 18972"/>
              <a:gd name="T23" fmla="*/ 16660 h 19184"/>
              <a:gd name="T24" fmla="*/ 111 w 18972"/>
              <a:gd name="T25" fmla="*/ 16322 h 19184"/>
              <a:gd name="T26" fmla="*/ 74 w 18972"/>
              <a:gd name="T27" fmla="*/ 15351 h 19184"/>
              <a:gd name="T28" fmla="*/ 190 w 18972"/>
              <a:gd name="T29" fmla="*/ 14705 h 19184"/>
              <a:gd name="T30" fmla="*/ 103 w 18972"/>
              <a:gd name="T31" fmla="*/ 14327 h 19184"/>
              <a:gd name="T32" fmla="*/ 74 w 18972"/>
              <a:gd name="T33" fmla="*/ 14139 h 19184"/>
              <a:gd name="T34" fmla="*/ 77 w 18972"/>
              <a:gd name="T35" fmla="*/ 13646 h 19184"/>
              <a:gd name="T36" fmla="*/ 192 w 18972"/>
              <a:gd name="T37" fmla="*/ 13224 h 19184"/>
              <a:gd name="T38" fmla="*/ 188 w 18972"/>
              <a:gd name="T39" fmla="*/ 12966 h 19184"/>
              <a:gd name="T40" fmla="*/ 70 w 18972"/>
              <a:gd name="T41" fmla="*/ 12239 h 19184"/>
              <a:gd name="T42" fmla="*/ 192 w 18972"/>
              <a:gd name="T43" fmla="*/ 11598 h 19184"/>
              <a:gd name="T44" fmla="*/ 112 w 18972"/>
              <a:gd name="T45" fmla="*/ 9641 h 19184"/>
              <a:gd name="T46" fmla="*/ 67 w 18972"/>
              <a:gd name="T47" fmla="*/ 9049 h 19184"/>
              <a:gd name="T48" fmla="*/ 188 w 18972"/>
              <a:gd name="T49" fmla="*/ 8202 h 19184"/>
              <a:gd name="T50" fmla="*/ 241 w 18972"/>
              <a:gd name="T51" fmla="*/ 7778 h 19184"/>
              <a:gd name="T52" fmla="*/ 283 w 18972"/>
              <a:gd name="T53" fmla="*/ 7414 h 19184"/>
              <a:gd name="T54" fmla="*/ 255 w 18972"/>
              <a:gd name="T55" fmla="*/ 6240 h 19184"/>
              <a:gd name="T56" fmla="*/ 191 w 18972"/>
              <a:gd name="T57" fmla="*/ 5438 h 19184"/>
              <a:gd name="T58" fmla="*/ 71 w 18972"/>
              <a:gd name="T59" fmla="*/ 4817 h 19184"/>
              <a:gd name="T60" fmla="*/ 71 w 18972"/>
              <a:gd name="T61" fmla="*/ 4028 h 19184"/>
              <a:gd name="T62" fmla="*/ 70 w 18972"/>
              <a:gd name="T63" fmla="*/ 2541 h 19184"/>
              <a:gd name="T64" fmla="*/ 75 w 18972"/>
              <a:gd name="T65" fmla="*/ 797 h 19184"/>
              <a:gd name="T66" fmla="*/ 188 w 18972"/>
              <a:gd name="T67" fmla="*/ 271 h 19184"/>
              <a:gd name="T68" fmla="*/ 522 w 18972"/>
              <a:gd name="T69" fmla="*/ 94 h 19184"/>
              <a:gd name="T70" fmla="*/ 711 w 18972"/>
              <a:gd name="T71" fmla="*/ 161 h 19184"/>
              <a:gd name="T72" fmla="*/ 971 w 18972"/>
              <a:gd name="T73" fmla="*/ 71 h 19184"/>
              <a:gd name="T74" fmla="*/ 1312 w 18972"/>
              <a:gd name="T75" fmla="*/ 76 h 19184"/>
              <a:gd name="T76" fmla="*/ 3134 w 18972"/>
              <a:gd name="T77" fmla="*/ 76 h 19184"/>
              <a:gd name="T78" fmla="*/ 5965 w 18972"/>
              <a:gd name="T79" fmla="*/ 76 h 19184"/>
              <a:gd name="T80" fmla="*/ 6707 w 18972"/>
              <a:gd name="T81" fmla="*/ 71 h 19184"/>
              <a:gd name="T82" fmla="*/ 7877 w 18972"/>
              <a:gd name="T83" fmla="*/ 161 h 19184"/>
              <a:gd name="T84" fmla="*/ 8335 w 18972"/>
              <a:gd name="T85" fmla="*/ 94 h 19184"/>
              <a:gd name="T86" fmla="*/ 10667 w 18972"/>
              <a:gd name="T87" fmla="*/ 69 h 19184"/>
              <a:gd name="T88" fmla="*/ 14368 w 18972"/>
              <a:gd name="T89" fmla="*/ 76 h 19184"/>
              <a:gd name="T90" fmla="*/ 16319 w 18972"/>
              <a:gd name="T91" fmla="*/ 76 h 19184"/>
              <a:gd name="T92" fmla="*/ 17674 w 18972"/>
              <a:gd name="T93" fmla="*/ 294 h 19184"/>
              <a:gd name="T94" fmla="*/ 17717 w 18972"/>
              <a:gd name="T95" fmla="*/ 974 h 19184"/>
              <a:gd name="T96" fmla="*/ 17673 w 18972"/>
              <a:gd name="T97" fmla="*/ 2200 h 19184"/>
              <a:gd name="T98" fmla="*/ 17671 w 18972"/>
              <a:gd name="T99" fmla="*/ 2925 h 19184"/>
              <a:gd name="T100" fmla="*/ 17673 w 18972"/>
              <a:gd name="T101" fmla="*/ 4162 h 19184"/>
              <a:gd name="T102" fmla="*/ 17649 w 18972"/>
              <a:gd name="T103" fmla="*/ 7563 h 19184"/>
              <a:gd name="T104" fmla="*/ 17543 w 18972"/>
              <a:gd name="T105" fmla="*/ 8232 h 19184"/>
              <a:gd name="T106" fmla="*/ 17540 w 18972"/>
              <a:gd name="T107" fmla="*/ 8802 h 19184"/>
              <a:gd name="T108" fmla="*/ 17461 w 18972"/>
              <a:gd name="T109" fmla="*/ 9088 h 19184"/>
              <a:gd name="T110" fmla="*/ 17545 w 18972"/>
              <a:gd name="T111" fmla="*/ 9604 h 19184"/>
              <a:gd name="T112" fmla="*/ 17656 w 18972"/>
              <a:gd name="T113" fmla="*/ 10523 h 19184"/>
              <a:gd name="T114" fmla="*/ 17668 w 18972"/>
              <a:gd name="T115" fmla="*/ 11266 h 19184"/>
              <a:gd name="T116" fmla="*/ 17649 w 18972"/>
              <a:gd name="T117" fmla="*/ 11946 h 19184"/>
              <a:gd name="T118" fmla="*/ 17536 w 18972"/>
              <a:gd name="T119" fmla="*/ 12966 h 19184"/>
              <a:gd name="T120" fmla="*/ 17551 w 18972"/>
              <a:gd name="T121" fmla="*/ 13750 h 19184"/>
              <a:gd name="T122" fmla="*/ 18356 w 18972"/>
              <a:gd name="T123" fmla="*/ 13678 h 19184"/>
              <a:gd name="T124" fmla="*/ 18972 w 18972"/>
              <a:gd name="T125" fmla="*/ 13649 h 19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72" h="19184">
                <a:moveTo>
                  <a:pt x="18972" y="19130"/>
                </a:moveTo>
                <a:cubicBezTo>
                  <a:pt x="18128" y="19163"/>
                  <a:pt x="17273" y="19124"/>
                  <a:pt x="16428" y="19124"/>
                </a:cubicBezTo>
                <a:cubicBezTo>
                  <a:pt x="15601" y="19124"/>
                  <a:pt x="14768" y="19096"/>
                  <a:pt x="13935" y="19096"/>
                </a:cubicBezTo>
                <a:cubicBezTo>
                  <a:pt x="13252" y="19096"/>
                  <a:pt x="12575" y="19124"/>
                  <a:pt x="11896" y="19124"/>
                </a:cubicBezTo>
                <a:cubicBezTo>
                  <a:pt x="9765" y="19124"/>
                  <a:pt x="9765" y="19124"/>
                  <a:pt x="9765" y="19124"/>
                </a:cubicBezTo>
                <a:cubicBezTo>
                  <a:pt x="9442" y="19124"/>
                  <a:pt x="9119" y="19124"/>
                  <a:pt x="8796" y="19124"/>
                </a:cubicBezTo>
                <a:cubicBezTo>
                  <a:pt x="8661" y="19125"/>
                  <a:pt x="8501" y="19128"/>
                  <a:pt x="8371" y="19099"/>
                </a:cubicBezTo>
                <a:cubicBezTo>
                  <a:pt x="8233" y="19068"/>
                  <a:pt x="8091" y="18997"/>
                  <a:pt x="7936" y="19036"/>
                </a:cubicBezTo>
                <a:cubicBezTo>
                  <a:pt x="7877" y="19051"/>
                  <a:pt x="7843" y="19085"/>
                  <a:pt x="7776" y="19097"/>
                </a:cubicBezTo>
                <a:cubicBezTo>
                  <a:pt x="7724" y="19107"/>
                  <a:pt x="7657" y="19096"/>
                  <a:pt x="7604" y="19096"/>
                </a:cubicBezTo>
                <a:cubicBezTo>
                  <a:pt x="7532" y="19096"/>
                  <a:pt x="7456" y="19090"/>
                  <a:pt x="7384" y="19095"/>
                </a:cubicBezTo>
                <a:cubicBezTo>
                  <a:pt x="7228" y="19108"/>
                  <a:pt x="7078" y="19124"/>
                  <a:pt x="6918" y="19124"/>
                </a:cubicBezTo>
                <a:cubicBezTo>
                  <a:pt x="6573" y="19124"/>
                  <a:pt x="6242" y="19081"/>
                  <a:pt x="5897" y="19118"/>
                </a:cubicBezTo>
                <a:cubicBezTo>
                  <a:pt x="5282" y="19184"/>
                  <a:pt x="4640" y="19095"/>
                  <a:pt x="4034" y="19096"/>
                </a:cubicBezTo>
                <a:cubicBezTo>
                  <a:pt x="3846" y="19096"/>
                  <a:pt x="3659" y="19096"/>
                  <a:pt x="3471" y="19096"/>
                </a:cubicBezTo>
                <a:cubicBezTo>
                  <a:pt x="3318" y="19096"/>
                  <a:pt x="3116" y="19133"/>
                  <a:pt x="2968" y="19099"/>
                </a:cubicBezTo>
                <a:cubicBezTo>
                  <a:pt x="2819" y="19065"/>
                  <a:pt x="2663" y="19001"/>
                  <a:pt x="2492" y="19038"/>
                </a:cubicBezTo>
                <a:cubicBezTo>
                  <a:pt x="2419" y="19054"/>
                  <a:pt x="2369" y="19083"/>
                  <a:pt x="2285" y="19095"/>
                </a:cubicBezTo>
                <a:cubicBezTo>
                  <a:pt x="2199" y="19107"/>
                  <a:pt x="2117" y="19122"/>
                  <a:pt x="2029" y="19124"/>
                </a:cubicBezTo>
                <a:cubicBezTo>
                  <a:pt x="1384" y="19141"/>
                  <a:pt x="710" y="19163"/>
                  <a:pt x="70" y="19122"/>
                </a:cubicBezTo>
                <a:cubicBezTo>
                  <a:pt x="129" y="18798"/>
                  <a:pt x="75" y="18406"/>
                  <a:pt x="75" y="18075"/>
                </a:cubicBezTo>
                <a:cubicBezTo>
                  <a:pt x="75" y="17734"/>
                  <a:pt x="83" y="17392"/>
                  <a:pt x="68" y="17052"/>
                </a:cubicBezTo>
                <a:cubicBezTo>
                  <a:pt x="158" y="17021"/>
                  <a:pt x="83" y="16946"/>
                  <a:pt x="109" y="16876"/>
                </a:cubicBezTo>
                <a:cubicBezTo>
                  <a:pt x="145" y="16775"/>
                  <a:pt x="189" y="16792"/>
                  <a:pt x="188" y="16660"/>
                </a:cubicBezTo>
                <a:cubicBezTo>
                  <a:pt x="187" y="16578"/>
                  <a:pt x="198" y="16500"/>
                  <a:pt x="171" y="16422"/>
                </a:cubicBezTo>
                <a:cubicBezTo>
                  <a:pt x="157" y="16379"/>
                  <a:pt x="124" y="16379"/>
                  <a:pt x="111" y="16322"/>
                </a:cubicBezTo>
                <a:cubicBezTo>
                  <a:pt x="112" y="16297"/>
                  <a:pt x="113" y="16272"/>
                  <a:pt x="113" y="16247"/>
                </a:cubicBezTo>
                <a:cubicBezTo>
                  <a:pt x="53" y="15966"/>
                  <a:pt x="82" y="15645"/>
                  <a:pt x="74" y="15351"/>
                </a:cubicBezTo>
                <a:cubicBezTo>
                  <a:pt x="53" y="15133"/>
                  <a:pt x="191" y="15064"/>
                  <a:pt x="188" y="14871"/>
                </a:cubicBezTo>
                <a:cubicBezTo>
                  <a:pt x="187" y="14822"/>
                  <a:pt x="202" y="14752"/>
                  <a:pt x="190" y="14705"/>
                </a:cubicBezTo>
                <a:cubicBezTo>
                  <a:pt x="175" y="14647"/>
                  <a:pt x="121" y="14628"/>
                  <a:pt x="109" y="14582"/>
                </a:cubicBezTo>
                <a:cubicBezTo>
                  <a:pt x="88" y="14504"/>
                  <a:pt x="122" y="14407"/>
                  <a:pt x="103" y="14327"/>
                </a:cubicBezTo>
                <a:cubicBezTo>
                  <a:pt x="91" y="14327"/>
                  <a:pt x="79" y="14324"/>
                  <a:pt x="68" y="14320"/>
                </a:cubicBezTo>
                <a:cubicBezTo>
                  <a:pt x="69" y="14260"/>
                  <a:pt x="75" y="14199"/>
                  <a:pt x="74" y="14139"/>
                </a:cubicBezTo>
                <a:cubicBezTo>
                  <a:pt x="72" y="14071"/>
                  <a:pt x="47" y="14029"/>
                  <a:pt x="38" y="13981"/>
                </a:cubicBezTo>
                <a:cubicBezTo>
                  <a:pt x="14" y="13849"/>
                  <a:pt x="59" y="13764"/>
                  <a:pt x="77" y="13646"/>
                </a:cubicBezTo>
                <a:cubicBezTo>
                  <a:pt x="94" y="13537"/>
                  <a:pt x="75" y="13410"/>
                  <a:pt x="109" y="13305"/>
                </a:cubicBezTo>
                <a:cubicBezTo>
                  <a:pt x="123" y="13259"/>
                  <a:pt x="181" y="13264"/>
                  <a:pt x="192" y="13224"/>
                </a:cubicBezTo>
                <a:cubicBezTo>
                  <a:pt x="190" y="13195"/>
                  <a:pt x="189" y="13166"/>
                  <a:pt x="188" y="13137"/>
                </a:cubicBezTo>
                <a:cubicBezTo>
                  <a:pt x="196" y="13083"/>
                  <a:pt x="187" y="13021"/>
                  <a:pt x="188" y="12966"/>
                </a:cubicBezTo>
                <a:cubicBezTo>
                  <a:pt x="190" y="12829"/>
                  <a:pt x="141" y="12743"/>
                  <a:pt x="115" y="12617"/>
                </a:cubicBezTo>
                <a:cubicBezTo>
                  <a:pt x="88" y="12485"/>
                  <a:pt x="71" y="12380"/>
                  <a:pt x="70" y="12239"/>
                </a:cubicBezTo>
                <a:cubicBezTo>
                  <a:pt x="69" y="12094"/>
                  <a:pt x="114" y="11999"/>
                  <a:pt x="112" y="11859"/>
                </a:cubicBezTo>
                <a:cubicBezTo>
                  <a:pt x="112" y="11773"/>
                  <a:pt x="65" y="11587"/>
                  <a:pt x="192" y="11598"/>
                </a:cubicBezTo>
                <a:cubicBezTo>
                  <a:pt x="159" y="11131"/>
                  <a:pt x="158" y="10623"/>
                  <a:pt x="192" y="10156"/>
                </a:cubicBezTo>
                <a:cubicBezTo>
                  <a:pt x="53" y="10139"/>
                  <a:pt x="112" y="9757"/>
                  <a:pt x="112" y="9641"/>
                </a:cubicBezTo>
                <a:cubicBezTo>
                  <a:pt x="112" y="9528"/>
                  <a:pt x="112" y="9415"/>
                  <a:pt x="112" y="9301"/>
                </a:cubicBezTo>
                <a:cubicBezTo>
                  <a:pt x="113" y="9198"/>
                  <a:pt x="80" y="9138"/>
                  <a:pt x="67" y="9049"/>
                </a:cubicBezTo>
                <a:cubicBezTo>
                  <a:pt x="47" y="8899"/>
                  <a:pt x="59" y="8665"/>
                  <a:pt x="103" y="8539"/>
                </a:cubicBezTo>
                <a:cubicBezTo>
                  <a:pt x="148" y="8411"/>
                  <a:pt x="189" y="8355"/>
                  <a:pt x="188" y="8202"/>
                </a:cubicBezTo>
                <a:cubicBezTo>
                  <a:pt x="188" y="8118"/>
                  <a:pt x="183" y="8025"/>
                  <a:pt x="197" y="7942"/>
                </a:cubicBezTo>
                <a:cubicBezTo>
                  <a:pt x="207" y="7884"/>
                  <a:pt x="218" y="7835"/>
                  <a:pt x="241" y="7778"/>
                </a:cubicBezTo>
                <a:cubicBezTo>
                  <a:pt x="253" y="7749"/>
                  <a:pt x="301" y="7673"/>
                  <a:pt x="305" y="7645"/>
                </a:cubicBezTo>
                <a:cubicBezTo>
                  <a:pt x="315" y="7572"/>
                  <a:pt x="287" y="7487"/>
                  <a:pt x="283" y="7414"/>
                </a:cubicBezTo>
                <a:cubicBezTo>
                  <a:pt x="270" y="7221"/>
                  <a:pt x="302" y="7035"/>
                  <a:pt x="301" y="6843"/>
                </a:cubicBezTo>
                <a:cubicBezTo>
                  <a:pt x="301" y="6641"/>
                  <a:pt x="333" y="6420"/>
                  <a:pt x="255" y="6240"/>
                </a:cubicBezTo>
                <a:cubicBezTo>
                  <a:pt x="174" y="6054"/>
                  <a:pt x="129" y="5911"/>
                  <a:pt x="109" y="5711"/>
                </a:cubicBezTo>
                <a:cubicBezTo>
                  <a:pt x="215" y="5684"/>
                  <a:pt x="225" y="5529"/>
                  <a:pt x="191" y="5438"/>
                </a:cubicBezTo>
                <a:cubicBezTo>
                  <a:pt x="141" y="5304"/>
                  <a:pt x="74" y="5300"/>
                  <a:pt x="70" y="5143"/>
                </a:cubicBezTo>
                <a:cubicBezTo>
                  <a:pt x="67" y="5036"/>
                  <a:pt x="84" y="4922"/>
                  <a:pt x="71" y="4817"/>
                </a:cubicBezTo>
                <a:cubicBezTo>
                  <a:pt x="59" y="4714"/>
                  <a:pt x="41" y="4684"/>
                  <a:pt x="28" y="4583"/>
                </a:cubicBezTo>
                <a:cubicBezTo>
                  <a:pt x="0" y="4384"/>
                  <a:pt x="60" y="4203"/>
                  <a:pt x="71" y="4028"/>
                </a:cubicBezTo>
                <a:cubicBezTo>
                  <a:pt x="83" y="3836"/>
                  <a:pt x="106" y="3646"/>
                  <a:pt x="115" y="3445"/>
                </a:cubicBezTo>
                <a:cubicBezTo>
                  <a:pt x="7" y="3410"/>
                  <a:pt x="68" y="2671"/>
                  <a:pt x="70" y="2541"/>
                </a:cubicBezTo>
                <a:cubicBezTo>
                  <a:pt x="74" y="2246"/>
                  <a:pt x="81" y="1951"/>
                  <a:pt x="75" y="1656"/>
                </a:cubicBezTo>
                <a:cubicBezTo>
                  <a:pt x="69" y="1370"/>
                  <a:pt x="75" y="1084"/>
                  <a:pt x="75" y="797"/>
                </a:cubicBezTo>
                <a:cubicBezTo>
                  <a:pt x="74" y="672"/>
                  <a:pt x="61" y="569"/>
                  <a:pt x="111" y="458"/>
                </a:cubicBezTo>
                <a:cubicBezTo>
                  <a:pt x="149" y="372"/>
                  <a:pt x="204" y="394"/>
                  <a:pt x="188" y="271"/>
                </a:cubicBezTo>
                <a:cubicBezTo>
                  <a:pt x="177" y="194"/>
                  <a:pt x="129" y="161"/>
                  <a:pt x="124" y="94"/>
                </a:cubicBezTo>
                <a:cubicBezTo>
                  <a:pt x="206" y="42"/>
                  <a:pt x="444" y="67"/>
                  <a:pt x="522" y="94"/>
                </a:cubicBezTo>
                <a:cubicBezTo>
                  <a:pt x="559" y="107"/>
                  <a:pt x="573" y="149"/>
                  <a:pt x="632" y="163"/>
                </a:cubicBezTo>
                <a:cubicBezTo>
                  <a:pt x="658" y="160"/>
                  <a:pt x="684" y="160"/>
                  <a:pt x="711" y="161"/>
                </a:cubicBezTo>
                <a:cubicBezTo>
                  <a:pt x="755" y="160"/>
                  <a:pt x="836" y="179"/>
                  <a:pt x="874" y="165"/>
                </a:cubicBezTo>
                <a:cubicBezTo>
                  <a:pt x="924" y="146"/>
                  <a:pt x="921" y="92"/>
                  <a:pt x="971" y="71"/>
                </a:cubicBezTo>
                <a:cubicBezTo>
                  <a:pt x="996" y="61"/>
                  <a:pt x="1064" y="77"/>
                  <a:pt x="1092" y="76"/>
                </a:cubicBezTo>
                <a:cubicBezTo>
                  <a:pt x="1165" y="72"/>
                  <a:pt x="1239" y="76"/>
                  <a:pt x="1312" y="76"/>
                </a:cubicBezTo>
                <a:cubicBezTo>
                  <a:pt x="1692" y="76"/>
                  <a:pt x="1692" y="76"/>
                  <a:pt x="1692" y="76"/>
                </a:cubicBezTo>
                <a:cubicBezTo>
                  <a:pt x="3134" y="76"/>
                  <a:pt x="3134" y="76"/>
                  <a:pt x="3134" y="76"/>
                </a:cubicBezTo>
                <a:cubicBezTo>
                  <a:pt x="5004" y="76"/>
                  <a:pt x="5004" y="76"/>
                  <a:pt x="5004" y="76"/>
                </a:cubicBezTo>
                <a:cubicBezTo>
                  <a:pt x="5965" y="76"/>
                  <a:pt x="5965" y="76"/>
                  <a:pt x="5965" y="76"/>
                </a:cubicBezTo>
                <a:cubicBezTo>
                  <a:pt x="6453" y="76"/>
                  <a:pt x="6453" y="76"/>
                  <a:pt x="6453" y="76"/>
                </a:cubicBezTo>
                <a:cubicBezTo>
                  <a:pt x="6524" y="76"/>
                  <a:pt x="6642" y="50"/>
                  <a:pt x="6707" y="71"/>
                </a:cubicBezTo>
                <a:cubicBezTo>
                  <a:pt x="6821" y="109"/>
                  <a:pt x="6822" y="163"/>
                  <a:pt x="6958" y="161"/>
                </a:cubicBezTo>
                <a:cubicBezTo>
                  <a:pt x="7264" y="155"/>
                  <a:pt x="7571" y="161"/>
                  <a:pt x="7877" y="161"/>
                </a:cubicBezTo>
                <a:cubicBezTo>
                  <a:pt x="7956" y="161"/>
                  <a:pt x="8036" y="159"/>
                  <a:pt x="8116" y="161"/>
                </a:cubicBezTo>
                <a:cubicBezTo>
                  <a:pt x="8238" y="163"/>
                  <a:pt x="8230" y="133"/>
                  <a:pt x="8335" y="94"/>
                </a:cubicBezTo>
                <a:cubicBezTo>
                  <a:pt x="8454" y="51"/>
                  <a:pt x="8616" y="76"/>
                  <a:pt x="8747" y="76"/>
                </a:cubicBezTo>
                <a:cubicBezTo>
                  <a:pt x="9384" y="76"/>
                  <a:pt x="10038" y="0"/>
                  <a:pt x="10667" y="69"/>
                </a:cubicBezTo>
                <a:cubicBezTo>
                  <a:pt x="11274" y="136"/>
                  <a:pt x="11925" y="76"/>
                  <a:pt x="12538" y="76"/>
                </a:cubicBezTo>
                <a:cubicBezTo>
                  <a:pt x="13148" y="76"/>
                  <a:pt x="13758" y="76"/>
                  <a:pt x="14368" y="76"/>
                </a:cubicBezTo>
                <a:cubicBezTo>
                  <a:pt x="14702" y="75"/>
                  <a:pt x="15031" y="39"/>
                  <a:pt x="15369" y="47"/>
                </a:cubicBezTo>
                <a:cubicBezTo>
                  <a:pt x="15673" y="55"/>
                  <a:pt x="15999" y="76"/>
                  <a:pt x="16319" y="76"/>
                </a:cubicBezTo>
                <a:cubicBezTo>
                  <a:pt x="17685" y="76"/>
                  <a:pt x="17685" y="76"/>
                  <a:pt x="17685" y="76"/>
                </a:cubicBezTo>
                <a:cubicBezTo>
                  <a:pt x="17708" y="166"/>
                  <a:pt x="17694" y="200"/>
                  <a:pt x="17674" y="294"/>
                </a:cubicBezTo>
                <a:cubicBezTo>
                  <a:pt x="17640" y="450"/>
                  <a:pt x="17668" y="594"/>
                  <a:pt x="17673" y="753"/>
                </a:cubicBezTo>
                <a:cubicBezTo>
                  <a:pt x="17676" y="838"/>
                  <a:pt x="17704" y="896"/>
                  <a:pt x="17717" y="974"/>
                </a:cubicBezTo>
                <a:cubicBezTo>
                  <a:pt x="17733" y="1075"/>
                  <a:pt x="17688" y="1141"/>
                  <a:pt x="17672" y="1230"/>
                </a:cubicBezTo>
                <a:cubicBezTo>
                  <a:pt x="17618" y="1530"/>
                  <a:pt x="17673" y="1894"/>
                  <a:pt x="17673" y="2200"/>
                </a:cubicBezTo>
                <a:cubicBezTo>
                  <a:pt x="17673" y="2373"/>
                  <a:pt x="17691" y="2517"/>
                  <a:pt x="17717" y="2676"/>
                </a:cubicBezTo>
                <a:cubicBezTo>
                  <a:pt x="17733" y="2776"/>
                  <a:pt x="17682" y="2839"/>
                  <a:pt x="17671" y="2925"/>
                </a:cubicBezTo>
                <a:cubicBezTo>
                  <a:pt x="17661" y="3005"/>
                  <a:pt x="17673" y="3097"/>
                  <a:pt x="17673" y="3178"/>
                </a:cubicBezTo>
                <a:cubicBezTo>
                  <a:pt x="17673" y="4162"/>
                  <a:pt x="17673" y="4162"/>
                  <a:pt x="17673" y="4162"/>
                </a:cubicBezTo>
                <a:cubicBezTo>
                  <a:pt x="17673" y="6169"/>
                  <a:pt x="17673" y="6169"/>
                  <a:pt x="17673" y="6169"/>
                </a:cubicBezTo>
                <a:cubicBezTo>
                  <a:pt x="17673" y="6639"/>
                  <a:pt x="17649" y="7096"/>
                  <a:pt x="17649" y="7563"/>
                </a:cubicBezTo>
                <a:cubicBezTo>
                  <a:pt x="17649" y="7676"/>
                  <a:pt x="17674" y="7830"/>
                  <a:pt x="17636" y="7932"/>
                </a:cubicBezTo>
                <a:cubicBezTo>
                  <a:pt x="17592" y="8045"/>
                  <a:pt x="17547" y="8088"/>
                  <a:pt x="17543" y="8232"/>
                </a:cubicBezTo>
                <a:cubicBezTo>
                  <a:pt x="17540" y="8349"/>
                  <a:pt x="17536" y="8466"/>
                  <a:pt x="17536" y="8584"/>
                </a:cubicBezTo>
                <a:cubicBezTo>
                  <a:pt x="17536" y="8642"/>
                  <a:pt x="17559" y="8749"/>
                  <a:pt x="17540" y="8802"/>
                </a:cubicBezTo>
                <a:cubicBezTo>
                  <a:pt x="17520" y="8855"/>
                  <a:pt x="17476" y="8858"/>
                  <a:pt x="17461" y="8917"/>
                </a:cubicBezTo>
                <a:cubicBezTo>
                  <a:pt x="17451" y="8956"/>
                  <a:pt x="17451" y="9048"/>
                  <a:pt x="17461" y="9088"/>
                </a:cubicBezTo>
                <a:cubicBezTo>
                  <a:pt x="17477" y="9155"/>
                  <a:pt x="17517" y="9159"/>
                  <a:pt x="17540" y="9223"/>
                </a:cubicBezTo>
                <a:cubicBezTo>
                  <a:pt x="17575" y="9322"/>
                  <a:pt x="17549" y="9498"/>
                  <a:pt x="17545" y="9604"/>
                </a:cubicBezTo>
                <a:cubicBezTo>
                  <a:pt x="17539" y="9819"/>
                  <a:pt x="17541" y="10030"/>
                  <a:pt x="17546" y="10245"/>
                </a:cubicBezTo>
                <a:cubicBezTo>
                  <a:pt x="17549" y="10393"/>
                  <a:pt x="17604" y="10406"/>
                  <a:pt x="17656" y="10523"/>
                </a:cubicBezTo>
                <a:cubicBezTo>
                  <a:pt x="17704" y="10631"/>
                  <a:pt x="17676" y="10803"/>
                  <a:pt x="17668" y="10919"/>
                </a:cubicBezTo>
                <a:cubicBezTo>
                  <a:pt x="17660" y="11037"/>
                  <a:pt x="17658" y="11144"/>
                  <a:pt x="17668" y="11266"/>
                </a:cubicBezTo>
                <a:cubicBezTo>
                  <a:pt x="17675" y="11352"/>
                  <a:pt x="17707" y="11554"/>
                  <a:pt x="17648" y="11609"/>
                </a:cubicBezTo>
                <a:cubicBezTo>
                  <a:pt x="17651" y="11716"/>
                  <a:pt x="17665" y="11840"/>
                  <a:pt x="17649" y="11946"/>
                </a:cubicBezTo>
                <a:cubicBezTo>
                  <a:pt x="17631" y="12068"/>
                  <a:pt x="17565" y="12162"/>
                  <a:pt x="17543" y="12284"/>
                </a:cubicBezTo>
                <a:cubicBezTo>
                  <a:pt x="17505" y="12498"/>
                  <a:pt x="17536" y="12749"/>
                  <a:pt x="17536" y="12966"/>
                </a:cubicBezTo>
                <a:cubicBezTo>
                  <a:pt x="17536" y="13093"/>
                  <a:pt x="17531" y="13221"/>
                  <a:pt x="17536" y="13348"/>
                </a:cubicBezTo>
                <a:cubicBezTo>
                  <a:pt x="17538" y="13414"/>
                  <a:pt x="17551" y="13750"/>
                  <a:pt x="17551" y="13750"/>
                </a:cubicBezTo>
                <a:cubicBezTo>
                  <a:pt x="17551" y="13750"/>
                  <a:pt x="18064" y="13813"/>
                  <a:pt x="18235" y="13769"/>
                </a:cubicBezTo>
                <a:cubicBezTo>
                  <a:pt x="18309" y="13750"/>
                  <a:pt x="18301" y="13701"/>
                  <a:pt x="18356" y="13678"/>
                </a:cubicBezTo>
                <a:cubicBezTo>
                  <a:pt x="18396" y="13661"/>
                  <a:pt x="18495" y="13680"/>
                  <a:pt x="18541" y="13676"/>
                </a:cubicBezTo>
                <a:cubicBezTo>
                  <a:pt x="18647" y="13665"/>
                  <a:pt x="18835" y="13625"/>
                  <a:pt x="18972" y="13649"/>
                </a:cubicBezTo>
                <a:lnTo>
                  <a:pt x="18972" y="19130"/>
                </a:lnTo>
                <a:close/>
              </a:path>
            </a:pathLst>
          </a:custGeom>
          <a:solidFill>
            <a:srgbClr val="EAEAE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26" name="Frame 2">
            <a:extLst>
              <a:ext uri="{FF2B5EF4-FFF2-40B4-BE49-F238E27FC236}">
                <a16:creationId xmlns:a16="http://schemas.microsoft.com/office/drawing/2014/main" id="{A5516152-A3DE-084F-9A63-72D7B529F7D6}"/>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CC"/>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4" name="***Title 3">
            <a:extLst>
              <a:ext uri="{FF2B5EF4-FFF2-40B4-BE49-F238E27FC236}">
                <a16:creationId xmlns:a16="http://schemas.microsoft.com/office/drawing/2014/main" id="{95158A3D-A292-262C-EF9E-D9B068928C3C}"/>
              </a:ext>
            </a:extLst>
          </p:cNvPr>
          <p:cNvSpPr>
            <a:spLocks noGrp="1" noSelect="1"/>
          </p:cNvSpPr>
          <p:nvPr>
            <p:ph type="title" hasCustomPrompt="1"/>
          </p:nvPr>
        </p:nvSpPr>
        <p:spPr>
          <a:xfrm>
            <a:off x="756212" y="918195"/>
            <a:ext cx="5220000" cy="1080000"/>
          </a:xfrm>
        </p:spPr>
        <p:txBody>
          <a:bodyPr/>
          <a:lstStyle>
            <a:lvl1pPr>
              <a:defRPr>
                <a:solidFill>
                  <a:schemeClr val="bg1"/>
                </a:solidFill>
              </a:defRPr>
            </a:lvl1pPr>
          </a:lstStyle>
          <a:p>
            <a:r>
              <a:rPr lang="nl-NL"/>
              <a:t>[Titel]</a:t>
            </a:r>
            <a:endParaRPr lang="nl-NL" dirty="0"/>
          </a:p>
        </p:txBody>
      </p:sp>
      <p:sp>
        <p:nvSpPr>
          <p:cNvPr id="13" name="Tekst 4 [PHJU] (JU-Free)">
            <a:extLst>
              <a:ext uri="{FF2B5EF4-FFF2-40B4-BE49-F238E27FC236}">
                <a16:creationId xmlns:a16="http://schemas.microsoft.com/office/drawing/2014/main" id="{A28E250F-1F0C-540B-3D77-B896004EA0B1}"/>
              </a:ext>
            </a:extLst>
          </p:cNvPr>
          <p:cNvSpPr>
            <a:spLocks noGrp="1"/>
          </p:cNvSpPr>
          <p:nvPr>
            <p:ph type="body" sz="quarter" idx="17" hasCustomPrompt="1"/>
          </p:nvPr>
        </p:nvSpPr>
        <p:spPr>
          <a:xfrm>
            <a:off x="756000" y="2343600"/>
            <a:ext cx="52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1" name="Picture placeholder JU 9">
            <a:extLst>
              <a:ext uri="{FF2B5EF4-FFF2-40B4-BE49-F238E27FC236}">
                <a16:creationId xmlns:a16="http://schemas.microsoft.com/office/drawing/2014/main" id="{7288986E-EC03-4C54-A369-982FE89076CB}"/>
              </a:ext>
            </a:extLst>
          </p:cNvPr>
          <p:cNvSpPr>
            <a:spLocks noGrp="1" noSelect="1"/>
          </p:cNvSpPr>
          <p:nvPr>
            <p:ph type="pic" sz="quarter" idx="13" hasCustomPrompt="1"/>
          </p:nvPr>
        </p:nvSpPr>
        <p:spPr>
          <a:xfrm>
            <a:off x="6173986" y="393716"/>
            <a:ext cx="6016334" cy="6066252"/>
          </a:xfrm>
          <a:custGeom>
            <a:avLst/>
            <a:gdLst>
              <a:gd name="connsiteX0" fmla="*/ 3228823 w 6016334"/>
              <a:gd name="connsiteY0" fmla="*/ 297 h 6066252"/>
              <a:gd name="connsiteX1" fmla="*/ 3379868 w 6016334"/>
              <a:gd name="connsiteY1" fmla="*/ 9193 h 6066252"/>
              <a:gd name="connsiteX2" fmla="*/ 3973847 w 6016334"/>
              <a:gd name="connsiteY2" fmla="*/ 11415 h 6066252"/>
              <a:gd name="connsiteX3" fmla="*/ 4554811 w 6016334"/>
              <a:gd name="connsiteY3" fmla="*/ 11415 h 6066252"/>
              <a:gd name="connsiteX4" fmla="*/ 4872595 w 6016334"/>
              <a:gd name="connsiteY4" fmla="*/ 2207 h 6066252"/>
              <a:gd name="connsiteX5" fmla="*/ 5174188 w 6016334"/>
              <a:gd name="connsiteY5" fmla="*/ 11415 h 6066252"/>
              <a:gd name="connsiteX6" fmla="*/ 5607848 w 6016334"/>
              <a:gd name="connsiteY6" fmla="*/ 11415 h 6066252"/>
              <a:gd name="connsiteX7" fmla="*/ 5604356 w 6016334"/>
              <a:gd name="connsiteY7" fmla="*/ 80634 h 6066252"/>
              <a:gd name="connsiteX8" fmla="*/ 5604038 w 6016334"/>
              <a:gd name="connsiteY8" fmla="*/ 226374 h 6066252"/>
              <a:gd name="connsiteX9" fmla="*/ 5618006 w 6016334"/>
              <a:gd name="connsiteY9" fmla="*/ 296545 h 6066252"/>
              <a:gd name="connsiteX10" fmla="*/ 5603720 w 6016334"/>
              <a:gd name="connsiteY10" fmla="*/ 377829 h 6066252"/>
              <a:gd name="connsiteX11" fmla="*/ 5604038 w 6016334"/>
              <a:gd name="connsiteY11" fmla="*/ 685821 h 6066252"/>
              <a:gd name="connsiteX12" fmla="*/ 5618006 w 6016334"/>
              <a:gd name="connsiteY12" fmla="*/ 836959 h 6066252"/>
              <a:gd name="connsiteX13" fmla="*/ 5603403 w 6016334"/>
              <a:gd name="connsiteY13" fmla="*/ 916020 h 6066252"/>
              <a:gd name="connsiteX14" fmla="*/ 5604038 w 6016334"/>
              <a:gd name="connsiteY14" fmla="*/ 996352 h 6066252"/>
              <a:gd name="connsiteX15" fmla="*/ 5604038 w 6016334"/>
              <a:gd name="connsiteY15" fmla="*/ 1308788 h 6066252"/>
              <a:gd name="connsiteX16" fmla="*/ 5604038 w 6016334"/>
              <a:gd name="connsiteY16" fmla="*/ 1946044 h 6066252"/>
              <a:gd name="connsiteX17" fmla="*/ 5596419 w 6016334"/>
              <a:gd name="connsiteY17" fmla="*/ 2388662 h 6066252"/>
              <a:gd name="connsiteX18" fmla="*/ 5592292 w 6016334"/>
              <a:gd name="connsiteY18" fmla="*/ 2505826 h 6066252"/>
              <a:gd name="connsiteX19" fmla="*/ 5562768 w 6016334"/>
              <a:gd name="connsiteY19" fmla="*/ 2601081 h 6066252"/>
              <a:gd name="connsiteX20" fmla="*/ 5560545 w 6016334"/>
              <a:gd name="connsiteY20" fmla="*/ 2712846 h 6066252"/>
              <a:gd name="connsiteX21" fmla="*/ 5561815 w 6016334"/>
              <a:gd name="connsiteY21" fmla="*/ 2782065 h 6066252"/>
              <a:gd name="connsiteX22" fmla="*/ 5536735 w 6016334"/>
              <a:gd name="connsiteY22" fmla="*/ 2818579 h 6066252"/>
              <a:gd name="connsiteX23" fmla="*/ 5536735 w 6016334"/>
              <a:gd name="connsiteY23" fmla="*/ 2872875 h 6066252"/>
              <a:gd name="connsiteX24" fmla="*/ 5561815 w 6016334"/>
              <a:gd name="connsiteY24" fmla="*/ 2915740 h 6066252"/>
              <a:gd name="connsiteX25" fmla="*/ 5563402 w 6016334"/>
              <a:gd name="connsiteY25" fmla="*/ 3036713 h 6066252"/>
              <a:gd name="connsiteX26" fmla="*/ 5563720 w 6016334"/>
              <a:gd name="connsiteY26" fmla="*/ 3240241 h 6066252"/>
              <a:gd name="connsiteX27" fmla="*/ 5598641 w 6016334"/>
              <a:gd name="connsiteY27" fmla="*/ 3328511 h 6066252"/>
              <a:gd name="connsiteX28" fmla="*/ 5602450 w 6016334"/>
              <a:gd name="connsiteY28" fmla="*/ 3454248 h 6066252"/>
              <a:gd name="connsiteX29" fmla="*/ 5602450 w 6016334"/>
              <a:gd name="connsiteY29" fmla="*/ 3564426 h 6066252"/>
              <a:gd name="connsiteX30" fmla="*/ 5596102 w 6016334"/>
              <a:gd name="connsiteY30" fmla="*/ 3673334 h 6066252"/>
              <a:gd name="connsiteX31" fmla="*/ 5596419 w 6016334"/>
              <a:gd name="connsiteY31" fmla="*/ 3780337 h 6066252"/>
              <a:gd name="connsiteX32" fmla="*/ 5562768 w 6016334"/>
              <a:gd name="connsiteY32" fmla="*/ 3887658 h 6066252"/>
              <a:gd name="connsiteX33" fmla="*/ 5560545 w 6016334"/>
              <a:gd name="connsiteY33" fmla="*/ 4104204 h 6066252"/>
              <a:gd name="connsiteX34" fmla="*/ 5560545 w 6016334"/>
              <a:gd name="connsiteY34" fmla="*/ 4225496 h 6066252"/>
              <a:gd name="connsiteX35" fmla="*/ 5565307 w 6016334"/>
              <a:gd name="connsiteY35" fmla="*/ 4353137 h 6066252"/>
              <a:gd name="connsiteX36" fmla="*/ 5782454 w 6016334"/>
              <a:gd name="connsiteY36" fmla="*/ 4359170 h 6066252"/>
              <a:gd name="connsiteX37" fmla="*/ 5820868 w 6016334"/>
              <a:gd name="connsiteY37" fmla="*/ 4330276 h 6066252"/>
              <a:gd name="connsiteX38" fmla="*/ 5879599 w 6016334"/>
              <a:gd name="connsiteY38" fmla="*/ 4329641 h 6066252"/>
              <a:gd name="connsiteX39" fmla="*/ 5981431 w 6016334"/>
              <a:gd name="connsiteY39" fmla="*/ 4318702 h 6066252"/>
              <a:gd name="connsiteX40" fmla="*/ 6016334 w 6016334"/>
              <a:gd name="connsiteY40" fmla="*/ 4321062 h 6066252"/>
              <a:gd name="connsiteX41" fmla="*/ 6016334 w 6016334"/>
              <a:gd name="connsiteY41" fmla="*/ 6061378 h 6066252"/>
              <a:gd name="connsiteX42" fmla="*/ 5814920 w 6016334"/>
              <a:gd name="connsiteY42" fmla="*/ 6065499 h 6066252"/>
              <a:gd name="connsiteX43" fmla="*/ 5208792 w 6016334"/>
              <a:gd name="connsiteY43" fmla="*/ 6059471 h 6066252"/>
              <a:gd name="connsiteX44" fmla="*/ 4417348 w 6016334"/>
              <a:gd name="connsiteY44" fmla="*/ 6050581 h 6066252"/>
              <a:gd name="connsiteX45" fmla="*/ 3770034 w 6016334"/>
              <a:gd name="connsiteY45" fmla="*/ 6059471 h 6066252"/>
              <a:gd name="connsiteX46" fmla="*/ 3093513 w 6016334"/>
              <a:gd name="connsiteY46" fmla="*/ 6059471 h 6066252"/>
              <a:gd name="connsiteX47" fmla="*/ 2785888 w 6016334"/>
              <a:gd name="connsiteY47" fmla="*/ 6059471 h 6066252"/>
              <a:gd name="connsiteX48" fmla="*/ 2650964 w 6016334"/>
              <a:gd name="connsiteY48" fmla="*/ 6051533 h 6066252"/>
              <a:gd name="connsiteX49" fmla="*/ 2512866 w 6016334"/>
              <a:gd name="connsiteY49" fmla="*/ 6031530 h 6066252"/>
              <a:gd name="connsiteX50" fmla="*/ 2462072 w 6016334"/>
              <a:gd name="connsiteY50" fmla="*/ 6050898 h 6066252"/>
              <a:gd name="connsiteX51" fmla="*/ 2407468 w 6016334"/>
              <a:gd name="connsiteY51" fmla="*/ 6050581 h 6066252"/>
              <a:gd name="connsiteX52" fmla="*/ 2337625 w 6016334"/>
              <a:gd name="connsiteY52" fmla="*/ 6050263 h 6066252"/>
              <a:gd name="connsiteX53" fmla="*/ 2189686 w 6016334"/>
              <a:gd name="connsiteY53" fmla="*/ 6059471 h 6066252"/>
              <a:gd name="connsiteX54" fmla="*/ 1865552 w 6016334"/>
              <a:gd name="connsiteY54" fmla="*/ 6057566 h 6066252"/>
              <a:gd name="connsiteX55" fmla="*/ 1274112 w 6016334"/>
              <a:gd name="connsiteY55" fmla="*/ 6050581 h 6066252"/>
              <a:gd name="connsiteX56" fmla="*/ 1095379 w 6016334"/>
              <a:gd name="connsiteY56" fmla="*/ 6050581 h 6066252"/>
              <a:gd name="connsiteX57" fmla="*/ 935693 w 6016334"/>
              <a:gd name="connsiteY57" fmla="*/ 6051533 h 6066252"/>
              <a:gd name="connsiteX58" fmla="*/ 784579 w 6016334"/>
              <a:gd name="connsiteY58" fmla="*/ 6032165 h 6066252"/>
              <a:gd name="connsiteX59" fmla="*/ 718863 w 6016334"/>
              <a:gd name="connsiteY59" fmla="*/ 6050263 h 6066252"/>
              <a:gd name="connsiteX60" fmla="*/ 637592 w 6016334"/>
              <a:gd name="connsiteY60" fmla="*/ 6059471 h 6066252"/>
              <a:gd name="connsiteX61" fmla="*/ 15675 w 6016334"/>
              <a:gd name="connsiteY61" fmla="*/ 6058836 h 6066252"/>
              <a:gd name="connsiteX62" fmla="*/ 17262 w 6016334"/>
              <a:gd name="connsiteY62" fmla="*/ 5726396 h 6066252"/>
              <a:gd name="connsiteX63" fmla="*/ 15040 w 6016334"/>
              <a:gd name="connsiteY63" fmla="*/ 5401577 h 6066252"/>
              <a:gd name="connsiteX64" fmla="*/ 28056 w 6016334"/>
              <a:gd name="connsiteY64" fmla="*/ 5345694 h 6066252"/>
              <a:gd name="connsiteX65" fmla="*/ 53136 w 6016334"/>
              <a:gd name="connsiteY65" fmla="*/ 5277110 h 6066252"/>
              <a:gd name="connsiteX66" fmla="*/ 47739 w 6016334"/>
              <a:gd name="connsiteY66" fmla="*/ 5201541 h 6066252"/>
              <a:gd name="connsiteX67" fmla="*/ 28691 w 6016334"/>
              <a:gd name="connsiteY67" fmla="*/ 5169790 h 6066252"/>
              <a:gd name="connsiteX68" fmla="*/ 29326 w 6016334"/>
              <a:gd name="connsiteY68" fmla="*/ 5145976 h 6066252"/>
              <a:gd name="connsiteX69" fmla="*/ 16945 w 6016334"/>
              <a:gd name="connsiteY69" fmla="*/ 4861481 h 6066252"/>
              <a:gd name="connsiteX70" fmla="*/ 53136 w 6016334"/>
              <a:gd name="connsiteY70" fmla="*/ 4709073 h 6066252"/>
              <a:gd name="connsiteX71" fmla="*/ 53771 w 6016334"/>
              <a:gd name="connsiteY71" fmla="*/ 4656366 h 6066252"/>
              <a:gd name="connsiteX72" fmla="*/ 28056 w 6016334"/>
              <a:gd name="connsiteY72" fmla="*/ 4617311 h 6066252"/>
              <a:gd name="connsiteX73" fmla="*/ 26151 w 6016334"/>
              <a:gd name="connsiteY73" fmla="*/ 4536344 h 6066252"/>
              <a:gd name="connsiteX74" fmla="*/ 15040 w 6016334"/>
              <a:gd name="connsiteY74" fmla="*/ 4534122 h 6066252"/>
              <a:gd name="connsiteX75" fmla="*/ 16945 w 6016334"/>
              <a:gd name="connsiteY75" fmla="*/ 4476651 h 6066252"/>
              <a:gd name="connsiteX76" fmla="*/ 5516 w 6016334"/>
              <a:gd name="connsiteY76" fmla="*/ 4426484 h 6066252"/>
              <a:gd name="connsiteX77" fmla="*/ 17897 w 6016334"/>
              <a:gd name="connsiteY77" fmla="*/ 4320115 h 6066252"/>
              <a:gd name="connsiteX78" fmla="*/ 28056 w 6016334"/>
              <a:gd name="connsiteY78" fmla="*/ 4211842 h 6066252"/>
              <a:gd name="connsiteX79" fmla="*/ 54406 w 6016334"/>
              <a:gd name="connsiteY79" fmla="*/ 4186123 h 6066252"/>
              <a:gd name="connsiteX80" fmla="*/ 53136 w 6016334"/>
              <a:gd name="connsiteY80" fmla="*/ 4158499 h 6066252"/>
              <a:gd name="connsiteX81" fmla="*/ 53136 w 6016334"/>
              <a:gd name="connsiteY81" fmla="*/ 4104204 h 6066252"/>
              <a:gd name="connsiteX82" fmla="*/ 29961 w 6016334"/>
              <a:gd name="connsiteY82" fmla="*/ 3993391 h 6066252"/>
              <a:gd name="connsiteX83" fmla="*/ 15675 w 6016334"/>
              <a:gd name="connsiteY83" fmla="*/ 3873370 h 6066252"/>
              <a:gd name="connsiteX84" fmla="*/ 29008 w 6016334"/>
              <a:gd name="connsiteY84" fmla="*/ 3752713 h 6066252"/>
              <a:gd name="connsiteX85" fmla="*/ 54406 w 6016334"/>
              <a:gd name="connsiteY85" fmla="*/ 3669841 h 6066252"/>
              <a:gd name="connsiteX86" fmla="*/ 54406 w 6016334"/>
              <a:gd name="connsiteY86" fmla="*/ 3211982 h 6066252"/>
              <a:gd name="connsiteX87" fmla="*/ 29008 w 6016334"/>
              <a:gd name="connsiteY87" fmla="*/ 3048461 h 6066252"/>
              <a:gd name="connsiteX88" fmla="*/ 29008 w 6016334"/>
              <a:gd name="connsiteY88" fmla="*/ 2940506 h 6066252"/>
              <a:gd name="connsiteX89" fmla="*/ 14723 w 6016334"/>
              <a:gd name="connsiteY89" fmla="*/ 2860492 h 6066252"/>
              <a:gd name="connsiteX90" fmla="*/ 26151 w 6016334"/>
              <a:gd name="connsiteY90" fmla="*/ 2698559 h 6066252"/>
              <a:gd name="connsiteX91" fmla="*/ 53136 w 6016334"/>
              <a:gd name="connsiteY91" fmla="*/ 2591555 h 6066252"/>
              <a:gd name="connsiteX92" fmla="*/ 55993 w 6016334"/>
              <a:gd name="connsiteY92" fmla="*/ 2509001 h 6066252"/>
              <a:gd name="connsiteX93" fmla="*/ 69962 w 6016334"/>
              <a:gd name="connsiteY93" fmla="*/ 2456928 h 6066252"/>
              <a:gd name="connsiteX94" fmla="*/ 90280 w 6016334"/>
              <a:gd name="connsiteY94" fmla="*/ 2414698 h 6066252"/>
              <a:gd name="connsiteX95" fmla="*/ 83295 w 6016334"/>
              <a:gd name="connsiteY95" fmla="*/ 2341352 h 6066252"/>
              <a:gd name="connsiteX96" fmla="*/ 89010 w 6016334"/>
              <a:gd name="connsiteY96" fmla="*/ 2160050 h 6066252"/>
              <a:gd name="connsiteX97" fmla="*/ 74406 w 6016334"/>
              <a:gd name="connsiteY97" fmla="*/ 1968588 h 6066252"/>
              <a:gd name="connsiteX98" fmla="*/ 28056 w 6016334"/>
              <a:gd name="connsiteY98" fmla="*/ 1800621 h 6066252"/>
              <a:gd name="connsiteX99" fmla="*/ 54088 w 6016334"/>
              <a:gd name="connsiteY99" fmla="*/ 1713939 h 6066252"/>
              <a:gd name="connsiteX100" fmla="*/ 15675 w 6016334"/>
              <a:gd name="connsiteY100" fmla="*/ 1620272 h 6066252"/>
              <a:gd name="connsiteX101" fmla="*/ 15992 w 6016334"/>
              <a:gd name="connsiteY101" fmla="*/ 1516762 h 6066252"/>
              <a:gd name="connsiteX102" fmla="*/ 2341 w 6016334"/>
              <a:gd name="connsiteY102" fmla="*/ 1442463 h 6066252"/>
              <a:gd name="connsiteX103" fmla="*/ 15992 w 6016334"/>
              <a:gd name="connsiteY103" fmla="*/ 1266241 h 6066252"/>
              <a:gd name="connsiteX104" fmla="*/ 29961 w 6016334"/>
              <a:gd name="connsiteY104" fmla="*/ 1081129 h 6066252"/>
              <a:gd name="connsiteX105" fmla="*/ 15675 w 6016334"/>
              <a:gd name="connsiteY105" fmla="*/ 794094 h 6066252"/>
              <a:gd name="connsiteX106" fmla="*/ 17262 w 6016334"/>
              <a:gd name="connsiteY106" fmla="*/ 513092 h 6066252"/>
              <a:gd name="connsiteX107" fmla="*/ 17262 w 6016334"/>
              <a:gd name="connsiteY107" fmla="*/ 240345 h 6066252"/>
              <a:gd name="connsiteX108" fmla="*/ 28691 w 6016334"/>
              <a:gd name="connsiteY108" fmla="*/ 132707 h 6066252"/>
              <a:gd name="connsiteX109" fmla="*/ 53136 w 6016334"/>
              <a:gd name="connsiteY109" fmla="*/ 73331 h 6066252"/>
              <a:gd name="connsiteX110" fmla="*/ 32818 w 6016334"/>
              <a:gd name="connsiteY110" fmla="*/ 17131 h 6066252"/>
              <a:gd name="connsiteX111" fmla="*/ 159170 w 6016334"/>
              <a:gd name="connsiteY111" fmla="*/ 17131 h 6066252"/>
              <a:gd name="connsiteX112" fmla="*/ 194091 w 6016334"/>
              <a:gd name="connsiteY112" fmla="*/ 39039 h 6066252"/>
              <a:gd name="connsiteX113" fmla="*/ 219171 w 6016334"/>
              <a:gd name="connsiteY113" fmla="*/ 38404 h 6066252"/>
              <a:gd name="connsiteX114" fmla="*/ 270918 w 6016334"/>
              <a:gd name="connsiteY114" fmla="*/ 39674 h 6066252"/>
              <a:gd name="connsiteX115" fmla="*/ 301712 w 6016334"/>
              <a:gd name="connsiteY115" fmla="*/ 9828 h 6066252"/>
              <a:gd name="connsiteX116" fmla="*/ 340126 w 6016334"/>
              <a:gd name="connsiteY116" fmla="*/ 11415 h 6066252"/>
              <a:gd name="connsiteX117" fmla="*/ 409968 w 6016334"/>
              <a:gd name="connsiteY117" fmla="*/ 11415 h 6066252"/>
              <a:gd name="connsiteX118" fmla="*/ 530606 w 6016334"/>
              <a:gd name="connsiteY118" fmla="*/ 11415 h 6066252"/>
              <a:gd name="connsiteX119" fmla="*/ 988392 w 6016334"/>
              <a:gd name="connsiteY119" fmla="*/ 11415 h 6066252"/>
              <a:gd name="connsiteX120" fmla="*/ 1582055 w 6016334"/>
              <a:gd name="connsiteY120" fmla="*/ 11415 h 6066252"/>
              <a:gd name="connsiteX121" fmla="*/ 1887140 w 6016334"/>
              <a:gd name="connsiteY121" fmla="*/ 11415 h 6066252"/>
              <a:gd name="connsiteX122" fmla="*/ 2042064 w 6016334"/>
              <a:gd name="connsiteY122" fmla="*/ 11415 h 6066252"/>
              <a:gd name="connsiteX123" fmla="*/ 2122700 w 6016334"/>
              <a:gd name="connsiteY123" fmla="*/ 9828 h 6066252"/>
              <a:gd name="connsiteX124" fmla="*/ 2202384 w 6016334"/>
              <a:gd name="connsiteY124" fmla="*/ 38404 h 6066252"/>
              <a:gd name="connsiteX125" fmla="*/ 2494136 w 6016334"/>
              <a:gd name="connsiteY125" fmla="*/ 38404 h 6066252"/>
              <a:gd name="connsiteX126" fmla="*/ 2570010 w 6016334"/>
              <a:gd name="connsiteY126" fmla="*/ 38404 h 6066252"/>
              <a:gd name="connsiteX127" fmla="*/ 2639536 w 6016334"/>
              <a:gd name="connsiteY127" fmla="*/ 17131 h 6066252"/>
              <a:gd name="connsiteX128" fmla="*/ 2770332 w 6016334"/>
              <a:gd name="connsiteY128" fmla="*/ 11415 h 6066252"/>
              <a:gd name="connsiteX129" fmla="*/ 3228823 w 6016334"/>
              <a:gd name="connsiteY129" fmla="*/ 297 h 6066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6016334" h="6066252">
                <a:moveTo>
                  <a:pt x="3228823" y="297"/>
                </a:moveTo>
                <a:cubicBezTo>
                  <a:pt x="3279529" y="1116"/>
                  <a:pt x="3329946" y="3716"/>
                  <a:pt x="3379868" y="9193"/>
                </a:cubicBezTo>
                <a:cubicBezTo>
                  <a:pt x="3572570" y="30466"/>
                  <a:pt x="3779240" y="11415"/>
                  <a:pt x="3973847" y="11415"/>
                </a:cubicBezTo>
                <a:cubicBezTo>
                  <a:pt x="4167502" y="11415"/>
                  <a:pt x="4361156" y="11415"/>
                  <a:pt x="4554811" y="11415"/>
                </a:cubicBezTo>
                <a:cubicBezTo>
                  <a:pt x="4660845" y="11098"/>
                  <a:pt x="4765292" y="-333"/>
                  <a:pt x="4872595" y="2207"/>
                </a:cubicBezTo>
                <a:cubicBezTo>
                  <a:pt x="4969105" y="4748"/>
                  <a:pt x="5072599" y="11415"/>
                  <a:pt x="5174188" y="11415"/>
                </a:cubicBezTo>
                <a:cubicBezTo>
                  <a:pt x="5607848" y="11415"/>
                  <a:pt x="5607848" y="11415"/>
                  <a:pt x="5607848" y="11415"/>
                </a:cubicBezTo>
                <a:cubicBezTo>
                  <a:pt x="5615150" y="39992"/>
                  <a:pt x="5610705" y="50787"/>
                  <a:pt x="5604356" y="80634"/>
                </a:cubicBezTo>
                <a:cubicBezTo>
                  <a:pt x="5593562" y="130167"/>
                  <a:pt x="5602450" y="175889"/>
                  <a:pt x="5604038" y="226374"/>
                </a:cubicBezTo>
                <a:cubicBezTo>
                  <a:pt x="5604990" y="253363"/>
                  <a:pt x="5613880" y="271779"/>
                  <a:pt x="5618006" y="296545"/>
                </a:cubicBezTo>
                <a:cubicBezTo>
                  <a:pt x="5623086" y="328614"/>
                  <a:pt x="5608800" y="349571"/>
                  <a:pt x="5603720" y="377829"/>
                </a:cubicBezTo>
                <a:cubicBezTo>
                  <a:pt x="5586578" y="473085"/>
                  <a:pt x="5604038" y="588660"/>
                  <a:pt x="5604038" y="685821"/>
                </a:cubicBezTo>
                <a:cubicBezTo>
                  <a:pt x="5604038" y="740751"/>
                  <a:pt x="5609752" y="786473"/>
                  <a:pt x="5618006" y="836959"/>
                </a:cubicBezTo>
                <a:cubicBezTo>
                  <a:pt x="5623086" y="868710"/>
                  <a:pt x="5606895" y="888714"/>
                  <a:pt x="5603403" y="916020"/>
                </a:cubicBezTo>
                <a:cubicBezTo>
                  <a:pt x="5600228" y="941421"/>
                  <a:pt x="5604038" y="970633"/>
                  <a:pt x="5604038" y="996352"/>
                </a:cubicBezTo>
                <a:cubicBezTo>
                  <a:pt x="5604038" y="1308788"/>
                  <a:pt x="5604038" y="1308788"/>
                  <a:pt x="5604038" y="1308788"/>
                </a:cubicBezTo>
                <a:cubicBezTo>
                  <a:pt x="5604038" y="1946044"/>
                  <a:pt x="5604038" y="1946044"/>
                  <a:pt x="5604038" y="1946044"/>
                </a:cubicBezTo>
                <a:cubicBezTo>
                  <a:pt x="5604038" y="2095277"/>
                  <a:pt x="5596419" y="2240382"/>
                  <a:pt x="5596419" y="2388662"/>
                </a:cubicBezTo>
                <a:cubicBezTo>
                  <a:pt x="5596419" y="2424541"/>
                  <a:pt x="5604356" y="2473439"/>
                  <a:pt x="5592292" y="2505826"/>
                </a:cubicBezTo>
                <a:cubicBezTo>
                  <a:pt x="5578323" y="2541705"/>
                  <a:pt x="5564037" y="2555358"/>
                  <a:pt x="5562768" y="2601081"/>
                </a:cubicBezTo>
                <a:cubicBezTo>
                  <a:pt x="5561815" y="2638230"/>
                  <a:pt x="5560545" y="2675379"/>
                  <a:pt x="5560545" y="2712846"/>
                </a:cubicBezTo>
                <a:cubicBezTo>
                  <a:pt x="5560545" y="2731262"/>
                  <a:pt x="5567847" y="2765237"/>
                  <a:pt x="5561815" y="2782065"/>
                </a:cubicBezTo>
                <a:cubicBezTo>
                  <a:pt x="5555466" y="2798893"/>
                  <a:pt x="5541497" y="2799846"/>
                  <a:pt x="5536735" y="2818579"/>
                </a:cubicBezTo>
                <a:cubicBezTo>
                  <a:pt x="5533560" y="2830963"/>
                  <a:pt x="5533560" y="2860174"/>
                  <a:pt x="5536735" y="2872875"/>
                </a:cubicBezTo>
                <a:cubicBezTo>
                  <a:pt x="5541814" y="2894148"/>
                  <a:pt x="5554513" y="2895418"/>
                  <a:pt x="5561815" y="2915740"/>
                </a:cubicBezTo>
                <a:cubicBezTo>
                  <a:pt x="5572926" y="2947174"/>
                  <a:pt x="5564672" y="3003057"/>
                  <a:pt x="5563402" y="3036713"/>
                </a:cubicBezTo>
                <a:cubicBezTo>
                  <a:pt x="5561498" y="3104979"/>
                  <a:pt x="5562132" y="3171975"/>
                  <a:pt x="5563720" y="3240241"/>
                </a:cubicBezTo>
                <a:cubicBezTo>
                  <a:pt x="5564672" y="3287234"/>
                  <a:pt x="5582133" y="3291362"/>
                  <a:pt x="5598641" y="3328511"/>
                </a:cubicBezTo>
                <a:cubicBezTo>
                  <a:pt x="5613880" y="3362803"/>
                  <a:pt x="5604990" y="3417416"/>
                  <a:pt x="5602450" y="3454248"/>
                </a:cubicBezTo>
                <a:cubicBezTo>
                  <a:pt x="5599911" y="3491715"/>
                  <a:pt x="5599276" y="3525689"/>
                  <a:pt x="5602450" y="3564426"/>
                </a:cubicBezTo>
                <a:cubicBezTo>
                  <a:pt x="5604673" y="3591732"/>
                  <a:pt x="5614832" y="3655871"/>
                  <a:pt x="5596102" y="3673334"/>
                </a:cubicBezTo>
                <a:cubicBezTo>
                  <a:pt x="5597054" y="3707308"/>
                  <a:pt x="5601498" y="3746680"/>
                  <a:pt x="5596419" y="3780337"/>
                </a:cubicBezTo>
                <a:cubicBezTo>
                  <a:pt x="5590704" y="3819074"/>
                  <a:pt x="5569752" y="3848921"/>
                  <a:pt x="5562768" y="3887658"/>
                </a:cubicBezTo>
                <a:cubicBezTo>
                  <a:pt x="5550704" y="3955606"/>
                  <a:pt x="5560545" y="4035303"/>
                  <a:pt x="5560545" y="4104204"/>
                </a:cubicBezTo>
                <a:cubicBezTo>
                  <a:pt x="5560545" y="4144529"/>
                  <a:pt x="5558958" y="4185171"/>
                  <a:pt x="5560545" y="4225496"/>
                </a:cubicBezTo>
                <a:cubicBezTo>
                  <a:pt x="5561180" y="4246452"/>
                  <a:pt x="5565307" y="4353137"/>
                  <a:pt x="5565307" y="4353137"/>
                </a:cubicBezTo>
                <a:cubicBezTo>
                  <a:pt x="5565307" y="4353137"/>
                  <a:pt x="5728168" y="4373141"/>
                  <a:pt x="5782454" y="4359170"/>
                </a:cubicBezTo>
                <a:cubicBezTo>
                  <a:pt x="5805946" y="4353137"/>
                  <a:pt x="5803407" y="4337579"/>
                  <a:pt x="5820868" y="4330276"/>
                </a:cubicBezTo>
                <a:cubicBezTo>
                  <a:pt x="5833566" y="4324878"/>
                  <a:pt x="5864996" y="4330911"/>
                  <a:pt x="5879599" y="4329641"/>
                </a:cubicBezTo>
                <a:cubicBezTo>
                  <a:pt x="5904837" y="4327021"/>
                  <a:pt x="5944719" y="4319223"/>
                  <a:pt x="5981431" y="4318702"/>
                </a:cubicBezTo>
                <a:lnTo>
                  <a:pt x="6016334" y="4321062"/>
                </a:lnTo>
                <a:lnTo>
                  <a:pt x="6016334" y="6061378"/>
                </a:lnTo>
                <a:lnTo>
                  <a:pt x="5814920" y="6065499"/>
                </a:lnTo>
                <a:cubicBezTo>
                  <a:pt x="5612967" y="6066437"/>
                  <a:pt x="5409987" y="6059471"/>
                  <a:pt x="5208792" y="6059471"/>
                </a:cubicBezTo>
                <a:cubicBezTo>
                  <a:pt x="4946248" y="6059471"/>
                  <a:pt x="4681798" y="6050581"/>
                  <a:pt x="4417348" y="6050581"/>
                </a:cubicBezTo>
                <a:cubicBezTo>
                  <a:pt x="4200518" y="6050581"/>
                  <a:pt x="3985594" y="6059471"/>
                  <a:pt x="3770034" y="6059471"/>
                </a:cubicBezTo>
                <a:cubicBezTo>
                  <a:pt x="3093513" y="6059471"/>
                  <a:pt x="3093513" y="6059471"/>
                  <a:pt x="3093513" y="6059471"/>
                </a:cubicBezTo>
                <a:cubicBezTo>
                  <a:pt x="2990971" y="6059471"/>
                  <a:pt x="2888429" y="6059471"/>
                  <a:pt x="2785888" y="6059471"/>
                </a:cubicBezTo>
                <a:cubicBezTo>
                  <a:pt x="2743030" y="6059789"/>
                  <a:pt x="2692235" y="6060741"/>
                  <a:pt x="2650964" y="6051533"/>
                </a:cubicBezTo>
                <a:cubicBezTo>
                  <a:pt x="2607154" y="6041690"/>
                  <a:pt x="2562074" y="6019147"/>
                  <a:pt x="2512866" y="6031530"/>
                </a:cubicBezTo>
                <a:cubicBezTo>
                  <a:pt x="2494136" y="6036293"/>
                  <a:pt x="2483342" y="6047088"/>
                  <a:pt x="2462072" y="6050898"/>
                </a:cubicBezTo>
                <a:cubicBezTo>
                  <a:pt x="2445564" y="6054073"/>
                  <a:pt x="2424293" y="6050581"/>
                  <a:pt x="2407468" y="6050581"/>
                </a:cubicBezTo>
                <a:cubicBezTo>
                  <a:pt x="2384610" y="6050581"/>
                  <a:pt x="2360482" y="6048676"/>
                  <a:pt x="2337625" y="6050263"/>
                </a:cubicBezTo>
                <a:cubicBezTo>
                  <a:pt x="2288100" y="6054391"/>
                  <a:pt x="2240480" y="6059471"/>
                  <a:pt x="2189686" y="6059471"/>
                </a:cubicBezTo>
                <a:cubicBezTo>
                  <a:pt x="2080160" y="6059471"/>
                  <a:pt x="1975078" y="6045818"/>
                  <a:pt x="1865552" y="6057566"/>
                </a:cubicBezTo>
                <a:cubicBezTo>
                  <a:pt x="1670310" y="6078522"/>
                  <a:pt x="1466497" y="6050263"/>
                  <a:pt x="1274112" y="6050581"/>
                </a:cubicBezTo>
                <a:cubicBezTo>
                  <a:pt x="1214428" y="6050581"/>
                  <a:pt x="1155062" y="6050581"/>
                  <a:pt x="1095379" y="6050581"/>
                </a:cubicBezTo>
                <a:cubicBezTo>
                  <a:pt x="1046806" y="6050581"/>
                  <a:pt x="982678" y="6062329"/>
                  <a:pt x="935693" y="6051533"/>
                </a:cubicBezTo>
                <a:cubicBezTo>
                  <a:pt x="888390" y="6040738"/>
                  <a:pt x="838866" y="6020417"/>
                  <a:pt x="784579" y="6032165"/>
                </a:cubicBezTo>
                <a:cubicBezTo>
                  <a:pt x="761404" y="6037245"/>
                  <a:pt x="745530" y="6046453"/>
                  <a:pt x="718863" y="6050263"/>
                </a:cubicBezTo>
                <a:cubicBezTo>
                  <a:pt x="691561" y="6054073"/>
                  <a:pt x="665529" y="6058836"/>
                  <a:pt x="637592" y="6059471"/>
                </a:cubicBezTo>
                <a:cubicBezTo>
                  <a:pt x="432826" y="6064869"/>
                  <a:pt x="218853" y="6071854"/>
                  <a:pt x="15675" y="6058836"/>
                </a:cubicBezTo>
                <a:cubicBezTo>
                  <a:pt x="34405" y="5955961"/>
                  <a:pt x="17262" y="5831494"/>
                  <a:pt x="17262" y="5726396"/>
                </a:cubicBezTo>
                <a:cubicBezTo>
                  <a:pt x="17262" y="5618123"/>
                  <a:pt x="19802" y="5509533"/>
                  <a:pt x="15040" y="5401577"/>
                </a:cubicBezTo>
                <a:cubicBezTo>
                  <a:pt x="43612" y="5391734"/>
                  <a:pt x="19802" y="5367920"/>
                  <a:pt x="28056" y="5345694"/>
                </a:cubicBezTo>
                <a:cubicBezTo>
                  <a:pt x="39485" y="5313625"/>
                  <a:pt x="53453" y="5319023"/>
                  <a:pt x="53136" y="5277110"/>
                </a:cubicBezTo>
                <a:cubicBezTo>
                  <a:pt x="52818" y="5251074"/>
                  <a:pt x="56311" y="5226308"/>
                  <a:pt x="47739" y="5201541"/>
                </a:cubicBezTo>
                <a:cubicBezTo>
                  <a:pt x="43294" y="5187888"/>
                  <a:pt x="32818" y="5187888"/>
                  <a:pt x="28691" y="5169790"/>
                </a:cubicBezTo>
                <a:cubicBezTo>
                  <a:pt x="29008" y="5161852"/>
                  <a:pt x="29326" y="5153914"/>
                  <a:pt x="29326" y="5145976"/>
                </a:cubicBezTo>
                <a:cubicBezTo>
                  <a:pt x="10278" y="5056754"/>
                  <a:pt x="19485" y="4954831"/>
                  <a:pt x="16945" y="4861481"/>
                </a:cubicBezTo>
                <a:cubicBezTo>
                  <a:pt x="10278" y="4792263"/>
                  <a:pt x="54088" y="4770354"/>
                  <a:pt x="53136" y="4709073"/>
                </a:cubicBezTo>
                <a:cubicBezTo>
                  <a:pt x="52818" y="4693515"/>
                  <a:pt x="57580" y="4671289"/>
                  <a:pt x="53771" y="4656366"/>
                </a:cubicBezTo>
                <a:cubicBezTo>
                  <a:pt x="49009" y="4637950"/>
                  <a:pt x="31866" y="4631917"/>
                  <a:pt x="28056" y="4617311"/>
                </a:cubicBezTo>
                <a:cubicBezTo>
                  <a:pt x="21389" y="4592545"/>
                  <a:pt x="32183" y="4561746"/>
                  <a:pt x="26151" y="4536344"/>
                </a:cubicBezTo>
                <a:cubicBezTo>
                  <a:pt x="22342" y="4536344"/>
                  <a:pt x="18532" y="4535392"/>
                  <a:pt x="15040" y="4534122"/>
                </a:cubicBezTo>
                <a:cubicBezTo>
                  <a:pt x="15357" y="4515071"/>
                  <a:pt x="17262" y="4495702"/>
                  <a:pt x="16945" y="4476651"/>
                </a:cubicBezTo>
                <a:cubicBezTo>
                  <a:pt x="16310" y="4455060"/>
                  <a:pt x="8373" y="4441724"/>
                  <a:pt x="5516" y="4426484"/>
                </a:cubicBezTo>
                <a:cubicBezTo>
                  <a:pt x="-2103" y="4384571"/>
                  <a:pt x="12183" y="4357582"/>
                  <a:pt x="17897" y="4320115"/>
                </a:cubicBezTo>
                <a:cubicBezTo>
                  <a:pt x="23294" y="4285506"/>
                  <a:pt x="17262" y="4245182"/>
                  <a:pt x="28056" y="4211842"/>
                </a:cubicBezTo>
                <a:cubicBezTo>
                  <a:pt x="32501" y="4197237"/>
                  <a:pt x="50914" y="4198824"/>
                  <a:pt x="54406" y="4186123"/>
                </a:cubicBezTo>
                <a:cubicBezTo>
                  <a:pt x="53771" y="4176915"/>
                  <a:pt x="53453" y="4167707"/>
                  <a:pt x="53136" y="4158499"/>
                </a:cubicBezTo>
                <a:cubicBezTo>
                  <a:pt x="55676" y="4141353"/>
                  <a:pt x="52818" y="4121667"/>
                  <a:pt x="53136" y="4104204"/>
                </a:cubicBezTo>
                <a:cubicBezTo>
                  <a:pt x="53771" y="4060704"/>
                  <a:pt x="38215" y="4033398"/>
                  <a:pt x="29961" y="3993391"/>
                </a:cubicBezTo>
                <a:cubicBezTo>
                  <a:pt x="21389" y="3951479"/>
                  <a:pt x="15992" y="3918139"/>
                  <a:pt x="15675" y="3873370"/>
                </a:cubicBezTo>
                <a:cubicBezTo>
                  <a:pt x="15357" y="3827330"/>
                  <a:pt x="29643" y="3797166"/>
                  <a:pt x="29008" y="3752713"/>
                </a:cubicBezTo>
                <a:cubicBezTo>
                  <a:pt x="29008" y="3725407"/>
                  <a:pt x="14088" y="3666349"/>
                  <a:pt x="54406" y="3669841"/>
                </a:cubicBezTo>
                <a:cubicBezTo>
                  <a:pt x="43929" y="3521561"/>
                  <a:pt x="43612" y="3360263"/>
                  <a:pt x="54406" y="3211982"/>
                </a:cubicBezTo>
                <a:cubicBezTo>
                  <a:pt x="10278" y="3206585"/>
                  <a:pt x="29008" y="3085293"/>
                  <a:pt x="29008" y="3048461"/>
                </a:cubicBezTo>
                <a:cubicBezTo>
                  <a:pt x="29008" y="3012582"/>
                  <a:pt x="29008" y="2976703"/>
                  <a:pt x="29008" y="2940506"/>
                </a:cubicBezTo>
                <a:cubicBezTo>
                  <a:pt x="29326" y="2907802"/>
                  <a:pt x="18850" y="2888751"/>
                  <a:pt x="14723" y="2860492"/>
                </a:cubicBezTo>
                <a:cubicBezTo>
                  <a:pt x="8373" y="2812864"/>
                  <a:pt x="12183" y="2738565"/>
                  <a:pt x="26151" y="2698559"/>
                </a:cubicBezTo>
                <a:cubicBezTo>
                  <a:pt x="40437" y="2657916"/>
                  <a:pt x="53453" y="2640135"/>
                  <a:pt x="53136" y="2591555"/>
                </a:cubicBezTo>
                <a:cubicBezTo>
                  <a:pt x="53136" y="2564884"/>
                  <a:pt x="51549" y="2535355"/>
                  <a:pt x="55993" y="2509001"/>
                </a:cubicBezTo>
                <a:cubicBezTo>
                  <a:pt x="59168" y="2490585"/>
                  <a:pt x="62660" y="2475027"/>
                  <a:pt x="69962" y="2456928"/>
                </a:cubicBezTo>
                <a:cubicBezTo>
                  <a:pt x="73771" y="2447720"/>
                  <a:pt x="89010" y="2423589"/>
                  <a:pt x="90280" y="2414698"/>
                </a:cubicBezTo>
                <a:cubicBezTo>
                  <a:pt x="93454" y="2391520"/>
                  <a:pt x="84565" y="2364531"/>
                  <a:pt x="83295" y="2341352"/>
                </a:cubicBezTo>
                <a:cubicBezTo>
                  <a:pt x="79168" y="2280071"/>
                  <a:pt x="89327" y="2221013"/>
                  <a:pt x="89010" y="2160050"/>
                </a:cubicBezTo>
                <a:cubicBezTo>
                  <a:pt x="89010" y="2095912"/>
                  <a:pt x="99169" y="2025741"/>
                  <a:pt x="74406" y="1968588"/>
                </a:cubicBezTo>
                <a:cubicBezTo>
                  <a:pt x="48691" y="1909530"/>
                  <a:pt x="34405" y="1864125"/>
                  <a:pt x="28056" y="1800621"/>
                </a:cubicBezTo>
                <a:cubicBezTo>
                  <a:pt x="61708" y="1792048"/>
                  <a:pt x="64882" y="1742833"/>
                  <a:pt x="54088" y="1713939"/>
                </a:cubicBezTo>
                <a:cubicBezTo>
                  <a:pt x="38215" y="1671392"/>
                  <a:pt x="16945" y="1670122"/>
                  <a:pt x="15675" y="1620272"/>
                </a:cubicBezTo>
                <a:cubicBezTo>
                  <a:pt x="14723" y="1586298"/>
                  <a:pt x="20119" y="1550101"/>
                  <a:pt x="15992" y="1516762"/>
                </a:cubicBezTo>
                <a:cubicBezTo>
                  <a:pt x="12183" y="1484057"/>
                  <a:pt x="6468" y="1474532"/>
                  <a:pt x="2341" y="1442463"/>
                </a:cubicBezTo>
                <a:cubicBezTo>
                  <a:pt x="-6548" y="1379277"/>
                  <a:pt x="12500" y="1321806"/>
                  <a:pt x="15992" y="1266241"/>
                </a:cubicBezTo>
                <a:cubicBezTo>
                  <a:pt x="19802" y="1205278"/>
                  <a:pt x="27104" y="1144949"/>
                  <a:pt x="29961" y="1081129"/>
                </a:cubicBezTo>
                <a:cubicBezTo>
                  <a:pt x="-4325" y="1070016"/>
                  <a:pt x="15040" y="835371"/>
                  <a:pt x="15675" y="794094"/>
                </a:cubicBezTo>
                <a:cubicBezTo>
                  <a:pt x="16945" y="700426"/>
                  <a:pt x="19167" y="606759"/>
                  <a:pt x="17262" y="513092"/>
                </a:cubicBezTo>
                <a:cubicBezTo>
                  <a:pt x="15357" y="422282"/>
                  <a:pt x="17262" y="331472"/>
                  <a:pt x="17262" y="240345"/>
                </a:cubicBezTo>
                <a:cubicBezTo>
                  <a:pt x="16945" y="200655"/>
                  <a:pt x="12818" y="167951"/>
                  <a:pt x="28691" y="132707"/>
                </a:cubicBezTo>
                <a:cubicBezTo>
                  <a:pt x="40755" y="105400"/>
                  <a:pt x="58215" y="112386"/>
                  <a:pt x="53136" y="73331"/>
                </a:cubicBezTo>
                <a:cubicBezTo>
                  <a:pt x="49644" y="48882"/>
                  <a:pt x="34405" y="38404"/>
                  <a:pt x="32818" y="17131"/>
                </a:cubicBezTo>
                <a:cubicBezTo>
                  <a:pt x="58850" y="620"/>
                  <a:pt x="134407" y="8558"/>
                  <a:pt x="159170" y="17131"/>
                </a:cubicBezTo>
                <a:cubicBezTo>
                  <a:pt x="170916" y="21258"/>
                  <a:pt x="175361" y="34594"/>
                  <a:pt x="194091" y="39039"/>
                </a:cubicBezTo>
                <a:cubicBezTo>
                  <a:pt x="202345" y="38087"/>
                  <a:pt x="210599" y="38087"/>
                  <a:pt x="219171" y="38404"/>
                </a:cubicBezTo>
                <a:cubicBezTo>
                  <a:pt x="233139" y="38087"/>
                  <a:pt x="258854" y="44120"/>
                  <a:pt x="270918" y="39674"/>
                </a:cubicBezTo>
                <a:cubicBezTo>
                  <a:pt x="286791" y="33642"/>
                  <a:pt x="285839" y="16496"/>
                  <a:pt x="301712" y="9828"/>
                </a:cubicBezTo>
                <a:cubicBezTo>
                  <a:pt x="309649" y="6653"/>
                  <a:pt x="331237" y="11733"/>
                  <a:pt x="340126" y="11415"/>
                </a:cubicBezTo>
                <a:cubicBezTo>
                  <a:pt x="363301" y="10145"/>
                  <a:pt x="386793" y="11415"/>
                  <a:pt x="409968" y="11415"/>
                </a:cubicBezTo>
                <a:cubicBezTo>
                  <a:pt x="530606" y="11415"/>
                  <a:pt x="530606" y="11415"/>
                  <a:pt x="530606" y="11415"/>
                </a:cubicBezTo>
                <a:cubicBezTo>
                  <a:pt x="988392" y="11415"/>
                  <a:pt x="988392" y="11415"/>
                  <a:pt x="988392" y="11415"/>
                </a:cubicBezTo>
                <a:cubicBezTo>
                  <a:pt x="1582055" y="11415"/>
                  <a:pt x="1582055" y="11415"/>
                  <a:pt x="1582055" y="11415"/>
                </a:cubicBezTo>
                <a:cubicBezTo>
                  <a:pt x="1887140" y="11415"/>
                  <a:pt x="1887140" y="11415"/>
                  <a:pt x="1887140" y="11415"/>
                </a:cubicBezTo>
                <a:cubicBezTo>
                  <a:pt x="2042064" y="11415"/>
                  <a:pt x="2042064" y="11415"/>
                  <a:pt x="2042064" y="11415"/>
                </a:cubicBezTo>
                <a:cubicBezTo>
                  <a:pt x="2064604" y="11415"/>
                  <a:pt x="2102065" y="3160"/>
                  <a:pt x="2122700" y="9828"/>
                </a:cubicBezTo>
                <a:cubicBezTo>
                  <a:pt x="2158891" y="21893"/>
                  <a:pt x="2159209" y="39039"/>
                  <a:pt x="2202384" y="38404"/>
                </a:cubicBezTo>
                <a:cubicBezTo>
                  <a:pt x="2299529" y="36499"/>
                  <a:pt x="2396991" y="38404"/>
                  <a:pt x="2494136" y="38404"/>
                </a:cubicBezTo>
                <a:cubicBezTo>
                  <a:pt x="2519216" y="38404"/>
                  <a:pt x="2544613" y="37769"/>
                  <a:pt x="2570010" y="38404"/>
                </a:cubicBezTo>
                <a:cubicBezTo>
                  <a:pt x="2608741" y="39039"/>
                  <a:pt x="2606202" y="29514"/>
                  <a:pt x="2639536" y="17131"/>
                </a:cubicBezTo>
                <a:cubicBezTo>
                  <a:pt x="2677314" y="3477"/>
                  <a:pt x="2728744" y="11415"/>
                  <a:pt x="2770332" y="11415"/>
                </a:cubicBezTo>
                <a:cubicBezTo>
                  <a:pt x="2922002" y="11415"/>
                  <a:pt x="3076707" y="-2158"/>
                  <a:pt x="3228823" y="297"/>
                </a:cubicBezTo>
                <a:close/>
              </a:path>
            </a:pathLst>
          </a:custGeom>
        </p:spPr>
        <p:txBody>
          <a:bodyPr wrap="square" lIns="0" tIns="0" rIns="0" bIns="0">
            <a:noAutofit/>
          </a:bodyPr>
          <a:lstStyle>
            <a:lvl1pPr marL="0" indent="0" algn="l" defTabSz="914400" rtl="0" eaLnBrk="1" latinLnBrk="0" hangingPunct="0">
              <a:lnSpc>
                <a:spcPct val="100000"/>
              </a:lnSpc>
              <a:spcBef>
                <a:spcPts val="0"/>
              </a:spcBef>
              <a:spcAft>
                <a:spcPts val="0"/>
              </a:spcAft>
              <a:buFontTx/>
              <a:buNone/>
              <a:defRPr/>
            </a:lvl1pPr>
          </a:lstStyle>
          <a:p>
            <a:r>
              <a:rPr lang="nl-NL"/>
              <a:t>[Afbeelding]</a:t>
            </a:r>
            <a:endParaRPr lang="nl-NL" dirty="0"/>
          </a:p>
        </p:txBody>
      </p:sp>
      <p:sp>
        <p:nvSpPr>
          <p:cNvPr id="6" name="***Frame footer 6">
            <a:extLst>
              <a:ext uri="{FF2B5EF4-FFF2-40B4-BE49-F238E27FC236}">
                <a16:creationId xmlns:a16="http://schemas.microsoft.com/office/drawing/2014/main" id="{2042FDD9-0896-DE74-C2F5-A36EBCEC31B1}"/>
              </a:ext>
            </a:extLst>
          </p:cNvPr>
          <p:cNvSpPr>
            <a:spLocks noGrp="1" noSelect="1"/>
          </p:cNvSpPr>
          <p:nvPr>
            <p:ph type="ftr" sz="quarter" idx="15"/>
          </p:nvPr>
        </p:nvSpPr>
        <p:spPr/>
        <p:txBody>
          <a:bodyPr/>
          <a:lstStyle>
            <a:lvl1pPr>
              <a:defRPr>
                <a:solidFill>
                  <a:schemeClr val="bg1"/>
                </a:solidFill>
              </a:defRPr>
            </a:lvl1pPr>
          </a:lstStyle>
          <a:p>
            <a:r>
              <a:rPr lang="nl-NL"/>
              <a:t>powerpoint template</a:t>
            </a:r>
            <a:endParaRPr lang="nl-NL" dirty="0"/>
          </a:p>
        </p:txBody>
      </p:sp>
      <p:sp>
        <p:nvSpPr>
          <p:cNvPr id="7" name="Slide Number Placeholder 7">
            <a:extLst>
              <a:ext uri="{FF2B5EF4-FFF2-40B4-BE49-F238E27FC236}">
                <a16:creationId xmlns:a16="http://schemas.microsoft.com/office/drawing/2014/main" id="{C4D13A9D-3286-D52F-3837-1383969DA827}"/>
              </a:ext>
            </a:extLst>
          </p:cNvPr>
          <p:cNvSpPr>
            <a:spLocks noGrp="1" noSelect="1"/>
          </p:cNvSpPr>
          <p:nvPr>
            <p:ph type="sldNum" sz="quarter" idx="16"/>
          </p:nvPr>
        </p:nvSpPr>
        <p:spPr/>
        <p:txBody>
          <a:bodyPr/>
          <a:lstStyle/>
          <a:p>
            <a:fld id="{8F18802B-E4C7-4B2D-B37A-6B7CC3C134EA}" type="slidenum">
              <a:rPr lang="nl-NL" smtClean="0"/>
              <a:pPr/>
              <a:t>‹nr.›</a:t>
            </a:fld>
            <a:endParaRPr lang="nl-NL" dirty="0"/>
          </a:p>
        </p:txBody>
      </p:sp>
      <p:sp>
        <p:nvSpPr>
          <p:cNvPr id="2" name="Instructie algemeen 8">
            <a:extLst>
              <a:ext uri="{FF2B5EF4-FFF2-40B4-BE49-F238E27FC236}">
                <a16:creationId xmlns:a16="http://schemas.microsoft.com/office/drawing/2014/main" id="{46444247-20AC-C823-0287-FF638B29B5CC}"/>
              </a:ext>
            </a:extLst>
          </p:cNvPr>
          <p:cNvSpPr>
            <a:spLocks noGrp="1" noSelect="1"/>
          </p:cNvSpPr>
          <p:nvPr>
            <p:ph type="body" sz="quarter" idx="14" hasCustomPrompt="1"/>
          </p:nvPr>
        </p:nvSpPr>
        <p:spPr>
          <a:xfrm>
            <a:off x="-2113544" y="-2"/>
            <a:ext cx="2052000" cy="4284000"/>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3" name="Instructie Picture 9 {PHJU}">
            <a:extLst>
              <a:ext uri="{FF2B5EF4-FFF2-40B4-BE49-F238E27FC236}">
                <a16:creationId xmlns:a16="http://schemas.microsoft.com/office/drawing/2014/main" id="{4B90B670-D63B-D20D-3EE1-985EB7B941CC}"/>
              </a:ext>
            </a:extLst>
          </p:cNvPr>
          <p:cNvSpPr>
            <a:spLocks noGrp="1" noSelect="1" noChangeAspect="1"/>
          </p:cNvSpPr>
          <p:nvPr>
            <p:ph type="body" sz="quarter" idx="18" hasCustomPrompt="1"/>
          </p:nvPr>
        </p:nvSpPr>
        <p:spPr>
          <a:xfrm>
            <a:off x="-2094104" y="2539128"/>
            <a:ext cx="1465333" cy="756000"/>
          </a:xfrm>
          <a:blipFill>
            <a:blip r:embed="rId2" cstate="email">
              <a:extLst>
                <a:ext uri="{28A0092B-C50C-407E-A947-70E740481C1C}">
                  <a14:useLocalDpi xmlns:a14="http://schemas.microsoft.com/office/drawing/2010/main"/>
                </a:ext>
              </a:extLst>
            </a:blip>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1074829606"/>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el, Tekst (L) en afbeelding (R) (zwart)]">
    <p:bg>
      <p:bgPr>
        <a:solidFill>
          <a:srgbClr val="000000"/>
        </a:solidFill>
        <a:effectLst/>
      </p:bgPr>
    </p:bg>
    <p:spTree>
      <p:nvGrpSpPr>
        <p:cNvPr id="1" name=""/>
        <p:cNvGrpSpPr/>
        <p:nvPr/>
      </p:nvGrpSpPr>
      <p:grpSpPr>
        <a:xfrm>
          <a:off x="0" y="0"/>
          <a:ext cx="0" cy="0"/>
          <a:chOff x="0" y="0"/>
          <a:chExt cx="0" cy="0"/>
        </a:xfrm>
      </p:grpSpPr>
      <p:sp>
        <p:nvSpPr>
          <p:cNvPr id="5" name="Frame 1">
            <a:extLst>
              <a:ext uri="{FF2B5EF4-FFF2-40B4-BE49-F238E27FC236}">
                <a16:creationId xmlns:a16="http://schemas.microsoft.com/office/drawing/2014/main" id="{B4CB6594-75E0-9957-6B62-524B70BEDF18}"/>
              </a:ext>
            </a:extLst>
          </p:cNvPr>
          <p:cNvSpPr>
            <a:spLocks noSelect="1"/>
          </p:cNvSpPr>
          <p:nvPr userDrawn="1"/>
        </p:nvSpPr>
        <p:spPr bwMode="auto">
          <a:xfrm>
            <a:off x="6167438" y="381000"/>
            <a:ext cx="6022975" cy="6091238"/>
          </a:xfrm>
          <a:custGeom>
            <a:avLst/>
            <a:gdLst>
              <a:gd name="T0" fmla="*/ 16428 w 18972"/>
              <a:gd name="T1" fmla="*/ 19124 h 19184"/>
              <a:gd name="T2" fmla="*/ 11896 w 18972"/>
              <a:gd name="T3" fmla="*/ 19124 h 19184"/>
              <a:gd name="T4" fmla="*/ 8796 w 18972"/>
              <a:gd name="T5" fmla="*/ 19124 h 19184"/>
              <a:gd name="T6" fmla="*/ 7936 w 18972"/>
              <a:gd name="T7" fmla="*/ 19036 h 19184"/>
              <a:gd name="T8" fmla="*/ 7604 w 18972"/>
              <a:gd name="T9" fmla="*/ 19096 h 19184"/>
              <a:gd name="T10" fmla="*/ 6918 w 18972"/>
              <a:gd name="T11" fmla="*/ 19124 h 19184"/>
              <a:gd name="T12" fmla="*/ 4034 w 18972"/>
              <a:gd name="T13" fmla="*/ 19096 h 19184"/>
              <a:gd name="T14" fmla="*/ 2968 w 18972"/>
              <a:gd name="T15" fmla="*/ 19099 h 19184"/>
              <a:gd name="T16" fmla="*/ 2285 w 18972"/>
              <a:gd name="T17" fmla="*/ 19095 h 19184"/>
              <a:gd name="T18" fmla="*/ 70 w 18972"/>
              <a:gd name="T19" fmla="*/ 19122 h 19184"/>
              <a:gd name="T20" fmla="*/ 68 w 18972"/>
              <a:gd name="T21" fmla="*/ 17052 h 19184"/>
              <a:gd name="T22" fmla="*/ 188 w 18972"/>
              <a:gd name="T23" fmla="*/ 16660 h 19184"/>
              <a:gd name="T24" fmla="*/ 111 w 18972"/>
              <a:gd name="T25" fmla="*/ 16322 h 19184"/>
              <a:gd name="T26" fmla="*/ 74 w 18972"/>
              <a:gd name="T27" fmla="*/ 15351 h 19184"/>
              <a:gd name="T28" fmla="*/ 190 w 18972"/>
              <a:gd name="T29" fmla="*/ 14705 h 19184"/>
              <a:gd name="T30" fmla="*/ 103 w 18972"/>
              <a:gd name="T31" fmla="*/ 14327 h 19184"/>
              <a:gd name="T32" fmla="*/ 74 w 18972"/>
              <a:gd name="T33" fmla="*/ 14139 h 19184"/>
              <a:gd name="T34" fmla="*/ 77 w 18972"/>
              <a:gd name="T35" fmla="*/ 13646 h 19184"/>
              <a:gd name="T36" fmla="*/ 192 w 18972"/>
              <a:gd name="T37" fmla="*/ 13224 h 19184"/>
              <a:gd name="T38" fmla="*/ 188 w 18972"/>
              <a:gd name="T39" fmla="*/ 12966 h 19184"/>
              <a:gd name="T40" fmla="*/ 70 w 18972"/>
              <a:gd name="T41" fmla="*/ 12239 h 19184"/>
              <a:gd name="T42" fmla="*/ 192 w 18972"/>
              <a:gd name="T43" fmla="*/ 11598 h 19184"/>
              <a:gd name="T44" fmla="*/ 112 w 18972"/>
              <a:gd name="T45" fmla="*/ 9641 h 19184"/>
              <a:gd name="T46" fmla="*/ 67 w 18972"/>
              <a:gd name="T47" fmla="*/ 9049 h 19184"/>
              <a:gd name="T48" fmla="*/ 188 w 18972"/>
              <a:gd name="T49" fmla="*/ 8202 h 19184"/>
              <a:gd name="T50" fmla="*/ 241 w 18972"/>
              <a:gd name="T51" fmla="*/ 7778 h 19184"/>
              <a:gd name="T52" fmla="*/ 283 w 18972"/>
              <a:gd name="T53" fmla="*/ 7414 h 19184"/>
              <a:gd name="T54" fmla="*/ 255 w 18972"/>
              <a:gd name="T55" fmla="*/ 6240 h 19184"/>
              <a:gd name="T56" fmla="*/ 191 w 18972"/>
              <a:gd name="T57" fmla="*/ 5438 h 19184"/>
              <a:gd name="T58" fmla="*/ 71 w 18972"/>
              <a:gd name="T59" fmla="*/ 4817 h 19184"/>
              <a:gd name="T60" fmla="*/ 71 w 18972"/>
              <a:gd name="T61" fmla="*/ 4028 h 19184"/>
              <a:gd name="T62" fmla="*/ 70 w 18972"/>
              <a:gd name="T63" fmla="*/ 2541 h 19184"/>
              <a:gd name="T64" fmla="*/ 75 w 18972"/>
              <a:gd name="T65" fmla="*/ 797 h 19184"/>
              <a:gd name="T66" fmla="*/ 188 w 18972"/>
              <a:gd name="T67" fmla="*/ 271 h 19184"/>
              <a:gd name="T68" fmla="*/ 522 w 18972"/>
              <a:gd name="T69" fmla="*/ 94 h 19184"/>
              <a:gd name="T70" fmla="*/ 711 w 18972"/>
              <a:gd name="T71" fmla="*/ 161 h 19184"/>
              <a:gd name="T72" fmla="*/ 971 w 18972"/>
              <a:gd name="T73" fmla="*/ 71 h 19184"/>
              <a:gd name="T74" fmla="*/ 1312 w 18972"/>
              <a:gd name="T75" fmla="*/ 76 h 19184"/>
              <a:gd name="T76" fmla="*/ 3134 w 18972"/>
              <a:gd name="T77" fmla="*/ 76 h 19184"/>
              <a:gd name="T78" fmla="*/ 5965 w 18972"/>
              <a:gd name="T79" fmla="*/ 76 h 19184"/>
              <a:gd name="T80" fmla="*/ 6707 w 18972"/>
              <a:gd name="T81" fmla="*/ 71 h 19184"/>
              <a:gd name="T82" fmla="*/ 7877 w 18972"/>
              <a:gd name="T83" fmla="*/ 161 h 19184"/>
              <a:gd name="T84" fmla="*/ 8335 w 18972"/>
              <a:gd name="T85" fmla="*/ 94 h 19184"/>
              <a:gd name="T86" fmla="*/ 10667 w 18972"/>
              <a:gd name="T87" fmla="*/ 69 h 19184"/>
              <a:gd name="T88" fmla="*/ 14368 w 18972"/>
              <a:gd name="T89" fmla="*/ 76 h 19184"/>
              <a:gd name="T90" fmla="*/ 16319 w 18972"/>
              <a:gd name="T91" fmla="*/ 76 h 19184"/>
              <a:gd name="T92" fmla="*/ 17674 w 18972"/>
              <a:gd name="T93" fmla="*/ 294 h 19184"/>
              <a:gd name="T94" fmla="*/ 17717 w 18972"/>
              <a:gd name="T95" fmla="*/ 974 h 19184"/>
              <a:gd name="T96" fmla="*/ 17673 w 18972"/>
              <a:gd name="T97" fmla="*/ 2200 h 19184"/>
              <a:gd name="T98" fmla="*/ 17671 w 18972"/>
              <a:gd name="T99" fmla="*/ 2925 h 19184"/>
              <a:gd name="T100" fmla="*/ 17673 w 18972"/>
              <a:gd name="T101" fmla="*/ 4162 h 19184"/>
              <a:gd name="T102" fmla="*/ 17649 w 18972"/>
              <a:gd name="T103" fmla="*/ 7563 h 19184"/>
              <a:gd name="T104" fmla="*/ 17543 w 18972"/>
              <a:gd name="T105" fmla="*/ 8232 h 19184"/>
              <a:gd name="T106" fmla="*/ 17540 w 18972"/>
              <a:gd name="T107" fmla="*/ 8802 h 19184"/>
              <a:gd name="T108" fmla="*/ 17461 w 18972"/>
              <a:gd name="T109" fmla="*/ 9088 h 19184"/>
              <a:gd name="T110" fmla="*/ 17545 w 18972"/>
              <a:gd name="T111" fmla="*/ 9604 h 19184"/>
              <a:gd name="T112" fmla="*/ 17656 w 18972"/>
              <a:gd name="T113" fmla="*/ 10523 h 19184"/>
              <a:gd name="T114" fmla="*/ 17668 w 18972"/>
              <a:gd name="T115" fmla="*/ 11266 h 19184"/>
              <a:gd name="T116" fmla="*/ 17649 w 18972"/>
              <a:gd name="T117" fmla="*/ 11946 h 19184"/>
              <a:gd name="T118" fmla="*/ 17536 w 18972"/>
              <a:gd name="T119" fmla="*/ 12966 h 19184"/>
              <a:gd name="T120" fmla="*/ 17551 w 18972"/>
              <a:gd name="T121" fmla="*/ 13750 h 19184"/>
              <a:gd name="T122" fmla="*/ 18356 w 18972"/>
              <a:gd name="T123" fmla="*/ 13678 h 19184"/>
              <a:gd name="T124" fmla="*/ 18972 w 18972"/>
              <a:gd name="T125" fmla="*/ 13649 h 19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972" h="19184">
                <a:moveTo>
                  <a:pt x="18972" y="19130"/>
                </a:moveTo>
                <a:cubicBezTo>
                  <a:pt x="18128" y="19163"/>
                  <a:pt x="17273" y="19124"/>
                  <a:pt x="16428" y="19124"/>
                </a:cubicBezTo>
                <a:cubicBezTo>
                  <a:pt x="15601" y="19124"/>
                  <a:pt x="14768" y="19096"/>
                  <a:pt x="13935" y="19096"/>
                </a:cubicBezTo>
                <a:cubicBezTo>
                  <a:pt x="13252" y="19096"/>
                  <a:pt x="12575" y="19124"/>
                  <a:pt x="11896" y="19124"/>
                </a:cubicBezTo>
                <a:cubicBezTo>
                  <a:pt x="9765" y="19124"/>
                  <a:pt x="9765" y="19124"/>
                  <a:pt x="9765" y="19124"/>
                </a:cubicBezTo>
                <a:cubicBezTo>
                  <a:pt x="9442" y="19124"/>
                  <a:pt x="9119" y="19124"/>
                  <a:pt x="8796" y="19124"/>
                </a:cubicBezTo>
                <a:cubicBezTo>
                  <a:pt x="8661" y="19125"/>
                  <a:pt x="8501" y="19128"/>
                  <a:pt x="8371" y="19099"/>
                </a:cubicBezTo>
                <a:cubicBezTo>
                  <a:pt x="8233" y="19068"/>
                  <a:pt x="8091" y="18997"/>
                  <a:pt x="7936" y="19036"/>
                </a:cubicBezTo>
                <a:cubicBezTo>
                  <a:pt x="7877" y="19051"/>
                  <a:pt x="7843" y="19085"/>
                  <a:pt x="7776" y="19097"/>
                </a:cubicBezTo>
                <a:cubicBezTo>
                  <a:pt x="7724" y="19107"/>
                  <a:pt x="7657" y="19096"/>
                  <a:pt x="7604" y="19096"/>
                </a:cubicBezTo>
                <a:cubicBezTo>
                  <a:pt x="7532" y="19096"/>
                  <a:pt x="7456" y="19090"/>
                  <a:pt x="7384" y="19095"/>
                </a:cubicBezTo>
                <a:cubicBezTo>
                  <a:pt x="7228" y="19108"/>
                  <a:pt x="7078" y="19124"/>
                  <a:pt x="6918" y="19124"/>
                </a:cubicBezTo>
                <a:cubicBezTo>
                  <a:pt x="6573" y="19124"/>
                  <a:pt x="6242" y="19081"/>
                  <a:pt x="5897" y="19118"/>
                </a:cubicBezTo>
                <a:cubicBezTo>
                  <a:pt x="5282" y="19184"/>
                  <a:pt x="4640" y="19095"/>
                  <a:pt x="4034" y="19096"/>
                </a:cubicBezTo>
                <a:cubicBezTo>
                  <a:pt x="3846" y="19096"/>
                  <a:pt x="3659" y="19096"/>
                  <a:pt x="3471" y="19096"/>
                </a:cubicBezTo>
                <a:cubicBezTo>
                  <a:pt x="3318" y="19096"/>
                  <a:pt x="3116" y="19133"/>
                  <a:pt x="2968" y="19099"/>
                </a:cubicBezTo>
                <a:cubicBezTo>
                  <a:pt x="2819" y="19065"/>
                  <a:pt x="2663" y="19001"/>
                  <a:pt x="2492" y="19038"/>
                </a:cubicBezTo>
                <a:cubicBezTo>
                  <a:pt x="2419" y="19054"/>
                  <a:pt x="2369" y="19083"/>
                  <a:pt x="2285" y="19095"/>
                </a:cubicBezTo>
                <a:cubicBezTo>
                  <a:pt x="2199" y="19107"/>
                  <a:pt x="2117" y="19122"/>
                  <a:pt x="2029" y="19124"/>
                </a:cubicBezTo>
                <a:cubicBezTo>
                  <a:pt x="1384" y="19141"/>
                  <a:pt x="710" y="19163"/>
                  <a:pt x="70" y="19122"/>
                </a:cubicBezTo>
                <a:cubicBezTo>
                  <a:pt x="129" y="18798"/>
                  <a:pt x="75" y="18406"/>
                  <a:pt x="75" y="18075"/>
                </a:cubicBezTo>
                <a:cubicBezTo>
                  <a:pt x="75" y="17734"/>
                  <a:pt x="83" y="17392"/>
                  <a:pt x="68" y="17052"/>
                </a:cubicBezTo>
                <a:cubicBezTo>
                  <a:pt x="158" y="17021"/>
                  <a:pt x="83" y="16946"/>
                  <a:pt x="109" y="16876"/>
                </a:cubicBezTo>
                <a:cubicBezTo>
                  <a:pt x="145" y="16775"/>
                  <a:pt x="189" y="16792"/>
                  <a:pt x="188" y="16660"/>
                </a:cubicBezTo>
                <a:cubicBezTo>
                  <a:pt x="187" y="16578"/>
                  <a:pt x="198" y="16500"/>
                  <a:pt x="171" y="16422"/>
                </a:cubicBezTo>
                <a:cubicBezTo>
                  <a:pt x="157" y="16379"/>
                  <a:pt x="124" y="16379"/>
                  <a:pt x="111" y="16322"/>
                </a:cubicBezTo>
                <a:cubicBezTo>
                  <a:pt x="112" y="16297"/>
                  <a:pt x="113" y="16272"/>
                  <a:pt x="113" y="16247"/>
                </a:cubicBezTo>
                <a:cubicBezTo>
                  <a:pt x="53" y="15966"/>
                  <a:pt x="82" y="15645"/>
                  <a:pt x="74" y="15351"/>
                </a:cubicBezTo>
                <a:cubicBezTo>
                  <a:pt x="53" y="15133"/>
                  <a:pt x="191" y="15064"/>
                  <a:pt x="188" y="14871"/>
                </a:cubicBezTo>
                <a:cubicBezTo>
                  <a:pt x="187" y="14822"/>
                  <a:pt x="202" y="14752"/>
                  <a:pt x="190" y="14705"/>
                </a:cubicBezTo>
                <a:cubicBezTo>
                  <a:pt x="175" y="14647"/>
                  <a:pt x="121" y="14628"/>
                  <a:pt x="109" y="14582"/>
                </a:cubicBezTo>
                <a:cubicBezTo>
                  <a:pt x="88" y="14504"/>
                  <a:pt x="122" y="14407"/>
                  <a:pt x="103" y="14327"/>
                </a:cubicBezTo>
                <a:cubicBezTo>
                  <a:pt x="91" y="14327"/>
                  <a:pt x="79" y="14324"/>
                  <a:pt x="68" y="14320"/>
                </a:cubicBezTo>
                <a:cubicBezTo>
                  <a:pt x="69" y="14260"/>
                  <a:pt x="75" y="14199"/>
                  <a:pt x="74" y="14139"/>
                </a:cubicBezTo>
                <a:cubicBezTo>
                  <a:pt x="72" y="14071"/>
                  <a:pt x="47" y="14029"/>
                  <a:pt x="38" y="13981"/>
                </a:cubicBezTo>
                <a:cubicBezTo>
                  <a:pt x="14" y="13849"/>
                  <a:pt x="59" y="13764"/>
                  <a:pt x="77" y="13646"/>
                </a:cubicBezTo>
                <a:cubicBezTo>
                  <a:pt x="94" y="13537"/>
                  <a:pt x="75" y="13410"/>
                  <a:pt x="109" y="13305"/>
                </a:cubicBezTo>
                <a:cubicBezTo>
                  <a:pt x="123" y="13259"/>
                  <a:pt x="181" y="13264"/>
                  <a:pt x="192" y="13224"/>
                </a:cubicBezTo>
                <a:cubicBezTo>
                  <a:pt x="190" y="13195"/>
                  <a:pt x="189" y="13166"/>
                  <a:pt x="188" y="13137"/>
                </a:cubicBezTo>
                <a:cubicBezTo>
                  <a:pt x="196" y="13083"/>
                  <a:pt x="187" y="13021"/>
                  <a:pt x="188" y="12966"/>
                </a:cubicBezTo>
                <a:cubicBezTo>
                  <a:pt x="190" y="12829"/>
                  <a:pt x="141" y="12743"/>
                  <a:pt x="115" y="12617"/>
                </a:cubicBezTo>
                <a:cubicBezTo>
                  <a:pt x="88" y="12485"/>
                  <a:pt x="71" y="12380"/>
                  <a:pt x="70" y="12239"/>
                </a:cubicBezTo>
                <a:cubicBezTo>
                  <a:pt x="69" y="12094"/>
                  <a:pt x="114" y="11999"/>
                  <a:pt x="112" y="11859"/>
                </a:cubicBezTo>
                <a:cubicBezTo>
                  <a:pt x="112" y="11773"/>
                  <a:pt x="65" y="11587"/>
                  <a:pt x="192" y="11598"/>
                </a:cubicBezTo>
                <a:cubicBezTo>
                  <a:pt x="159" y="11131"/>
                  <a:pt x="158" y="10623"/>
                  <a:pt x="192" y="10156"/>
                </a:cubicBezTo>
                <a:cubicBezTo>
                  <a:pt x="53" y="10139"/>
                  <a:pt x="112" y="9757"/>
                  <a:pt x="112" y="9641"/>
                </a:cubicBezTo>
                <a:cubicBezTo>
                  <a:pt x="112" y="9528"/>
                  <a:pt x="112" y="9415"/>
                  <a:pt x="112" y="9301"/>
                </a:cubicBezTo>
                <a:cubicBezTo>
                  <a:pt x="113" y="9198"/>
                  <a:pt x="80" y="9138"/>
                  <a:pt x="67" y="9049"/>
                </a:cubicBezTo>
                <a:cubicBezTo>
                  <a:pt x="47" y="8899"/>
                  <a:pt x="59" y="8665"/>
                  <a:pt x="103" y="8539"/>
                </a:cubicBezTo>
                <a:cubicBezTo>
                  <a:pt x="148" y="8411"/>
                  <a:pt x="189" y="8355"/>
                  <a:pt x="188" y="8202"/>
                </a:cubicBezTo>
                <a:cubicBezTo>
                  <a:pt x="188" y="8118"/>
                  <a:pt x="183" y="8025"/>
                  <a:pt x="197" y="7942"/>
                </a:cubicBezTo>
                <a:cubicBezTo>
                  <a:pt x="207" y="7884"/>
                  <a:pt x="218" y="7835"/>
                  <a:pt x="241" y="7778"/>
                </a:cubicBezTo>
                <a:cubicBezTo>
                  <a:pt x="253" y="7749"/>
                  <a:pt x="301" y="7673"/>
                  <a:pt x="305" y="7645"/>
                </a:cubicBezTo>
                <a:cubicBezTo>
                  <a:pt x="315" y="7572"/>
                  <a:pt x="287" y="7487"/>
                  <a:pt x="283" y="7414"/>
                </a:cubicBezTo>
                <a:cubicBezTo>
                  <a:pt x="270" y="7221"/>
                  <a:pt x="302" y="7035"/>
                  <a:pt x="301" y="6843"/>
                </a:cubicBezTo>
                <a:cubicBezTo>
                  <a:pt x="301" y="6641"/>
                  <a:pt x="333" y="6420"/>
                  <a:pt x="255" y="6240"/>
                </a:cubicBezTo>
                <a:cubicBezTo>
                  <a:pt x="174" y="6054"/>
                  <a:pt x="129" y="5911"/>
                  <a:pt x="109" y="5711"/>
                </a:cubicBezTo>
                <a:cubicBezTo>
                  <a:pt x="215" y="5684"/>
                  <a:pt x="225" y="5529"/>
                  <a:pt x="191" y="5438"/>
                </a:cubicBezTo>
                <a:cubicBezTo>
                  <a:pt x="141" y="5304"/>
                  <a:pt x="74" y="5300"/>
                  <a:pt x="70" y="5143"/>
                </a:cubicBezTo>
                <a:cubicBezTo>
                  <a:pt x="67" y="5036"/>
                  <a:pt x="84" y="4922"/>
                  <a:pt x="71" y="4817"/>
                </a:cubicBezTo>
                <a:cubicBezTo>
                  <a:pt x="59" y="4714"/>
                  <a:pt x="41" y="4684"/>
                  <a:pt x="28" y="4583"/>
                </a:cubicBezTo>
                <a:cubicBezTo>
                  <a:pt x="0" y="4384"/>
                  <a:pt x="60" y="4203"/>
                  <a:pt x="71" y="4028"/>
                </a:cubicBezTo>
                <a:cubicBezTo>
                  <a:pt x="83" y="3836"/>
                  <a:pt x="106" y="3646"/>
                  <a:pt x="115" y="3445"/>
                </a:cubicBezTo>
                <a:cubicBezTo>
                  <a:pt x="7" y="3410"/>
                  <a:pt x="68" y="2671"/>
                  <a:pt x="70" y="2541"/>
                </a:cubicBezTo>
                <a:cubicBezTo>
                  <a:pt x="74" y="2246"/>
                  <a:pt x="81" y="1951"/>
                  <a:pt x="75" y="1656"/>
                </a:cubicBezTo>
                <a:cubicBezTo>
                  <a:pt x="69" y="1370"/>
                  <a:pt x="75" y="1084"/>
                  <a:pt x="75" y="797"/>
                </a:cubicBezTo>
                <a:cubicBezTo>
                  <a:pt x="74" y="672"/>
                  <a:pt x="61" y="569"/>
                  <a:pt x="111" y="458"/>
                </a:cubicBezTo>
                <a:cubicBezTo>
                  <a:pt x="149" y="372"/>
                  <a:pt x="204" y="394"/>
                  <a:pt x="188" y="271"/>
                </a:cubicBezTo>
                <a:cubicBezTo>
                  <a:pt x="177" y="194"/>
                  <a:pt x="129" y="161"/>
                  <a:pt x="124" y="94"/>
                </a:cubicBezTo>
                <a:cubicBezTo>
                  <a:pt x="206" y="42"/>
                  <a:pt x="444" y="67"/>
                  <a:pt x="522" y="94"/>
                </a:cubicBezTo>
                <a:cubicBezTo>
                  <a:pt x="559" y="107"/>
                  <a:pt x="573" y="149"/>
                  <a:pt x="632" y="163"/>
                </a:cubicBezTo>
                <a:cubicBezTo>
                  <a:pt x="658" y="160"/>
                  <a:pt x="684" y="160"/>
                  <a:pt x="711" y="161"/>
                </a:cubicBezTo>
                <a:cubicBezTo>
                  <a:pt x="755" y="160"/>
                  <a:pt x="836" y="179"/>
                  <a:pt x="874" y="165"/>
                </a:cubicBezTo>
                <a:cubicBezTo>
                  <a:pt x="924" y="146"/>
                  <a:pt x="921" y="92"/>
                  <a:pt x="971" y="71"/>
                </a:cubicBezTo>
                <a:cubicBezTo>
                  <a:pt x="996" y="61"/>
                  <a:pt x="1064" y="77"/>
                  <a:pt x="1092" y="76"/>
                </a:cubicBezTo>
                <a:cubicBezTo>
                  <a:pt x="1165" y="72"/>
                  <a:pt x="1239" y="76"/>
                  <a:pt x="1312" y="76"/>
                </a:cubicBezTo>
                <a:cubicBezTo>
                  <a:pt x="1692" y="76"/>
                  <a:pt x="1692" y="76"/>
                  <a:pt x="1692" y="76"/>
                </a:cubicBezTo>
                <a:cubicBezTo>
                  <a:pt x="3134" y="76"/>
                  <a:pt x="3134" y="76"/>
                  <a:pt x="3134" y="76"/>
                </a:cubicBezTo>
                <a:cubicBezTo>
                  <a:pt x="5004" y="76"/>
                  <a:pt x="5004" y="76"/>
                  <a:pt x="5004" y="76"/>
                </a:cubicBezTo>
                <a:cubicBezTo>
                  <a:pt x="5965" y="76"/>
                  <a:pt x="5965" y="76"/>
                  <a:pt x="5965" y="76"/>
                </a:cubicBezTo>
                <a:cubicBezTo>
                  <a:pt x="6453" y="76"/>
                  <a:pt x="6453" y="76"/>
                  <a:pt x="6453" y="76"/>
                </a:cubicBezTo>
                <a:cubicBezTo>
                  <a:pt x="6524" y="76"/>
                  <a:pt x="6642" y="50"/>
                  <a:pt x="6707" y="71"/>
                </a:cubicBezTo>
                <a:cubicBezTo>
                  <a:pt x="6821" y="109"/>
                  <a:pt x="6822" y="163"/>
                  <a:pt x="6958" y="161"/>
                </a:cubicBezTo>
                <a:cubicBezTo>
                  <a:pt x="7264" y="155"/>
                  <a:pt x="7571" y="161"/>
                  <a:pt x="7877" y="161"/>
                </a:cubicBezTo>
                <a:cubicBezTo>
                  <a:pt x="7956" y="161"/>
                  <a:pt x="8036" y="159"/>
                  <a:pt x="8116" y="161"/>
                </a:cubicBezTo>
                <a:cubicBezTo>
                  <a:pt x="8238" y="163"/>
                  <a:pt x="8230" y="133"/>
                  <a:pt x="8335" y="94"/>
                </a:cubicBezTo>
                <a:cubicBezTo>
                  <a:pt x="8454" y="51"/>
                  <a:pt x="8616" y="76"/>
                  <a:pt x="8747" y="76"/>
                </a:cubicBezTo>
                <a:cubicBezTo>
                  <a:pt x="9384" y="76"/>
                  <a:pt x="10038" y="0"/>
                  <a:pt x="10667" y="69"/>
                </a:cubicBezTo>
                <a:cubicBezTo>
                  <a:pt x="11274" y="136"/>
                  <a:pt x="11925" y="76"/>
                  <a:pt x="12538" y="76"/>
                </a:cubicBezTo>
                <a:cubicBezTo>
                  <a:pt x="13148" y="76"/>
                  <a:pt x="13758" y="76"/>
                  <a:pt x="14368" y="76"/>
                </a:cubicBezTo>
                <a:cubicBezTo>
                  <a:pt x="14702" y="75"/>
                  <a:pt x="15031" y="39"/>
                  <a:pt x="15369" y="47"/>
                </a:cubicBezTo>
                <a:cubicBezTo>
                  <a:pt x="15673" y="55"/>
                  <a:pt x="15999" y="76"/>
                  <a:pt x="16319" y="76"/>
                </a:cubicBezTo>
                <a:cubicBezTo>
                  <a:pt x="17685" y="76"/>
                  <a:pt x="17685" y="76"/>
                  <a:pt x="17685" y="76"/>
                </a:cubicBezTo>
                <a:cubicBezTo>
                  <a:pt x="17708" y="166"/>
                  <a:pt x="17694" y="200"/>
                  <a:pt x="17674" y="294"/>
                </a:cubicBezTo>
                <a:cubicBezTo>
                  <a:pt x="17640" y="450"/>
                  <a:pt x="17668" y="594"/>
                  <a:pt x="17673" y="753"/>
                </a:cubicBezTo>
                <a:cubicBezTo>
                  <a:pt x="17676" y="838"/>
                  <a:pt x="17704" y="896"/>
                  <a:pt x="17717" y="974"/>
                </a:cubicBezTo>
                <a:cubicBezTo>
                  <a:pt x="17733" y="1075"/>
                  <a:pt x="17688" y="1141"/>
                  <a:pt x="17672" y="1230"/>
                </a:cubicBezTo>
                <a:cubicBezTo>
                  <a:pt x="17618" y="1530"/>
                  <a:pt x="17673" y="1894"/>
                  <a:pt x="17673" y="2200"/>
                </a:cubicBezTo>
                <a:cubicBezTo>
                  <a:pt x="17673" y="2373"/>
                  <a:pt x="17691" y="2517"/>
                  <a:pt x="17717" y="2676"/>
                </a:cubicBezTo>
                <a:cubicBezTo>
                  <a:pt x="17733" y="2776"/>
                  <a:pt x="17682" y="2839"/>
                  <a:pt x="17671" y="2925"/>
                </a:cubicBezTo>
                <a:cubicBezTo>
                  <a:pt x="17661" y="3005"/>
                  <a:pt x="17673" y="3097"/>
                  <a:pt x="17673" y="3178"/>
                </a:cubicBezTo>
                <a:cubicBezTo>
                  <a:pt x="17673" y="4162"/>
                  <a:pt x="17673" y="4162"/>
                  <a:pt x="17673" y="4162"/>
                </a:cubicBezTo>
                <a:cubicBezTo>
                  <a:pt x="17673" y="6169"/>
                  <a:pt x="17673" y="6169"/>
                  <a:pt x="17673" y="6169"/>
                </a:cubicBezTo>
                <a:cubicBezTo>
                  <a:pt x="17673" y="6639"/>
                  <a:pt x="17649" y="7096"/>
                  <a:pt x="17649" y="7563"/>
                </a:cubicBezTo>
                <a:cubicBezTo>
                  <a:pt x="17649" y="7676"/>
                  <a:pt x="17674" y="7830"/>
                  <a:pt x="17636" y="7932"/>
                </a:cubicBezTo>
                <a:cubicBezTo>
                  <a:pt x="17592" y="8045"/>
                  <a:pt x="17547" y="8088"/>
                  <a:pt x="17543" y="8232"/>
                </a:cubicBezTo>
                <a:cubicBezTo>
                  <a:pt x="17540" y="8349"/>
                  <a:pt x="17536" y="8466"/>
                  <a:pt x="17536" y="8584"/>
                </a:cubicBezTo>
                <a:cubicBezTo>
                  <a:pt x="17536" y="8642"/>
                  <a:pt x="17559" y="8749"/>
                  <a:pt x="17540" y="8802"/>
                </a:cubicBezTo>
                <a:cubicBezTo>
                  <a:pt x="17520" y="8855"/>
                  <a:pt x="17476" y="8858"/>
                  <a:pt x="17461" y="8917"/>
                </a:cubicBezTo>
                <a:cubicBezTo>
                  <a:pt x="17451" y="8956"/>
                  <a:pt x="17451" y="9048"/>
                  <a:pt x="17461" y="9088"/>
                </a:cubicBezTo>
                <a:cubicBezTo>
                  <a:pt x="17477" y="9155"/>
                  <a:pt x="17517" y="9159"/>
                  <a:pt x="17540" y="9223"/>
                </a:cubicBezTo>
                <a:cubicBezTo>
                  <a:pt x="17575" y="9322"/>
                  <a:pt x="17549" y="9498"/>
                  <a:pt x="17545" y="9604"/>
                </a:cubicBezTo>
                <a:cubicBezTo>
                  <a:pt x="17539" y="9819"/>
                  <a:pt x="17541" y="10030"/>
                  <a:pt x="17546" y="10245"/>
                </a:cubicBezTo>
                <a:cubicBezTo>
                  <a:pt x="17549" y="10393"/>
                  <a:pt x="17604" y="10406"/>
                  <a:pt x="17656" y="10523"/>
                </a:cubicBezTo>
                <a:cubicBezTo>
                  <a:pt x="17704" y="10631"/>
                  <a:pt x="17676" y="10803"/>
                  <a:pt x="17668" y="10919"/>
                </a:cubicBezTo>
                <a:cubicBezTo>
                  <a:pt x="17660" y="11037"/>
                  <a:pt x="17658" y="11144"/>
                  <a:pt x="17668" y="11266"/>
                </a:cubicBezTo>
                <a:cubicBezTo>
                  <a:pt x="17675" y="11352"/>
                  <a:pt x="17707" y="11554"/>
                  <a:pt x="17648" y="11609"/>
                </a:cubicBezTo>
                <a:cubicBezTo>
                  <a:pt x="17651" y="11716"/>
                  <a:pt x="17665" y="11840"/>
                  <a:pt x="17649" y="11946"/>
                </a:cubicBezTo>
                <a:cubicBezTo>
                  <a:pt x="17631" y="12068"/>
                  <a:pt x="17565" y="12162"/>
                  <a:pt x="17543" y="12284"/>
                </a:cubicBezTo>
                <a:cubicBezTo>
                  <a:pt x="17505" y="12498"/>
                  <a:pt x="17536" y="12749"/>
                  <a:pt x="17536" y="12966"/>
                </a:cubicBezTo>
                <a:cubicBezTo>
                  <a:pt x="17536" y="13093"/>
                  <a:pt x="17531" y="13221"/>
                  <a:pt x="17536" y="13348"/>
                </a:cubicBezTo>
                <a:cubicBezTo>
                  <a:pt x="17538" y="13414"/>
                  <a:pt x="17551" y="13750"/>
                  <a:pt x="17551" y="13750"/>
                </a:cubicBezTo>
                <a:cubicBezTo>
                  <a:pt x="17551" y="13750"/>
                  <a:pt x="18064" y="13813"/>
                  <a:pt x="18235" y="13769"/>
                </a:cubicBezTo>
                <a:cubicBezTo>
                  <a:pt x="18309" y="13750"/>
                  <a:pt x="18301" y="13701"/>
                  <a:pt x="18356" y="13678"/>
                </a:cubicBezTo>
                <a:cubicBezTo>
                  <a:pt x="18396" y="13661"/>
                  <a:pt x="18495" y="13680"/>
                  <a:pt x="18541" y="13676"/>
                </a:cubicBezTo>
                <a:cubicBezTo>
                  <a:pt x="18647" y="13665"/>
                  <a:pt x="18835" y="13625"/>
                  <a:pt x="18972" y="13649"/>
                </a:cubicBezTo>
                <a:lnTo>
                  <a:pt x="18972" y="19130"/>
                </a:lnTo>
                <a:close/>
              </a:path>
            </a:pathLst>
          </a:custGeom>
          <a:solidFill>
            <a:srgbClr val="EAEAE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26" name="Frame 2">
            <a:extLst>
              <a:ext uri="{FF2B5EF4-FFF2-40B4-BE49-F238E27FC236}">
                <a16:creationId xmlns:a16="http://schemas.microsoft.com/office/drawing/2014/main" id="{A5516152-A3DE-084F-9A63-72D7B529F7D6}"/>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CC"/>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4" name="***Title 3">
            <a:extLst>
              <a:ext uri="{FF2B5EF4-FFF2-40B4-BE49-F238E27FC236}">
                <a16:creationId xmlns:a16="http://schemas.microsoft.com/office/drawing/2014/main" id="{95158A3D-A292-262C-EF9E-D9B068928C3C}"/>
              </a:ext>
            </a:extLst>
          </p:cNvPr>
          <p:cNvSpPr>
            <a:spLocks noGrp="1" noSelect="1"/>
          </p:cNvSpPr>
          <p:nvPr>
            <p:ph type="title" hasCustomPrompt="1"/>
          </p:nvPr>
        </p:nvSpPr>
        <p:spPr>
          <a:xfrm>
            <a:off x="756212" y="918195"/>
            <a:ext cx="5220000" cy="1080000"/>
          </a:xfrm>
        </p:spPr>
        <p:txBody>
          <a:bodyPr/>
          <a:lstStyle>
            <a:lvl1pPr>
              <a:defRPr>
                <a:solidFill>
                  <a:schemeClr val="bg1"/>
                </a:solidFill>
              </a:defRPr>
            </a:lvl1pPr>
          </a:lstStyle>
          <a:p>
            <a:r>
              <a:rPr lang="nl-NL"/>
              <a:t>[Titel]</a:t>
            </a:r>
            <a:endParaRPr lang="nl-NL" dirty="0"/>
          </a:p>
        </p:txBody>
      </p:sp>
      <p:sp>
        <p:nvSpPr>
          <p:cNvPr id="13" name="Tekst 4 [PHJU] (JU-Free)">
            <a:extLst>
              <a:ext uri="{FF2B5EF4-FFF2-40B4-BE49-F238E27FC236}">
                <a16:creationId xmlns:a16="http://schemas.microsoft.com/office/drawing/2014/main" id="{A28E250F-1F0C-540B-3D77-B896004EA0B1}"/>
              </a:ext>
            </a:extLst>
          </p:cNvPr>
          <p:cNvSpPr>
            <a:spLocks noGrp="1"/>
          </p:cNvSpPr>
          <p:nvPr>
            <p:ph type="body" sz="quarter" idx="17" hasCustomPrompt="1"/>
          </p:nvPr>
        </p:nvSpPr>
        <p:spPr>
          <a:xfrm>
            <a:off x="756000" y="2343600"/>
            <a:ext cx="52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1" name="Picture placeholder JU 9">
            <a:extLst>
              <a:ext uri="{FF2B5EF4-FFF2-40B4-BE49-F238E27FC236}">
                <a16:creationId xmlns:a16="http://schemas.microsoft.com/office/drawing/2014/main" id="{1DA035A6-CFB0-2564-3928-E23B5911AAA5}"/>
              </a:ext>
            </a:extLst>
          </p:cNvPr>
          <p:cNvSpPr>
            <a:spLocks noGrp="1" noSelect="1"/>
          </p:cNvSpPr>
          <p:nvPr>
            <p:ph type="pic" sz="quarter" idx="13" hasCustomPrompt="1"/>
          </p:nvPr>
        </p:nvSpPr>
        <p:spPr>
          <a:xfrm>
            <a:off x="6173986" y="393716"/>
            <a:ext cx="6016334" cy="6066252"/>
          </a:xfrm>
          <a:custGeom>
            <a:avLst/>
            <a:gdLst>
              <a:gd name="connsiteX0" fmla="*/ 3228823 w 6016334"/>
              <a:gd name="connsiteY0" fmla="*/ 297 h 6066252"/>
              <a:gd name="connsiteX1" fmla="*/ 3379868 w 6016334"/>
              <a:gd name="connsiteY1" fmla="*/ 9193 h 6066252"/>
              <a:gd name="connsiteX2" fmla="*/ 3973847 w 6016334"/>
              <a:gd name="connsiteY2" fmla="*/ 11415 h 6066252"/>
              <a:gd name="connsiteX3" fmla="*/ 4554811 w 6016334"/>
              <a:gd name="connsiteY3" fmla="*/ 11415 h 6066252"/>
              <a:gd name="connsiteX4" fmla="*/ 4872595 w 6016334"/>
              <a:gd name="connsiteY4" fmla="*/ 2207 h 6066252"/>
              <a:gd name="connsiteX5" fmla="*/ 5174188 w 6016334"/>
              <a:gd name="connsiteY5" fmla="*/ 11415 h 6066252"/>
              <a:gd name="connsiteX6" fmla="*/ 5607848 w 6016334"/>
              <a:gd name="connsiteY6" fmla="*/ 11415 h 6066252"/>
              <a:gd name="connsiteX7" fmla="*/ 5604356 w 6016334"/>
              <a:gd name="connsiteY7" fmla="*/ 80634 h 6066252"/>
              <a:gd name="connsiteX8" fmla="*/ 5604038 w 6016334"/>
              <a:gd name="connsiteY8" fmla="*/ 226374 h 6066252"/>
              <a:gd name="connsiteX9" fmla="*/ 5618006 w 6016334"/>
              <a:gd name="connsiteY9" fmla="*/ 296545 h 6066252"/>
              <a:gd name="connsiteX10" fmla="*/ 5603720 w 6016334"/>
              <a:gd name="connsiteY10" fmla="*/ 377829 h 6066252"/>
              <a:gd name="connsiteX11" fmla="*/ 5604038 w 6016334"/>
              <a:gd name="connsiteY11" fmla="*/ 685821 h 6066252"/>
              <a:gd name="connsiteX12" fmla="*/ 5618006 w 6016334"/>
              <a:gd name="connsiteY12" fmla="*/ 836959 h 6066252"/>
              <a:gd name="connsiteX13" fmla="*/ 5603403 w 6016334"/>
              <a:gd name="connsiteY13" fmla="*/ 916020 h 6066252"/>
              <a:gd name="connsiteX14" fmla="*/ 5604038 w 6016334"/>
              <a:gd name="connsiteY14" fmla="*/ 996352 h 6066252"/>
              <a:gd name="connsiteX15" fmla="*/ 5604038 w 6016334"/>
              <a:gd name="connsiteY15" fmla="*/ 1308788 h 6066252"/>
              <a:gd name="connsiteX16" fmla="*/ 5604038 w 6016334"/>
              <a:gd name="connsiteY16" fmla="*/ 1946044 h 6066252"/>
              <a:gd name="connsiteX17" fmla="*/ 5596419 w 6016334"/>
              <a:gd name="connsiteY17" fmla="*/ 2388662 h 6066252"/>
              <a:gd name="connsiteX18" fmla="*/ 5592292 w 6016334"/>
              <a:gd name="connsiteY18" fmla="*/ 2505826 h 6066252"/>
              <a:gd name="connsiteX19" fmla="*/ 5562768 w 6016334"/>
              <a:gd name="connsiteY19" fmla="*/ 2601081 h 6066252"/>
              <a:gd name="connsiteX20" fmla="*/ 5560545 w 6016334"/>
              <a:gd name="connsiteY20" fmla="*/ 2712846 h 6066252"/>
              <a:gd name="connsiteX21" fmla="*/ 5561815 w 6016334"/>
              <a:gd name="connsiteY21" fmla="*/ 2782065 h 6066252"/>
              <a:gd name="connsiteX22" fmla="*/ 5536735 w 6016334"/>
              <a:gd name="connsiteY22" fmla="*/ 2818579 h 6066252"/>
              <a:gd name="connsiteX23" fmla="*/ 5536735 w 6016334"/>
              <a:gd name="connsiteY23" fmla="*/ 2872875 h 6066252"/>
              <a:gd name="connsiteX24" fmla="*/ 5561815 w 6016334"/>
              <a:gd name="connsiteY24" fmla="*/ 2915740 h 6066252"/>
              <a:gd name="connsiteX25" fmla="*/ 5563402 w 6016334"/>
              <a:gd name="connsiteY25" fmla="*/ 3036713 h 6066252"/>
              <a:gd name="connsiteX26" fmla="*/ 5563720 w 6016334"/>
              <a:gd name="connsiteY26" fmla="*/ 3240241 h 6066252"/>
              <a:gd name="connsiteX27" fmla="*/ 5598641 w 6016334"/>
              <a:gd name="connsiteY27" fmla="*/ 3328511 h 6066252"/>
              <a:gd name="connsiteX28" fmla="*/ 5602450 w 6016334"/>
              <a:gd name="connsiteY28" fmla="*/ 3454248 h 6066252"/>
              <a:gd name="connsiteX29" fmla="*/ 5602450 w 6016334"/>
              <a:gd name="connsiteY29" fmla="*/ 3564426 h 6066252"/>
              <a:gd name="connsiteX30" fmla="*/ 5596102 w 6016334"/>
              <a:gd name="connsiteY30" fmla="*/ 3673334 h 6066252"/>
              <a:gd name="connsiteX31" fmla="*/ 5596419 w 6016334"/>
              <a:gd name="connsiteY31" fmla="*/ 3780337 h 6066252"/>
              <a:gd name="connsiteX32" fmla="*/ 5562768 w 6016334"/>
              <a:gd name="connsiteY32" fmla="*/ 3887658 h 6066252"/>
              <a:gd name="connsiteX33" fmla="*/ 5560545 w 6016334"/>
              <a:gd name="connsiteY33" fmla="*/ 4104204 h 6066252"/>
              <a:gd name="connsiteX34" fmla="*/ 5560545 w 6016334"/>
              <a:gd name="connsiteY34" fmla="*/ 4225496 h 6066252"/>
              <a:gd name="connsiteX35" fmla="*/ 5565307 w 6016334"/>
              <a:gd name="connsiteY35" fmla="*/ 4353137 h 6066252"/>
              <a:gd name="connsiteX36" fmla="*/ 5782454 w 6016334"/>
              <a:gd name="connsiteY36" fmla="*/ 4359170 h 6066252"/>
              <a:gd name="connsiteX37" fmla="*/ 5820868 w 6016334"/>
              <a:gd name="connsiteY37" fmla="*/ 4330276 h 6066252"/>
              <a:gd name="connsiteX38" fmla="*/ 5879599 w 6016334"/>
              <a:gd name="connsiteY38" fmla="*/ 4329641 h 6066252"/>
              <a:gd name="connsiteX39" fmla="*/ 5981431 w 6016334"/>
              <a:gd name="connsiteY39" fmla="*/ 4318702 h 6066252"/>
              <a:gd name="connsiteX40" fmla="*/ 6016334 w 6016334"/>
              <a:gd name="connsiteY40" fmla="*/ 4321062 h 6066252"/>
              <a:gd name="connsiteX41" fmla="*/ 6016334 w 6016334"/>
              <a:gd name="connsiteY41" fmla="*/ 6061378 h 6066252"/>
              <a:gd name="connsiteX42" fmla="*/ 5814920 w 6016334"/>
              <a:gd name="connsiteY42" fmla="*/ 6065499 h 6066252"/>
              <a:gd name="connsiteX43" fmla="*/ 5208792 w 6016334"/>
              <a:gd name="connsiteY43" fmla="*/ 6059471 h 6066252"/>
              <a:gd name="connsiteX44" fmla="*/ 4417348 w 6016334"/>
              <a:gd name="connsiteY44" fmla="*/ 6050581 h 6066252"/>
              <a:gd name="connsiteX45" fmla="*/ 3770034 w 6016334"/>
              <a:gd name="connsiteY45" fmla="*/ 6059471 h 6066252"/>
              <a:gd name="connsiteX46" fmla="*/ 3093513 w 6016334"/>
              <a:gd name="connsiteY46" fmla="*/ 6059471 h 6066252"/>
              <a:gd name="connsiteX47" fmla="*/ 2785888 w 6016334"/>
              <a:gd name="connsiteY47" fmla="*/ 6059471 h 6066252"/>
              <a:gd name="connsiteX48" fmla="*/ 2650964 w 6016334"/>
              <a:gd name="connsiteY48" fmla="*/ 6051533 h 6066252"/>
              <a:gd name="connsiteX49" fmla="*/ 2512866 w 6016334"/>
              <a:gd name="connsiteY49" fmla="*/ 6031530 h 6066252"/>
              <a:gd name="connsiteX50" fmla="*/ 2462072 w 6016334"/>
              <a:gd name="connsiteY50" fmla="*/ 6050898 h 6066252"/>
              <a:gd name="connsiteX51" fmla="*/ 2407468 w 6016334"/>
              <a:gd name="connsiteY51" fmla="*/ 6050581 h 6066252"/>
              <a:gd name="connsiteX52" fmla="*/ 2337625 w 6016334"/>
              <a:gd name="connsiteY52" fmla="*/ 6050263 h 6066252"/>
              <a:gd name="connsiteX53" fmla="*/ 2189686 w 6016334"/>
              <a:gd name="connsiteY53" fmla="*/ 6059471 h 6066252"/>
              <a:gd name="connsiteX54" fmla="*/ 1865552 w 6016334"/>
              <a:gd name="connsiteY54" fmla="*/ 6057566 h 6066252"/>
              <a:gd name="connsiteX55" fmla="*/ 1274112 w 6016334"/>
              <a:gd name="connsiteY55" fmla="*/ 6050581 h 6066252"/>
              <a:gd name="connsiteX56" fmla="*/ 1095379 w 6016334"/>
              <a:gd name="connsiteY56" fmla="*/ 6050581 h 6066252"/>
              <a:gd name="connsiteX57" fmla="*/ 935693 w 6016334"/>
              <a:gd name="connsiteY57" fmla="*/ 6051533 h 6066252"/>
              <a:gd name="connsiteX58" fmla="*/ 784579 w 6016334"/>
              <a:gd name="connsiteY58" fmla="*/ 6032165 h 6066252"/>
              <a:gd name="connsiteX59" fmla="*/ 718863 w 6016334"/>
              <a:gd name="connsiteY59" fmla="*/ 6050263 h 6066252"/>
              <a:gd name="connsiteX60" fmla="*/ 637592 w 6016334"/>
              <a:gd name="connsiteY60" fmla="*/ 6059471 h 6066252"/>
              <a:gd name="connsiteX61" fmla="*/ 15675 w 6016334"/>
              <a:gd name="connsiteY61" fmla="*/ 6058836 h 6066252"/>
              <a:gd name="connsiteX62" fmla="*/ 17262 w 6016334"/>
              <a:gd name="connsiteY62" fmla="*/ 5726396 h 6066252"/>
              <a:gd name="connsiteX63" fmla="*/ 15040 w 6016334"/>
              <a:gd name="connsiteY63" fmla="*/ 5401577 h 6066252"/>
              <a:gd name="connsiteX64" fmla="*/ 28056 w 6016334"/>
              <a:gd name="connsiteY64" fmla="*/ 5345694 h 6066252"/>
              <a:gd name="connsiteX65" fmla="*/ 53136 w 6016334"/>
              <a:gd name="connsiteY65" fmla="*/ 5277110 h 6066252"/>
              <a:gd name="connsiteX66" fmla="*/ 47739 w 6016334"/>
              <a:gd name="connsiteY66" fmla="*/ 5201541 h 6066252"/>
              <a:gd name="connsiteX67" fmla="*/ 28691 w 6016334"/>
              <a:gd name="connsiteY67" fmla="*/ 5169790 h 6066252"/>
              <a:gd name="connsiteX68" fmla="*/ 29326 w 6016334"/>
              <a:gd name="connsiteY68" fmla="*/ 5145976 h 6066252"/>
              <a:gd name="connsiteX69" fmla="*/ 16945 w 6016334"/>
              <a:gd name="connsiteY69" fmla="*/ 4861481 h 6066252"/>
              <a:gd name="connsiteX70" fmla="*/ 53136 w 6016334"/>
              <a:gd name="connsiteY70" fmla="*/ 4709073 h 6066252"/>
              <a:gd name="connsiteX71" fmla="*/ 53771 w 6016334"/>
              <a:gd name="connsiteY71" fmla="*/ 4656366 h 6066252"/>
              <a:gd name="connsiteX72" fmla="*/ 28056 w 6016334"/>
              <a:gd name="connsiteY72" fmla="*/ 4617311 h 6066252"/>
              <a:gd name="connsiteX73" fmla="*/ 26151 w 6016334"/>
              <a:gd name="connsiteY73" fmla="*/ 4536344 h 6066252"/>
              <a:gd name="connsiteX74" fmla="*/ 15040 w 6016334"/>
              <a:gd name="connsiteY74" fmla="*/ 4534122 h 6066252"/>
              <a:gd name="connsiteX75" fmla="*/ 16945 w 6016334"/>
              <a:gd name="connsiteY75" fmla="*/ 4476651 h 6066252"/>
              <a:gd name="connsiteX76" fmla="*/ 5516 w 6016334"/>
              <a:gd name="connsiteY76" fmla="*/ 4426484 h 6066252"/>
              <a:gd name="connsiteX77" fmla="*/ 17897 w 6016334"/>
              <a:gd name="connsiteY77" fmla="*/ 4320115 h 6066252"/>
              <a:gd name="connsiteX78" fmla="*/ 28056 w 6016334"/>
              <a:gd name="connsiteY78" fmla="*/ 4211842 h 6066252"/>
              <a:gd name="connsiteX79" fmla="*/ 54406 w 6016334"/>
              <a:gd name="connsiteY79" fmla="*/ 4186123 h 6066252"/>
              <a:gd name="connsiteX80" fmla="*/ 53136 w 6016334"/>
              <a:gd name="connsiteY80" fmla="*/ 4158499 h 6066252"/>
              <a:gd name="connsiteX81" fmla="*/ 53136 w 6016334"/>
              <a:gd name="connsiteY81" fmla="*/ 4104204 h 6066252"/>
              <a:gd name="connsiteX82" fmla="*/ 29961 w 6016334"/>
              <a:gd name="connsiteY82" fmla="*/ 3993391 h 6066252"/>
              <a:gd name="connsiteX83" fmla="*/ 15675 w 6016334"/>
              <a:gd name="connsiteY83" fmla="*/ 3873370 h 6066252"/>
              <a:gd name="connsiteX84" fmla="*/ 29008 w 6016334"/>
              <a:gd name="connsiteY84" fmla="*/ 3752713 h 6066252"/>
              <a:gd name="connsiteX85" fmla="*/ 54406 w 6016334"/>
              <a:gd name="connsiteY85" fmla="*/ 3669841 h 6066252"/>
              <a:gd name="connsiteX86" fmla="*/ 54406 w 6016334"/>
              <a:gd name="connsiteY86" fmla="*/ 3211982 h 6066252"/>
              <a:gd name="connsiteX87" fmla="*/ 29008 w 6016334"/>
              <a:gd name="connsiteY87" fmla="*/ 3048461 h 6066252"/>
              <a:gd name="connsiteX88" fmla="*/ 29008 w 6016334"/>
              <a:gd name="connsiteY88" fmla="*/ 2940506 h 6066252"/>
              <a:gd name="connsiteX89" fmla="*/ 14723 w 6016334"/>
              <a:gd name="connsiteY89" fmla="*/ 2860492 h 6066252"/>
              <a:gd name="connsiteX90" fmla="*/ 26151 w 6016334"/>
              <a:gd name="connsiteY90" fmla="*/ 2698559 h 6066252"/>
              <a:gd name="connsiteX91" fmla="*/ 53136 w 6016334"/>
              <a:gd name="connsiteY91" fmla="*/ 2591555 h 6066252"/>
              <a:gd name="connsiteX92" fmla="*/ 55993 w 6016334"/>
              <a:gd name="connsiteY92" fmla="*/ 2509001 h 6066252"/>
              <a:gd name="connsiteX93" fmla="*/ 69962 w 6016334"/>
              <a:gd name="connsiteY93" fmla="*/ 2456928 h 6066252"/>
              <a:gd name="connsiteX94" fmla="*/ 90280 w 6016334"/>
              <a:gd name="connsiteY94" fmla="*/ 2414698 h 6066252"/>
              <a:gd name="connsiteX95" fmla="*/ 83295 w 6016334"/>
              <a:gd name="connsiteY95" fmla="*/ 2341352 h 6066252"/>
              <a:gd name="connsiteX96" fmla="*/ 89010 w 6016334"/>
              <a:gd name="connsiteY96" fmla="*/ 2160050 h 6066252"/>
              <a:gd name="connsiteX97" fmla="*/ 74406 w 6016334"/>
              <a:gd name="connsiteY97" fmla="*/ 1968588 h 6066252"/>
              <a:gd name="connsiteX98" fmla="*/ 28056 w 6016334"/>
              <a:gd name="connsiteY98" fmla="*/ 1800621 h 6066252"/>
              <a:gd name="connsiteX99" fmla="*/ 54088 w 6016334"/>
              <a:gd name="connsiteY99" fmla="*/ 1713939 h 6066252"/>
              <a:gd name="connsiteX100" fmla="*/ 15675 w 6016334"/>
              <a:gd name="connsiteY100" fmla="*/ 1620272 h 6066252"/>
              <a:gd name="connsiteX101" fmla="*/ 15992 w 6016334"/>
              <a:gd name="connsiteY101" fmla="*/ 1516762 h 6066252"/>
              <a:gd name="connsiteX102" fmla="*/ 2341 w 6016334"/>
              <a:gd name="connsiteY102" fmla="*/ 1442463 h 6066252"/>
              <a:gd name="connsiteX103" fmla="*/ 15992 w 6016334"/>
              <a:gd name="connsiteY103" fmla="*/ 1266241 h 6066252"/>
              <a:gd name="connsiteX104" fmla="*/ 29961 w 6016334"/>
              <a:gd name="connsiteY104" fmla="*/ 1081129 h 6066252"/>
              <a:gd name="connsiteX105" fmla="*/ 15675 w 6016334"/>
              <a:gd name="connsiteY105" fmla="*/ 794094 h 6066252"/>
              <a:gd name="connsiteX106" fmla="*/ 17262 w 6016334"/>
              <a:gd name="connsiteY106" fmla="*/ 513092 h 6066252"/>
              <a:gd name="connsiteX107" fmla="*/ 17262 w 6016334"/>
              <a:gd name="connsiteY107" fmla="*/ 240345 h 6066252"/>
              <a:gd name="connsiteX108" fmla="*/ 28691 w 6016334"/>
              <a:gd name="connsiteY108" fmla="*/ 132707 h 6066252"/>
              <a:gd name="connsiteX109" fmla="*/ 53136 w 6016334"/>
              <a:gd name="connsiteY109" fmla="*/ 73331 h 6066252"/>
              <a:gd name="connsiteX110" fmla="*/ 32818 w 6016334"/>
              <a:gd name="connsiteY110" fmla="*/ 17131 h 6066252"/>
              <a:gd name="connsiteX111" fmla="*/ 159170 w 6016334"/>
              <a:gd name="connsiteY111" fmla="*/ 17131 h 6066252"/>
              <a:gd name="connsiteX112" fmla="*/ 194091 w 6016334"/>
              <a:gd name="connsiteY112" fmla="*/ 39039 h 6066252"/>
              <a:gd name="connsiteX113" fmla="*/ 219171 w 6016334"/>
              <a:gd name="connsiteY113" fmla="*/ 38404 h 6066252"/>
              <a:gd name="connsiteX114" fmla="*/ 270918 w 6016334"/>
              <a:gd name="connsiteY114" fmla="*/ 39674 h 6066252"/>
              <a:gd name="connsiteX115" fmla="*/ 301712 w 6016334"/>
              <a:gd name="connsiteY115" fmla="*/ 9828 h 6066252"/>
              <a:gd name="connsiteX116" fmla="*/ 340126 w 6016334"/>
              <a:gd name="connsiteY116" fmla="*/ 11415 h 6066252"/>
              <a:gd name="connsiteX117" fmla="*/ 409968 w 6016334"/>
              <a:gd name="connsiteY117" fmla="*/ 11415 h 6066252"/>
              <a:gd name="connsiteX118" fmla="*/ 530606 w 6016334"/>
              <a:gd name="connsiteY118" fmla="*/ 11415 h 6066252"/>
              <a:gd name="connsiteX119" fmla="*/ 988392 w 6016334"/>
              <a:gd name="connsiteY119" fmla="*/ 11415 h 6066252"/>
              <a:gd name="connsiteX120" fmla="*/ 1582055 w 6016334"/>
              <a:gd name="connsiteY120" fmla="*/ 11415 h 6066252"/>
              <a:gd name="connsiteX121" fmla="*/ 1887140 w 6016334"/>
              <a:gd name="connsiteY121" fmla="*/ 11415 h 6066252"/>
              <a:gd name="connsiteX122" fmla="*/ 2042064 w 6016334"/>
              <a:gd name="connsiteY122" fmla="*/ 11415 h 6066252"/>
              <a:gd name="connsiteX123" fmla="*/ 2122700 w 6016334"/>
              <a:gd name="connsiteY123" fmla="*/ 9828 h 6066252"/>
              <a:gd name="connsiteX124" fmla="*/ 2202384 w 6016334"/>
              <a:gd name="connsiteY124" fmla="*/ 38404 h 6066252"/>
              <a:gd name="connsiteX125" fmla="*/ 2494136 w 6016334"/>
              <a:gd name="connsiteY125" fmla="*/ 38404 h 6066252"/>
              <a:gd name="connsiteX126" fmla="*/ 2570010 w 6016334"/>
              <a:gd name="connsiteY126" fmla="*/ 38404 h 6066252"/>
              <a:gd name="connsiteX127" fmla="*/ 2639536 w 6016334"/>
              <a:gd name="connsiteY127" fmla="*/ 17131 h 6066252"/>
              <a:gd name="connsiteX128" fmla="*/ 2770332 w 6016334"/>
              <a:gd name="connsiteY128" fmla="*/ 11415 h 6066252"/>
              <a:gd name="connsiteX129" fmla="*/ 3228823 w 6016334"/>
              <a:gd name="connsiteY129" fmla="*/ 297 h 6066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6016334" h="6066252">
                <a:moveTo>
                  <a:pt x="3228823" y="297"/>
                </a:moveTo>
                <a:cubicBezTo>
                  <a:pt x="3279529" y="1116"/>
                  <a:pt x="3329946" y="3716"/>
                  <a:pt x="3379868" y="9193"/>
                </a:cubicBezTo>
                <a:cubicBezTo>
                  <a:pt x="3572570" y="30466"/>
                  <a:pt x="3779240" y="11415"/>
                  <a:pt x="3973847" y="11415"/>
                </a:cubicBezTo>
                <a:cubicBezTo>
                  <a:pt x="4167502" y="11415"/>
                  <a:pt x="4361156" y="11415"/>
                  <a:pt x="4554811" y="11415"/>
                </a:cubicBezTo>
                <a:cubicBezTo>
                  <a:pt x="4660845" y="11098"/>
                  <a:pt x="4765292" y="-333"/>
                  <a:pt x="4872595" y="2207"/>
                </a:cubicBezTo>
                <a:cubicBezTo>
                  <a:pt x="4969105" y="4748"/>
                  <a:pt x="5072599" y="11415"/>
                  <a:pt x="5174188" y="11415"/>
                </a:cubicBezTo>
                <a:cubicBezTo>
                  <a:pt x="5607848" y="11415"/>
                  <a:pt x="5607848" y="11415"/>
                  <a:pt x="5607848" y="11415"/>
                </a:cubicBezTo>
                <a:cubicBezTo>
                  <a:pt x="5615150" y="39992"/>
                  <a:pt x="5610705" y="50787"/>
                  <a:pt x="5604356" y="80634"/>
                </a:cubicBezTo>
                <a:cubicBezTo>
                  <a:pt x="5593562" y="130167"/>
                  <a:pt x="5602450" y="175889"/>
                  <a:pt x="5604038" y="226374"/>
                </a:cubicBezTo>
                <a:cubicBezTo>
                  <a:pt x="5604990" y="253363"/>
                  <a:pt x="5613880" y="271779"/>
                  <a:pt x="5618006" y="296545"/>
                </a:cubicBezTo>
                <a:cubicBezTo>
                  <a:pt x="5623086" y="328614"/>
                  <a:pt x="5608800" y="349571"/>
                  <a:pt x="5603720" y="377829"/>
                </a:cubicBezTo>
                <a:cubicBezTo>
                  <a:pt x="5586578" y="473085"/>
                  <a:pt x="5604038" y="588660"/>
                  <a:pt x="5604038" y="685821"/>
                </a:cubicBezTo>
                <a:cubicBezTo>
                  <a:pt x="5604038" y="740751"/>
                  <a:pt x="5609752" y="786473"/>
                  <a:pt x="5618006" y="836959"/>
                </a:cubicBezTo>
                <a:cubicBezTo>
                  <a:pt x="5623086" y="868710"/>
                  <a:pt x="5606895" y="888714"/>
                  <a:pt x="5603403" y="916020"/>
                </a:cubicBezTo>
                <a:cubicBezTo>
                  <a:pt x="5600228" y="941421"/>
                  <a:pt x="5604038" y="970633"/>
                  <a:pt x="5604038" y="996352"/>
                </a:cubicBezTo>
                <a:cubicBezTo>
                  <a:pt x="5604038" y="1308788"/>
                  <a:pt x="5604038" y="1308788"/>
                  <a:pt x="5604038" y="1308788"/>
                </a:cubicBezTo>
                <a:cubicBezTo>
                  <a:pt x="5604038" y="1946044"/>
                  <a:pt x="5604038" y="1946044"/>
                  <a:pt x="5604038" y="1946044"/>
                </a:cubicBezTo>
                <a:cubicBezTo>
                  <a:pt x="5604038" y="2095277"/>
                  <a:pt x="5596419" y="2240382"/>
                  <a:pt x="5596419" y="2388662"/>
                </a:cubicBezTo>
                <a:cubicBezTo>
                  <a:pt x="5596419" y="2424541"/>
                  <a:pt x="5604356" y="2473439"/>
                  <a:pt x="5592292" y="2505826"/>
                </a:cubicBezTo>
                <a:cubicBezTo>
                  <a:pt x="5578323" y="2541705"/>
                  <a:pt x="5564037" y="2555358"/>
                  <a:pt x="5562768" y="2601081"/>
                </a:cubicBezTo>
                <a:cubicBezTo>
                  <a:pt x="5561815" y="2638230"/>
                  <a:pt x="5560545" y="2675379"/>
                  <a:pt x="5560545" y="2712846"/>
                </a:cubicBezTo>
                <a:cubicBezTo>
                  <a:pt x="5560545" y="2731262"/>
                  <a:pt x="5567847" y="2765237"/>
                  <a:pt x="5561815" y="2782065"/>
                </a:cubicBezTo>
                <a:cubicBezTo>
                  <a:pt x="5555466" y="2798893"/>
                  <a:pt x="5541497" y="2799846"/>
                  <a:pt x="5536735" y="2818579"/>
                </a:cubicBezTo>
                <a:cubicBezTo>
                  <a:pt x="5533560" y="2830963"/>
                  <a:pt x="5533560" y="2860174"/>
                  <a:pt x="5536735" y="2872875"/>
                </a:cubicBezTo>
                <a:cubicBezTo>
                  <a:pt x="5541814" y="2894148"/>
                  <a:pt x="5554513" y="2895418"/>
                  <a:pt x="5561815" y="2915740"/>
                </a:cubicBezTo>
                <a:cubicBezTo>
                  <a:pt x="5572926" y="2947174"/>
                  <a:pt x="5564672" y="3003057"/>
                  <a:pt x="5563402" y="3036713"/>
                </a:cubicBezTo>
                <a:cubicBezTo>
                  <a:pt x="5561498" y="3104979"/>
                  <a:pt x="5562132" y="3171975"/>
                  <a:pt x="5563720" y="3240241"/>
                </a:cubicBezTo>
                <a:cubicBezTo>
                  <a:pt x="5564672" y="3287234"/>
                  <a:pt x="5582133" y="3291362"/>
                  <a:pt x="5598641" y="3328511"/>
                </a:cubicBezTo>
                <a:cubicBezTo>
                  <a:pt x="5613880" y="3362803"/>
                  <a:pt x="5604990" y="3417416"/>
                  <a:pt x="5602450" y="3454248"/>
                </a:cubicBezTo>
                <a:cubicBezTo>
                  <a:pt x="5599911" y="3491715"/>
                  <a:pt x="5599276" y="3525689"/>
                  <a:pt x="5602450" y="3564426"/>
                </a:cubicBezTo>
                <a:cubicBezTo>
                  <a:pt x="5604673" y="3591732"/>
                  <a:pt x="5614832" y="3655871"/>
                  <a:pt x="5596102" y="3673334"/>
                </a:cubicBezTo>
                <a:cubicBezTo>
                  <a:pt x="5597054" y="3707308"/>
                  <a:pt x="5601498" y="3746680"/>
                  <a:pt x="5596419" y="3780337"/>
                </a:cubicBezTo>
                <a:cubicBezTo>
                  <a:pt x="5590704" y="3819074"/>
                  <a:pt x="5569752" y="3848921"/>
                  <a:pt x="5562768" y="3887658"/>
                </a:cubicBezTo>
                <a:cubicBezTo>
                  <a:pt x="5550704" y="3955606"/>
                  <a:pt x="5560545" y="4035303"/>
                  <a:pt x="5560545" y="4104204"/>
                </a:cubicBezTo>
                <a:cubicBezTo>
                  <a:pt x="5560545" y="4144529"/>
                  <a:pt x="5558958" y="4185171"/>
                  <a:pt x="5560545" y="4225496"/>
                </a:cubicBezTo>
                <a:cubicBezTo>
                  <a:pt x="5561180" y="4246452"/>
                  <a:pt x="5565307" y="4353137"/>
                  <a:pt x="5565307" y="4353137"/>
                </a:cubicBezTo>
                <a:cubicBezTo>
                  <a:pt x="5565307" y="4353137"/>
                  <a:pt x="5728168" y="4373141"/>
                  <a:pt x="5782454" y="4359170"/>
                </a:cubicBezTo>
                <a:cubicBezTo>
                  <a:pt x="5805946" y="4353137"/>
                  <a:pt x="5803407" y="4337579"/>
                  <a:pt x="5820868" y="4330276"/>
                </a:cubicBezTo>
                <a:cubicBezTo>
                  <a:pt x="5833566" y="4324878"/>
                  <a:pt x="5864996" y="4330911"/>
                  <a:pt x="5879599" y="4329641"/>
                </a:cubicBezTo>
                <a:cubicBezTo>
                  <a:pt x="5904837" y="4327021"/>
                  <a:pt x="5944719" y="4319223"/>
                  <a:pt x="5981431" y="4318702"/>
                </a:cubicBezTo>
                <a:lnTo>
                  <a:pt x="6016334" y="4321062"/>
                </a:lnTo>
                <a:lnTo>
                  <a:pt x="6016334" y="6061378"/>
                </a:lnTo>
                <a:lnTo>
                  <a:pt x="5814920" y="6065499"/>
                </a:lnTo>
                <a:cubicBezTo>
                  <a:pt x="5612967" y="6066437"/>
                  <a:pt x="5409987" y="6059471"/>
                  <a:pt x="5208792" y="6059471"/>
                </a:cubicBezTo>
                <a:cubicBezTo>
                  <a:pt x="4946248" y="6059471"/>
                  <a:pt x="4681798" y="6050581"/>
                  <a:pt x="4417348" y="6050581"/>
                </a:cubicBezTo>
                <a:cubicBezTo>
                  <a:pt x="4200518" y="6050581"/>
                  <a:pt x="3985594" y="6059471"/>
                  <a:pt x="3770034" y="6059471"/>
                </a:cubicBezTo>
                <a:cubicBezTo>
                  <a:pt x="3093513" y="6059471"/>
                  <a:pt x="3093513" y="6059471"/>
                  <a:pt x="3093513" y="6059471"/>
                </a:cubicBezTo>
                <a:cubicBezTo>
                  <a:pt x="2990971" y="6059471"/>
                  <a:pt x="2888429" y="6059471"/>
                  <a:pt x="2785888" y="6059471"/>
                </a:cubicBezTo>
                <a:cubicBezTo>
                  <a:pt x="2743030" y="6059789"/>
                  <a:pt x="2692235" y="6060741"/>
                  <a:pt x="2650964" y="6051533"/>
                </a:cubicBezTo>
                <a:cubicBezTo>
                  <a:pt x="2607154" y="6041690"/>
                  <a:pt x="2562074" y="6019147"/>
                  <a:pt x="2512866" y="6031530"/>
                </a:cubicBezTo>
                <a:cubicBezTo>
                  <a:pt x="2494136" y="6036293"/>
                  <a:pt x="2483342" y="6047088"/>
                  <a:pt x="2462072" y="6050898"/>
                </a:cubicBezTo>
                <a:cubicBezTo>
                  <a:pt x="2445564" y="6054073"/>
                  <a:pt x="2424293" y="6050581"/>
                  <a:pt x="2407468" y="6050581"/>
                </a:cubicBezTo>
                <a:cubicBezTo>
                  <a:pt x="2384610" y="6050581"/>
                  <a:pt x="2360482" y="6048676"/>
                  <a:pt x="2337625" y="6050263"/>
                </a:cubicBezTo>
                <a:cubicBezTo>
                  <a:pt x="2288100" y="6054391"/>
                  <a:pt x="2240480" y="6059471"/>
                  <a:pt x="2189686" y="6059471"/>
                </a:cubicBezTo>
                <a:cubicBezTo>
                  <a:pt x="2080160" y="6059471"/>
                  <a:pt x="1975078" y="6045818"/>
                  <a:pt x="1865552" y="6057566"/>
                </a:cubicBezTo>
                <a:cubicBezTo>
                  <a:pt x="1670310" y="6078522"/>
                  <a:pt x="1466497" y="6050263"/>
                  <a:pt x="1274112" y="6050581"/>
                </a:cubicBezTo>
                <a:cubicBezTo>
                  <a:pt x="1214428" y="6050581"/>
                  <a:pt x="1155062" y="6050581"/>
                  <a:pt x="1095379" y="6050581"/>
                </a:cubicBezTo>
                <a:cubicBezTo>
                  <a:pt x="1046806" y="6050581"/>
                  <a:pt x="982678" y="6062329"/>
                  <a:pt x="935693" y="6051533"/>
                </a:cubicBezTo>
                <a:cubicBezTo>
                  <a:pt x="888390" y="6040738"/>
                  <a:pt x="838866" y="6020417"/>
                  <a:pt x="784579" y="6032165"/>
                </a:cubicBezTo>
                <a:cubicBezTo>
                  <a:pt x="761404" y="6037245"/>
                  <a:pt x="745530" y="6046453"/>
                  <a:pt x="718863" y="6050263"/>
                </a:cubicBezTo>
                <a:cubicBezTo>
                  <a:pt x="691561" y="6054073"/>
                  <a:pt x="665529" y="6058836"/>
                  <a:pt x="637592" y="6059471"/>
                </a:cubicBezTo>
                <a:cubicBezTo>
                  <a:pt x="432826" y="6064869"/>
                  <a:pt x="218853" y="6071854"/>
                  <a:pt x="15675" y="6058836"/>
                </a:cubicBezTo>
                <a:cubicBezTo>
                  <a:pt x="34405" y="5955961"/>
                  <a:pt x="17262" y="5831494"/>
                  <a:pt x="17262" y="5726396"/>
                </a:cubicBezTo>
                <a:cubicBezTo>
                  <a:pt x="17262" y="5618123"/>
                  <a:pt x="19802" y="5509533"/>
                  <a:pt x="15040" y="5401577"/>
                </a:cubicBezTo>
                <a:cubicBezTo>
                  <a:pt x="43612" y="5391734"/>
                  <a:pt x="19802" y="5367920"/>
                  <a:pt x="28056" y="5345694"/>
                </a:cubicBezTo>
                <a:cubicBezTo>
                  <a:pt x="39485" y="5313625"/>
                  <a:pt x="53453" y="5319023"/>
                  <a:pt x="53136" y="5277110"/>
                </a:cubicBezTo>
                <a:cubicBezTo>
                  <a:pt x="52818" y="5251074"/>
                  <a:pt x="56311" y="5226308"/>
                  <a:pt x="47739" y="5201541"/>
                </a:cubicBezTo>
                <a:cubicBezTo>
                  <a:pt x="43294" y="5187888"/>
                  <a:pt x="32818" y="5187888"/>
                  <a:pt x="28691" y="5169790"/>
                </a:cubicBezTo>
                <a:cubicBezTo>
                  <a:pt x="29008" y="5161852"/>
                  <a:pt x="29326" y="5153914"/>
                  <a:pt x="29326" y="5145976"/>
                </a:cubicBezTo>
                <a:cubicBezTo>
                  <a:pt x="10278" y="5056754"/>
                  <a:pt x="19485" y="4954831"/>
                  <a:pt x="16945" y="4861481"/>
                </a:cubicBezTo>
                <a:cubicBezTo>
                  <a:pt x="10278" y="4792263"/>
                  <a:pt x="54088" y="4770354"/>
                  <a:pt x="53136" y="4709073"/>
                </a:cubicBezTo>
                <a:cubicBezTo>
                  <a:pt x="52818" y="4693515"/>
                  <a:pt x="57580" y="4671289"/>
                  <a:pt x="53771" y="4656366"/>
                </a:cubicBezTo>
                <a:cubicBezTo>
                  <a:pt x="49009" y="4637950"/>
                  <a:pt x="31866" y="4631917"/>
                  <a:pt x="28056" y="4617311"/>
                </a:cubicBezTo>
                <a:cubicBezTo>
                  <a:pt x="21389" y="4592545"/>
                  <a:pt x="32183" y="4561746"/>
                  <a:pt x="26151" y="4536344"/>
                </a:cubicBezTo>
                <a:cubicBezTo>
                  <a:pt x="22342" y="4536344"/>
                  <a:pt x="18532" y="4535392"/>
                  <a:pt x="15040" y="4534122"/>
                </a:cubicBezTo>
                <a:cubicBezTo>
                  <a:pt x="15357" y="4515071"/>
                  <a:pt x="17262" y="4495702"/>
                  <a:pt x="16945" y="4476651"/>
                </a:cubicBezTo>
                <a:cubicBezTo>
                  <a:pt x="16310" y="4455060"/>
                  <a:pt x="8373" y="4441724"/>
                  <a:pt x="5516" y="4426484"/>
                </a:cubicBezTo>
                <a:cubicBezTo>
                  <a:pt x="-2103" y="4384571"/>
                  <a:pt x="12183" y="4357582"/>
                  <a:pt x="17897" y="4320115"/>
                </a:cubicBezTo>
                <a:cubicBezTo>
                  <a:pt x="23294" y="4285506"/>
                  <a:pt x="17262" y="4245182"/>
                  <a:pt x="28056" y="4211842"/>
                </a:cubicBezTo>
                <a:cubicBezTo>
                  <a:pt x="32501" y="4197237"/>
                  <a:pt x="50914" y="4198824"/>
                  <a:pt x="54406" y="4186123"/>
                </a:cubicBezTo>
                <a:cubicBezTo>
                  <a:pt x="53771" y="4176915"/>
                  <a:pt x="53453" y="4167707"/>
                  <a:pt x="53136" y="4158499"/>
                </a:cubicBezTo>
                <a:cubicBezTo>
                  <a:pt x="55676" y="4141353"/>
                  <a:pt x="52818" y="4121667"/>
                  <a:pt x="53136" y="4104204"/>
                </a:cubicBezTo>
                <a:cubicBezTo>
                  <a:pt x="53771" y="4060704"/>
                  <a:pt x="38215" y="4033398"/>
                  <a:pt x="29961" y="3993391"/>
                </a:cubicBezTo>
                <a:cubicBezTo>
                  <a:pt x="21389" y="3951479"/>
                  <a:pt x="15992" y="3918139"/>
                  <a:pt x="15675" y="3873370"/>
                </a:cubicBezTo>
                <a:cubicBezTo>
                  <a:pt x="15357" y="3827330"/>
                  <a:pt x="29643" y="3797166"/>
                  <a:pt x="29008" y="3752713"/>
                </a:cubicBezTo>
                <a:cubicBezTo>
                  <a:pt x="29008" y="3725407"/>
                  <a:pt x="14088" y="3666349"/>
                  <a:pt x="54406" y="3669841"/>
                </a:cubicBezTo>
                <a:cubicBezTo>
                  <a:pt x="43929" y="3521561"/>
                  <a:pt x="43612" y="3360263"/>
                  <a:pt x="54406" y="3211982"/>
                </a:cubicBezTo>
                <a:cubicBezTo>
                  <a:pt x="10278" y="3206585"/>
                  <a:pt x="29008" y="3085293"/>
                  <a:pt x="29008" y="3048461"/>
                </a:cubicBezTo>
                <a:cubicBezTo>
                  <a:pt x="29008" y="3012582"/>
                  <a:pt x="29008" y="2976703"/>
                  <a:pt x="29008" y="2940506"/>
                </a:cubicBezTo>
                <a:cubicBezTo>
                  <a:pt x="29326" y="2907802"/>
                  <a:pt x="18850" y="2888751"/>
                  <a:pt x="14723" y="2860492"/>
                </a:cubicBezTo>
                <a:cubicBezTo>
                  <a:pt x="8373" y="2812864"/>
                  <a:pt x="12183" y="2738565"/>
                  <a:pt x="26151" y="2698559"/>
                </a:cubicBezTo>
                <a:cubicBezTo>
                  <a:pt x="40437" y="2657916"/>
                  <a:pt x="53453" y="2640135"/>
                  <a:pt x="53136" y="2591555"/>
                </a:cubicBezTo>
                <a:cubicBezTo>
                  <a:pt x="53136" y="2564884"/>
                  <a:pt x="51549" y="2535355"/>
                  <a:pt x="55993" y="2509001"/>
                </a:cubicBezTo>
                <a:cubicBezTo>
                  <a:pt x="59168" y="2490585"/>
                  <a:pt x="62660" y="2475027"/>
                  <a:pt x="69962" y="2456928"/>
                </a:cubicBezTo>
                <a:cubicBezTo>
                  <a:pt x="73771" y="2447720"/>
                  <a:pt x="89010" y="2423589"/>
                  <a:pt x="90280" y="2414698"/>
                </a:cubicBezTo>
                <a:cubicBezTo>
                  <a:pt x="93454" y="2391520"/>
                  <a:pt x="84565" y="2364531"/>
                  <a:pt x="83295" y="2341352"/>
                </a:cubicBezTo>
                <a:cubicBezTo>
                  <a:pt x="79168" y="2280071"/>
                  <a:pt x="89327" y="2221013"/>
                  <a:pt x="89010" y="2160050"/>
                </a:cubicBezTo>
                <a:cubicBezTo>
                  <a:pt x="89010" y="2095912"/>
                  <a:pt x="99169" y="2025741"/>
                  <a:pt x="74406" y="1968588"/>
                </a:cubicBezTo>
                <a:cubicBezTo>
                  <a:pt x="48691" y="1909530"/>
                  <a:pt x="34405" y="1864125"/>
                  <a:pt x="28056" y="1800621"/>
                </a:cubicBezTo>
                <a:cubicBezTo>
                  <a:pt x="61708" y="1792048"/>
                  <a:pt x="64882" y="1742833"/>
                  <a:pt x="54088" y="1713939"/>
                </a:cubicBezTo>
                <a:cubicBezTo>
                  <a:pt x="38215" y="1671392"/>
                  <a:pt x="16945" y="1670122"/>
                  <a:pt x="15675" y="1620272"/>
                </a:cubicBezTo>
                <a:cubicBezTo>
                  <a:pt x="14723" y="1586298"/>
                  <a:pt x="20119" y="1550101"/>
                  <a:pt x="15992" y="1516762"/>
                </a:cubicBezTo>
                <a:cubicBezTo>
                  <a:pt x="12183" y="1484057"/>
                  <a:pt x="6468" y="1474532"/>
                  <a:pt x="2341" y="1442463"/>
                </a:cubicBezTo>
                <a:cubicBezTo>
                  <a:pt x="-6548" y="1379277"/>
                  <a:pt x="12500" y="1321806"/>
                  <a:pt x="15992" y="1266241"/>
                </a:cubicBezTo>
                <a:cubicBezTo>
                  <a:pt x="19802" y="1205278"/>
                  <a:pt x="27104" y="1144949"/>
                  <a:pt x="29961" y="1081129"/>
                </a:cubicBezTo>
                <a:cubicBezTo>
                  <a:pt x="-4325" y="1070016"/>
                  <a:pt x="15040" y="835371"/>
                  <a:pt x="15675" y="794094"/>
                </a:cubicBezTo>
                <a:cubicBezTo>
                  <a:pt x="16945" y="700426"/>
                  <a:pt x="19167" y="606759"/>
                  <a:pt x="17262" y="513092"/>
                </a:cubicBezTo>
                <a:cubicBezTo>
                  <a:pt x="15357" y="422282"/>
                  <a:pt x="17262" y="331472"/>
                  <a:pt x="17262" y="240345"/>
                </a:cubicBezTo>
                <a:cubicBezTo>
                  <a:pt x="16945" y="200655"/>
                  <a:pt x="12818" y="167951"/>
                  <a:pt x="28691" y="132707"/>
                </a:cubicBezTo>
                <a:cubicBezTo>
                  <a:pt x="40755" y="105400"/>
                  <a:pt x="58215" y="112386"/>
                  <a:pt x="53136" y="73331"/>
                </a:cubicBezTo>
                <a:cubicBezTo>
                  <a:pt x="49644" y="48882"/>
                  <a:pt x="34405" y="38404"/>
                  <a:pt x="32818" y="17131"/>
                </a:cubicBezTo>
                <a:cubicBezTo>
                  <a:pt x="58850" y="620"/>
                  <a:pt x="134407" y="8558"/>
                  <a:pt x="159170" y="17131"/>
                </a:cubicBezTo>
                <a:cubicBezTo>
                  <a:pt x="170916" y="21258"/>
                  <a:pt x="175361" y="34594"/>
                  <a:pt x="194091" y="39039"/>
                </a:cubicBezTo>
                <a:cubicBezTo>
                  <a:pt x="202345" y="38087"/>
                  <a:pt x="210599" y="38087"/>
                  <a:pt x="219171" y="38404"/>
                </a:cubicBezTo>
                <a:cubicBezTo>
                  <a:pt x="233139" y="38087"/>
                  <a:pt x="258854" y="44120"/>
                  <a:pt x="270918" y="39674"/>
                </a:cubicBezTo>
                <a:cubicBezTo>
                  <a:pt x="286791" y="33642"/>
                  <a:pt x="285839" y="16496"/>
                  <a:pt x="301712" y="9828"/>
                </a:cubicBezTo>
                <a:cubicBezTo>
                  <a:pt x="309649" y="6653"/>
                  <a:pt x="331237" y="11733"/>
                  <a:pt x="340126" y="11415"/>
                </a:cubicBezTo>
                <a:cubicBezTo>
                  <a:pt x="363301" y="10145"/>
                  <a:pt x="386793" y="11415"/>
                  <a:pt x="409968" y="11415"/>
                </a:cubicBezTo>
                <a:cubicBezTo>
                  <a:pt x="530606" y="11415"/>
                  <a:pt x="530606" y="11415"/>
                  <a:pt x="530606" y="11415"/>
                </a:cubicBezTo>
                <a:cubicBezTo>
                  <a:pt x="988392" y="11415"/>
                  <a:pt x="988392" y="11415"/>
                  <a:pt x="988392" y="11415"/>
                </a:cubicBezTo>
                <a:cubicBezTo>
                  <a:pt x="1582055" y="11415"/>
                  <a:pt x="1582055" y="11415"/>
                  <a:pt x="1582055" y="11415"/>
                </a:cubicBezTo>
                <a:cubicBezTo>
                  <a:pt x="1887140" y="11415"/>
                  <a:pt x="1887140" y="11415"/>
                  <a:pt x="1887140" y="11415"/>
                </a:cubicBezTo>
                <a:cubicBezTo>
                  <a:pt x="2042064" y="11415"/>
                  <a:pt x="2042064" y="11415"/>
                  <a:pt x="2042064" y="11415"/>
                </a:cubicBezTo>
                <a:cubicBezTo>
                  <a:pt x="2064604" y="11415"/>
                  <a:pt x="2102065" y="3160"/>
                  <a:pt x="2122700" y="9828"/>
                </a:cubicBezTo>
                <a:cubicBezTo>
                  <a:pt x="2158891" y="21893"/>
                  <a:pt x="2159209" y="39039"/>
                  <a:pt x="2202384" y="38404"/>
                </a:cubicBezTo>
                <a:cubicBezTo>
                  <a:pt x="2299529" y="36499"/>
                  <a:pt x="2396991" y="38404"/>
                  <a:pt x="2494136" y="38404"/>
                </a:cubicBezTo>
                <a:cubicBezTo>
                  <a:pt x="2519216" y="38404"/>
                  <a:pt x="2544613" y="37769"/>
                  <a:pt x="2570010" y="38404"/>
                </a:cubicBezTo>
                <a:cubicBezTo>
                  <a:pt x="2608741" y="39039"/>
                  <a:pt x="2606202" y="29514"/>
                  <a:pt x="2639536" y="17131"/>
                </a:cubicBezTo>
                <a:cubicBezTo>
                  <a:pt x="2677314" y="3477"/>
                  <a:pt x="2728744" y="11415"/>
                  <a:pt x="2770332" y="11415"/>
                </a:cubicBezTo>
                <a:cubicBezTo>
                  <a:pt x="2922002" y="11415"/>
                  <a:pt x="3076707" y="-2158"/>
                  <a:pt x="3228823" y="297"/>
                </a:cubicBezTo>
                <a:close/>
              </a:path>
            </a:pathLst>
          </a:custGeom>
        </p:spPr>
        <p:txBody>
          <a:bodyPr wrap="square" lIns="0" tIns="0" rIns="0" bIns="0">
            <a:noAutofit/>
          </a:bodyPr>
          <a:lstStyle>
            <a:lvl1pPr marL="0" indent="0" algn="l" defTabSz="914400" rtl="0" eaLnBrk="1" latinLnBrk="0" hangingPunct="0">
              <a:lnSpc>
                <a:spcPct val="100000"/>
              </a:lnSpc>
              <a:spcBef>
                <a:spcPts val="0"/>
              </a:spcBef>
              <a:spcAft>
                <a:spcPts val="0"/>
              </a:spcAft>
              <a:buFontTx/>
              <a:buNone/>
              <a:defRPr/>
            </a:lvl1pPr>
          </a:lstStyle>
          <a:p>
            <a:r>
              <a:rPr lang="nl-NL"/>
              <a:t>[Afbeelding]</a:t>
            </a:r>
            <a:endParaRPr lang="nl-NL" dirty="0"/>
          </a:p>
        </p:txBody>
      </p:sp>
      <p:sp>
        <p:nvSpPr>
          <p:cNvPr id="6" name="***Frame footer 6">
            <a:extLst>
              <a:ext uri="{FF2B5EF4-FFF2-40B4-BE49-F238E27FC236}">
                <a16:creationId xmlns:a16="http://schemas.microsoft.com/office/drawing/2014/main" id="{2042FDD9-0896-DE74-C2F5-A36EBCEC31B1}"/>
              </a:ext>
            </a:extLst>
          </p:cNvPr>
          <p:cNvSpPr>
            <a:spLocks noGrp="1" noSelect="1"/>
          </p:cNvSpPr>
          <p:nvPr>
            <p:ph type="ftr" sz="quarter" idx="15"/>
          </p:nvPr>
        </p:nvSpPr>
        <p:spPr/>
        <p:txBody>
          <a:bodyPr/>
          <a:lstStyle>
            <a:lvl1pPr>
              <a:defRPr>
                <a:solidFill>
                  <a:schemeClr val="bg1"/>
                </a:solidFill>
              </a:defRPr>
            </a:lvl1pPr>
          </a:lstStyle>
          <a:p>
            <a:r>
              <a:rPr lang="nl-NL"/>
              <a:t>powerpoint template</a:t>
            </a:r>
            <a:endParaRPr lang="nl-NL" dirty="0"/>
          </a:p>
        </p:txBody>
      </p:sp>
      <p:sp>
        <p:nvSpPr>
          <p:cNvPr id="7" name="***Slide Number Placeholder 7">
            <a:extLst>
              <a:ext uri="{FF2B5EF4-FFF2-40B4-BE49-F238E27FC236}">
                <a16:creationId xmlns:a16="http://schemas.microsoft.com/office/drawing/2014/main" id="{C4D13A9D-3286-D52F-3837-1383969DA827}"/>
              </a:ext>
            </a:extLst>
          </p:cNvPr>
          <p:cNvSpPr>
            <a:spLocks noGrp="1" noSelect="1"/>
          </p:cNvSpPr>
          <p:nvPr>
            <p:ph type="sldNum" sz="quarter" idx="16"/>
          </p:nvPr>
        </p:nvSpPr>
        <p:spPr/>
        <p:txBody>
          <a:bodyPr/>
          <a:lstStyle>
            <a:lvl1pPr>
              <a:defRPr>
                <a:solidFill>
                  <a:schemeClr val="accent1"/>
                </a:solidFill>
              </a:defRPr>
            </a:lvl1pPr>
          </a:lstStyle>
          <a:p>
            <a:fld id="{8F18802B-E4C7-4B2D-B37A-6B7CC3C134EA}" type="slidenum">
              <a:rPr lang="nl-NL" smtClean="0"/>
              <a:pPr/>
              <a:t>‹nr.›</a:t>
            </a:fld>
            <a:endParaRPr lang="nl-NL" dirty="0"/>
          </a:p>
        </p:txBody>
      </p:sp>
      <p:sp>
        <p:nvSpPr>
          <p:cNvPr id="2" name="Instructie algemeen 8">
            <a:extLst>
              <a:ext uri="{FF2B5EF4-FFF2-40B4-BE49-F238E27FC236}">
                <a16:creationId xmlns:a16="http://schemas.microsoft.com/office/drawing/2014/main" id="{B9EF6091-5739-B79F-2175-72640CDFB8D0}"/>
              </a:ext>
            </a:extLst>
          </p:cNvPr>
          <p:cNvSpPr>
            <a:spLocks noGrp="1" noSelect="1"/>
          </p:cNvSpPr>
          <p:nvPr>
            <p:ph type="body" sz="quarter" idx="14" hasCustomPrompt="1"/>
          </p:nvPr>
        </p:nvSpPr>
        <p:spPr>
          <a:xfrm>
            <a:off x="-2113544" y="-2"/>
            <a:ext cx="2052000" cy="4284000"/>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3" name="Instructie Picture 9 {PHJU}">
            <a:extLst>
              <a:ext uri="{FF2B5EF4-FFF2-40B4-BE49-F238E27FC236}">
                <a16:creationId xmlns:a16="http://schemas.microsoft.com/office/drawing/2014/main" id="{8E18D1A7-CAE7-24ED-A11B-0AD4D3EBE88E}"/>
              </a:ext>
            </a:extLst>
          </p:cNvPr>
          <p:cNvSpPr>
            <a:spLocks noGrp="1" noSelect="1" noChangeAspect="1"/>
          </p:cNvSpPr>
          <p:nvPr>
            <p:ph type="body" sz="quarter" idx="18" hasCustomPrompt="1"/>
          </p:nvPr>
        </p:nvSpPr>
        <p:spPr>
          <a:xfrm>
            <a:off x="-2094104" y="2539128"/>
            <a:ext cx="1465333" cy="756000"/>
          </a:xfrm>
          <a:blipFill>
            <a:blip r:embed="rId2" cstate="email">
              <a:extLst>
                <a:ext uri="{28A0092B-C50C-407E-A947-70E740481C1C}">
                  <a14:useLocalDpi xmlns:a14="http://schemas.microsoft.com/office/drawing/2010/main"/>
                </a:ext>
              </a:extLst>
            </a:blip>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260189398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el, tekst en 2 afbeelding (paars)]">
    <p:spTree>
      <p:nvGrpSpPr>
        <p:cNvPr id="1" name=""/>
        <p:cNvGrpSpPr/>
        <p:nvPr/>
      </p:nvGrpSpPr>
      <p:grpSpPr>
        <a:xfrm>
          <a:off x="0" y="0"/>
          <a:ext cx="0" cy="0"/>
          <a:chOff x="0" y="0"/>
          <a:chExt cx="0" cy="0"/>
        </a:xfrm>
      </p:grpSpPr>
      <p:sp>
        <p:nvSpPr>
          <p:cNvPr id="5" name="Frame 1">
            <a:extLst>
              <a:ext uri="{FF2B5EF4-FFF2-40B4-BE49-F238E27FC236}">
                <a16:creationId xmlns:a16="http://schemas.microsoft.com/office/drawing/2014/main" id="{4B7F140E-3620-01B1-CCF3-A902502F3D15}"/>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8" name="Frame 2">
            <a:extLst>
              <a:ext uri="{FF2B5EF4-FFF2-40B4-BE49-F238E27FC236}">
                <a16:creationId xmlns:a16="http://schemas.microsoft.com/office/drawing/2014/main" id="{A801B951-4898-681F-9593-A53296811934}"/>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692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4" name="***Title 3">
            <a:extLst>
              <a:ext uri="{FF2B5EF4-FFF2-40B4-BE49-F238E27FC236}">
                <a16:creationId xmlns:a16="http://schemas.microsoft.com/office/drawing/2014/main" id="{6AAD32B5-6383-32F2-A412-69D6500E139B}"/>
              </a:ext>
            </a:extLst>
          </p:cNvPr>
          <p:cNvSpPr>
            <a:spLocks noGrp="1" noSelect="1"/>
          </p:cNvSpPr>
          <p:nvPr>
            <p:ph type="title" hasCustomPrompt="1"/>
          </p:nvPr>
        </p:nvSpPr>
        <p:spPr>
          <a:xfrm>
            <a:off x="756212" y="918195"/>
            <a:ext cx="5220000" cy="1080000"/>
          </a:xfrm>
        </p:spPr>
        <p:txBody>
          <a:bodyPr/>
          <a:lstStyle>
            <a:lvl1pPr>
              <a:defRPr>
                <a:solidFill>
                  <a:schemeClr val="bg1"/>
                </a:solidFill>
              </a:defRPr>
            </a:lvl1pPr>
          </a:lstStyle>
          <a:p>
            <a:r>
              <a:rPr lang="nl-NL"/>
              <a:t>[Titel]</a:t>
            </a:r>
            <a:endParaRPr lang="nl-NL" dirty="0"/>
          </a:p>
        </p:txBody>
      </p:sp>
      <p:sp>
        <p:nvSpPr>
          <p:cNvPr id="16" name="Tekst 4 [PHJU] (JU-Free)">
            <a:extLst>
              <a:ext uri="{FF2B5EF4-FFF2-40B4-BE49-F238E27FC236}">
                <a16:creationId xmlns:a16="http://schemas.microsoft.com/office/drawing/2014/main" id="{C7FB0EF5-111B-B986-22AD-291C657E8460}"/>
              </a:ext>
            </a:extLst>
          </p:cNvPr>
          <p:cNvSpPr>
            <a:spLocks noGrp="1"/>
          </p:cNvSpPr>
          <p:nvPr>
            <p:ph type="body" sz="quarter" idx="17" hasCustomPrompt="1"/>
          </p:nvPr>
        </p:nvSpPr>
        <p:spPr>
          <a:xfrm>
            <a:off x="756000" y="2343600"/>
            <a:ext cx="52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7" name="Picture placeholder JU 10">
            <a:extLst>
              <a:ext uri="{FF2B5EF4-FFF2-40B4-BE49-F238E27FC236}">
                <a16:creationId xmlns:a16="http://schemas.microsoft.com/office/drawing/2014/main" id="{0AAA6553-C925-D0B9-BA0A-B1ECC4A22280}"/>
              </a:ext>
            </a:extLst>
          </p:cNvPr>
          <p:cNvSpPr>
            <a:spLocks noGrp="1" noSelect="1"/>
          </p:cNvSpPr>
          <p:nvPr>
            <p:ph type="pic" idx="1001" hasCustomPrompt="1"/>
            <p:custDataLst>
              <p:custData r:id="rId1"/>
            </p:custDataLst>
          </p:nvPr>
        </p:nvSpPr>
        <p:spPr bwMode="auto">
          <a:xfrm>
            <a:off x="6956681" y="917260"/>
            <a:ext cx="4634936" cy="2486327"/>
          </a:xfrm>
          <a:custGeom>
            <a:avLst/>
            <a:gdLst>
              <a:gd name="connsiteX0" fmla="*/ 251752 w 4634936"/>
              <a:gd name="connsiteY0" fmla="*/ 0 h 2486327"/>
              <a:gd name="connsiteX1" fmla="*/ 375217 w 4634936"/>
              <a:gd name="connsiteY1" fmla="*/ 7624 h 2486327"/>
              <a:gd name="connsiteX2" fmla="*/ 789730 w 4634936"/>
              <a:gd name="connsiteY2" fmla="*/ 41932 h 2486327"/>
              <a:gd name="connsiteX3" fmla="*/ 1023965 w 4634936"/>
              <a:gd name="connsiteY3" fmla="*/ 54321 h 2486327"/>
              <a:gd name="connsiteX4" fmla="*/ 1232491 w 4634936"/>
              <a:gd name="connsiteY4" fmla="*/ 54321 h 2486327"/>
              <a:gd name="connsiteX5" fmla="*/ 1686361 w 4634936"/>
              <a:gd name="connsiteY5" fmla="*/ 48285 h 2486327"/>
              <a:gd name="connsiteX6" fmla="*/ 1911392 w 4634936"/>
              <a:gd name="connsiteY6" fmla="*/ 39390 h 2486327"/>
              <a:gd name="connsiteX7" fmla="*/ 2146579 w 4634936"/>
              <a:gd name="connsiteY7" fmla="*/ 30496 h 2486327"/>
              <a:gd name="connsiteX8" fmla="*/ 2211009 w 4634936"/>
              <a:gd name="connsiteY8" fmla="*/ 27319 h 2486327"/>
              <a:gd name="connsiteX9" fmla="*/ 2273218 w 4634936"/>
              <a:gd name="connsiteY9" fmla="*/ 24143 h 2486327"/>
              <a:gd name="connsiteX10" fmla="*/ 2367166 w 4634936"/>
              <a:gd name="connsiteY10" fmla="*/ 24143 h 2486327"/>
              <a:gd name="connsiteX11" fmla="*/ 2582357 w 4634936"/>
              <a:gd name="connsiteY11" fmla="*/ 18107 h 2486327"/>
              <a:gd name="connsiteX12" fmla="*/ 2817544 w 4634936"/>
              <a:gd name="connsiteY12" fmla="*/ 24143 h 2486327"/>
              <a:gd name="connsiteX13" fmla="*/ 3019723 w 4634936"/>
              <a:gd name="connsiteY13" fmla="*/ 30178 h 2486327"/>
              <a:gd name="connsiteX14" fmla="*/ 3233962 w 4634936"/>
              <a:gd name="connsiteY14" fmla="*/ 31449 h 2486327"/>
              <a:gd name="connsiteX15" fmla="*/ 3447566 w 4634936"/>
              <a:gd name="connsiteY15" fmla="*/ 30178 h 2486327"/>
              <a:gd name="connsiteX16" fmla="*/ 3703701 w 4634936"/>
              <a:gd name="connsiteY16" fmla="*/ 19695 h 2486327"/>
              <a:gd name="connsiteX17" fmla="*/ 3928732 w 4634936"/>
              <a:gd name="connsiteY17" fmla="*/ 12389 h 2486327"/>
              <a:gd name="connsiteX18" fmla="*/ 4228667 w 4634936"/>
              <a:gd name="connsiteY18" fmla="*/ 6036 h 2486327"/>
              <a:gd name="connsiteX19" fmla="*/ 4437193 w 4634936"/>
              <a:gd name="connsiteY19" fmla="*/ 18107 h 2486327"/>
              <a:gd name="connsiteX20" fmla="*/ 4498449 w 4634936"/>
              <a:gd name="connsiteY20" fmla="*/ 18107 h 2486327"/>
              <a:gd name="connsiteX21" fmla="*/ 4527649 w 4634936"/>
              <a:gd name="connsiteY21" fmla="*/ 21601 h 2486327"/>
              <a:gd name="connsiteX22" fmla="*/ 4560341 w 4634936"/>
              <a:gd name="connsiteY22" fmla="*/ 24778 h 2486327"/>
              <a:gd name="connsiteX23" fmla="*/ 4604141 w 4634936"/>
              <a:gd name="connsiteY23" fmla="*/ 23825 h 2486327"/>
              <a:gd name="connsiteX24" fmla="*/ 4605093 w 4634936"/>
              <a:gd name="connsiteY24" fmla="*/ 61309 h 2486327"/>
              <a:gd name="connsiteX25" fmla="*/ 4605410 w 4634936"/>
              <a:gd name="connsiteY25" fmla="*/ 282719 h 2486327"/>
              <a:gd name="connsiteX26" fmla="*/ 4603506 w 4634936"/>
              <a:gd name="connsiteY26" fmla="*/ 573698 h 2486327"/>
              <a:gd name="connsiteX27" fmla="*/ 4611441 w 4634936"/>
              <a:gd name="connsiteY27" fmla="*/ 738564 h 2486327"/>
              <a:gd name="connsiteX28" fmla="*/ 4611123 w 4634936"/>
              <a:gd name="connsiteY28" fmla="*/ 864994 h 2486327"/>
              <a:gd name="connsiteX29" fmla="*/ 4616837 w 4634936"/>
              <a:gd name="connsiteY29" fmla="*/ 1135641 h 2486327"/>
              <a:gd name="connsiteX30" fmla="*/ 4617153 w 4634936"/>
              <a:gd name="connsiteY30" fmla="*/ 1489517 h 2486327"/>
              <a:gd name="connsiteX31" fmla="*/ 4611123 w 4634936"/>
              <a:gd name="connsiteY31" fmla="*/ 1657242 h 2486327"/>
              <a:gd name="connsiteX32" fmla="*/ 4616837 w 4634936"/>
              <a:gd name="connsiteY32" fmla="*/ 1785578 h 2486327"/>
              <a:gd name="connsiteX33" fmla="*/ 4623184 w 4634936"/>
              <a:gd name="connsiteY33" fmla="*/ 1981258 h 2486327"/>
              <a:gd name="connsiteX34" fmla="*/ 4622232 w 4634936"/>
              <a:gd name="connsiteY34" fmla="*/ 2115311 h 2486327"/>
              <a:gd name="connsiteX35" fmla="*/ 4634927 w 4634936"/>
              <a:gd name="connsiteY35" fmla="*/ 2167407 h 2486327"/>
              <a:gd name="connsiteX36" fmla="*/ 4634927 w 4634936"/>
              <a:gd name="connsiteY36" fmla="*/ 2204891 h 2486327"/>
              <a:gd name="connsiteX37" fmla="*/ 4616837 w 4634936"/>
              <a:gd name="connsiteY37" fmla="*/ 2323697 h 2486327"/>
              <a:gd name="connsiteX38" fmla="*/ 4616837 w 4634936"/>
              <a:gd name="connsiteY38" fmla="*/ 2425666 h 2486327"/>
              <a:gd name="connsiteX39" fmla="*/ 4599063 w 4634936"/>
              <a:gd name="connsiteY39" fmla="*/ 2449491 h 2486327"/>
              <a:gd name="connsiteX40" fmla="*/ 4552406 w 4634936"/>
              <a:gd name="connsiteY40" fmla="*/ 2440279 h 2486327"/>
              <a:gd name="connsiteX41" fmla="*/ 4412119 w 4634936"/>
              <a:gd name="connsiteY41" fmla="*/ 2437738 h 2486327"/>
              <a:gd name="connsiteX42" fmla="*/ 4256597 w 4634936"/>
              <a:gd name="connsiteY42" fmla="*/ 2437738 h 2486327"/>
              <a:gd name="connsiteX43" fmla="*/ 3489779 w 4634936"/>
              <a:gd name="connsiteY43" fmla="*/ 2437738 h 2486327"/>
              <a:gd name="connsiteX44" fmla="*/ 2762318 w 4634936"/>
              <a:gd name="connsiteY44" fmla="*/ 2437420 h 2486327"/>
              <a:gd name="connsiteX45" fmla="*/ 2703601 w 4634936"/>
              <a:gd name="connsiteY45" fmla="*/ 2449809 h 2486327"/>
              <a:gd name="connsiteX46" fmla="*/ 2654087 w 4634936"/>
              <a:gd name="connsiteY46" fmla="*/ 2449809 h 2486327"/>
              <a:gd name="connsiteX47" fmla="*/ 2541413 w 4634936"/>
              <a:gd name="connsiteY47" fmla="*/ 2449809 h 2486327"/>
              <a:gd name="connsiteX48" fmla="*/ 2348757 w 4634936"/>
              <a:gd name="connsiteY48" fmla="*/ 2455844 h 2486327"/>
              <a:gd name="connsiteX49" fmla="*/ 2222435 w 4634936"/>
              <a:gd name="connsiteY49" fmla="*/ 2465056 h 2486327"/>
              <a:gd name="connsiteX50" fmla="*/ 2099287 w 4634936"/>
              <a:gd name="connsiteY50" fmla="*/ 2467598 h 2486327"/>
              <a:gd name="connsiteX51" fmla="*/ 1901553 w 4634936"/>
              <a:gd name="connsiteY51" fmla="*/ 2467598 h 2486327"/>
              <a:gd name="connsiteX52" fmla="*/ 1508304 w 4634936"/>
              <a:gd name="connsiteY52" fmla="*/ 2469186 h 2486327"/>
              <a:gd name="connsiteX53" fmla="*/ 1047770 w 4634936"/>
              <a:gd name="connsiteY53" fmla="*/ 2473633 h 2486327"/>
              <a:gd name="connsiteX54" fmla="*/ 857652 w 4634936"/>
              <a:gd name="connsiteY54" fmla="*/ 2467598 h 2486327"/>
              <a:gd name="connsiteX55" fmla="*/ 678009 w 4634936"/>
              <a:gd name="connsiteY55" fmla="*/ 2473951 h 2486327"/>
              <a:gd name="connsiteX56" fmla="*/ 293013 w 4634936"/>
              <a:gd name="connsiteY56" fmla="*/ 2486022 h 2486327"/>
              <a:gd name="connsiteX57" fmla="*/ 205095 w 4634936"/>
              <a:gd name="connsiteY57" fmla="*/ 2479669 h 2486327"/>
              <a:gd name="connsiteX58" fmla="*/ 181926 w 4634936"/>
              <a:gd name="connsiteY58" fmla="*/ 2479669 h 2486327"/>
              <a:gd name="connsiteX59" fmla="*/ 140348 w 4634936"/>
              <a:gd name="connsiteY59" fmla="*/ 2478398 h 2486327"/>
              <a:gd name="connsiteX60" fmla="*/ 10534 w 4634936"/>
              <a:gd name="connsiteY60" fmla="*/ 2477445 h 2486327"/>
              <a:gd name="connsiteX61" fmla="*/ 10217 w 4634936"/>
              <a:gd name="connsiteY61" fmla="*/ 2295425 h 2486327"/>
              <a:gd name="connsiteX62" fmla="*/ 4187 w 4634936"/>
              <a:gd name="connsiteY62" fmla="*/ 2178525 h 2486327"/>
              <a:gd name="connsiteX63" fmla="*/ 4187 w 4634936"/>
              <a:gd name="connsiteY63" fmla="*/ 1981575 h 2486327"/>
              <a:gd name="connsiteX64" fmla="*/ 3869 w 4634936"/>
              <a:gd name="connsiteY64" fmla="*/ 1250635 h 2486327"/>
              <a:gd name="connsiteX65" fmla="*/ 10217 w 4634936"/>
              <a:gd name="connsiteY65" fmla="*/ 1140724 h 2486327"/>
              <a:gd name="connsiteX66" fmla="*/ 10217 w 4634936"/>
              <a:gd name="connsiteY66" fmla="*/ 1020648 h 2486327"/>
              <a:gd name="connsiteX67" fmla="*/ 9900 w 4634936"/>
              <a:gd name="connsiteY67" fmla="*/ 858640 h 2486327"/>
              <a:gd name="connsiteX68" fmla="*/ 18787 w 4634936"/>
              <a:gd name="connsiteY68" fmla="*/ 786531 h 2486327"/>
              <a:gd name="connsiteX69" fmla="*/ 32434 w 4634936"/>
              <a:gd name="connsiteY69" fmla="*/ 718869 h 2486327"/>
              <a:gd name="connsiteX70" fmla="*/ 46082 w 4634936"/>
              <a:gd name="connsiteY70" fmla="*/ 645489 h 2486327"/>
              <a:gd name="connsiteX71" fmla="*/ 52430 w 4634936"/>
              <a:gd name="connsiteY71" fmla="*/ 578145 h 2486327"/>
              <a:gd name="connsiteX72" fmla="*/ 52113 w 4634936"/>
              <a:gd name="connsiteY72" fmla="*/ 384371 h 2486327"/>
              <a:gd name="connsiteX73" fmla="*/ 35291 w 4634936"/>
              <a:gd name="connsiteY73" fmla="*/ 218869 h 2486327"/>
              <a:gd name="connsiteX74" fmla="*/ 19104 w 4634936"/>
              <a:gd name="connsiteY74" fmla="*/ 133418 h 2486327"/>
              <a:gd name="connsiteX75" fmla="*/ 10217 w 4634936"/>
              <a:gd name="connsiteY75" fmla="*/ 79416 h 2486327"/>
              <a:gd name="connsiteX76" fmla="*/ 10217 w 4634936"/>
              <a:gd name="connsiteY76" fmla="*/ 6354 h 2486327"/>
              <a:gd name="connsiteX77" fmla="*/ 87978 w 4634936"/>
              <a:gd name="connsiteY77" fmla="*/ 318 h 2486327"/>
              <a:gd name="connsiteX78" fmla="*/ 197478 w 4634936"/>
              <a:gd name="connsiteY78" fmla="*/ 318 h 2486327"/>
              <a:gd name="connsiteX79" fmla="*/ 251752 w 4634936"/>
              <a:gd name="connsiteY79" fmla="*/ 0 h 248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634936" h="2486327">
                <a:moveTo>
                  <a:pt x="251752" y="0"/>
                </a:moveTo>
                <a:cubicBezTo>
                  <a:pt x="293330" y="0"/>
                  <a:pt x="335226" y="953"/>
                  <a:pt x="375217" y="7624"/>
                </a:cubicBezTo>
                <a:cubicBezTo>
                  <a:pt x="510426" y="29543"/>
                  <a:pt x="652617" y="33990"/>
                  <a:pt x="789730" y="41932"/>
                </a:cubicBezTo>
                <a:cubicBezTo>
                  <a:pt x="868126" y="46379"/>
                  <a:pt x="944935" y="54321"/>
                  <a:pt x="1023965" y="54321"/>
                </a:cubicBezTo>
                <a:cubicBezTo>
                  <a:pt x="1023965" y="54321"/>
                  <a:pt x="1023965" y="54321"/>
                  <a:pt x="1232491" y="54321"/>
                </a:cubicBezTo>
                <a:cubicBezTo>
                  <a:pt x="1384205" y="54321"/>
                  <a:pt x="1535283" y="47967"/>
                  <a:pt x="1686361" y="48285"/>
                </a:cubicBezTo>
                <a:cubicBezTo>
                  <a:pt x="1761583" y="48285"/>
                  <a:pt x="1836487" y="43838"/>
                  <a:pt x="1911392" y="39390"/>
                </a:cubicBezTo>
                <a:cubicBezTo>
                  <a:pt x="1989470" y="34626"/>
                  <a:pt x="2067865" y="29861"/>
                  <a:pt x="2146579" y="30496"/>
                </a:cubicBezTo>
                <a:cubicBezTo>
                  <a:pt x="2168161" y="30496"/>
                  <a:pt x="2189427" y="28908"/>
                  <a:pt x="2211009" y="27319"/>
                </a:cubicBezTo>
                <a:cubicBezTo>
                  <a:pt x="2231639" y="25731"/>
                  <a:pt x="2252270" y="24143"/>
                  <a:pt x="2273218" y="24143"/>
                </a:cubicBezTo>
                <a:cubicBezTo>
                  <a:pt x="2304639" y="24143"/>
                  <a:pt x="2335744" y="24143"/>
                  <a:pt x="2367166" y="24143"/>
                </a:cubicBezTo>
                <a:cubicBezTo>
                  <a:pt x="2439531" y="24143"/>
                  <a:pt x="2510309" y="18107"/>
                  <a:pt x="2582357" y="18107"/>
                </a:cubicBezTo>
                <a:cubicBezTo>
                  <a:pt x="2661070" y="18107"/>
                  <a:pt x="2738514" y="24143"/>
                  <a:pt x="2817544" y="24143"/>
                </a:cubicBezTo>
                <a:cubicBezTo>
                  <a:pt x="2885466" y="24143"/>
                  <a:pt x="2952435" y="30496"/>
                  <a:pt x="3019723" y="30178"/>
                </a:cubicBezTo>
                <a:cubicBezTo>
                  <a:pt x="3089866" y="30178"/>
                  <a:pt x="3164453" y="23190"/>
                  <a:pt x="3233962" y="31449"/>
                </a:cubicBezTo>
                <a:cubicBezTo>
                  <a:pt x="3304740" y="40026"/>
                  <a:pt x="3376153" y="30178"/>
                  <a:pt x="3447566" y="30178"/>
                </a:cubicBezTo>
                <a:cubicBezTo>
                  <a:pt x="3532945" y="30178"/>
                  <a:pt x="3618957" y="27637"/>
                  <a:pt x="3703701" y="19695"/>
                </a:cubicBezTo>
                <a:cubicBezTo>
                  <a:pt x="3778288" y="12389"/>
                  <a:pt x="3853827" y="16837"/>
                  <a:pt x="3928732" y="12389"/>
                </a:cubicBezTo>
                <a:cubicBezTo>
                  <a:pt x="4025853" y="6671"/>
                  <a:pt x="4131227" y="-4447"/>
                  <a:pt x="4228667" y="6036"/>
                </a:cubicBezTo>
                <a:cubicBezTo>
                  <a:pt x="4297223" y="13342"/>
                  <a:pt x="4366097" y="18107"/>
                  <a:pt x="4437193" y="18107"/>
                </a:cubicBezTo>
                <a:cubicBezTo>
                  <a:pt x="4457506" y="18107"/>
                  <a:pt x="4477819" y="18425"/>
                  <a:pt x="4498449" y="18107"/>
                </a:cubicBezTo>
                <a:cubicBezTo>
                  <a:pt x="4507971" y="18107"/>
                  <a:pt x="4517810" y="20013"/>
                  <a:pt x="4527649" y="21601"/>
                </a:cubicBezTo>
                <a:cubicBezTo>
                  <a:pt x="4538758" y="23507"/>
                  <a:pt x="4549867" y="25413"/>
                  <a:pt x="4560341" y="24778"/>
                </a:cubicBezTo>
                <a:cubicBezTo>
                  <a:pt x="4573989" y="23825"/>
                  <a:pt x="4593032" y="9530"/>
                  <a:pt x="4604141" y="23825"/>
                </a:cubicBezTo>
                <a:cubicBezTo>
                  <a:pt x="4609219" y="30178"/>
                  <a:pt x="4605093" y="53368"/>
                  <a:pt x="4605093" y="61309"/>
                </a:cubicBezTo>
                <a:cubicBezTo>
                  <a:pt x="4604775" y="133736"/>
                  <a:pt x="4613345" y="210928"/>
                  <a:pt x="4605410" y="282719"/>
                </a:cubicBezTo>
                <a:cubicBezTo>
                  <a:pt x="4594937" y="376747"/>
                  <a:pt x="4593032" y="479352"/>
                  <a:pt x="4603506" y="573698"/>
                </a:cubicBezTo>
                <a:cubicBezTo>
                  <a:pt x="4609853" y="628653"/>
                  <a:pt x="4603823" y="683926"/>
                  <a:pt x="4611441" y="738564"/>
                </a:cubicBezTo>
                <a:cubicBezTo>
                  <a:pt x="4616837" y="778590"/>
                  <a:pt x="4611123" y="824333"/>
                  <a:pt x="4611123" y="864994"/>
                </a:cubicBezTo>
                <a:cubicBezTo>
                  <a:pt x="4611123" y="954892"/>
                  <a:pt x="4616837" y="1044790"/>
                  <a:pt x="4616837" y="1135641"/>
                </a:cubicBezTo>
                <a:cubicBezTo>
                  <a:pt x="4616837" y="1253494"/>
                  <a:pt x="4620963" y="1371664"/>
                  <a:pt x="4617153" y="1489517"/>
                </a:cubicBezTo>
                <a:cubicBezTo>
                  <a:pt x="4615249" y="1545108"/>
                  <a:pt x="4611123" y="1600699"/>
                  <a:pt x="4611123" y="1657242"/>
                </a:cubicBezTo>
                <a:cubicBezTo>
                  <a:pt x="4611123" y="1701080"/>
                  <a:pt x="4617153" y="1742376"/>
                  <a:pt x="4616837" y="1785578"/>
                </a:cubicBezTo>
                <a:cubicBezTo>
                  <a:pt x="4616837" y="1851334"/>
                  <a:pt x="4615884" y="1916454"/>
                  <a:pt x="4623184" y="1981258"/>
                </a:cubicBezTo>
                <a:cubicBezTo>
                  <a:pt x="4628263" y="2023824"/>
                  <a:pt x="4612393" y="2074015"/>
                  <a:pt x="4622232" y="2115311"/>
                </a:cubicBezTo>
                <a:cubicBezTo>
                  <a:pt x="4627310" y="2135641"/>
                  <a:pt x="4635245" y="2145171"/>
                  <a:pt x="4634927" y="2167407"/>
                </a:cubicBezTo>
                <a:cubicBezTo>
                  <a:pt x="4634927" y="2179796"/>
                  <a:pt x="4634927" y="2192185"/>
                  <a:pt x="4634927" y="2204891"/>
                </a:cubicBezTo>
                <a:cubicBezTo>
                  <a:pt x="4635245" y="2247140"/>
                  <a:pt x="4616519" y="2280177"/>
                  <a:pt x="4616837" y="2323697"/>
                </a:cubicBezTo>
                <a:cubicBezTo>
                  <a:pt x="4617153" y="2357687"/>
                  <a:pt x="4617789" y="2391677"/>
                  <a:pt x="4616837" y="2425666"/>
                </a:cubicBezTo>
                <a:cubicBezTo>
                  <a:pt x="4616519" y="2448220"/>
                  <a:pt x="4618106" y="2445044"/>
                  <a:pt x="4599063" y="2449491"/>
                </a:cubicBezTo>
                <a:cubicBezTo>
                  <a:pt x="4580653" y="2453938"/>
                  <a:pt x="4568275" y="2445044"/>
                  <a:pt x="4552406" y="2440279"/>
                </a:cubicBezTo>
                <a:cubicBezTo>
                  <a:pt x="4510510" y="2428525"/>
                  <a:pt x="4456236" y="2437738"/>
                  <a:pt x="4412119" y="2437738"/>
                </a:cubicBezTo>
                <a:cubicBezTo>
                  <a:pt x="4412119" y="2437738"/>
                  <a:pt x="4412119" y="2437738"/>
                  <a:pt x="4256597" y="2437738"/>
                </a:cubicBezTo>
                <a:cubicBezTo>
                  <a:pt x="4256597" y="2437738"/>
                  <a:pt x="4256597" y="2437738"/>
                  <a:pt x="3489779" y="2437738"/>
                </a:cubicBezTo>
                <a:cubicBezTo>
                  <a:pt x="3247609" y="2437738"/>
                  <a:pt x="3004170" y="2429478"/>
                  <a:pt x="2762318" y="2437420"/>
                </a:cubicBezTo>
                <a:cubicBezTo>
                  <a:pt x="2738831" y="2438055"/>
                  <a:pt x="2726135" y="2448538"/>
                  <a:pt x="2703601" y="2449809"/>
                </a:cubicBezTo>
                <a:cubicBezTo>
                  <a:pt x="2687414" y="2450762"/>
                  <a:pt x="2670592" y="2449809"/>
                  <a:pt x="2654087" y="2449809"/>
                </a:cubicBezTo>
                <a:cubicBezTo>
                  <a:pt x="2654087" y="2449809"/>
                  <a:pt x="2654087" y="2449809"/>
                  <a:pt x="2541413" y="2449809"/>
                </a:cubicBezTo>
                <a:cubicBezTo>
                  <a:pt x="2475396" y="2449809"/>
                  <a:pt x="2413505" y="2455844"/>
                  <a:pt x="2348757" y="2455844"/>
                </a:cubicBezTo>
                <a:cubicBezTo>
                  <a:pt x="2304639" y="2455844"/>
                  <a:pt x="2264966" y="2454574"/>
                  <a:pt x="2222435" y="2465056"/>
                </a:cubicBezTo>
                <a:cubicBezTo>
                  <a:pt x="2184348" y="2474586"/>
                  <a:pt x="2138327" y="2467598"/>
                  <a:pt x="2099287" y="2467598"/>
                </a:cubicBezTo>
                <a:cubicBezTo>
                  <a:pt x="2099287" y="2467598"/>
                  <a:pt x="2099287" y="2467598"/>
                  <a:pt x="1901553" y="2467598"/>
                </a:cubicBezTo>
                <a:cubicBezTo>
                  <a:pt x="1771422" y="2467598"/>
                  <a:pt x="1637800" y="2458703"/>
                  <a:pt x="1508304" y="2469186"/>
                </a:cubicBezTo>
                <a:cubicBezTo>
                  <a:pt x="1355957" y="2481257"/>
                  <a:pt x="1200752" y="2473633"/>
                  <a:pt x="1047770" y="2473633"/>
                </a:cubicBezTo>
                <a:cubicBezTo>
                  <a:pt x="983974" y="2473633"/>
                  <a:pt x="921765" y="2467598"/>
                  <a:pt x="857652" y="2467598"/>
                </a:cubicBezTo>
                <a:cubicBezTo>
                  <a:pt x="797348" y="2467598"/>
                  <a:pt x="737678" y="2472045"/>
                  <a:pt x="678009" y="2473951"/>
                </a:cubicBezTo>
                <a:cubicBezTo>
                  <a:pt x="549782" y="2478081"/>
                  <a:pt x="420922" y="2477445"/>
                  <a:pt x="293013" y="2486022"/>
                </a:cubicBezTo>
                <a:cubicBezTo>
                  <a:pt x="263178" y="2487928"/>
                  <a:pt x="234613" y="2480304"/>
                  <a:pt x="205095" y="2479669"/>
                </a:cubicBezTo>
                <a:cubicBezTo>
                  <a:pt x="197161" y="2479351"/>
                  <a:pt x="189543" y="2479669"/>
                  <a:pt x="181926" y="2479669"/>
                </a:cubicBezTo>
                <a:cubicBezTo>
                  <a:pt x="167961" y="2479987"/>
                  <a:pt x="153995" y="2480304"/>
                  <a:pt x="140348" y="2478398"/>
                </a:cubicBezTo>
                <a:cubicBezTo>
                  <a:pt x="97182" y="2472363"/>
                  <a:pt x="54334" y="2476810"/>
                  <a:pt x="10534" y="2477445"/>
                </a:cubicBezTo>
                <a:cubicBezTo>
                  <a:pt x="2917" y="2418996"/>
                  <a:pt x="9900" y="2354510"/>
                  <a:pt x="10217" y="2295425"/>
                </a:cubicBezTo>
                <a:cubicBezTo>
                  <a:pt x="10217" y="2256035"/>
                  <a:pt x="4187" y="2218551"/>
                  <a:pt x="4187" y="2178525"/>
                </a:cubicBezTo>
                <a:cubicBezTo>
                  <a:pt x="4187" y="2178525"/>
                  <a:pt x="4187" y="2178525"/>
                  <a:pt x="4187" y="1981575"/>
                </a:cubicBezTo>
                <a:cubicBezTo>
                  <a:pt x="4187" y="1738564"/>
                  <a:pt x="-5018" y="1493329"/>
                  <a:pt x="3869" y="1250635"/>
                </a:cubicBezTo>
                <a:cubicBezTo>
                  <a:pt x="5139" y="1213786"/>
                  <a:pt x="10217" y="1178208"/>
                  <a:pt x="10217" y="1140724"/>
                </a:cubicBezTo>
                <a:cubicBezTo>
                  <a:pt x="9900" y="1100699"/>
                  <a:pt x="10217" y="1060673"/>
                  <a:pt x="10217" y="1020648"/>
                </a:cubicBezTo>
                <a:cubicBezTo>
                  <a:pt x="10217" y="966645"/>
                  <a:pt x="8313" y="912643"/>
                  <a:pt x="9900" y="858640"/>
                </a:cubicBezTo>
                <a:cubicBezTo>
                  <a:pt x="10534" y="835451"/>
                  <a:pt x="13391" y="809085"/>
                  <a:pt x="18787" y="786531"/>
                </a:cubicBezTo>
                <a:cubicBezTo>
                  <a:pt x="24182" y="764295"/>
                  <a:pt x="27991" y="742376"/>
                  <a:pt x="32434" y="718869"/>
                </a:cubicBezTo>
                <a:cubicBezTo>
                  <a:pt x="37513" y="692503"/>
                  <a:pt x="46717" y="673126"/>
                  <a:pt x="46082" y="645489"/>
                </a:cubicBezTo>
                <a:cubicBezTo>
                  <a:pt x="45765" y="621982"/>
                  <a:pt x="50526" y="601017"/>
                  <a:pt x="52430" y="578145"/>
                </a:cubicBezTo>
                <a:cubicBezTo>
                  <a:pt x="57191" y="514295"/>
                  <a:pt x="51795" y="448221"/>
                  <a:pt x="52113" y="384371"/>
                </a:cubicBezTo>
                <a:cubicBezTo>
                  <a:pt x="52113" y="330686"/>
                  <a:pt x="52747" y="268742"/>
                  <a:pt x="35291" y="218869"/>
                </a:cubicBezTo>
                <a:cubicBezTo>
                  <a:pt x="25452" y="190915"/>
                  <a:pt x="30530" y="162008"/>
                  <a:pt x="19104" y="133418"/>
                </a:cubicBezTo>
                <a:cubicBezTo>
                  <a:pt x="11487" y="114359"/>
                  <a:pt x="9900" y="100382"/>
                  <a:pt x="10217" y="79416"/>
                </a:cubicBezTo>
                <a:cubicBezTo>
                  <a:pt x="10217" y="54956"/>
                  <a:pt x="10217" y="30496"/>
                  <a:pt x="10217" y="6354"/>
                </a:cubicBezTo>
                <a:cubicBezTo>
                  <a:pt x="10217" y="6354"/>
                  <a:pt x="10217" y="6354"/>
                  <a:pt x="87978" y="318"/>
                </a:cubicBezTo>
                <a:cubicBezTo>
                  <a:pt x="87978" y="318"/>
                  <a:pt x="87978" y="318"/>
                  <a:pt x="197478" y="318"/>
                </a:cubicBezTo>
                <a:cubicBezTo>
                  <a:pt x="215252" y="318"/>
                  <a:pt x="233343" y="0"/>
                  <a:pt x="251752" y="0"/>
                </a:cubicBezTo>
                <a:close/>
              </a:path>
            </a:pathLst>
          </a:custGeom>
          <a:solidFill>
            <a:srgbClr val="EAEAEA"/>
          </a:solid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00000"/>
              </a:lnSpc>
              <a:spcBef>
                <a:spcPts val="0"/>
              </a:spcBef>
              <a:buFontTx/>
              <a:buNone/>
              <a:defRPr/>
            </a:lvl1pPr>
          </a:lstStyle>
          <a:p>
            <a:r>
              <a:rPr lang="nl-NL"/>
              <a:t>[Afbeelding]</a:t>
            </a:r>
            <a:endParaRPr lang="nl-NL" dirty="0"/>
          </a:p>
        </p:txBody>
      </p:sp>
      <p:sp>
        <p:nvSpPr>
          <p:cNvPr id="13" name="Picture placeholder JU 10">
            <a:extLst>
              <a:ext uri="{FF2B5EF4-FFF2-40B4-BE49-F238E27FC236}">
                <a16:creationId xmlns:a16="http://schemas.microsoft.com/office/drawing/2014/main" id="{CF9D62E0-156C-C590-5E6A-D87F75AFC4E2}"/>
              </a:ext>
            </a:extLst>
          </p:cNvPr>
          <p:cNvSpPr>
            <a:spLocks noGrp="1" noSelect="1"/>
          </p:cNvSpPr>
          <p:nvPr>
            <p:ph type="pic" idx="1000" hasCustomPrompt="1"/>
            <p:custDataLst>
              <p:custData r:id="rId2"/>
            </p:custDataLst>
          </p:nvPr>
        </p:nvSpPr>
        <p:spPr bwMode="auto">
          <a:xfrm>
            <a:off x="6963841" y="3605214"/>
            <a:ext cx="4628716" cy="2528471"/>
          </a:xfrm>
          <a:custGeom>
            <a:avLst/>
            <a:gdLst>
              <a:gd name="connsiteX0" fmla="*/ 2153977 w 4628716"/>
              <a:gd name="connsiteY0" fmla="*/ 0 h 2528471"/>
              <a:gd name="connsiteX1" fmla="*/ 2185725 w 4628716"/>
              <a:gd name="connsiteY1" fmla="*/ 3494 h 2528471"/>
              <a:gd name="connsiteX2" fmla="*/ 2240965 w 4628716"/>
              <a:gd name="connsiteY2" fmla="*/ 12705 h 2528471"/>
              <a:gd name="connsiteX3" fmla="*/ 2335891 w 4628716"/>
              <a:gd name="connsiteY3" fmla="*/ 15881 h 2528471"/>
              <a:gd name="connsiteX4" fmla="*/ 2427325 w 4628716"/>
              <a:gd name="connsiteY4" fmla="*/ 18740 h 2528471"/>
              <a:gd name="connsiteX5" fmla="*/ 2623845 w 4628716"/>
              <a:gd name="connsiteY5" fmla="*/ 30809 h 2528471"/>
              <a:gd name="connsiteX6" fmla="*/ 2826713 w 4628716"/>
              <a:gd name="connsiteY6" fmla="*/ 36526 h 2528471"/>
              <a:gd name="connsiteX7" fmla="*/ 3019105 w 4628716"/>
              <a:gd name="connsiteY7" fmla="*/ 47643 h 2528471"/>
              <a:gd name="connsiteX8" fmla="*/ 3262928 w 4628716"/>
              <a:gd name="connsiteY8" fmla="*/ 47961 h 2528471"/>
              <a:gd name="connsiteX9" fmla="*/ 3402301 w 4628716"/>
              <a:gd name="connsiteY9" fmla="*/ 42879 h 2528471"/>
              <a:gd name="connsiteX10" fmla="*/ 3579137 w 4628716"/>
              <a:gd name="connsiteY10" fmla="*/ 36844 h 2528471"/>
              <a:gd name="connsiteX11" fmla="*/ 3686444 w 4628716"/>
              <a:gd name="connsiteY11" fmla="*/ 36844 h 2528471"/>
              <a:gd name="connsiteX12" fmla="*/ 3730891 w 4628716"/>
              <a:gd name="connsiteY12" fmla="*/ 33668 h 2528471"/>
              <a:gd name="connsiteX13" fmla="*/ 3775973 w 4628716"/>
              <a:gd name="connsiteY13" fmla="*/ 30492 h 2528471"/>
              <a:gd name="connsiteX14" fmla="*/ 3859470 w 4628716"/>
              <a:gd name="connsiteY14" fmla="*/ 36844 h 2528471"/>
              <a:gd name="connsiteX15" fmla="*/ 3951539 w 4628716"/>
              <a:gd name="connsiteY15" fmla="*/ 36844 h 2528471"/>
              <a:gd name="connsiteX16" fmla="*/ 4104563 w 4628716"/>
              <a:gd name="connsiteY16" fmla="*/ 42879 h 2528471"/>
              <a:gd name="connsiteX17" fmla="*/ 4262032 w 4628716"/>
              <a:gd name="connsiteY17" fmla="*/ 48914 h 2528471"/>
              <a:gd name="connsiteX18" fmla="*/ 4392515 w 4628716"/>
              <a:gd name="connsiteY18" fmla="*/ 48914 h 2528471"/>
              <a:gd name="connsiteX19" fmla="*/ 4500459 w 4628716"/>
              <a:gd name="connsiteY19" fmla="*/ 49231 h 2528471"/>
              <a:gd name="connsiteX20" fmla="*/ 4603004 w 4628716"/>
              <a:gd name="connsiteY20" fmla="*/ 37797 h 2528471"/>
              <a:gd name="connsiteX21" fmla="*/ 4597607 w 4628716"/>
              <a:gd name="connsiteY21" fmla="*/ 119743 h 2528471"/>
              <a:gd name="connsiteX22" fmla="*/ 4597924 w 4628716"/>
              <a:gd name="connsiteY22" fmla="*/ 200418 h 2528471"/>
              <a:gd name="connsiteX23" fmla="*/ 4603957 w 4628716"/>
              <a:gd name="connsiteY23" fmla="*/ 407506 h 2528471"/>
              <a:gd name="connsiteX24" fmla="*/ 4609671 w 4628716"/>
              <a:gd name="connsiteY24" fmla="*/ 528837 h 2528471"/>
              <a:gd name="connsiteX25" fmla="*/ 4609671 w 4628716"/>
              <a:gd name="connsiteY25" fmla="*/ 649215 h 2528471"/>
              <a:gd name="connsiteX26" fmla="*/ 4609671 w 4628716"/>
              <a:gd name="connsiteY26" fmla="*/ 896641 h 2528471"/>
              <a:gd name="connsiteX27" fmla="*/ 4609671 w 4628716"/>
              <a:gd name="connsiteY27" fmla="*/ 1057356 h 2528471"/>
              <a:gd name="connsiteX28" fmla="*/ 4604909 w 4628716"/>
              <a:gd name="connsiteY28" fmla="*/ 1127868 h 2528471"/>
              <a:gd name="connsiteX29" fmla="*/ 4609671 w 4628716"/>
              <a:gd name="connsiteY29" fmla="*/ 1207273 h 2528471"/>
              <a:gd name="connsiteX30" fmla="*/ 4609671 w 4628716"/>
              <a:gd name="connsiteY30" fmla="*/ 1487731 h 2528471"/>
              <a:gd name="connsiteX31" fmla="*/ 4618561 w 4628716"/>
              <a:gd name="connsiteY31" fmla="*/ 1639235 h 2528471"/>
              <a:gd name="connsiteX32" fmla="*/ 4627767 w 4628716"/>
              <a:gd name="connsiteY32" fmla="*/ 1725310 h 2528471"/>
              <a:gd name="connsiteX33" fmla="*/ 4627767 w 4628716"/>
              <a:gd name="connsiteY33" fmla="*/ 1816467 h 2528471"/>
              <a:gd name="connsiteX34" fmla="*/ 4627767 w 4628716"/>
              <a:gd name="connsiteY34" fmla="*/ 1998463 h 2528471"/>
              <a:gd name="connsiteX35" fmla="*/ 4628085 w 4628716"/>
              <a:gd name="connsiteY35" fmla="*/ 2068975 h 2528471"/>
              <a:gd name="connsiteX36" fmla="*/ 4615703 w 4628716"/>
              <a:gd name="connsiteY36" fmla="*/ 2130593 h 2528471"/>
              <a:gd name="connsiteX37" fmla="*/ 4609671 w 4628716"/>
              <a:gd name="connsiteY37" fmla="*/ 2319259 h 2528471"/>
              <a:gd name="connsiteX38" fmla="*/ 4609036 w 4628716"/>
              <a:gd name="connsiteY38" fmla="*/ 2515548 h 2528471"/>
              <a:gd name="connsiteX39" fmla="*/ 4526809 w 4628716"/>
              <a:gd name="connsiteY39" fmla="*/ 2506655 h 2528471"/>
              <a:gd name="connsiteX40" fmla="*/ 4480775 w 4628716"/>
              <a:gd name="connsiteY40" fmla="*/ 2505384 h 2528471"/>
              <a:gd name="connsiteX41" fmla="*/ 4347434 w 4628716"/>
              <a:gd name="connsiteY41" fmla="*/ 2504114 h 2528471"/>
              <a:gd name="connsiteX42" fmla="*/ 3895662 w 4628716"/>
              <a:gd name="connsiteY42" fmla="*/ 2510149 h 2528471"/>
              <a:gd name="connsiteX43" fmla="*/ 3588661 w 4628716"/>
              <a:gd name="connsiteY43" fmla="*/ 2510149 h 2528471"/>
              <a:gd name="connsiteX44" fmla="*/ 3238800 w 4628716"/>
              <a:gd name="connsiteY44" fmla="*/ 2515866 h 2528471"/>
              <a:gd name="connsiteX45" fmla="*/ 3061647 w 4628716"/>
              <a:gd name="connsiteY45" fmla="*/ 2528253 h 2528471"/>
              <a:gd name="connsiteX46" fmla="*/ 2960054 w 4628716"/>
              <a:gd name="connsiteY46" fmla="*/ 2527935 h 2528471"/>
              <a:gd name="connsiteX47" fmla="*/ 2684800 w 4628716"/>
              <a:gd name="connsiteY47" fmla="*/ 2527935 h 2528471"/>
              <a:gd name="connsiteX48" fmla="*/ 2225092 w 4628716"/>
              <a:gd name="connsiteY48" fmla="*/ 2521900 h 2528471"/>
              <a:gd name="connsiteX49" fmla="*/ 1836816 w 4628716"/>
              <a:gd name="connsiteY49" fmla="*/ 2499349 h 2528471"/>
              <a:gd name="connsiteX50" fmla="*/ 1615851 w 4628716"/>
              <a:gd name="connsiteY50" fmla="*/ 2498079 h 2528471"/>
              <a:gd name="connsiteX51" fmla="*/ 1453302 w 4628716"/>
              <a:gd name="connsiteY51" fmla="*/ 2510466 h 2528471"/>
              <a:gd name="connsiteX52" fmla="*/ 1123760 w 4628716"/>
              <a:gd name="connsiteY52" fmla="*/ 2510149 h 2528471"/>
              <a:gd name="connsiteX53" fmla="*/ 359907 w 4628716"/>
              <a:gd name="connsiteY53" fmla="*/ 2510149 h 2528471"/>
              <a:gd name="connsiteX54" fmla="*/ 129418 w 4628716"/>
              <a:gd name="connsiteY54" fmla="*/ 2508560 h 2528471"/>
              <a:gd name="connsiteX55" fmla="*/ 6871 w 4628716"/>
              <a:gd name="connsiteY55" fmla="*/ 2487915 h 2528471"/>
              <a:gd name="connsiteX56" fmla="*/ 7824 w 4628716"/>
              <a:gd name="connsiteY56" fmla="*/ 2406287 h 2528471"/>
              <a:gd name="connsiteX57" fmla="*/ 1792 w 4628716"/>
              <a:gd name="connsiteY57" fmla="*/ 2181412 h 2528471"/>
              <a:gd name="connsiteX58" fmla="*/ 1474 w 4628716"/>
              <a:gd name="connsiteY58" fmla="*/ 1879356 h 2528471"/>
              <a:gd name="connsiteX59" fmla="*/ 20205 w 4628716"/>
              <a:gd name="connsiteY59" fmla="*/ 1791058 h 2528471"/>
              <a:gd name="connsiteX60" fmla="*/ 19571 w 4628716"/>
              <a:gd name="connsiteY60" fmla="*/ 1716417 h 2528471"/>
              <a:gd name="connsiteX61" fmla="*/ 19571 w 4628716"/>
              <a:gd name="connsiteY61" fmla="*/ 1518858 h 2528471"/>
              <a:gd name="connsiteX62" fmla="*/ 19571 w 4628716"/>
              <a:gd name="connsiteY62" fmla="*/ 1367988 h 2528471"/>
              <a:gd name="connsiteX63" fmla="*/ 19571 w 4628716"/>
              <a:gd name="connsiteY63" fmla="*/ 1293030 h 2528471"/>
              <a:gd name="connsiteX64" fmla="*/ 7506 w 4628716"/>
              <a:gd name="connsiteY64" fmla="*/ 1230141 h 2528471"/>
              <a:gd name="connsiteX65" fmla="*/ 7824 w 4628716"/>
              <a:gd name="connsiteY65" fmla="*/ 1064344 h 2528471"/>
              <a:gd name="connsiteX66" fmla="*/ 7824 w 4628716"/>
              <a:gd name="connsiteY66" fmla="*/ 865196 h 2528471"/>
              <a:gd name="connsiteX67" fmla="*/ 7824 w 4628716"/>
              <a:gd name="connsiteY67" fmla="*/ 668272 h 2528471"/>
              <a:gd name="connsiteX68" fmla="*/ 7189 w 4628716"/>
              <a:gd name="connsiteY68" fmla="*/ 605383 h 2528471"/>
              <a:gd name="connsiteX69" fmla="*/ 20205 w 4628716"/>
              <a:gd name="connsiteY69" fmla="*/ 577433 h 2528471"/>
              <a:gd name="connsiteX70" fmla="*/ 19571 w 4628716"/>
              <a:gd name="connsiteY70" fmla="*/ 541224 h 2528471"/>
              <a:gd name="connsiteX71" fmla="*/ 24333 w 4628716"/>
              <a:gd name="connsiteY71" fmla="*/ 434504 h 2528471"/>
              <a:gd name="connsiteX72" fmla="*/ 17031 w 4628716"/>
              <a:gd name="connsiteY72" fmla="*/ 323972 h 2528471"/>
              <a:gd name="connsiteX73" fmla="*/ 1792 w 4628716"/>
              <a:gd name="connsiteY73" fmla="*/ 54948 h 2528471"/>
              <a:gd name="connsiteX74" fmla="*/ 79574 w 4628716"/>
              <a:gd name="connsiteY74" fmla="*/ 48914 h 2528471"/>
              <a:gd name="connsiteX75" fmla="*/ 133545 w 4628716"/>
              <a:gd name="connsiteY75" fmla="*/ 54948 h 2528471"/>
              <a:gd name="connsiteX76" fmla="*/ 216724 w 4628716"/>
              <a:gd name="connsiteY76" fmla="*/ 54948 h 2528471"/>
              <a:gd name="connsiteX77" fmla="*/ 391972 w 4628716"/>
              <a:gd name="connsiteY77" fmla="*/ 61301 h 2528471"/>
              <a:gd name="connsiteX78" fmla="*/ 551982 w 4628716"/>
              <a:gd name="connsiteY78" fmla="*/ 60983 h 2528471"/>
              <a:gd name="connsiteX79" fmla="*/ 802789 w 4628716"/>
              <a:gd name="connsiteY79" fmla="*/ 54948 h 2528471"/>
              <a:gd name="connsiteX80" fmla="*/ 884064 w 4628716"/>
              <a:gd name="connsiteY80" fmla="*/ 55901 h 2528471"/>
              <a:gd name="connsiteX81" fmla="*/ 1101854 w 4628716"/>
              <a:gd name="connsiteY81" fmla="*/ 50184 h 2528471"/>
              <a:gd name="connsiteX82" fmla="*/ 1259958 w 4628716"/>
              <a:gd name="connsiteY82" fmla="*/ 41608 h 2528471"/>
              <a:gd name="connsiteX83" fmla="*/ 1387584 w 4628716"/>
              <a:gd name="connsiteY83" fmla="*/ 31127 h 2528471"/>
              <a:gd name="connsiteX84" fmla="*/ 1527275 w 4628716"/>
              <a:gd name="connsiteY84" fmla="*/ 12705 h 2528471"/>
              <a:gd name="connsiteX85" fmla="*/ 1571721 w 4628716"/>
              <a:gd name="connsiteY85" fmla="*/ 13975 h 2528471"/>
              <a:gd name="connsiteX86" fmla="*/ 1639662 w 4628716"/>
              <a:gd name="connsiteY86" fmla="*/ 13340 h 2528471"/>
              <a:gd name="connsiteX87" fmla="*/ 1712364 w 4628716"/>
              <a:gd name="connsiteY87" fmla="*/ 635 h 2528471"/>
              <a:gd name="connsiteX88" fmla="*/ 1771733 w 4628716"/>
              <a:gd name="connsiteY88" fmla="*/ 953 h 2528471"/>
              <a:gd name="connsiteX89" fmla="*/ 1889835 w 4628716"/>
              <a:gd name="connsiteY89" fmla="*/ 953 h 2528471"/>
              <a:gd name="connsiteX90" fmla="*/ 2118737 w 4628716"/>
              <a:gd name="connsiteY90" fmla="*/ 953 h 2528471"/>
              <a:gd name="connsiteX91" fmla="*/ 2136198 w 4628716"/>
              <a:gd name="connsiteY91" fmla="*/ 318 h 2528471"/>
              <a:gd name="connsiteX92" fmla="*/ 2153977 w 4628716"/>
              <a:gd name="connsiteY92" fmla="*/ 0 h 2528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628716" h="2528471">
                <a:moveTo>
                  <a:pt x="2153977" y="0"/>
                </a:moveTo>
                <a:cubicBezTo>
                  <a:pt x="2164771" y="0"/>
                  <a:pt x="2175565" y="635"/>
                  <a:pt x="2185725" y="3494"/>
                </a:cubicBezTo>
                <a:cubicBezTo>
                  <a:pt x="2206995" y="9211"/>
                  <a:pt x="2218107" y="13023"/>
                  <a:pt x="2240965" y="12705"/>
                </a:cubicBezTo>
                <a:cubicBezTo>
                  <a:pt x="2272713" y="12705"/>
                  <a:pt x="2304461" y="14293"/>
                  <a:pt x="2335891" y="15881"/>
                </a:cubicBezTo>
                <a:cubicBezTo>
                  <a:pt x="2366369" y="17469"/>
                  <a:pt x="2396530" y="18740"/>
                  <a:pt x="2427325" y="18740"/>
                </a:cubicBezTo>
                <a:cubicBezTo>
                  <a:pt x="2493996" y="18740"/>
                  <a:pt x="2556857" y="30809"/>
                  <a:pt x="2623845" y="30809"/>
                </a:cubicBezTo>
                <a:cubicBezTo>
                  <a:pt x="2691785" y="30809"/>
                  <a:pt x="2759407" y="31127"/>
                  <a:pt x="2826713" y="36526"/>
                </a:cubicBezTo>
                <a:cubicBezTo>
                  <a:pt x="2890526" y="41608"/>
                  <a:pt x="2955609" y="39703"/>
                  <a:pt x="3019105" y="47643"/>
                </a:cubicBezTo>
                <a:cubicBezTo>
                  <a:pt x="3099109" y="57489"/>
                  <a:pt x="3181336" y="52725"/>
                  <a:pt x="3262928" y="47961"/>
                </a:cubicBezTo>
                <a:cubicBezTo>
                  <a:pt x="3309915" y="45420"/>
                  <a:pt x="3356584" y="42879"/>
                  <a:pt x="3402301" y="42879"/>
                </a:cubicBezTo>
                <a:cubicBezTo>
                  <a:pt x="3461669" y="42879"/>
                  <a:pt x="3519451" y="36844"/>
                  <a:pt x="3579137" y="36844"/>
                </a:cubicBezTo>
                <a:cubicBezTo>
                  <a:pt x="3614694" y="36844"/>
                  <a:pt x="3650569" y="36526"/>
                  <a:pt x="3686444" y="36844"/>
                </a:cubicBezTo>
                <a:cubicBezTo>
                  <a:pt x="3701365" y="36844"/>
                  <a:pt x="3715969" y="35256"/>
                  <a:pt x="3730891" y="33668"/>
                </a:cubicBezTo>
                <a:cubicBezTo>
                  <a:pt x="3745813" y="32080"/>
                  <a:pt x="3760734" y="30492"/>
                  <a:pt x="3775973" y="30492"/>
                </a:cubicBezTo>
                <a:cubicBezTo>
                  <a:pt x="3803911" y="30809"/>
                  <a:pt x="3830897" y="36844"/>
                  <a:pt x="3859470" y="36844"/>
                </a:cubicBezTo>
                <a:cubicBezTo>
                  <a:pt x="3890265" y="36844"/>
                  <a:pt x="3920743" y="36844"/>
                  <a:pt x="3951539" y="36844"/>
                </a:cubicBezTo>
                <a:cubicBezTo>
                  <a:pt x="4003287" y="36844"/>
                  <a:pt x="4052814" y="42879"/>
                  <a:pt x="4104563" y="42879"/>
                </a:cubicBezTo>
                <a:cubicBezTo>
                  <a:pt x="4157264" y="42879"/>
                  <a:pt x="4208379" y="48914"/>
                  <a:pt x="4262032" y="48914"/>
                </a:cubicBezTo>
                <a:cubicBezTo>
                  <a:pt x="4262032" y="48914"/>
                  <a:pt x="4262032" y="48914"/>
                  <a:pt x="4392515" y="48914"/>
                </a:cubicBezTo>
                <a:cubicBezTo>
                  <a:pt x="4427756" y="48914"/>
                  <a:pt x="4465853" y="53360"/>
                  <a:pt x="4500459" y="49231"/>
                </a:cubicBezTo>
                <a:cubicBezTo>
                  <a:pt x="4530937" y="45420"/>
                  <a:pt x="4572526" y="30809"/>
                  <a:pt x="4603004" y="37797"/>
                </a:cubicBezTo>
                <a:cubicBezTo>
                  <a:pt x="4607766" y="65747"/>
                  <a:pt x="4599829" y="92427"/>
                  <a:pt x="4597607" y="119743"/>
                </a:cubicBezTo>
                <a:cubicBezTo>
                  <a:pt x="4595702" y="146105"/>
                  <a:pt x="4597924" y="174056"/>
                  <a:pt x="4597924" y="200418"/>
                </a:cubicBezTo>
                <a:cubicBezTo>
                  <a:pt x="4597924" y="269659"/>
                  <a:pt x="4603639" y="337630"/>
                  <a:pt x="4603957" y="407506"/>
                </a:cubicBezTo>
                <a:cubicBezTo>
                  <a:pt x="4603957" y="448797"/>
                  <a:pt x="4609671" y="487546"/>
                  <a:pt x="4609671" y="528837"/>
                </a:cubicBezTo>
                <a:cubicBezTo>
                  <a:pt x="4609671" y="528837"/>
                  <a:pt x="4609671" y="528837"/>
                  <a:pt x="4609671" y="649215"/>
                </a:cubicBezTo>
                <a:cubicBezTo>
                  <a:pt x="4609671" y="649215"/>
                  <a:pt x="4609671" y="649215"/>
                  <a:pt x="4609671" y="896641"/>
                </a:cubicBezTo>
                <a:cubicBezTo>
                  <a:pt x="4609671" y="950318"/>
                  <a:pt x="4609989" y="1003996"/>
                  <a:pt x="4609671" y="1057356"/>
                </a:cubicBezTo>
                <a:cubicBezTo>
                  <a:pt x="4609671" y="1081813"/>
                  <a:pt x="4607131" y="1104046"/>
                  <a:pt x="4604909" y="1127868"/>
                </a:cubicBezTo>
                <a:cubicBezTo>
                  <a:pt x="4602687" y="1154230"/>
                  <a:pt x="4609989" y="1180275"/>
                  <a:pt x="4609671" y="1207273"/>
                </a:cubicBezTo>
                <a:cubicBezTo>
                  <a:pt x="4609353" y="1300970"/>
                  <a:pt x="4609671" y="1394351"/>
                  <a:pt x="4609671" y="1487731"/>
                </a:cubicBezTo>
                <a:cubicBezTo>
                  <a:pt x="4609671" y="1538868"/>
                  <a:pt x="4608083" y="1589687"/>
                  <a:pt x="4618561" y="1639235"/>
                </a:cubicBezTo>
                <a:cubicBezTo>
                  <a:pt x="4624910" y="1669409"/>
                  <a:pt x="4627767" y="1693548"/>
                  <a:pt x="4627767" y="1725310"/>
                </a:cubicBezTo>
                <a:cubicBezTo>
                  <a:pt x="4627767" y="1755802"/>
                  <a:pt x="4627767" y="1786293"/>
                  <a:pt x="4627767" y="1816467"/>
                </a:cubicBezTo>
                <a:cubicBezTo>
                  <a:pt x="4627767" y="1816467"/>
                  <a:pt x="4627767" y="1816467"/>
                  <a:pt x="4627767" y="1998463"/>
                </a:cubicBezTo>
                <a:cubicBezTo>
                  <a:pt x="4627767" y="2021650"/>
                  <a:pt x="4629672" y="2045789"/>
                  <a:pt x="4628085" y="2068975"/>
                </a:cubicBezTo>
                <a:cubicBezTo>
                  <a:pt x="4626497" y="2091526"/>
                  <a:pt x="4616655" y="2107724"/>
                  <a:pt x="4615703" y="2130593"/>
                </a:cubicBezTo>
                <a:cubicBezTo>
                  <a:pt x="4613481" y="2193799"/>
                  <a:pt x="4609671" y="2256370"/>
                  <a:pt x="4609671" y="2319259"/>
                </a:cubicBezTo>
                <a:cubicBezTo>
                  <a:pt x="4609671" y="2382783"/>
                  <a:pt x="4617925" y="2452659"/>
                  <a:pt x="4609036" y="2515548"/>
                </a:cubicBezTo>
                <a:cubicBezTo>
                  <a:pt x="4586177" y="2505702"/>
                  <a:pt x="4555699" y="2506020"/>
                  <a:pt x="4526809" y="2506655"/>
                </a:cubicBezTo>
                <a:cubicBezTo>
                  <a:pt x="4510300" y="2506655"/>
                  <a:pt x="4494427" y="2506972"/>
                  <a:pt x="4480775" y="2505384"/>
                </a:cubicBezTo>
                <a:cubicBezTo>
                  <a:pt x="4437597" y="2500302"/>
                  <a:pt x="4391246" y="2504114"/>
                  <a:pt x="4347434" y="2504114"/>
                </a:cubicBezTo>
                <a:cubicBezTo>
                  <a:pt x="4196314" y="2504114"/>
                  <a:pt x="4047099" y="2510149"/>
                  <a:pt x="3895662" y="2510149"/>
                </a:cubicBezTo>
                <a:cubicBezTo>
                  <a:pt x="3895662" y="2510149"/>
                  <a:pt x="3895662" y="2510149"/>
                  <a:pt x="3588661" y="2510149"/>
                </a:cubicBezTo>
                <a:cubicBezTo>
                  <a:pt x="3471829" y="2510149"/>
                  <a:pt x="3355632" y="2516819"/>
                  <a:pt x="3238800" y="2515866"/>
                </a:cubicBezTo>
                <a:cubicBezTo>
                  <a:pt x="3179749" y="2515548"/>
                  <a:pt x="3120698" y="2526982"/>
                  <a:pt x="3061647" y="2528253"/>
                </a:cubicBezTo>
                <a:cubicBezTo>
                  <a:pt x="3027677" y="2528888"/>
                  <a:pt x="2993707" y="2527935"/>
                  <a:pt x="2960054" y="2527935"/>
                </a:cubicBezTo>
                <a:cubicBezTo>
                  <a:pt x="2960054" y="2527935"/>
                  <a:pt x="2960054" y="2527935"/>
                  <a:pt x="2684800" y="2527935"/>
                </a:cubicBezTo>
                <a:cubicBezTo>
                  <a:pt x="2531141" y="2527935"/>
                  <a:pt x="2378751" y="2521900"/>
                  <a:pt x="2225092" y="2521900"/>
                </a:cubicBezTo>
                <a:cubicBezTo>
                  <a:pt x="2095243" y="2521900"/>
                  <a:pt x="1965712" y="2513642"/>
                  <a:pt x="1836816" y="2499349"/>
                </a:cubicBezTo>
                <a:cubicBezTo>
                  <a:pt x="1764748" y="2491409"/>
                  <a:pt x="1688553" y="2498079"/>
                  <a:pt x="1615851" y="2498079"/>
                </a:cubicBezTo>
                <a:cubicBezTo>
                  <a:pt x="1559975" y="2498079"/>
                  <a:pt x="1508543" y="2505702"/>
                  <a:pt x="1453302" y="2510466"/>
                </a:cubicBezTo>
                <a:cubicBezTo>
                  <a:pt x="1345360" y="2519360"/>
                  <a:pt x="1232337" y="2510149"/>
                  <a:pt x="1123760" y="2510149"/>
                </a:cubicBezTo>
                <a:cubicBezTo>
                  <a:pt x="1123760" y="2510149"/>
                  <a:pt x="1123760" y="2510149"/>
                  <a:pt x="359907" y="2510149"/>
                </a:cubicBezTo>
                <a:cubicBezTo>
                  <a:pt x="285300" y="2510149"/>
                  <a:pt x="203390" y="2519995"/>
                  <a:pt x="129418" y="2508560"/>
                </a:cubicBezTo>
                <a:cubicBezTo>
                  <a:pt x="105925" y="2505067"/>
                  <a:pt x="17348" y="2512690"/>
                  <a:pt x="6871" y="2487915"/>
                </a:cubicBezTo>
                <a:cubicBezTo>
                  <a:pt x="-748" y="2469811"/>
                  <a:pt x="7824" y="2426297"/>
                  <a:pt x="7824" y="2406287"/>
                </a:cubicBezTo>
                <a:cubicBezTo>
                  <a:pt x="7824" y="2331329"/>
                  <a:pt x="1792" y="2257323"/>
                  <a:pt x="1792" y="2181412"/>
                </a:cubicBezTo>
                <a:cubicBezTo>
                  <a:pt x="1792" y="2081044"/>
                  <a:pt x="-2018" y="1979724"/>
                  <a:pt x="1474" y="1879356"/>
                </a:cubicBezTo>
                <a:cubicBezTo>
                  <a:pt x="2744" y="1847912"/>
                  <a:pt x="15443" y="1820914"/>
                  <a:pt x="20205" y="1791058"/>
                </a:cubicBezTo>
                <a:cubicBezTo>
                  <a:pt x="24015" y="1767871"/>
                  <a:pt x="19571" y="1739921"/>
                  <a:pt x="19571" y="1716417"/>
                </a:cubicBezTo>
                <a:cubicBezTo>
                  <a:pt x="19571" y="1716417"/>
                  <a:pt x="19571" y="1716417"/>
                  <a:pt x="19571" y="1518858"/>
                </a:cubicBezTo>
                <a:cubicBezTo>
                  <a:pt x="19571" y="1518858"/>
                  <a:pt x="19571" y="1518858"/>
                  <a:pt x="19571" y="1367988"/>
                </a:cubicBezTo>
                <a:cubicBezTo>
                  <a:pt x="19571" y="1342896"/>
                  <a:pt x="19253" y="1317804"/>
                  <a:pt x="19571" y="1293030"/>
                </a:cubicBezTo>
                <a:cubicBezTo>
                  <a:pt x="19888" y="1268891"/>
                  <a:pt x="10999" y="1252375"/>
                  <a:pt x="7506" y="1230141"/>
                </a:cubicBezTo>
                <a:cubicBezTo>
                  <a:pt x="-1383" y="1177099"/>
                  <a:pt x="10364" y="1118022"/>
                  <a:pt x="7824" y="1064344"/>
                </a:cubicBezTo>
                <a:cubicBezTo>
                  <a:pt x="4967" y="998914"/>
                  <a:pt x="7824" y="932214"/>
                  <a:pt x="7824" y="865196"/>
                </a:cubicBezTo>
                <a:cubicBezTo>
                  <a:pt x="7824" y="865196"/>
                  <a:pt x="7824" y="865196"/>
                  <a:pt x="7824" y="668272"/>
                </a:cubicBezTo>
                <a:cubicBezTo>
                  <a:pt x="7824" y="649215"/>
                  <a:pt x="3062" y="624123"/>
                  <a:pt x="7189" y="605383"/>
                </a:cubicBezTo>
                <a:cubicBezTo>
                  <a:pt x="9729" y="593314"/>
                  <a:pt x="17983" y="589185"/>
                  <a:pt x="20205" y="577433"/>
                </a:cubicBezTo>
                <a:cubicBezTo>
                  <a:pt x="22428" y="566951"/>
                  <a:pt x="19888" y="552023"/>
                  <a:pt x="19571" y="541224"/>
                </a:cubicBezTo>
                <a:cubicBezTo>
                  <a:pt x="19571" y="504698"/>
                  <a:pt x="28460" y="469760"/>
                  <a:pt x="24333" y="434504"/>
                </a:cubicBezTo>
                <a:cubicBezTo>
                  <a:pt x="20205" y="399566"/>
                  <a:pt x="25920" y="357005"/>
                  <a:pt x="17031" y="323972"/>
                </a:cubicBezTo>
                <a:cubicBezTo>
                  <a:pt x="-5828" y="238215"/>
                  <a:pt x="1792" y="145152"/>
                  <a:pt x="1792" y="54948"/>
                </a:cubicBezTo>
                <a:cubicBezTo>
                  <a:pt x="1792" y="54948"/>
                  <a:pt x="1792" y="54948"/>
                  <a:pt x="79574" y="48914"/>
                </a:cubicBezTo>
                <a:cubicBezTo>
                  <a:pt x="99575" y="48596"/>
                  <a:pt x="114179" y="54313"/>
                  <a:pt x="133545" y="54948"/>
                </a:cubicBezTo>
                <a:cubicBezTo>
                  <a:pt x="161166" y="55584"/>
                  <a:pt x="189104" y="54948"/>
                  <a:pt x="216724" y="54948"/>
                </a:cubicBezTo>
                <a:cubicBezTo>
                  <a:pt x="275775" y="54948"/>
                  <a:pt x="333556" y="55266"/>
                  <a:pt x="391972" y="61301"/>
                </a:cubicBezTo>
                <a:cubicBezTo>
                  <a:pt x="444039" y="66383"/>
                  <a:pt x="499598" y="60983"/>
                  <a:pt x="551982" y="60983"/>
                </a:cubicBezTo>
                <a:cubicBezTo>
                  <a:pt x="636113" y="60983"/>
                  <a:pt x="718975" y="54948"/>
                  <a:pt x="802789" y="54948"/>
                </a:cubicBezTo>
                <a:cubicBezTo>
                  <a:pt x="829775" y="54948"/>
                  <a:pt x="857078" y="55266"/>
                  <a:pt x="884064" y="55901"/>
                </a:cubicBezTo>
                <a:cubicBezTo>
                  <a:pt x="957084" y="57172"/>
                  <a:pt x="1030104" y="58442"/>
                  <a:pt x="1101854" y="50184"/>
                </a:cubicBezTo>
                <a:cubicBezTo>
                  <a:pt x="1154238" y="44149"/>
                  <a:pt x="1207574" y="47008"/>
                  <a:pt x="1259958" y="41608"/>
                </a:cubicBezTo>
                <a:cubicBezTo>
                  <a:pt x="1303453" y="37162"/>
                  <a:pt x="1343772" y="32397"/>
                  <a:pt x="1387584" y="31127"/>
                </a:cubicBezTo>
                <a:cubicBezTo>
                  <a:pt x="1434571" y="29539"/>
                  <a:pt x="1479653" y="13658"/>
                  <a:pt x="1527275" y="12705"/>
                </a:cubicBezTo>
                <a:cubicBezTo>
                  <a:pt x="1541879" y="12387"/>
                  <a:pt x="1556800" y="13023"/>
                  <a:pt x="1571721" y="13975"/>
                </a:cubicBezTo>
                <a:cubicBezTo>
                  <a:pt x="1594580" y="14928"/>
                  <a:pt x="1617756" y="16199"/>
                  <a:pt x="1639662" y="13340"/>
                </a:cubicBezTo>
                <a:cubicBezTo>
                  <a:pt x="1665377" y="10482"/>
                  <a:pt x="1686014" y="1271"/>
                  <a:pt x="1712364" y="635"/>
                </a:cubicBezTo>
                <a:cubicBezTo>
                  <a:pt x="1732048" y="0"/>
                  <a:pt x="1752049" y="953"/>
                  <a:pt x="1771733" y="953"/>
                </a:cubicBezTo>
                <a:cubicBezTo>
                  <a:pt x="1771733" y="953"/>
                  <a:pt x="1771733" y="953"/>
                  <a:pt x="1889835" y="953"/>
                </a:cubicBezTo>
                <a:cubicBezTo>
                  <a:pt x="1966029" y="953"/>
                  <a:pt x="2042542" y="635"/>
                  <a:pt x="2118737" y="953"/>
                </a:cubicBezTo>
                <a:cubicBezTo>
                  <a:pt x="2124451" y="953"/>
                  <a:pt x="2130483" y="635"/>
                  <a:pt x="2136198" y="318"/>
                </a:cubicBezTo>
                <a:cubicBezTo>
                  <a:pt x="2142230" y="318"/>
                  <a:pt x="2147945" y="0"/>
                  <a:pt x="2153977" y="0"/>
                </a:cubicBezTo>
                <a:close/>
              </a:path>
            </a:pathLst>
          </a:custGeom>
          <a:solidFill>
            <a:srgbClr val="EAEAEA"/>
          </a:solid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00000"/>
              </a:lnSpc>
              <a:spcBef>
                <a:spcPts val="0"/>
              </a:spcBef>
              <a:buFontTx/>
              <a:buNone/>
              <a:defRPr/>
            </a:lvl1pPr>
          </a:lstStyle>
          <a:p>
            <a:r>
              <a:rPr lang="nl-NL"/>
              <a:t>[Afbeelding]</a:t>
            </a:r>
            <a:endParaRPr lang="nl-NL" dirty="0"/>
          </a:p>
        </p:txBody>
      </p:sp>
      <p:sp>
        <p:nvSpPr>
          <p:cNvPr id="6" name="Footer Placeholder 7">
            <a:extLst>
              <a:ext uri="{FF2B5EF4-FFF2-40B4-BE49-F238E27FC236}">
                <a16:creationId xmlns:a16="http://schemas.microsoft.com/office/drawing/2014/main" id="{AC577082-3482-F94E-FEFB-F4EDE36EAED5}"/>
              </a:ext>
            </a:extLst>
          </p:cNvPr>
          <p:cNvSpPr>
            <a:spLocks noGrp="1" noSelect="1"/>
          </p:cNvSpPr>
          <p:nvPr>
            <p:ph type="ftr" sz="quarter" idx="1003"/>
          </p:nvPr>
        </p:nvSpPr>
        <p:spPr/>
        <p:txBody>
          <a:bodyPr/>
          <a:lstStyle/>
          <a:p>
            <a:r>
              <a:rPr lang="nl-NL"/>
              <a:t>powerpoint template</a:t>
            </a:r>
            <a:endParaRPr lang="nl-NL" dirty="0"/>
          </a:p>
        </p:txBody>
      </p:sp>
      <p:sp>
        <p:nvSpPr>
          <p:cNvPr id="7" name="Slide Number Placeholder 8">
            <a:extLst>
              <a:ext uri="{FF2B5EF4-FFF2-40B4-BE49-F238E27FC236}">
                <a16:creationId xmlns:a16="http://schemas.microsoft.com/office/drawing/2014/main" id="{F7904B7A-03F5-BCC0-48C5-95BFBA2FAD7C}"/>
              </a:ext>
            </a:extLst>
          </p:cNvPr>
          <p:cNvSpPr>
            <a:spLocks noGrp="1" noSelect="1"/>
          </p:cNvSpPr>
          <p:nvPr>
            <p:ph type="sldNum" sz="quarter" idx="1004"/>
          </p:nvPr>
        </p:nvSpPr>
        <p:spPr/>
        <p:txBody>
          <a:bodyPr/>
          <a:lstStyle/>
          <a:p>
            <a:fld id="{8F18802B-E4C7-4B2D-B37A-6B7CC3C134EA}" type="slidenum">
              <a:rPr lang="nl-NL" smtClean="0"/>
              <a:pPr/>
              <a:t>‹nr.›</a:t>
            </a:fld>
            <a:endParaRPr lang="nl-NL" dirty="0"/>
          </a:p>
        </p:txBody>
      </p:sp>
      <p:sp>
        <p:nvSpPr>
          <p:cNvPr id="2" name="Instructie algemeen 9">
            <a:extLst>
              <a:ext uri="{FF2B5EF4-FFF2-40B4-BE49-F238E27FC236}">
                <a16:creationId xmlns:a16="http://schemas.microsoft.com/office/drawing/2014/main" id="{700E2DF6-77D4-4D34-2E61-5613EDCB6F44}"/>
              </a:ext>
            </a:extLst>
          </p:cNvPr>
          <p:cNvSpPr>
            <a:spLocks noGrp="1" noSelect="1"/>
          </p:cNvSpPr>
          <p:nvPr>
            <p:ph type="body" sz="quarter" idx="14" hasCustomPrompt="1"/>
          </p:nvPr>
        </p:nvSpPr>
        <p:spPr>
          <a:xfrm>
            <a:off x="-2113544" y="-2"/>
            <a:ext cx="2052000" cy="4284000"/>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3" name="Instructie Picture 10 {PHJU}">
            <a:extLst>
              <a:ext uri="{FF2B5EF4-FFF2-40B4-BE49-F238E27FC236}">
                <a16:creationId xmlns:a16="http://schemas.microsoft.com/office/drawing/2014/main" id="{F45B9502-B1F3-6A3B-9E83-67E324427586}"/>
              </a:ext>
            </a:extLst>
          </p:cNvPr>
          <p:cNvSpPr>
            <a:spLocks noGrp="1" noSelect="1" noChangeAspect="1"/>
          </p:cNvSpPr>
          <p:nvPr>
            <p:ph type="body" sz="quarter" idx="15" hasCustomPrompt="1"/>
          </p:nvPr>
        </p:nvSpPr>
        <p:spPr>
          <a:xfrm>
            <a:off x="-2094104" y="2539128"/>
            <a:ext cx="1465333" cy="756000"/>
          </a:xfrm>
          <a:blipFill>
            <a:blip r:embed="rId4" cstate="email">
              <a:extLst>
                <a:ext uri="{28A0092B-C50C-407E-A947-70E740481C1C}">
                  <a14:useLocalDpi xmlns:a14="http://schemas.microsoft.com/office/drawing/2010/main"/>
                </a:ext>
              </a:extLst>
            </a:blip>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3433380169"/>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el, tekst en 2 afbeelding (zwart)]">
    <p:spTree>
      <p:nvGrpSpPr>
        <p:cNvPr id="1" name=""/>
        <p:cNvGrpSpPr/>
        <p:nvPr/>
      </p:nvGrpSpPr>
      <p:grpSpPr>
        <a:xfrm>
          <a:off x="0" y="0"/>
          <a:ext cx="0" cy="0"/>
          <a:chOff x="0" y="0"/>
          <a:chExt cx="0" cy="0"/>
        </a:xfrm>
      </p:grpSpPr>
      <p:sp>
        <p:nvSpPr>
          <p:cNvPr id="11" name="Frame 1">
            <a:extLst>
              <a:ext uri="{FF2B5EF4-FFF2-40B4-BE49-F238E27FC236}">
                <a16:creationId xmlns:a16="http://schemas.microsoft.com/office/drawing/2014/main" id="{053F7B21-885C-E9E1-35EF-A37431F008F8}"/>
              </a:ext>
            </a:extLst>
          </p:cNvPr>
          <p:cNvSpPr>
            <a:spLocks noSelect="1"/>
          </p:cNvSpPr>
          <p:nvPr userDrawn="1"/>
        </p:nvSpPr>
        <p:spPr bwMode="auto">
          <a:xfrm>
            <a:off x="0" y="0"/>
            <a:ext cx="12192000" cy="6448425"/>
          </a:xfrm>
          <a:custGeom>
            <a:avLst/>
            <a:gdLst>
              <a:gd name="T0" fmla="*/ 38400 w 38400"/>
              <a:gd name="T1" fmla="*/ 0 h 20308"/>
              <a:gd name="T2" fmla="*/ 0 w 38400"/>
              <a:gd name="T3" fmla="*/ 0 h 20308"/>
              <a:gd name="T4" fmla="*/ 0 w 38400"/>
              <a:gd name="T5" fmla="*/ 20193 h 20308"/>
              <a:gd name="T6" fmla="*/ 710 w 38400"/>
              <a:gd name="T7" fmla="*/ 20182 h 20308"/>
              <a:gd name="T8" fmla="*/ 1730 w 38400"/>
              <a:gd name="T9" fmla="*/ 20183 h 20308"/>
              <a:gd name="T10" fmla="*/ 3684 w 38400"/>
              <a:gd name="T11" fmla="*/ 20211 h 20308"/>
              <a:gd name="T12" fmla="*/ 7474 w 38400"/>
              <a:gd name="T13" fmla="*/ 20183 h 20308"/>
              <a:gd name="T14" fmla="*/ 8353 w 38400"/>
              <a:gd name="T15" fmla="*/ 20211 h 20308"/>
              <a:gd name="T16" fmla="*/ 9303 w 38400"/>
              <a:gd name="T17" fmla="*/ 20183 h 20308"/>
              <a:gd name="T18" fmla="*/ 9807 w 38400"/>
              <a:gd name="T19" fmla="*/ 20126 h 20308"/>
              <a:gd name="T20" fmla="*/ 10323 w 38400"/>
              <a:gd name="T21" fmla="*/ 20126 h 20308"/>
              <a:gd name="T22" fmla="*/ 10766 w 38400"/>
              <a:gd name="T23" fmla="*/ 20126 h 20308"/>
              <a:gd name="T24" fmla="*/ 10986 w 38400"/>
              <a:gd name="T25" fmla="*/ 20126 h 20308"/>
              <a:gd name="T26" fmla="*/ 11216 w 38400"/>
              <a:gd name="T27" fmla="*/ 20184 h 20308"/>
              <a:gd name="T28" fmla="*/ 12116 w 38400"/>
              <a:gd name="T29" fmla="*/ 20183 h 20308"/>
              <a:gd name="T30" fmla="*/ 13084 w 38400"/>
              <a:gd name="T31" fmla="*/ 20183 h 20308"/>
              <a:gd name="T32" fmla="*/ 14901 w 38400"/>
              <a:gd name="T33" fmla="*/ 20211 h 20308"/>
              <a:gd name="T34" fmla="*/ 16806 w 38400"/>
              <a:gd name="T35" fmla="*/ 20183 h 20308"/>
              <a:gd name="T36" fmla="*/ 17029 w 38400"/>
              <a:gd name="T37" fmla="*/ 20183 h 20308"/>
              <a:gd name="T38" fmla="*/ 17162 w 38400"/>
              <a:gd name="T39" fmla="*/ 20184 h 20308"/>
              <a:gd name="T40" fmla="*/ 17250 w 38400"/>
              <a:gd name="T41" fmla="*/ 20139 h 20308"/>
              <a:gd name="T42" fmla="*/ 17754 w 38400"/>
              <a:gd name="T43" fmla="*/ 20126 h 20308"/>
              <a:gd name="T44" fmla="*/ 18710 w 38400"/>
              <a:gd name="T45" fmla="*/ 20126 h 20308"/>
              <a:gd name="T46" fmla="*/ 19159 w 38400"/>
              <a:gd name="T47" fmla="*/ 20183 h 20308"/>
              <a:gd name="T48" fmla="*/ 19710 w 38400"/>
              <a:gd name="T49" fmla="*/ 20183 h 20308"/>
              <a:gd name="T50" fmla="*/ 21108 w 38400"/>
              <a:gd name="T51" fmla="*/ 20212 h 20308"/>
              <a:gd name="T52" fmla="*/ 23243 w 38400"/>
              <a:gd name="T53" fmla="*/ 20211 h 20308"/>
              <a:gd name="T54" fmla="*/ 24150 w 38400"/>
              <a:gd name="T55" fmla="*/ 20183 h 20308"/>
              <a:gd name="T56" fmla="*/ 24683 w 38400"/>
              <a:gd name="T57" fmla="*/ 20126 h 20308"/>
              <a:gd name="T58" fmla="*/ 25153 w 38400"/>
              <a:gd name="T59" fmla="*/ 20126 h 20308"/>
              <a:gd name="T60" fmla="*/ 25580 w 38400"/>
              <a:gd name="T61" fmla="*/ 20126 h 20308"/>
              <a:gd name="T62" fmla="*/ 25843 w 38400"/>
              <a:gd name="T63" fmla="*/ 20139 h 20308"/>
              <a:gd name="T64" fmla="*/ 26002 w 38400"/>
              <a:gd name="T65" fmla="*/ 20184 h 20308"/>
              <a:gd name="T66" fmla="*/ 26262 w 38400"/>
              <a:gd name="T67" fmla="*/ 20183 h 20308"/>
              <a:gd name="T68" fmla="*/ 27455 w 38400"/>
              <a:gd name="T69" fmla="*/ 20211 h 20308"/>
              <a:gd name="T70" fmla="*/ 31144 w 38400"/>
              <a:gd name="T71" fmla="*/ 20183 h 20308"/>
              <a:gd name="T72" fmla="*/ 32133 w 38400"/>
              <a:gd name="T73" fmla="*/ 20183 h 20308"/>
              <a:gd name="T74" fmla="*/ 32559 w 38400"/>
              <a:gd name="T75" fmla="*/ 20211 h 20308"/>
              <a:gd name="T76" fmla="*/ 33025 w 38400"/>
              <a:gd name="T77" fmla="*/ 20183 h 20308"/>
              <a:gd name="T78" fmla="*/ 33401 w 38400"/>
              <a:gd name="T79" fmla="*/ 20126 h 20308"/>
              <a:gd name="T80" fmla="*/ 33865 w 38400"/>
              <a:gd name="T81" fmla="*/ 20126 h 20308"/>
              <a:gd name="T82" fmla="*/ 34854 w 38400"/>
              <a:gd name="T83" fmla="*/ 20126 h 20308"/>
              <a:gd name="T84" fmla="*/ 35366 w 38400"/>
              <a:gd name="T85" fmla="*/ 20123 h 20308"/>
              <a:gd name="T86" fmla="*/ 35598 w 38400"/>
              <a:gd name="T87" fmla="*/ 20183 h 20308"/>
              <a:gd name="T88" fmla="*/ 35835 w 38400"/>
              <a:gd name="T89" fmla="*/ 20183 h 20308"/>
              <a:gd name="T90" fmla="*/ 36729 w 38400"/>
              <a:gd name="T91" fmla="*/ 20211 h 20308"/>
              <a:gd name="T92" fmla="*/ 37700 w 38400"/>
              <a:gd name="T93" fmla="*/ 20211 h 20308"/>
              <a:gd name="T94" fmla="*/ 37825 w 38400"/>
              <a:gd name="T95" fmla="*/ 20209 h 20308"/>
              <a:gd name="T96" fmla="*/ 37927 w 38400"/>
              <a:gd name="T97" fmla="*/ 20277 h 20308"/>
              <a:gd name="T98" fmla="*/ 38189 w 38400"/>
              <a:gd name="T99" fmla="*/ 20296 h 20308"/>
              <a:gd name="T100" fmla="*/ 38380 w 38400"/>
              <a:gd name="T101" fmla="*/ 20296 h 20308"/>
              <a:gd name="T102" fmla="*/ 38400 w 38400"/>
              <a:gd name="T103" fmla="*/ 20298 h 20308"/>
              <a:gd name="T104" fmla="*/ 38400 w 38400"/>
              <a:gd name="T105" fmla="*/ 0 h 20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400" h="20308">
                <a:moveTo>
                  <a:pt x="38400" y="0"/>
                </a:moveTo>
                <a:cubicBezTo>
                  <a:pt x="0" y="0"/>
                  <a:pt x="0" y="0"/>
                  <a:pt x="0" y="0"/>
                </a:cubicBezTo>
                <a:cubicBezTo>
                  <a:pt x="0" y="20193"/>
                  <a:pt x="0" y="20193"/>
                  <a:pt x="0" y="20193"/>
                </a:cubicBezTo>
                <a:cubicBezTo>
                  <a:pt x="233" y="20173"/>
                  <a:pt x="480" y="20155"/>
                  <a:pt x="710" y="20182"/>
                </a:cubicBezTo>
                <a:cubicBezTo>
                  <a:pt x="1050" y="20222"/>
                  <a:pt x="1382" y="20183"/>
                  <a:pt x="1730" y="20183"/>
                </a:cubicBezTo>
                <a:cubicBezTo>
                  <a:pt x="2383" y="20183"/>
                  <a:pt x="3034" y="20211"/>
                  <a:pt x="3684" y="20211"/>
                </a:cubicBezTo>
                <a:cubicBezTo>
                  <a:pt x="4948" y="20211"/>
                  <a:pt x="6220" y="20183"/>
                  <a:pt x="7474" y="20183"/>
                </a:cubicBezTo>
                <a:cubicBezTo>
                  <a:pt x="7771" y="20183"/>
                  <a:pt x="8055" y="20211"/>
                  <a:pt x="8353" y="20211"/>
                </a:cubicBezTo>
                <a:cubicBezTo>
                  <a:pt x="8672" y="20211"/>
                  <a:pt x="8981" y="20183"/>
                  <a:pt x="9303" y="20183"/>
                </a:cubicBezTo>
                <a:cubicBezTo>
                  <a:pt x="9489" y="20183"/>
                  <a:pt x="9624" y="20124"/>
                  <a:pt x="9807" y="20126"/>
                </a:cubicBezTo>
                <a:cubicBezTo>
                  <a:pt x="9979" y="20127"/>
                  <a:pt x="10151" y="20126"/>
                  <a:pt x="10323" y="20126"/>
                </a:cubicBezTo>
                <a:cubicBezTo>
                  <a:pt x="10766" y="20126"/>
                  <a:pt x="10766" y="20126"/>
                  <a:pt x="10766" y="20126"/>
                </a:cubicBezTo>
                <a:cubicBezTo>
                  <a:pt x="10837" y="20126"/>
                  <a:pt x="10916" y="20115"/>
                  <a:pt x="10986" y="20126"/>
                </a:cubicBezTo>
                <a:cubicBezTo>
                  <a:pt x="11080" y="20140"/>
                  <a:pt x="11125" y="20168"/>
                  <a:pt x="11216" y="20184"/>
                </a:cubicBezTo>
                <a:cubicBezTo>
                  <a:pt x="11496" y="20233"/>
                  <a:pt x="11831" y="20183"/>
                  <a:pt x="12116" y="20183"/>
                </a:cubicBezTo>
                <a:cubicBezTo>
                  <a:pt x="13084" y="20183"/>
                  <a:pt x="13084" y="20183"/>
                  <a:pt x="13084" y="20183"/>
                </a:cubicBezTo>
                <a:cubicBezTo>
                  <a:pt x="13688" y="20183"/>
                  <a:pt x="14290" y="20211"/>
                  <a:pt x="14901" y="20211"/>
                </a:cubicBezTo>
                <a:cubicBezTo>
                  <a:pt x="15537" y="20211"/>
                  <a:pt x="16174" y="20211"/>
                  <a:pt x="16806" y="20183"/>
                </a:cubicBezTo>
                <a:cubicBezTo>
                  <a:pt x="16880" y="20179"/>
                  <a:pt x="16955" y="20182"/>
                  <a:pt x="17029" y="20183"/>
                </a:cubicBezTo>
                <a:cubicBezTo>
                  <a:pt x="17069" y="20183"/>
                  <a:pt x="17123" y="20192"/>
                  <a:pt x="17162" y="20184"/>
                </a:cubicBezTo>
                <a:cubicBezTo>
                  <a:pt x="17197" y="20177"/>
                  <a:pt x="17229" y="20143"/>
                  <a:pt x="17250" y="20139"/>
                </a:cubicBezTo>
                <a:cubicBezTo>
                  <a:pt x="17407" y="20105"/>
                  <a:pt x="17592" y="20126"/>
                  <a:pt x="17754" y="20126"/>
                </a:cubicBezTo>
                <a:cubicBezTo>
                  <a:pt x="18073" y="20126"/>
                  <a:pt x="18391" y="20126"/>
                  <a:pt x="18710" y="20126"/>
                </a:cubicBezTo>
                <a:cubicBezTo>
                  <a:pt x="18881" y="20126"/>
                  <a:pt x="18996" y="20177"/>
                  <a:pt x="19159" y="20183"/>
                </a:cubicBezTo>
                <a:cubicBezTo>
                  <a:pt x="19342" y="20189"/>
                  <a:pt x="19527" y="20183"/>
                  <a:pt x="19710" y="20183"/>
                </a:cubicBezTo>
                <a:cubicBezTo>
                  <a:pt x="20178" y="20183"/>
                  <a:pt x="20646" y="20178"/>
                  <a:pt x="21108" y="20212"/>
                </a:cubicBezTo>
                <a:cubicBezTo>
                  <a:pt x="21810" y="20262"/>
                  <a:pt x="22538" y="20211"/>
                  <a:pt x="23243" y="20211"/>
                </a:cubicBezTo>
                <a:cubicBezTo>
                  <a:pt x="23554" y="20211"/>
                  <a:pt x="23844" y="20183"/>
                  <a:pt x="24150" y="20183"/>
                </a:cubicBezTo>
                <a:cubicBezTo>
                  <a:pt x="24347" y="20183"/>
                  <a:pt x="24502" y="20149"/>
                  <a:pt x="24683" y="20126"/>
                </a:cubicBezTo>
                <a:cubicBezTo>
                  <a:pt x="24834" y="20107"/>
                  <a:pt x="25001" y="20126"/>
                  <a:pt x="25153" y="20126"/>
                </a:cubicBezTo>
                <a:cubicBezTo>
                  <a:pt x="25295" y="20126"/>
                  <a:pt x="25438" y="20126"/>
                  <a:pt x="25580" y="20126"/>
                </a:cubicBezTo>
                <a:cubicBezTo>
                  <a:pt x="25670" y="20126"/>
                  <a:pt x="25756" y="20123"/>
                  <a:pt x="25843" y="20139"/>
                </a:cubicBezTo>
                <a:cubicBezTo>
                  <a:pt x="25903" y="20149"/>
                  <a:pt x="25925" y="20180"/>
                  <a:pt x="26002" y="20184"/>
                </a:cubicBezTo>
                <a:cubicBezTo>
                  <a:pt x="26088" y="20189"/>
                  <a:pt x="26176" y="20183"/>
                  <a:pt x="26262" y="20183"/>
                </a:cubicBezTo>
                <a:cubicBezTo>
                  <a:pt x="26664" y="20183"/>
                  <a:pt x="27054" y="20211"/>
                  <a:pt x="27455" y="20211"/>
                </a:cubicBezTo>
                <a:cubicBezTo>
                  <a:pt x="28684" y="20211"/>
                  <a:pt x="29909" y="20183"/>
                  <a:pt x="31144" y="20183"/>
                </a:cubicBezTo>
                <a:cubicBezTo>
                  <a:pt x="31473" y="20183"/>
                  <a:pt x="31803" y="20184"/>
                  <a:pt x="32133" y="20183"/>
                </a:cubicBezTo>
                <a:cubicBezTo>
                  <a:pt x="32286" y="20182"/>
                  <a:pt x="32401" y="20222"/>
                  <a:pt x="32559" y="20211"/>
                </a:cubicBezTo>
                <a:cubicBezTo>
                  <a:pt x="32715" y="20200"/>
                  <a:pt x="32863" y="20182"/>
                  <a:pt x="33025" y="20183"/>
                </a:cubicBezTo>
                <a:cubicBezTo>
                  <a:pt x="33183" y="20183"/>
                  <a:pt x="33252" y="20124"/>
                  <a:pt x="33401" y="20126"/>
                </a:cubicBezTo>
                <a:cubicBezTo>
                  <a:pt x="33556" y="20128"/>
                  <a:pt x="33711" y="20126"/>
                  <a:pt x="33865" y="20126"/>
                </a:cubicBezTo>
                <a:cubicBezTo>
                  <a:pt x="34854" y="20126"/>
                  <a:pt x="34854" y="20126"/>
                  <a:pt x="34854" y="20126"/>
                </a:cubicBezTo>
                <a:cubicBezTo>
                  <a:pt x="35010" y="20126"/>
                  <a:pt x="35215" y="20089"/>
                  <a:pt x="35366" y="20123"/>
                </a:cubicBezTo>
                <a:cubicBezTo>
                  <a:pt x="35460" y="20144"/>
                  <a:pt x="35500" y="20178"/>
                  <a:pt x="35598" y="20183"/>
                </a:cubicBezTo>
                <a:cubicBezTo>
                  <a:pt x="35676" y="20187"/>
                  <a:pt x="35756" y="20183"/>
                  <a:pt x="35835" y="20183"/>
                </a:cubicBezTo>
                <a:cubicBezTo>
                  <a:pt x="36131" y="20183"/>
                  <a:pt x="36423" y="20211"/>
                  <a:pt x="36729" y="20211"/>
                </a:cubicBezTo>
                <a:cubicBezTo>
                  <a:pt x="37053" y="20211"/>
                  <a:pt x="37377" y="20214"/>
                  <a:pt x="37700" y="20211"/>
                </a:cubicBezTo>
                <a:cubicBezTo>
                  <a:pt x="37733" y="20211"/>
                  <a:pt x="37794" y="20201"/>
                  <a:pt x="37825" y="20209"/>
                </a:cubicBezTo>
                <a:cubicBezTo>
                  <a:pt x="37885" y="20224"/>
                  <a:pt x="37882" y="20260"/>
                  <a:pt x="37927" y="20277"/>
                </a:cubicBezTo>
                <a:cubicBezTo>
                  <a:pt x="38009" y="20308"/>
                  <a:pt x="38098" y="20296"/>
                  <a:pt x="38189" y="20296"/>
                </a:cubicBezTo>
                <a:cubicBezTo>
                  <a:pt x="38253" y="20296"/>
                  <a:pt x="38316" y="20295"/>
                  <a:pt x="38380" y="20296"/>
                </a:cubicBezTo>
                <a:cubicBezTo>
                  <a:pt x="38383" y="20296"/>
                  <a:pt x="38391" y="20297"/>
                  <a:pt x="38400" y="20298"/>
                </a:cubicBezTo>
                <a:lnTo>
                  <a:pt x="3840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13" name="Frame 2">
            <a:extLst>
              <a:ext uri="{FF2B5EF4-FFF2-40B4-BE49-F238E27FC236}">
                <a16:creationId xmlns:a16="http://schemas.microsoft.com/office/drawing/2014/main" id="{D44E6372-84C9-BB3A-F7AA-FE22B668F345}"/>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9" name="Frame 3">
            <a:extLst>
              <a:ext uri="{FF2B5EF4-FFF2-40B4-BE49-F238E27FC236}">
                <a16:creationId xmlns:a16="http://schemas.microsoft.com/office/drawing/2014/main" id="{C20C2711-D89F-82AB-EB05-304491BAA52D}"/>
              </a:ext>
            </a:extLst>
          </p:cNvPr>
          <p:cNvSpPr>
            <a:spLocks noSelect="1"/>
          </p:cNvSpPr>
          <p:nvPr userDrawn="1"/>
        </p:nvSpPr>
        <p:spPr bwMode="auto">
          <a:xfrm>
            <a:off x="6938963" y="3635375"/>
            <a:ext cx="4678363" cy="2493963"/>
          </a:xfrm>
          <a:custGeom>
            <a:avLst/>
            <a:gdLst>
              <a:gd name="T0" fmla="*/ 84 w 14732"/>
              <a:gd name="T1" fmla="*/ 426 h 7853"/>
              <a:gd name="T2" fmla="*/ 102 w 14732"/>
              <a:gd name="T3" fmla="*/ 678 h 7853"/>
              <a:gd name="T4" fmla="*/ 141 w 14732"/>
              <a:gd name="T5" fmla="*/ 1258 h 7853"/>
              <a:gd name="T6" fmla="*/ 141 w 14732"/>
              <a:gd name="T7" fmla="*/ 1958 h 7853"/>
              <a:gd name="T8" fmla="*/ 102 w 14732"/>
              <a:gd name="T9" fmla="*/ 2468 h 7853"/>
              <a:gd name="T10" fmla="*/ 132 w 14732"/>
              <a:gd name="T11" fmla="*/ 2958 h 7853"/>
              <a:gd name="T12" fmla="*/ 99 w 14732"/>
              <a:gd name="T13" fmla="*/ 3240 h 7853"/>
              <a:gd name="T14" fmla="*/ 84 w 14732"/>
              <a:gd name="T15" fmla="*/ 6173 h 7853"/>
              <a:gd name="T16" fmla="*/ 8 w 14732"/>
              <a:gd name="T17" fmla="*/ 7253 h 7853"/>
              <a:gd name="T18" fmla="*/ 26 w 14732"/>
              <a:gd name="T19" fmla="*/ 7762 h 7853"/>
              <a:gd name="T20" fmla="*/ 2339 w 14732"/>
              <a:gd name="T21" fmla="*/ 7795 h 7853"/>
              <a:gd name="T22" fmla="*/ 3996 w 14732"/>
              <a:gd name="T23" fmla="*/ 7794 h 7853"/>
              <a:gd name="T24" fmla="*/ 4711 w 14732"/>
              <a:gd name="T25" fmla="*/ 7824 h 7853"/>
              <a:gd name="T26" fmla="*/ 5398 w 14732"/>
              <a:gd name="T27" fmla="*/ 7776 h 7853"/>
              <a:gd name="T28" fmla="*/ 6471 w 14732"/>
              <a:gd name="T29" fmla="*/ 7768 h 7853"/>
              <a:gd name="T30" fmla="*/ 7450 w 14732"/>
              <a:gd name="T31" fmla="*/ 7795 h 7853"/>
              <a:gd name="T32" fmla="*/ 8608 w 14732"/>
              <a:gd name="T33" fmla="*/ 7824 h 7853"/>
              <a:gd name="T34" fmla="*/ 9537 w 14732"/>
              <a:gd name="T35" fmla="*/ 7823 h 7853"/>
              <a:gd name="T36" fmla="*/ 11405 w 14732"/>
              <a:gd name="T37" fmla="*/ 7767 h 7853"/>
              <a:gd name="T38" fmla="*/ 11780 w 14732"/>
              <a:gd name="T39" fmla="*/ 7737 h 7853"/>
              <a:gd name="T40" fmla="*/ 12761 w 14732"/>
              <a:gd name="T41" fmla="*/ 7720 h 7853"/>
              <a:gd name="T42" fmla="*/ 13917 w 14732"/>
              <a:gd name="T43" fmla="*/ 7761 h 7853"/>
              <a:gd name="T44" fmla="*/ 14614 w 14732"/>
              <a:gd name="T45" fmla="*/ 7792 h 7853"/>
              <a:gd name="T46" fmla="*/ 14616 w 14732"/>
              <a:gd name="T47" fmla="*/ 7535 h 7853"/>
              <a:gd name="T48" fmla="*/ 14654 w 14732"/>
              <a:gd name="T49" fmla="*/ 7325 h 7853"/>
              <a:gd name="T50" fmla="*/ 14673 w 14732"/>
              <a:gd name="T51" fmla="*/ 6985 h 7853"/>
              <a:gd name="T52" fmla="*/ 14703 w 14732"/>
              <a:gd name="T53" fmla="*/ 6807 h 7853"/>
              <a:gd name="T54" fmla="*/ 14711 w 14732"/>
              <a:gd name="T55" fmla="*/ 6210 h 7853"/>
              <a:gd name="T56" fmla="*/ 14672 w 14732"/>
              <a:gd name="T57" fmla="*/ 5613 h 7853"/>
              <a:gd name="T58" fmla="*/ 14711 w 14732"/>
              <a:gd name="T59" fmla="*/ 5080 h 7853"/>
              <a:gd name="T60" fmla="*/ 14711 w 14732"/>
              <a:gd name="T61" fmla="*/ 3918 h 7853"/>
              <a:gd name="T62" fmla="*/ 14702 w 14732"/>
              <a:gd name="T63" fmla="*/ 3679 h 7853"/>
              <a:gd name="T64" fmla="*/ 14673 w 14732"/>
              <a:gd name="T65" fmla="*/ 2729 h 7853"/>
              <a:gd name="T66" fmla="*/ 14655 w 14732"/>
              <a:gd name="T67" fmla="*/ 1683 h 7853"/>
              <a:gd name="T68" fmla="*/ 14612 w 14732"/>
              <a:gd name="T69" fmla="*/ 1196 h 7853"/>
              <a:gd name="T70" fmla="*/ 14598 w 14732"/>
              <a:gd name="T71" fmla="*/ 793 h 7853"/>
              <a:gd name="T72" fmla="*/ 14598 w 14732"/>
              <a:gd name="T73" fmla="*/ 386 h 7853"/>
              <a:gd name="T74" fmla="*/ 14579 w 14732"/>
              <a:gd name="T75" fmla="*/ 179 h 7853"/>
              <a:gd name="T76" fmla="*/ 14201 w 14732"/>
              <a:gd name="T77" fmla="*/ 170 h 7853"/>
              <a:gd name="T78" fmla="*/ 13583 w 14732"/>
              <a:gd name="T79" fmla="*/ 122 h 7853"/>
              <a:gd name="T80" fmla="*/ 12783 w 14732"/>
              <a:gd name="T81" fmla="*/ 66 h 7853"/>
              <a:gd name="T82" fmla="*/ 11079 w 14732"/>
              <a:gd name="T83" fmla="*/ 85 h 7853"/>
              <a:gd name="T84" fmla="*/ 10464 w 14732"/>
              <a:gd name="T85" fmla="*/ 113 h 7853"/>
              <a:gd name="T86" fmla="*/ 8479 w 14732"/>
              <a:gd name="T87" fmla="*/ 123 h 7853"/>
              <a:gd name="T88" fmla="*/ 7671 w 14732"/>
              <a:gd name="T89" fmla="*/ 171 h 7853"/>
              <a:gd name="T90" fmla="*/ 5438 w 14732"/>
              <a:gd name="T91" fmla="*/ 170 h 7853"/>
              <a:gd name="T92" fmla="*/ 5035 w 14732"/>
              <a:gd name="T93" fmla="*/ 140 h 7853"/>
              <a:gd name="T94" fmla="*/ 4594 w 14732"/>
              <a:gd name="T95" fmla="*/ 122 h 7853"/>
              <a:gd name="T96" fmla="*/ 2719 w 14732"/>
              <a:gd name="T97" fmla="*/ 91 h 7853"/>
              <a:gd name="T98" fmla="*/ 1836 w 14732"/>
              <a:gd name="T99" fmla="*/ 66 h 7853"/>
              <a:gd name="T100" fmla="*/ 311 w 14732"/>
              <a:gd name="T101" fmla="*/ 0 h 7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732" h="7853">
                <a:moveTo>
                  <a:pt x="84" y="113"/>
                </a:moveTo>
                <a:cubicBezTo>
                  <a:pt x="84" y="218"/>
                  <a:pt x="84" y="322"/>
                  <a:pt x="84" y="426"/>
                </a:cubicBezTo>
                <a:cubicBezTo>
                  <a:pt x="84" y="493"/>
                  <a:pt x="92" y="551"/>
                  <a:pt x="99" y="615"/>
                </a:cubicBezTo>
                <a:cubicBezTo>
                  <a:pt x="101" y="637"/>
                  <a:pt x="100" y="656"/>
                  <a:pt x="102" y="678"/>
                </a:cubicBezTo>
                <a:cubicBezTo>
                  <a:pt x="107" y="739"/>
                  <a:pt x="134" y="787"/>
                  <a:pt x="143" y="846"/>
                </a:cubicBezTo>
                <a:cubicBezTo>
                  <a:pt x="162" y="977"/>
                  <a:pt x="141" y="1125"/>
                  <a:pt x="141" y="1258"/>
                </a:cubicBezTo>
                <a:cubicBezTo>
                  <a:pt x="141" y="1700"/>
                  <a:pt x="141" y="1700"/>
                  <a:pt x="141" y="1700"/>
                </a:cubicBezTo>
                <a:cubicBezTo>
                  <a:pt x="141" y="1786"/>
                  <a:pt x="140" y="1872"/>
                  <a:pt x="141" y="1958"/>
                </a:cubicBezTo>
                <a:cubicBezTo>
                  <a:pt x="142" y="2054"/>
                  <a:pt x="108" y="2134"/>
                  <a:pt x="102" y="2227"/>
                </a:cubicBezTo>
                <a:cubicBezTo>
                  <a:pt x="97" y="2305"/>
                  <a:pt x="99" y="2390"/>
                  <a:pt x="102" y="2468"/>
                </a:cubicBezTo>
                <a:cubicBezTo>
                  <a:pt x="106" y="2562"/>
                  <a:pt x="142" y="2640"/>
                  <a:pt x="141" y="2736"/>
                </a:cubicBezTo>
                <a:cubicBezTo>
                  <a:pt x="140" y="2810"/>
                  <a:pt x="148" y="2888"/>
                  <a:pt x="132" y="2958"/>
                </a:cubicBezTo>
                <a:cubicBezTo>
                  <a:pt x="122" y="3007"/>
                  <a:pt x="104" y="3042"/>
                  <a:pt x="102" y="3098"/>
                </a:cubicBezTo>
                <a:cubicBezTo>
                  <a:pt x="101" y="3146"/>
                  <a:pt x="103" y="3192"/>
                  <a:pt x="99" y="3240"/>
                </a:cubicBezTo>
                <a:cubicBezTo>
                  <a:pt x="79" y="3464"/>
                  <a:pt x="84" y="3690"/>
                  <a:pt x="84" y="3916"/>
                </a:cubicBezTo>
                <a:cubicBezTo>
                  <a:pt x="84" y="6173"/>
                  <a:pt x="84" y="6173"/>
                  <a:pt x="84" y="6173"/>
                </a:cubicBezTo>
                <a:cubicBezTo>
                  <a:pt x="84" y="6346"/>
                  <a:pt x="90" y="6519"/>
                  <a:pt x="69" y="6690"/>
                </a:cubicBezTo>
                <a:cubicBezTo>
                  <a:pt x="46" y="6876"/>
                  <a:pt x="24" y="7067"/>
                  <a:pt x="8" y="7253"/>
                </a:cubicBezTo>
                <a:cubicBezTo>
                  <a:pt x="0" y="7334"/>
                  <a:pt x="0" y="7432"/>
                  <a:pt x="8" y="7513"/>
                </a:cubicBezTo>
                <a:cubicBezTo>
                  <a:pt x="16" y="7592"/>
                  <a:pt x="14" y="7684"/>
                  <a:pt x="26" y="7762"/>
                </a:cubicBezTo>
                <a:cubicBezTo>
                  <a:pt x="30" y="7786"/>
                  <a:pt x="44" y="7809"/>
                  <a:pt x="50" y="7833"/>
                </a:cubicBezTo>
                <a:cubicBezTo>
                  <a:pt x="817" y="7853"/>
                  <a:pt x="1575" y="7795"/>
                  <a:pt x="2339" y="7795"/>
                </a:cubicBezTo>
                <a:cubicBezTo>
                  <a:pt x="3445" y="7795"/>
                  <a:pt x="3445" y="7795"/>
                  <a:pt x="3445" y="7795"/>
                </a:cubicBezTo>
                <a:cubicBezTo>
                  <a:pt x="3625" y="7795"/>
                  <a:pt x="3816" y="7777"/>
                  <a:pt x="3996" y="7794"/>
                </a:cubicBezTo>
                <a:cubicBezTo>
                  <a:pt x="4112" y="7805"/>
                  <a:pt x="4217" y="7824"/>
                  <a:pt x="4336" y="7824"/>
                </a:cubicBezTo>
                <a:cubicBezTo>
                  <a:pt x="4461" y="7823"/>
                  <a:pt x="4587" y="7830"/>
                  <a:pt x="4711" y="7824"/>
                </a:cubicBezTo>
                <a:cubicBezTo>
                  <a:pt x="4823" y="7819"/>
                  <a:pt x="4926" y="7794"/>
                  <a:pt x="5040" y="7796"/>
                </a:cubicBezTo>
                <a:cubicBezTo>
                  <a:pt x="5160" y="7797"/>
                  <a:pt x="5277" y="7776"/>
                  <a:pt x="5398" y="7776"/>
                </a:cubicBezTo>
                <a:cubicBezTo>
                  <a:pt x="5663" y="7778"/>
                  <a:pt x="5929" y="7766"/>
                  <a:pt x="6195" y="7767"/>
                </a:cubicBezTo>
                <a:cubicBezTo>
                  <a:pt x="6292" y="7767"/>
                  <a:pt x="6376" y="7760"/>
                  <a:pt x="6471" y="7768"/>
                </a:cubicBezTo>
                <a:cubicBezTo>
                  <a:pt x="6580" y="7777"/>
                  <a:pt x="6694" y="7767"/>
                  <a:pt x="6804" y="7767"/>
                </a:cubicBezTo>
                <a:cubicBezTo>
                  <a:pt x="7020" y="7767"/>
                  <a:pt x="7235" y="7796"/>
                  <a:pt x="7450" y="7795"/>
                </a:cubicBezTo>
                <a:cubicBezTo>
                  <a:pt x="7623" y="7795"/>
                  <a:pt x="7787" y="7823"/>
                  <a:pt x="7959" y="7824"/>
                </a:cubicBezTo>
                <a:cubicBezTo>
                  <a:pt x="8176" y="7824"/>
                  <a:pt x="8392" y="7824"/>
                  <a:pt x="8608" y="7824"/>
                </a:cubicBezTo>
                <a:cubicBezTo>
                  <a:pt x="9268" y="7824"/>
                  <a:pt x="9268" y="7824"/>
                  <a:pt x="9268" y="7824"/>
                </a:cubicBezTo>
                <a:cubicBezTo>
                  <a:pt x="9358" y="7824"/>
                  <a:pt x="9448" y="7823"/>
                  <a:pt x="9537" y="7823"/>
                </a:cubicBezTo>
                <a:cubicBezTo>
                  <a:pt x="9670" y="7824"/>
                  <a:pt x="9792" y="7795"/>
                  <a:pt x="9926" y="7795"/>
                </a:cubicBezTo>
                <a:cubicBezTo>
                  <a:pt x="10419" y="7798"/>
                  <a:pt x="10911" y="7767"/>
                  <a:pt x="11405" y="7767"/>
                </a:cubicBezTo>
                <a:cubicBezTo>
                  <a:pt x="11494" y="7767"/>
                  <a:pt x="11603" y="7785"/>
                  <a:pt x="11689" y="7768"/>
                </a:cubicBezTo>
                <a:cubicBezTo>
                  <a:pt x="11722" y="7762"/>
                  <a:pt x="11746" y="7744"/>
                  <a:pt x="11780" y="7737"/>
                </a:cubicBezTo>
                <a:cubicBezTo>
                  <a:pt x="11843" y="7724"/>
                  <a:pt x="11926" y="7739"/>
                  <a:pt x="11991" y="7739"/>
                </a:cubicBezTo>
                <a:cubicBezTo>
                  <a:pt x="12248" y="7739"/>
                  <a:pt x="12503" y="7720"/>
                  <a:pt x="12761" y="7720"/>
                </a:cubicBezTo>
                <a:cubicBezTo>
                  <a:pt x="12997" y="7720"/>
                  <a:pt x="13231" y="7736"/>
                  <a:pt x="13465" y="7739"/>
                </a:cubicBezTo>
                <a:cubicBezTo>
                  <a:pt x="13618" y="7741"/>
                  <a:pt x="13771" y="7726"/>
                  <a:pt x="13917" y="7761"/>
                </a:cubicBezTo>
                <a:cubicBezTo>
                  <a:pt x="14034" y="7789"/>
                  <a:pt x="14181" y="7793"/>
                  <a:pt x="14299" y="7795"/>
                </a:cubicBezTo>
                <a:cubicBezTo>
                  <a:pt x="14398" y="7797"/>
                  <a:pt x="14516" y="7810"/>
                  <a:pt x="14614" y="7792"/>
                </a:cubicBezTo>
                <a:cubicBezTo>
                  <a:pt x="14625" y="7730"/>
                  <a:pt x="14617" y="7657"/>
                  <a:pt x="14616" y="7592"/>
                </a:cubicBezTo>
                <a:cubicBezTo>
                  <a:pt x="14616" y="7577"/>
                  <a:pt x="14612" y="7550"/>
                  <a:pt x="14616" y="7535"/>
                </a:cubicBezTo>
                <a:cubicBezTo>
                  <a:pt x="14621" y="7511"/>
                  <a:pt x="14640" y="7498"/>
                  <a:pt x="14646" y="7479"/>
                </a:cubicBezTo>
                <a:cubicBezTo>
                  <a:pt x="14661" y="7431"/>
                  <a:pt x="14654" y="7377"/>
                  <a:pt x="14654" y="7325"/>
                </a:cubicBezTo>
                <a:cubicBezTo>
                  <a:pt x="14654" y="7252"/>
                  <a:pt x="14644" y="7171"/>
                  <a:pt x="14654" y="7099"/>
                </a:cubicBezTo>
                <a:cubicBezTo>
                  <a:pt x="14659" y="7059"/>
                  <a:pt x="14670" y="7026"/>
                  <a:pt x="14673" y="6985"/>
                </a:cubicBezTo>
                <a:cubicBezTo>
                  <a:pt x="14675" y="6963"/>
                  <a:pt x="14672" y="6939"/>
                  <a:pt x="14673" y="6917"/>
                </a:cubicBezTo>
                <a:cubicBezTo>
                  <a:pt x="14675" y="6866"/>
                  <a:pt x="14688" y="6853"/>
                  <a:pt x="14703" y="6807"/>
                </a:cubicBezTo>
                <a:cubicBezTo>
                  <a:pt x="14732" y="6715"/>
                  <a:pt x="14711" y="6588"/>
                  <a:pt x="14711" y="6491"/>
                </a:cubicBezTo>
                <a:cubicBezTo>
                  <a:pt x="14711" y="6210"/>
                  <a:pt x="14711" y="6210"/>
                  <a:pt x="14711" y="6210"/>
                </a:cubicBezTo>
                <a:cubicBezTo>
                  <a:pt x="14711" y="6124"/>
                  <a:pt x="14729" y="6011"/>
                  <a:pt x="14703" y="5929"/>
                </a:cubicBezTo>
                <a:cubicBezTo>
                  <a:pt x="14670" y="5832"/>
                  <a:pt x="14663" y="5723"/>
                  <a:pt x="14672" y="5613"/>
                </a:cubicBezTo>
                <a:cubicBezTo>
                  <a:pt x="14680" y="5525"/>
                  <a:pt x="14712" y="5451"/>
                  <a:pt x="14711" y="5356"/>
                </a:cubicBezTo>
                <a:cubicBezTo>
                  <a:pt x="14710" y="5264"/>
                  <a:pt x="14711" y="5172"/>
                  <a:pt x="14711" y="5080"/>
                </a:cubicBezTo>
                <a:cubicBezTo>
                  <a:pt x="14711" y="4530"/>
                  <a:pt x="14711" y="4530"/>
                  <a:pt x="14711" y="4530"/>
                </a:cubicBezTo>
                <a:cubicBezTo>
                  <a:pt x="14711" y="4326"/>
                  <a:pt x="14708" y="4122"/>
                  <a:pt x="14711" y="3918"/>
                </a:cubicBezTo>
                <a:cubicBezTo>
                  <a:pt x="14711" y="3871"/>
                  <a:pt x="14711" y="3839"/>
                  <a:pt x="14702" y="3794"/>
                </a:cubicBezTo>
                <a:cubicBezTo>
                  <a:pt x="14687" y="3722"/>
                  <a:pt x="14688" y="3749"/>
                  <a:pt x="14702" y="3679"/>
                </a:cubicBezTo>
                <a:cubicBezTo>
                  <a:pt x="14727" y="3553"/>
                  <a:pt x="14706" y="3432"/>
                  <a:pt x="14682" y="3307"/>
                </a:cubicBezTo>
                <a:cubicBezTo>
                  <a:pt x="14646" y="3126"/>
                  <a:pt x="14673" y="2915"/>
                  <a:pt x="14673" y="2729"/>
                </a:cubicBezTo>
                <a:cubicBezTo>
                  <a:pt x="14673" y="2535"/>
                  <a:pt x="14654" y="2346"/>
                  <a:pt x="14654" y="2152"/>
                </a:cubicBezTo>
                <a:cubicBezTo>
                  <a:pt x="14654" y="1996"/>
                  <a:pt x="14660" y="1839"/>
                  <a:pt x="14655" y="1683"/>
                </a:cubicBezTo>
                <a:cubicBezTo>
                  <a:pt x="14652" y="1590"/>
                  <a:pt x="14615" y="1512"/>
                  <a:pt x="14617" y="1417"/>
                </a:cubicBezTo>
                <a:cubicBezTo>
                  <a:pt x="14617" y="1345"/>
                  <a:pt x="14624" y="1267"/>
                  <a:pt x="14612" y="1196"/>
                </a:cubicBezTo>
                <a:cubicBezTo>
                  <a:pt x="14597" y="1103"/>
                  <a:pt x="14598" y="1013"/>
                  <a:pt x="14598" y="918"/>
                </a:cubicBezTo>
                <a:cubicBezTo>
                  <a:pt x="14598" y="876"/>
                  <a:pt x="14597" y="835"/>
                  <a:pt x="14598" y="793"/>
                </a:cubicBezTo>
                <a:cubicBezTo>
                  <a:pt x="14598" y="726"/>
                  <a:pt x="14577" y="660"/>
                  <a:pt x="14578" y="596"/>
                </a:cubicBezTo>
                <a:cubicBezTo>
                  <a:pt x="14578" y="526"/>
                  <a:pt x="14598" y="460"/>
                  <a:pt x="14598" y="386"/>
                </a:cubicBezTo>
                <a:cubicBezTo>
                  <a:pt x="14598" y="346"/>
                  <a:pt x="14589" y="296"/>
                  <a:pt x="14597" y="257"/>
                </a:cubicBezTo>
                <a:cubicBezTo>
                  <a:pt x="14608" y="205"/>
                  <a:pt x="14634" y="200"/>
                  <a:pt x="14579" y="179"/>
                </a:cubicBezTo>
                <a:cubicBezTo>
                  <a:pt x="14548" y="168"/>
                  <a:pt x="14485" y="179"/>
                  <a:pt x="14453" y="180"/>
                </a:cubicBezTo>
                <a:cubicBezTo>
                  <a:pt x="14368" y="180"/>
                  <a:pt x="14285" y="173"/>
                  <a:pt x="14201" y="170"/>
                </a:cubicBezTo>
                <a:cubicBezTo>
                  <a:pt x="14104" y="166"/>
                  <a:pt x="14009" y="176"/>
                  <a:pt x="13913" y="164"/>
                </a:cubicBezTo>
                <a:cubicBezTo>
                  <a:pt x="13803" y="149"/>
                  <a:pt x="13694" y="133"/>
                  <a:pt x="13583" y="122"/>
                </a:cubicBezTo>
                <a:cubicBezTo>
                  <a:pt x="13443" y="107"/>
                  <a:pt x="13296" y="136"/>
                  <a:pt x="13158" y="107"/>
                </a:cubicBezTo>
                <a:cubicBezTo>
                  <a:pt x="13027" y="80"/>
                  <a:pt x="12917" y="66"/>
                  <a:pt x="12783" y="66"/>
                </a:cubicBezTo>
                <a:cubicBezTo>
                  <a:pt x="12372" y="66"/>
                  <a:pt x="11961" y="68"/>
                  <a:pt x="11550" y="66"/>
                </a:cubicBezTo>
                <a:cubicBezTo>
                  <a:pt x="11392" y="66"/>
                  <a:pt x="11238" y="85"/>
                  <a:pt x="11079" y="85"/>
                </a:cubicBezTo>
                <a:cubicBezTo>
                  <a:pt x="10992" y="85"/>
                  <a:pt x="10904" y="80"/>
                  <a:pt x="10817" y="84"/>
                </a:cubicBezTo>
                <a:cubicBezTo>
                  <a:pt x="10698" y="90"/>
                  <a:pt x="10586" y="114"/>
                  <a:pt x="10464" y="113"/>
                </a:cubicBezTo>
                <a:cubicBezTo>
                  <a:pt x="9992" y="112"/>
                  <a:pt x="9519" y="124"/>
                  <a:pt x="9047" y="123"/>
                </a:cubicBezTo>
                <a:cubicBezTo>
                  <a:pt x="8858" y="122"/>
                  <a:pt x="8669" y="123"/>
                  <a:pt x="8479" y="123"/>
                </a:cubicBezTo>
                <a:cubicBezTo>
                  <a:pt x="8361" y="123"/>
                  <a:pt x="8247" y="138"/>
                  <a:pt x="8130" y="143"/>
                </a:cubicBezTo>
                <a:cubicBezTo>
                  <a:pt x="7978" y="149"/>
                  <a:pt x="7823" y="173"/>
                  <a:pt x="7671" y="171"/>
                </a:cubicBezTo>
                <a:cubicBezTo>
                  <a:pt x="7258" y="166"/>
                  <a:pt x="6847" y="198"/>
                  <a:pt x="6434" y="198"/>
                </a:cubicBezTo>
                <a:cubicBezTo>
                  <a:pt x="6101" y="198"/>
                  <a:pt x="5770" y="183"/>
                  <a:pt x="5438" y="170"/>
                </a:cubicBezTo>
                <a:cubicBezTo>
                  <a:pt x="5365" y="167"/>
                  <a:pt x="5292" y="173"/>
                  <a:pt x="5219" y="171"/>
                </a:cubicBezTo>
                <a:cubicBezTo>
                  <a:pt x="5152" y="169"/>
                  <a:pt x="5099" y="148"/>
                  <a:pt x="5035" y="140"/>
                </a:cubicBezTo>
                <a:cubicBezTo>
                  <a:pt x="4974" y="133"/>
                  <a:pt x="4908" y="145"/>
                  <a:pt x="4847" y="143"/>
                </a:cubicBezTo>
                <a:cubicBezTo>
                  <a:pt x="4761" y="139"/>
                  <a:pt x="4680" y="122"/>
                  <a:pt x="4594" y="122"/>
                </a:cubicBezTo>
                <a:cubicBezTo>
                  <a:pt x="4244" y="125"/>
                  <a:pt x="3896" y="113"/>
                  <a:pt x="3547" y="113"/>
                </a:cubicBezTo>
                <a:cubicBezTo>
                  <a:pt x="3272" y="113"/>
                  <a:pt x="2989" y="132"/>
                  <a:pt x="2719" y="91"/>
                </a:cubicBezTo>
                <a:cubicBezTo>
                  <a:pt x="2582" y="71"/>
                  <a:pt x="2434" y="85"/>
                  <a:pt x="2295" y="85"/>
                </a:cubicBezTo>
                <a:cubicBezTo>
                  <a:pt x="2141" y="85"/>
                  <a:pt x="1989" y="65"/>
                  <a:pt x="1836" y="66"/>
                </a:cubicBezTo>
                <a:cubicBezTo>
                  <a:pt x="1538" y="68"/>
                  <a:pt x="1251" y="10"/>
                  <a:pt x="952" y="10"/>
                </a:cubicBezTo>
                <a:cubicBezTo>
                  <a:pt x="739" y="9"/>
                  <a:pt x="525" y="0"/>
                  <a:pt x="311" y="0"/>
                </a:cubicBezTo>
                <a:lnTo>
                  <a:pt x="84" y="113"/>
                </a:lnTo>
                <a:close/>
              </a:path>
            </a:pathLst>
          </a:custGeom>
          <a:solidFill>
            <a:srgbClr val="DDDDDD"/>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0" name="Frame 4">
            <a:extLst>
              <a:ext uri="{FF2B5EF4-FFF2-40B4-BE49-F238E27FC236}">
                <a16:creationId xmlns:a16="http://schemas.microsoft.com/office/drawing/2014/main" id="{527559A4-F0FA-5759-C2BB-F6DD75F62835}"/>
              </a:ext>
            </a:extLst>
          </p:cNvPr>
          <p:cNvSpPr>
            <a:spLocks noSelect="1"/>
          </p:cNvSpPr>
          <p:nvPr userDrawn="1"/>
        </p:nvSpPr>
        <p:spPr bwMode="auto">
          <a:xfrm>
            <a:off x="6948488" y="898525"/>
            <a:ext cx="4651375" cy="2530475"/>
          </a:xfrm>
          <a:custGeom>
            <a:avLst/>
            <a:gdLst>
              <a:gd name="T0" fmla="*/ 54 w 14651"/>
              <a:gd name="T1" fmla="*/ 3893 h 7972"/>
              <a:gd name="T2" fmla="*/ 35 w 14651"/>
              <a:gd name="T3" fmla="*/ 6675 h 7972"/>
              <a:gd name="T4" fmla="*/ 53 w 14651"/>
              <a:gd name="T5" fmla="*/ 7802 h 7972"/>
              <a:gd name="T6" fmla="*/ 418 w 14651"/>
              <a:gd name="T7" fmla="*/ 7887 h 7972"/>
              <a:gd name="T8" fmla="*/ 2289 w 14651"/>
              <a:gd name="T9" fmla="*/ 7893 h 7972"/>
              <a:gd name="T10" fmla="*/ 3047 w 14651"/>
              <a:gd name="T11" fmla="*/ 7856 h 7972"/>
              <a:gd name="T12" fmla="*/ 4608 w 14651"/>
              <a:gd name="T13" fmla="*/ 7838 h 7972"/>
              <a:gd name="T14" fmla="*/ 6624 w 14651"/>
              <a:gd name="T15" fmla="*/ 7885 h 7972"/>
              <a:gd name="T16" fmla="*/ 8243 w 14651"/>
              <a:gd name="T17" fmla="*/ 7913 h 7972"/>
              <a:gd name="T18" fmla="*/ 9712 w 14651"/>
              <a:gd name="T19" fmla="*/ 7909 h 7972"/>
              <a:gd name="T20" fmla="*/ 10763 w 14651"/>
              <a:gd name="T21" fmla="*/ 7913 h 7972"/>
              <a:gd name="T22" fmla="*/ 11209 w 14651"/>
              <a:gd name="T23" fmla="*/ 7941 h 7972"/>
              <a:gd name="T24" fmla="*/ 14459 w 14651"/>
              <a:gd name="T25" fmla="*/ 7895 h 7972"/>
              <a:gd name="T26" fmla="*/ 14595 w 14651"/>
              <a:gd name="T27" fmla="*/ 7767 h 7972"/>
              <a:gd name="T28" fmla="*/ 14553 w 14651"/>
              <a:gd name="T29" fmla="*/ 6929 h 7972"/>
              <a:gd name="T30" fmla="*/ 14492 w 14651"/>
              <a:gd name="T31" fmla="*/ 5536 h 7972"/>
              <a:gd name="T32" fmla="*/ 14511 w 14651"/>
              <a:gd name="T33" fmla="*/ 4664 h 7972"/>
              <a:gd name="T34" fmla="*/ 14511 w 14651"/>
              <a:gd name="T35" fmla="*/ 4003 h 7972"/>
              <a:gd name="T36" fmla="*/ 14510 w 14651"/>
              <a:gd name="T37" fmla="*/ 3169 h 7972"/>
              <a:gd name="T38" fmla="*/ 14530 w 14651"/>
              <a:gd name="T39" fmla="*/ 1965 h 7972"/>
              <a:gd name="T40" fmla="*/ 14549 w 14651"/>
              <a:gd name="T41" fmla="*/ 916 h 7972"/>
              <a:gd name="T42" fmla="*/ 14530 w 14651"/>
              <a:gd name="T43" fmla="*/ 283 h 7972"/>
              <a:gd name="T44" fmla="*/ 14233 w 14651"/>
              <a:gd name="T45" fmla="*/ 225 h 7972"/>
              <a:gd name="T46" fmla="*/ 12859 w 14651"/>
              <a:gd name="T47" fmla="*/ 120 h 7972"/>
              <a:gd name="T48" fmla="*/ 12535 w 14651"/>
              <a:gd name="T49" fmla="*/ 90 h 7972"/>
              <a:gd name="T50" fmla="*/ 11519 w 14651"/>
              <a:gd name="T51" fmla="*/ 71 h 7972"/>
              <a:gd name="T52" fmla="*/ 10544 w 14651"/>
              <a:gd name="T53" fmla="*/ 112 h 7972"/>
              <a:gd name="T54" fmla="*/ 8591 w 14651"/>
              <a:gd name="T55" fmla="*/ 136 h 7972"/>
              <a:gd name="T56" fmla="*/ 7696 w 14651"/>
              <a:gd name="T57" fmla="*/ 128 h 7972"/>
              <a:gd name="T58" fmla="*/ 6216 w 14651"/>
              <a:gd name="T59" fmla="*/ 33 h 7972"/>
              <a:gd name="T60" fmla="*/ 4573 w 14651"/>
              <a:gd name="T61" fmla="*/ 14 h 7972"/>
              <a:gd name="T62" fmla="*/ 3610 w 14651"/>
              <a:gd name="T63" fmla="*/ 39 h 7972"/>
              <a:gd name="T64" fmla="*/ 2339 w 14651"/>
              <a:gd name="T65" fmla="*/ 70 h 7972"/>
              <a:gd name="T66" fmla="*/ 300 w 14651"/>
              <a:gd name="T67" fmla="*/ 90 h 7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51" h="7972">
                <a:moveTo>
                  <a:pt x="73" y="14"/>
                </a:moveTo>
                <a:cubicBezTo>
                  <a:pt x="73" y="1308"/>
                  <a:pt x="54" y="2597"/>
                  <a:pt x="54" y="3893"/>
                </a:cubicBezTo>
                <a:cubicBezTo>
                  <a:pt x="54" y="5196"/>
                  <a:pt x="54" y="5196"/>
                  <a:pt x="54" y="5196"/>
                </a:cubicBezTo>
                <a:cubicBezTo>
                  <a:pt x="54" y="5690"/>
                  <a:pt x="35" y="6181"/>
                  <a:pt x="35" y="6675"/>
                </a:cubicBezTo>
                <a:cubicBezTo>
                  <a:pt x="35" y="6935"/>
                  <a:pt x="0" y="7227"/>
                  <a:pt x="39" y="7484"/>
                </a:cubicBezTo>
                <a:cubicBezTo>
                  <a:pt x="55" y="7585"/>
                  <a:pt x="38" y="7699"/>
                  <a:pt x="53" y="7802"/>
                </a:cubicBezTo>
                <a:cubicBezTo>
                  <a:pt x="62" y="7863"/>
                  <a:pt x="78" y="7875"/>
                  <a:pt x="133" y="7886"/>
                </a:cubicBezTo>
                <a:cubicBezTo>
                  <a:pt x="223" y="7902"/>
                  <a:pt x="326" y="7880"/>
                  <a:pt x="418" y="7887"/>
                </a:cubicBezTo>
                <a:cubicBezTo>
                  <a:pt x="815" y="7916"/>
                  <a:pt x="1216" y="7874"/>
                  <a:pt x="1612" y="7914"/>
                </a:cubicBezTo>
                <a:cubicBezTo>
                  <a:pt x="1836" y="7937"/>
                  <a:pt x="2067" y="7903"/>
                  <a:pt x="2289" y="7893"/>
                </a:cubicBezTo>
                <a:cubicBezTo>
                  <a:pt x="2413" y="7888"/>
                  <a:pt x="2539" y="7887"/>
                  <a:pt x="2663" y="7884"/>
                </a:cubicBezTo>
                <a:cubicBezTo>
                  <a:pt x="2793" y="7881"/>
                  <a:pt x="2917" y="7858"/>
                  <a:pt x="3047" y="7856"/>
                </a:cubicBezTo>
                <a:cubicBezTo>
                  <a:pt x="3321" y="7851"/>
                  <a:pt x="3594" y="7827"/>
                  <a:pt x="3868" y="7828"/>
                </a:cubicBezTo>
                <a:cubicBezTo>
                  <a:pt x="4115" y="7829"/>
                  <a:pt x="4361" y="7838"/>
                  <a:pt x="4608" y="7838"/>
                </a:cubicBezTo>
                <a:cubicBezTo>
                  <a:pt x="5045" y="7837"/>
                  <a:pt x="5478" y="7856"/>
                  <a:pt x="5916" y="7857"/>
                </a:cubicBezTo>
                <a:cubicBezTo>
                  <a:pt x="6154" y="7857"/>
                  <a:pt x="6385" y="7885"/>
                  <a:pt x="6624" y="7885"/>
                </a:cubicBezTo>
                <a:cubicBezTo>
                  <a:pt x="6923" y="7885"/>
                  <a:pt x="7222" y="7896"/>
                  <a:pt x="7520" y="7895"/>
                </a:cubicBezTo>
                <a:cubicBezTo>
                  <a:pt x="7763" y="7894"/>
                  <a:pt x="8001" y="7913"/>
                  <a:pt x="8243" y="7913"/>
                </a:cubicBezTo>
                <a:cubicBezTo>
                  <a:pt x="8546" y="7913"/>
                  <a:pt x="8848" y="7912"/>
                  <a:pt x="9151" y="7914"/>
                </a:cubicBezTo>
                <a:cubicBezTo>
                  <a:pt x="9341" y="7915"/>
                  <a:pt x="9522" y="7890"/>
                  <a:pt x="9712" y="7909"/>
                </a:cubicBezTo>
                <a:cubicBezTo>
                  <a:pt x="9869" y="7925"/>
                  <a:pt x="10032" y="7913"/>
                  <a:pt x="10191" y="7913"/>
                </a:cubicBezTo>
                <a:cubicBezTo>
                  <a:pt x="10381" y="7913"/>
                  <a:pt x="10572" y="7915"/>
                  <a:pt x="10763" y="7913"/>
                </a:cubicBezTo>
                <a:cubicBezTo>
                  <a:pt x="10830" y="7912"/>
                  <a:pt x="10878" y="7923"/>
                  <a:pt x="10943" y="7935"/>
                </a:cubicBezTo>
                <a:cubicBezTo>
                  <a:pt x="11030" y="7952"/>
                  <a:pt x="11121" y="7939"/>
                  <a:pt x="11209" y="7941"/>
                </a:cubicBezTo>
                <a:cubicBezTo>
                  <a:pt x="11839" y="7955"/>
                  <a:pt x="12468" y="7967"/>
                  <a:pt x="13099" y="7970"/>
                </a:cubicBezTo>
                <a:cubicBezTo>
                  <a:pt x="13556" y="7972"/>
                  <a:pt x="14008" y="7920"/>
                  <a:pt x="14459" y="7895"/>
                </a:cubicBezTo>
                <a:cubicBezTo>
                  <a:pt x="14500" y="7893"/>
                  <a:pt x="14541" y="7883"/>
                  <a:pt x="14577" y="7864"/>
                </a:cubicBezTo>
                <a:cubicBezTo>
                  <a:pt x="14651" y="7826"/>
                  <a:pt x="14622" y="7828"/>
                  <a:pt x="14595" y="7767"/>
                </a:cubicBezTo>
                <a:cubicBezTo>
                  <a:pt x="14560" y="7690"/>
                  <a:pt x="14568" y="7604"/>
                  <a:pt x="14568" y="7516"/>
                </a:cubicBezTo>
                <a:cubicBezTo>
                  <a:pt x="14568" y="7325"/>
                  <a:pt x="14585" y="7108"/>
                  <a:pt x="14553" y="6929"/>
                </a:cubicBezTo>
                <a:cubicBezTo>
                  <a:pt x="14508" y="6677"/>
                  <a:pt x="14452" y="6400"/>
                  <a:pt x="14454" y="6139"/>
                </a:cubicBezTo>
                <a:cubicBezTo>
                  <a:pt x="14455" y="5937"/>
                  <a:pt x="14492" y="5739"/>
                  <a:pt x="14492" y="5536"/>
                </a:cubicBezTo>
                <a:cubicBezTo>
                  <a:pt x="14492" y="5420"/>
                  <a:pt x="14511" y="5311"/>
                  <a:pt x="14511" y="5194"/>
                </a:cubicBezTo>
                <a:cubicBezTo>
                  <a:pt x="14511" y="5018"/>
                  <a:pt x="14504" y="4840"/>
                  <a:pt x="14511" y="4664"/>
                </a:cubicBezTo>
                <a:cubicBezTo>
                  <a:pt x="14514" y="4581"/>
                  <a:pt x="14526" y="4511"/>
                  <a:pt x="14515" y="4434"/>
                </a:cubicBezTo>
                <a:cubicBezTo>
                  <a:pt x="14495" y="4296"/>
                  <a:pt x="14511" y="4144"/>
                  <a:pt x="14511" y="4003"/>
                </a:cubicBezTo>
                <a:cubicBezTo>
                  <a:pt x="14511" y="3664"/>
                  <a:pt x="14511" y="3664"/>
                  <a:pt x="14511" y="3664"/>
                </a:cubicBezTo>
                <a:cubicBezTo>
                  <a:pt x="14511" y="3505"/>
                  <a:pt x="14487" y="3327"/>
                  <a:pt x="14510" y="3169"/>
                </a:cubicBezTo>
                <a:cubicBezTo>
                  <a:pt x="14548" y="2900"/>
                  <a:pt x="14530" y="2616"/>
                  <a:pt x="14530" y="2341"/>
                </a:cubicBezTo>
                <a:cubicBezTo>
                  <a:pt x="14530" y="2216"/>
                  <a:pt x="14531" y="2090"/>
                  <a:pt x="14530" y="1965"/>
                </a:cubicBezTo>
                <a:cubicBezTo>
                  <a:pt x="14529" y="1780"/>
                  <a:pt x="14562" y="1602"/>
                  <a:pt x="14534" y="1418"/>
                </a:cubicBezTo>
                <a:cubicBezTo>
                  <a:pt x="14508" y="1251"/>
                  <a:pt x="14549" y="1083"/>
                  <a:pt x="14549" y="916"/>
                </a:cubicBezTo>
                <a:cubicBezTo>
                  <a:pt x="14548" y="746"/>
                  <a:pt x="14566" y="565"/>
                  <a:pt x="14544" y="397"/>
                </a:cubicBezTo>
                <a:cubicBezTo>
                  <a:pt x="14541" y="367"/>
                  <a:pt x="14538" y="313"/>
                  <a:pt x="14530" y="283"/>
                </a:cubicBezTo>
                <a:cubicBezTo>
                  <a:pt x="14515" y="230"/>
                  <a:pt x="14510" y="235"/>
                  <a:pt x="14450" y="231"/>
                </a:cubicBezTo>
                <a:cubicBezTo>
                  <a:pt x="14377" y="227"/>
                  <a:pt x="14306" y="236"/>
                  <a:pt x="14233" y="225"/>
                </a:cubicBezTo>
                <a:cubicBezTo>
                  <a:pt x="14130" y="210"/>
                  <a:pt x="14038" y="184"/>
                  <a:pt x="13933" y="184"/>
                </a:cubicBezTo>
                <a:cubicBezTo>
                  <a:pt x="13570" y="186"/>
                  <a:pt x="13217" y="164"/>
                  <a:pt x="12859" y="120"/>
                </a:cubicBezTo>
                <a:cubicBezTo>
                  <a:pt x="12818" y="115"/>
                  <a:pt x="12787" y="96"/>
                  <a:pt x="12748" y="88"/>
                </a:cubicBezTo>
                <a:cubicBezTo>
                  <a:pt x="12684" y="76"/>
                  <a:pt x="12600" y="90"/>
                  <a:pt x="12535" y="90"/>
                </a:cubicBezTo>
                <a:cubicBezTo>
                  <a:pt x="12405" y="91"/>
                  <a:pt x="12278" y="70"/>
                  <a:pt x="12148" y="71"/>
                </a:cubicBezTo>
                <a:cubicBezTo>
                  <a:pt x="11938" y="72"/>
                  <a:pt x="11729" y="72"/>
                  <a:pt x="11519" y="71"/>
                </a:cubicBezTo>
                <a:cubicBezTo>
                  <a:pt x="11311" y="70"/>
                  <a:pt x="11103" y="90"/>
                  <a:pt x="10893" y="90"/>
                </a:cubicBezTo>
                <a:cubicBezTo>
                  <a:pt x="10772" y="90"/>
                  <a:pt x="10662" y="96"/>
                  <a:pt x="10544" y="112"/>
                </a:cubicBezTo>
                <a:cubicBezTo>
                  <a:pt x="10398" y="131"/>
                  <a:pt x="10245" y="118"/>
                  <a:pt x="10098" y="118"/>
                </a:cubicBezTo>
                <a:cubicBezTo>
                  <a:pt x="9595" y="117"/>
                  <a:pt x="9092" y="140"/>
                  <a:pt x="8591" y="136"/>
                </a:cubicBezTo>
                <a:cubicBezTo>
                  <a:pt x="8448" y="135"/>
                  <a:pt x="8302" y="146"/>
                  <a:pt x="8157" y="146"/>
                </a:cubicBezTo>
                <a:cubicBezTo>
                  <a:pt x="8003" y="147"/>
                  <a:pt x="7851" y="131"/>
                  <a:pt x="7696" y="128"/>
                </a:cubicBezTo>
                <a:cubicBezTo>
                  <a:pt x="7348" y="121"/>
                  <a:pt x="7006" y="61"/>
                  <a:pt x="6657" y="61"/>
                </a:cubicBezTo>
                <a:cubicBezTo>
                  <a:pt x="6507" y="61"/>
                  <a:pt x="6365" y="32"/>
                  <a:pt x="6216" y="33"/>
                </a:cubicBezTo>
                <a:cubicBezTo>
                  <a:pt x="6050" y="34"/>
                  <a:pt x="5889" y="13"/>
                  <a:pt x="5724" y="14"/>
                </a:cubicBezTo>
                <a:cubicBezTo>
                  <a:pt x="5340" y="16"/>
                  <a:pt x="4956" y="14"/>
                  <a:pt x="4573" y="14"/>
                </a:cubicBezTo>
                <a:cubicBezTo>
                  <a:pt x="4414" y="14"/>
                  <a:pt x="4247" y="0"/>
                  <a:pt x="4089" y="18"/>
                </a:cubicBezTo>
                <a:cubicBezTo>
                  <a:pt x="3931" y="36"/>
                  <a:pt x="3766" y="13"/>
                  <a:pt x="3610" y="39"/>
                </a:cubicBezTo>
                <a:cubicBezTo>
                  <a:pt x="3463" y="64"/>
                  <a:pt x="3320" y="61"/>
                  <a:pt x="3169" y="61"/>
                </a:cubicBezTo>
                <a:cubicBezTo>
                  <a:pt x="2892" y="61"/>
                  <a:pt x="2616" y="72"/>
                  <a:pt x="2339" y="70"/>
                </a:cubicBezTo>
                <a:cubicBezTo>
                  <a:pt x="1999" y="69"/>
                  <a:pt x="1658" y="90"/>
                  <a:pt x="1318" y="90"/>
                </a:cubicBezTo>
                <a:cubicBezTo>
                  <a:pt x="300" y="90"/>
                  <a:pt x="300" y="90"/>
                  <a:pt x="300" y="90"/>
                </a:cubicBezTo>
                <a:lnTo>
                  <a:pt x="73" y="14"/>
                </a:lnTo>
                <a:close/>
              </a:path>
            </a:pathLst>
          </a:custGeom>
          <a:solidFill>
            <a:srgbClr val="DDDDDD"/>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4" name="***Title 5">
            <a:extLst>
              <a:ext uri="{FF2B5EF4-FFF2-40B4-BE49-F238E27FC236}">
                <a16:creationId xmlns:a16="http://schemas.microsoft.com/office/drawing/2014/main" id="{6AAD32B5-6383-32F2-A412-69D6500E139B}"/>
              </a:ext>
            </a:extLst>
          </p:cNvPr>
          <p:cNvSpPr>
            <a:spLocks noGrp="1" noSelect="1"/>
          </p:cNvSpPr>
          <p:nvPr>
            <p:ph type="title" hasCustomPrompt="1"/>
          </p:nvPr>
        </p:nvSpPr>
        <p:spPr>
          <a:xfrm>
            <a:off x="756212" y="918195"/>
            <a:ext cx="5220000" cy="1080000"/>
          </a:xfrm>
        </p:spPr>
        <p:txBody>
          <a:bodyPr/>
          <a:lstStyle>
            <a:lvl1pPr>
              <a:defRPr>
                <a:solidFill>
                  <a:schemeClr val="bg1"/>
                </a:solidFill>
              </a:defRPr>
            </a:lvl1pPr>
          </a:lstStyle>
          <a:p>
            <a:r>
              <a:rPr lang="nl-NL"/>
              <a:t>[Titel]</a:t>
            </a:r>
            <a:endParaRPr lang="nl-NL" dirty="0"/>
          </a:p>
        </p:txBody>
      </p:sp>
      <p:sp>
        <p:nvSpPr>
          <p:cNvPr id="16" name="Tekst 6 [PHJU] (JU-Free)">
            <a:extLst>
              <a:ext uri="{FF2B5EF4-FFF2-40B4-BE49-F238E27FC236}">
                <a16:creationId xmlns:a16="http://schemas.microsoft.com/office/drawing/2014/main" id="{C7FB0EF5-111B-B986-22AD-291C657E8460}"/>
              </a:ext>
            </a:extLst>
          </p:cNvPr>
          <p:cNvSpPr>
            <a:spLocks noGrp="1"/>
          </p:cNvSpPr>
          <p:nvPr>
            <p:ph type="body" sz="quarter" idx="17" hasCustomPrompt="1"/>
          </p:nvPr>
        </p:nvSpPr>
        <p:spPr>
          <a:xfrm>
            <a:off x="756000" y="2343600"/>
            <a:ext cx="5220000" cy="3420000"/>
          </a:xfrm>
        </p:spPr>
        <p:txBody>
          <a:bodyPr/>
          <a:lstStyle>
            <a:lvl1pPr>
              <a:defRPr>
                <a:solidFill>
                  <a:schemeClr val="bg1"/>
                </a:solidFill>
              </a:defRPr>
            </a:lvl1pPr>
            <a:lvl2pPr>
              <a:defRPr>
                <a:solidFill>
                  <a:schemeClr val="bg1"/>
                </a:solidFill>
              </a:defRPr>
            </a:lvl2pPr>
            <a:lvl3pPr>
              <a:defRPr>
                <a:solidFill>
                  <a:schemeClr val="bg1"/>
                </a:solidFill>
              </a:defRPr>
            </a:lvl3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6" name="Footer Placeholder 7">
            <a:extLst>
              <a:ext uri="{FF2B5EF4-FFF2-40B4-BE49-F238E27FC236}">
                <a16:creationId xmlns:a16="http://schemas.microsoft.com/office/drawing/2014/main" id="{AC577082-3482-F94E-FEFB-F4EDE36EAED5}"/>
              </a:ext>
            </a:extLst>
          </p:cNvPr>
          <p:cNvSpPr>
            <a:spLocks noGrp="1" noSelect="1"/>
          </p:cNvSpPr>
          <p:nvPr>
            <p:ph type="ftr" sz="quarter" idx="1003"/>
          </p:nvPr>
        </p:nvSpPr>
        <p:spPr/>
        <p:txBody>
          <a:bodyPr/>
          <a:lstStyle/>
          <a:p>
            <a:r>
              <a:rPr lang="nl-NL"/>
              <a:t>powerpoint template</a:t>
            </a:r>
            <a:endParaRPr lang="nl-NL" dirty="0"/>
          </a:p>
        </p:txBody>
      </p:sp>
      <p:sp>
        <p:nvSpPr>
          <p:cNvPr id="7" name="Slide Number Placeholder 8">
            <a:extLst>
              <a:ext uri="{FF2B5EF4-FFF2-40B4-BE49-F238E27FC236}">
                <a16:creationId xmlns:a16="http://schemas.microsoft.com/office/drawing/2014/main" id="{F7904B7A-03F5-BCC0-48C5-95BFBA2FAD7C}"/>
              </a:ext>
            </a:extLst>
          </p:cNvPr>
          <p:cNvSpPr>
            <a:spLocks noGrp="1" noSelect="1"/>
          </p:cNvSpPr>
          <p:nvPr>
            <p:ph type="sldNum" sz="quarter" idx="1004"/>
          </p:nvPr>
        </p:nvSpPr>
        <p:spPr/>
        <p:txBody>
          <a:bodyPr/>
          <a:lstStyle/>
          <a:p>
            <a:fld id="{8F18802B-E4C7-4B2D-B37A-6B7CC3C134EA}" type="slidenum">
              <a:rPr lang="nl-NL" smtClean="0"/>
              <a:pPr/>
              <a:t>‹nr.›</a:t>
            </a:fld>
            <a:endParaRPr lang="nl-NL" dirty="0"/>
          </a:p>
        </p:txBody>
      </p:sp>
      <p:sp>
        <p:nvSpPr>
          <p:cNvPr id="2" name="Instructie algemeen 9">
            <a:extLst>
              <a:ext uri="{FF2B5EF4-FFF2-40B4-BE49-F238E27FC236}">
                <a16:creationId xmlns:a16="http://schemas.microsoft.com/office/drawing/2014/main" id="{7E34506E-403A-8C8F-62A6-AD45B21C9A48}"/>
              </a:ext>
            </a:extLst>
          </p:cNvPr>
          <p:cNvSpPr>
            <a:spLocks noGrp="1" noSelect="1"/>
          </p:cNvSpPr>
          <p:nvPr>
            <p:ph type="body" sz="quarter" idx="14" hasCustomPrompt="1"/>
          </p:nvPr>
        </p:nvSpPr>
        <p:spPr>
          <a:xfrm>
            <a:off x="-2113544" y="-2"/>
            <a:ext cx="2052000" cy="4284000"/>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3" name="Instructie Picture 10 {PHJU}">
            <a:extLst>
              <a:ext uri="{FF2B5EF4-FFF2-40B4-BE49-F238E27FC236}">
                <a16:creationId xmlns:a16="http://schemas.microsoft.com/office/drawing/2014/main" id="{81DFFB19-B157-5E99-E38F-A726EF2F70D9}"/>
              </a:ext>
            </a:extLst>
          </p:cNvPr>
          <p:cNvSpPr>
            <a:spLocks noGrp="1" noSelect="1" noChangeAspect="1"/>
          </p:cNvSpPr>
          <p:nvPr>
            <p:ph type="body" sz="quarter" idx="15" hasCustomPrompt="1"/>
          </p:nvPr>
        </p:nvSpPr>
        <p:spPr>
          <a:xfrm>
            <a:off x="-2094104" y="2539128"/>
            <a:ext cx="1465333" cy="756000"/>
          </a:xfrm>
          <a:blipFill>
            <a:blip r:embed="rId4" cstate="email">
              <a:extLst>
                <a:ext uri="{28A0092B-C50C-407E-A947-70E740481C1C}">
                  <a14:useLocalDpi xmlns:a14="http://schemas.microsoft.com/office/drawing/2010/main"/>
                </a:ext>
              </a:extLst>
            </a:blip>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
        <p:nvSpPr>
          <p:cNvPr id="19" name="Picture placeholder JU 12">
            <a:extLst>
              <a:ext uri="{FF2B5EF4-FFF2-40B4-BE49-F238E27FC236}">
                <a16:creationId xmlns:a16="http://schemas.microsoft.com/office/drawing/2014/main" id="{CC4579EE-C41C-E0FC-F176-10E689A390B6}"/>
              </a:ext>
            </a:extLst>
          </p:cNvPr>
          <p:cNvSpPr>
            <a:spLocks noGrp="1" noSelect="1"/>
          </p:cNvSpPr>
          <p:nvPr>
            <p:ph type="pic" idx="1001" hasCustomPrompt="1"/>
            <p:custDataLst>
              <p:custData r:id="rId1"/>
            </p:custDataLst>
          </p:nvPr>
        </p:nvSpPr>
        <p:spPr bwMode="auto">
          <a:xfrm>
            <a:off x="6939635" y="3635279"/>
            <a:ext cx="4673230" cy="2489060"/>
          </a:xfrm>
          <a:custGeom>
            <a:avLst/>
            <a:gdLst>
              <a:gd name="connsiteX0" fmla="*/ 98124 w 4673230"/>
              <a:gd name="connsiteY0" fmla="*/ 0 h 2489060"/>
              <a:gd name="connsiteX1" fmla="*/ 301676 w 4673230"/>
              <a:gd name="connsiteY1" fmla="*/ 3176 h 2489060"/>
              <a:gd name="connsiteX2" fmla="*/ 582394 w 4673230"/>
              <a:gd name="connsiteY2" fmla="*/ 20961 h 2489060"/>
              <a:gd name="connsiteX3" fmla="*/ 728151 w 4673230"/>
              <a:gd name="connsiteY3" fmla="*/ 26996 h 2489060"/>
              <a:gd name="connsiteX4" fmla="*/ 862794 w 4673230"/>
              <a:gd name="connsiteY4" fmla="*/ 28901 h 2489060"/>
              <a:gd name="connsiteX5" fmla="*/ 1125728 w 4673230"/>
              <a:gd name="connsiteY5" fmla="*/ 35888 h 2489060"/>
              <a:gd name="connsiteX6" fmla="*/ 1458206 w 4673230"/>
              <a:gd name="connsiteY6" fmla="*/ 38747 h 2489060"/>
              <a:gd name="connsiteX7" fmla="*/ 1538547 w 4673230"/>
              <a:gd name="connsiteY7" fmla="*/ 45416 h 2489060"/>
              <a:gd name="connsiteX8" fmla="*/ 1598247 w 4673230"/>
              <a:gd name="connsiteY8" fmla="*/ 44464 h 2489060"/>
              <a:gd name="connsiteX9" fmla="*/ 1656677 w 4673230"/>
              <a:gd name="connsiteY9" fmla="*/ 54309 h 2489060"/>
              <a:gd name="connsiteX10" fmla="*/ 1726222 w 4673230"/>
              <a:gd name="connsiteY10" fmla="*/ 53991 h 2489060"/>
              <a:gd name="connsiteX11" fmla="*/ 2042505 w 4673230"/>
              <a:gd name="connsiteY11" fmla="*/ 62884 h 2489060"/>
              <a:gd name="connsiteX12" fmla="*/ 2435319 w 4673230"/>
              <a:gd name="connsiteY12" fmla="*/ 54309 h 2489060"/>
              <a:gd name="connsiteX13" fmla="*/ 2581076 w 4673230"/>
              <a:gd name="connsiteY13" fmla="*/ 45416 h 2489060"/>
              <a:gd name="connsiteX14" fmla="*/ 2691902 w 4673230"/>
              <a:gd name="connsiteY14" fmla="*/ 39064 h 2489060"/>
              <a:gd name="connsiteX15" fmla="*/ 2872273 w 4673230"/>
              <a:gd name="connsiteY15" fmla="*/ 39064 h 2489060"/>
              <a:gd name="connsiteX16" fmla="*/ 3322246 w 4673230"/>
              <a:gd name="connsiteY16" fmla="*/ 35888 h 2489060"/>
              <a:gd name="connsiteX17" fmla="*/ 3434343 w 4673230"/>
              <a:gd name="connsiteY17" fmla="*/ 26678 h 2489060"/>
              <a:gd name="connsiteX18" fmla="*/ 3517541 w 4673230"/>
              <a:gd name="connsiteY18" fmla="*/ 26996 h 2489060"/>
              <a:gd name="connsiteX19" fmla="*/ 3667109 w 4673230"/>
              <a:gd name="connsiteY19" fmla="*/ 20961 h 2489060"/>
              <a:gd name="connsiteX20" fmla="*/ 4058653 w 4673230"/>
              <a:gd name="connsiteY20" fmla="*/ 20961 h 2489060"/>
              <a:gd name="connsiteX21" fmla="*/ 4177735 w 4673230"/>
              <a:gd name="connsiteY21" fmla="*/ 33983 h 2489060"/>
              <a:gd name="connsiteX22" fmla="*/ 4312696 w 4673230"/>
              <a:gd name="connsiteY22" fmla="*/ 38747 h 2489060"/>
              <a:gd name="connsiteX23" fmla="*/ 4417489 w 4673230"/>
              <a:gd name="connsiteY23" fmla="*/ 52086 h 2489060"/>
              <a:gd name="connsiteX24" fmla="*/ 4508944 w 4673230"/>
              <a:gd name="connsiteY24" fmla="*/ 53991 h 2489060"/>
              <a:gd name="connsiteX25" fmla="*/ 4588967 w 4673230"/>
              <a:gd name="connsiteY25" fmla="*/ 57167 h 2489060"/>
              <a:gd name="connsiteX26" fmla="*/ 4628979 w 4673230"/>
              <a:gd name="connsiteY26" fmla="*/ 56850 h 2489060"/>
              <a:gd name="connsiteX27" fmla="*/ 4634695 w 4673230"/>
              <a:gd name="connsiteY27" fmla="*/ 81622 h 2489060"/>
              <a:gd name="connsiteX28" fmla="*/ 4635013 w 4673230"/>
              <a:gd name="connsiteY28" fmla="*/ 122592 h 2489060"/>
              <a:gd name="connsiteX29" fmla="*/ 4628661 w 4673230"/>
              <a:gd name="connsiteY29" fmla="*/ 189287 h 2489060"/>
              <a:gd name="connsiteX30" fmla="*/ 4635013 w 4673230"/>
              <a:gd name="connsiteY30" fmla="*/ 251854 h 2489060"/>
              <a:gd name="connsiteX31" fmla="*/ 4635013 w 4673230"/>
              <a:gd name="connsiteY31" fmla="*/ 291553 h 2489060"/>
              <a:gd name="connsiteX32" fmla="*/ 4639459 w 4673230"/>
              <a:gd name="connsiteY32" fmla="*/ 379845 h 2489060"/>
              <a:gd name="connsiteX33" fmla="*/ 4641047 w 4673230"/>
              <a:gd name="connsiteY33" fmla="*/ 450033 h 2489060"/>
              <a:gd name="connsiteX34" fmla="*/ 4653113 w 4673230"/>
              <a:gd name="connsiteY34" fmla="*/ 534514 h 2489060"/>
              <a:gd name="connsiteX35" fmla="*/ 4652796 w 4673230"/>
              <a:gd name="connsiteY35" fmla="*/ 683466 h 2489060"/>
              <a:gd name="connsiteX36" fmla="*/ 4658829 w 4673230"/>
              <a:gd name="connsiteY36" fmla="*/ 866719 h 2489060"/>
              <a:gd name="connsiteX37" fmla="*/ 4661687 w 4673230"/>
              <a:gd name="connsiteY37" fmla="*/ 1050290 h 2489060"/>
              <a:gd name="connsiteX38" fmla="*/ 4668039 w 4673230"/>
              <a:gd name="connsiteY38" fmla="*/ 1168435 h 2489060"/>
              <a:gd name="connsiteX39" fmla="*/ 4668039 w 4673230"/>
              <a:gd name="connsiteY39" fmla="*/ 1204959 h 2489060"/>
              <a:gd name="connsiteX40" fmla="*/ 4670897 w 4673230"/>
              <a:gd name="connsiteY40" fmla="*/ 1244341 h 2489060"/>
              <a:gd name="connsiteX41" fmla="*/ 4670897 w 4673230"/>
              <a:gd name="connsiteY41" fmla="*/ 1438709 h 2489060"/>
              <a:gd name="connsiteX42" fmla="*/ 4670897 w 4673230"/>
              <a:gd name="connsiteY42" fmla="*/ 1613387 h 2489060"/>
              <a:gd name="connsiteX43" fmla="*/ 4670897 w 4673230"/>
              <a:gd name="connsiteY43" fmla="*/ 1701043 h 2489060"/>
              <a:gd name="connsiteX44" fmla="*/ 4658512 w 4673230"/>
              <a:gd name="connsiteY44" fmla="*/ 1782666 h 2489060"/>
              <a:gd name="connsiteX45" fmla="*/ 4668356 w 4673230"/>
              <a:gd name="connsiteY45" fmla="*/ 1883026 h 2489060"/>
              <a:gd name="connsiteX46" fmla="*/ 4670897 w 4673230"/>
              <a:gd name="connsiteY46" fmla="*/ 1972270 h 2489060"/>
              <a:gd name="connsiteX47" fmla="*/ 4670897 w 4673230"/>
              <a:gd name="connsiteY47" fmla="*/ 2061515 h 2489060"/>
              <a:gd name="connsiteX48" fmla="*/ 4668356 w 4673230"/>
              <a:gd name="connsiteY48" fmla="*/ 2161875 h 2489060"/>
              <a:gd name="connsiteX49" fmla="*/ 4658829 w 4673230"/>
              <a:gd name="connsiteY49" fmla="*/ 2196810 h 2489060"/>
              <a:gd name="connsiteX50" fmla="*/ 4658829 w 4673230"/>
              <a:gd name="connsiteY50" fmla="*/ 2218407 h 2489060"/>
              <a:gd name="connsiteX51" fmla="*/ 4652796 w 4673230"/>
              <a:gd name="connsiteY51" fmla="*/ 2254613 h 2489060"/>
              <a:gd name="connsiteX52" fmla="*/ 4652796 w 4673230"/>
              <a:gd name="connsiteY52" fmla="*/ 2326390 h 2489060"/>
              <a:gd name="connsiteX53" fmla="*/ 4650255 w 4673230"/>
              <a:gd name="connsiteY53" fmla="*/ 2375299 h 2489060"/>
              <a:gd name="connsiteX54" fmla="*/ 4640729 w 4673230"/>
              <a:gd name="connsiteY54" fmla="*/ 2393085 h 2489060"/>
              <a:gd name="connsiteX55" fmla="*/ 4640729 w 4673230"/>
              <a:gd name="connsiteY55" fmla="*/ 2411188 h 2489060"/>
              <a:gd name="connsiteX56" fmla="*/ 4640093 w 4673230"/>
              <a:gd name="connsiteY56" fmla="*/ 2474707 h 2489060"/>
              <a:gd name="connsiteX57" fmla="*/ 4540065 w 4673230"/>
              <a:gd name="connsiteY57" fmla="*/ 2475660 h 2489060"/>
              <a:gd name="connsiteX58" fmla="*/ 4418759 w 4673230"/>
              <a:gd name="connsiteY58" fmla="*/ 2464861 h 2489060"/>
              <a:gd name="connsiteX59" fmla="*/ 4275225 w 4673230"/>
              <a:gd name="connsiteY59" fmla="*/ 2457874 h 2489060"/>
              <a:gd name="connsiteX60" fmla="*/ 4051667 w 4673230"/>
              <a:gd name="connsiteY60" fmla="*/ 2451840 h 2489060"/>
              <a:gd name="connsiteX61" fmla="*/ 3807151 w 4673230"/>
              <a:gd name="connsiteY61" fmla="*/ 2457874 h 2489060"/>
              <a:gd name="connsiteX62" fmla="*/ 3740147 w 4673230"/>
              <a:gd name="connsiteY62" fmla="*/ 2457239 h 2489060"/>
              <a:gd name="connsiteX63" fmla="*/ 3711249 w 4673230"/>
              <a:gd name="connsiteY63" fmla="*/ 2467084 h 2489060"/>
              <a:gd name="connsiteX64" fmla="*/ 3621064 w 4673230"/>
              <a:gd name="connsiteY64" fmla="*/ 2466767 h 2489060"/>
              <a:gd name="connsiteX65" fmla="*/ 3151402 w 4673230"/>
              <a:gd name="connsiteY65" fmla="*/ 2475660 h 2489060"/>
              <a:gd name="connsiteX66" fmla="*/ 3027874 w 4673230"/>
              <a:gd name="connsiteY66" fmla="*/ 2484552 h 2489060"/>
              <a:gd name="connsiteX67" fmla="*/ 2942452 w 4673230"/>
              <a:gd name="connsiteY67" fmla="*/ 2484870 h 2489060"/>
              <a:gd name="connsiteX68" fmla="*/ 2732867 w 4673230"/>
              <a:gd name="connsiteY68" fmla="*/ 2484870 h 2489060"/>
              <a:gd name="connsiteX69" fmla="*/ 2526774 w 4673230"/>
              <a:gd name="connsiteY69" fmla="*/ 2484870 h 2489060"/>
              <a:gd name="connsiteX70" fmla="*/ 2365139 w 4673230"/>
              <a:gd name="connsiteY70" fmla="*/ 2475660 h 2489060"/>
              <a:gd name="connsiteX71" fmla="*/ 2160000 w 4673230"/>
              <a:gd name="connsiteY71" fmla="*/ 2466767 h 2489060"/>
              <a:gd name="connsiteX72" fmla="*/ 2054255 w 4673230"/>
              <a:gd name="connsiteY72" fmla="*/ 2467084 h 2489060"/>
              <a:gd name="connsiteX73" fmla="*/ 1966610 w 4673230"/>
              <a:gd name="connsiteY73" fmla="*/ 2466767 h 2489060"/>
              <a:gd name="connsiteX74" fmla="*/ 1713519 w 4673230"/>
              <a:gd name="connsiteY74" fmla="*/ 2469625 h 2489060"/>
              <a:gd name="connsiteX75" fmla="*/ 1599835 w 4673230"/>
              <a:gd name="connsiteY75" fmla="*/ 2475977 h 2489060"/>
              <a:gd name="connsiteX76" fmla="*/ 1495360 w 4673230"/>
              <a:gd name="connsiteY76" fmla="*/ 2484870 h 2489060"/>
              <a:gd name="connsiteX77" fmla="*/ 1376278 w 4673230"/>
              <a:gd name="connsiteY77" fmla="*/ 2484870 h 2489060"/>
              <a:gd name="connsiteX78" fmla="*/ 1268309 w 4673230"/>
              <a:gd name="connsiteY78" fmla="*/ 2475342 h 2489060"/>
              <a:gd name="connsiteX79" fmla="*/ 1093337 w 4673230"/>
              <a:gd name="connsiteY79" fmla="*/ 2475660 h 2489060"/>
              <a:gd name="connsiteX80" fmla="*/ 742123 w 4673230"/>
              <a:gd name="connsiteY80" fmla="*/ 2475660 h 2489060"/>
              <a:gd name="connsiteX81" fmla="*/ 15243 w 4673230"/>
              <a:gd name="connsiteY81" fmla="*/ 2487728 h 2489060"/>
              <a:gd name="connsiteX82" fmla="*/ 7622 w 4673230"/>
              <a:gd name="connsiteY82" fmla="*/ 2465179 h 2489060"/>
              <a:gd name="connsiteX83" fmla="*/ 1906 w 4673230"/>
              <a:gd name="connsiteY83" fmla="*/ 2386098 h 2489060"/>
              <a:gd name="connsiteX84" fmla="*/ 1906 w 4673230"/>
              <a:gd name="connsiteY84" fmla="*/ 2303523 h 2489060"/>
              <a:gd name="connsiteX85" fmla="*/ 21276 w 4673230"/>
              <a:gd name="connsiteY85" fmla="*/ 2124716 h 2489060"/>
              <a:gd name="connsiteX86" fmla="*/ 26040 w 4673230"/>
              <a:gd name="connsiteY86" fmla="*/ 1960519 h 2489060"/>
              <a:gd name="connsiteX87" fmla="*/ 26040 w 4673230"/>
              <a:gd name="connsiteY87" fmla="*/ 1243705 h 2489060"/>
              <a:gd name="connsiteX88" fmla="*/ 30803 w 4673230"/>
              <a:gd name="connsiteY88" fmla="*/ 1029011 h 2489060"/>
              <a:gd name="connsiteX89" fmla="*/ 31756 w 4673230"/>
              <a:gd name="connsiteY89" fmla="*/ 983912 h 2489060"/>
              <a:gd name="connsiteX90" fmla="*/ 41282 w 4673230"/>
              <a:gd name="connsiteY90" fmla="*/ 939449 h 2489060"/>
              <a:gd name="connsiteX91" fmla="*/ 44140 w 4673230"/>
              <a:gd name="connsiteY91" fmla="*/ 868942 h 2489060"/>
              <a:gd name="connsiteX92" fmla="*/ 31756 w 4673230"/>
              <a:gd name="connsiteY92" fmla="*/ 783827 h 2489060"/>
              <a:gd name="connsiteX93" fmla="*/ 31756 w 4673230"/>
              <a:gd name="connsiteY93" fmla="*/ 707286 h 2489060"/>
              <a:gd name="connsiteX94" fmla="*/ 44140 w 4673230"/>
              <a:gd name="connsiteY94" fmla="*/ 621853 h 2489060"/>
              <a:gd name="connsiteX95" fmla="*/ 44140 w 4673230"/>
              <a:gd name="connsiteY95" fmla="*/ 539913 h 2489060"/>
              <a:gd name="connsiteX96" fmla="*/ 44140 w 4673230"/>
              <a:gd name="connsiteY96" fmla="*/ 399536 h 2489060"/>
              <a:gd name="connsiteX97" fmla="*/ 44775 w 4673230"/>
              <a:gd name="connsiteY97" fmla="*/ 268686 h 2489060"/>
              <a:gd name="connsiteX98" fmla="*/ 31756 w 4673230"/>
              <a:gd name="connsiteY98" fmla="*/ 215330 h 2489060"/>
              <a:gd name="connsiteX99" fmla="*/ 30803 w 4673230"/>
              <a:gd name="connsiteY99" fmla="*/ 195322 h 2489060"/>
              <a:gd name="connsiteX100" fmla="*/ 26040 w 4673230"/>
              <a:gd name="connsiteY100" fmla="*/ 135296 h 2489060"/>
              <a:gd name="connsiteX101" fmla="*/ 26040 w 4673230"/>
              <a:gd name="connsiteY101" fmla="*/ 35888 h 2489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4673230" h="2489060">
                <a:moveTo>
                  <a:pt x="98124" y="0"/>
                </a:moveTo>
                <a:cubicBezTo>
                  <a:pt x="166081" y="0"/>
                  <a:pt x="234037" y="2858"/>
                  <a:pt x="301676" y="3176"/>
                </a:cubicBezTo>
                <a:cubicBezTo>
                  <a:pt x="396625" y="3176"/>
                  <a:pt x="487763" y="21597"/>
                  <a:pt x="582394" y="20961"/>
                </a:cubicBezTo>
                <a:cubicBezTo>
                  <a:pt x="630979" y="20644"/>
                  <a:pt x="679248" y="26996"/>
                  <a:pt x="728151" y="26996"/>
                </a:cubicBezTo>
                <a:cubicBezTo>
                  <a:pt x="772291" y="26996"/>
                  <a:pt x="819289" y="22549"/>
                  <a:pt x="862794" y="28901"/>
                </a:cubicBezTo>
                <a:cubicBezTo>
                  <a:pt x="948533" y="41923"/>
                  <a:pt x="1038401" y="35888"/>
                  <a:pt x="1125728" y="35888"/>
                </a:cubicBezTo>
                <a:cubicBezTo>
                  <a:pt x="1236554" y="35888"/>
                  <a:pt x="1347063" y="39700"/>
                  <a:pt x="1458206" y="38747"/>
                </a:cubicBezTo>
                <a:cubicBezTo>
                  <a:pt x="1485516" y="38747"/>
                  <a:pt x="1511238" y="44146"/>
                  <a:pt x="1538547" y="45416"/>
                </a:cubicBezTo>
                <a:cubicBezTo>
                  <a:pt x="1557918" y="46052"/>
                  <a:pt x="1578877" y="42240"/>
                  <a:pt x="1598247" y="44464"/>
                </a:cubicBezTo>
                <a:cubicBezTo>
                  <a:pt x="1618571" y="47004"/>
                  <a:pt x="1635401" y="53674"/>
                  <a:pt x="1656677" y="54309"/>
                </a:cubicBezTo>
                <a:cubicBezTo>
                  <a:pt x="1679859" y="54944"/>
                  <a:pt x="1703040" y="53039"/>
                  <a:pt x="1726222" y="53991"/>
                </a:cubicBezTo>
                <a:cubicBezTo>
                  <a:pt x="1831649" y="58120"/>
                  <a:pt x="1936760" y="62884"/>
                  <a:pt x="2042505" y="62884"/>
                </a:cubicBezTo>
                <a:cubicBezTo>
                  <a:pt x="2173655" y="62884"/>
                  <a:pt x="2304169" y="52721"/>
                  <a:pt x="2435319" y="54309"/>
                </a:cubicBezTo>
                <a:cubicBezTo>
                  <a:pt x="2483587" y="54944"/>
                  <a:pt x="2532808" y="47322"/>
                  <a:pt x="2581076" y="45416"/>
                </a:cubicBezTo>
                <a:cubicBezTo>
                  <a:pt x="2618230" y="43828"/>
                  <a:pt x="2654431" y="39064"/>
                  <a:pt x="2691902" y="39064"/>
                </a:cubicBezTo>
                <a:cubicBezTo>
                  <a:pt x="2752237" y="39064"/>
                  <a:pt x="2812255" y="38747"/>
                  <a:pt x="2872273" y="39064"/>
                </a:cubicBezTo>
                <a:cubicBezTo>
                  <a:pt x="3022158" y="39382"/>
                  <a:pt x="3172361" y="35571"/>
                  <a:pt x="3322246" y="35888"/>
                </a:cubicBezTo>
                <a:cubicBezTo>
                  <a:pt x="3360988" y="36206"/>
                  <a:pt x="3396554" y="28584"/>
                  <a:pt x="3434343" y="26678"/>
                </a:cubicBezTo>
                <a:cubicBezTo>
                  <a:pt x="3461970" y="25408"/>
                  <a:pt x="3489915" y="26996"/>
                  <a:pt x="3517541" y="26996"/>
                </a:cubicBezTo>
                <a:cubicBezTo>
                  <a:pt x="3568033" y="26996"/>
                  <a:pt x="3616936" y="20961"/>
                  <a:pt x="3667109" y="20961"/>
                </a:cubicBezTo>
                <a:cubicBezTo>
                  <a:pt x="3797624" y="21597"/>
                  <a:pt x="3928139" y="20961"/>
                  <a:pt x="4058653" y="20961"/>
                </a:cubicBezTo>
                <a:cubicBezTo>
                  <a:pt x="4101205" y="20961"/>
                  <a:pt x="4136136" y="25408"/>
                  <a:pt x="4177735" y="33983"/>
                </a:cubicBezTo>
                <a:cubicBezTo>
                  <a:pt x="4221558" y="43193"/>
                  <a:pt x="4268239" y="33983"/>
                  <a:pt x="4312696" y="38747"/>
                </a:cubicBezTo>
                <a:cubicBezTo>
                  <a:pt x="4347945" y="42240"/>
                  <a:pt x="4382557" y="47322"/>
                  <a:pt x="4417489" y="52086"/>
                </a:cubicBezTo>
                <a:cubicBezTo>
                  <a:pt x="4447973" y="55897"/>
                  <a:pt x="4478141" y="52721"/>
                  <a:pt x="4508944" y="53991"/>
                </a:cubicBezTo>
                <a:cubicBezTo>
                  <a:pt x="4535619" y="54944"/>
                  <a:pt x="4561975" y="57167"/>
                  <a:pt x="4588967" y="57167"/>
                </a:cubicBezTo>
                <a:cubicBezTo>
                  <a:pt x="4599129" y="56850"/>
                  <a:pt x="4619135" y="53356"/>
                  <a:pt x="4628979" y="56850"/>
                </a:cubicBezTo>
                <a:cubicBezTo>
                  <a:pt x="4646445" y="63519"/>
                  <a:pt x="4638189" y="65107"/>
                  <a:pt x="4634695" y="81622"/>
                </a:cubicBezTo>
                <a:cubicBezTo>
                  <a:pt x="4632155" y="94008"/>
                  <a:pt x="4635013" y="109888"/>
                  <a:pt x="4635013" y="122592"/>
                </a:cubicBezTo>
                <a:cubicBezTo>
                  <a:pt x="4635013" y="146094"/>
                  <a:pt x="4628661" y="167056"/>
                  <a:pt x="4628661" y="189287"/>
                </a:cubicBezTo>
                <a:cubicBezTo>
                  <a:pt x="4628344" y="209613"/>
                  <a:pt x="4635013" y="230575"/>
                  <a:pt x="4635013" y="251854"/>
                </a:cubicBezTo>
                <a:cubicBezTo>
                  <a:pt x="4634695" y="265193"/>
                  <a:pt x="4635013" y="278214"/>
                  <a:pt x="4635013" y="291553"/>
                </a:cubicBezTo>
                <a:cubicBezTo>
                  <a:pt x="4635013" y="321725"/>
                  <a:pt x="4634695" y="350308"/>
                  <a:pt x="4639459" y="379845"/>
                </a:cubicBezTo>
                <a:cubicBezTo>
                  <a:pt x="4643269" y="402394"/>
                  <a:pt x="4641047" y="427167"/>
                  <a:pt x="4641047" y="450033"/>
                </a:cubicBezTo>
                <a:cubicBezTo>
                  <a:pt x="4640411" y="480205"/>
                  <a:pt x="4652161" y="504977"/>
                  <a:pt x="4653113" y="534514"/>
                </a:cubicBezTo>
                <a:cubicBezTo>
                  <a:pt x="4654701" y="584059"/>
                  <a:pt x="4652796" y="633921"/>
                  <a:pt x="4652796" y="683466"/>
                </a:cubicBezTo>
                <a:cubicBezTo>
                  <a:pt x="4652796" y="745080"/>
                  <a:pt x="4658829" y="805106"/>
                  <a:pt x="4658829" y="866719"/>
                </a:cubicBezTo>
                <a:cubicBezTo>
                  <a:pt x="4658829" y="925792"/>
                  <a:pt x="4650255" y="992805"/>
                  <a:pt x="4661687" y="1050290"/>
                </a:cubicBezTo>
                <a:cubicBezTo>
                  <a:pt x="4669309" y="1089989"/>
                  <a:pt x="4675977" y="1128418"/>
                  <a:pt x="4668039" y="1168435"/>
                </a:cubicBezTo>
                <a:cubicBezTo>
                  <a:pt x="4663593" y="1190667"/>
                  <a:pt x="4663275" y="1182092"/>
                  <a:pt x="4668039" y="1204959"/>
                </a:cubicBezTo>
                <a:cubicBezTo>
                  <a:pt x="4670897" y="1219251"/>
                  <a:pt x="4670897" y="1229414"/>
                  <a:pt x="4670897" y="1244341"/>
                </a:cubicBezTo>
                <a:cubicBezTo>
                  <a:pt x="4669943" y="1309130"/>
                  <a:pt x="4670897" y="1373920"/>
                  <a:pt x="4670897" y="1438709"/>
                </a:cubicBezTo>
                <a:cubicBezTo>
                  <a:pt x="4670897" y="1438709"/>
                  <a:pt x="4670897" y="1438709"/>
                  <a:pt x="4670897" y="1613387"/>
                </a:cubicBezTo>
                <a:cubicBezTo>
                  <a:pt x="4670897" y="1642606"/>
                  <a:pt x="4670579" y="1671825"/>
                  <a:pt x="4670897" y="1701043"/>
                </a:cubicBezTo>
                <a:cubicBezTo>
                  <a:pt x="4671214" y="1731215"/>
                  <a:pt x="4661052" y="1754717"/>
                  <a:pt x="4658512" y="1782666"/>
                </a:cubicBezTo>
                <a:cubicBezTo>
                  <a:pt x="4655654" y="1817601"/>
                  <a:pt x="4657877" y="1852219"/>
                  <a:pt x="4668356" y="1883026"/>
                </a:cubicBezTo>
                <a:cubicBezTo>
                  <a:pt x="4676613" y="1909069"/>
                  <a:pt x="4670897" y="1944957"/>
                  <a:pt x="4670897" y="1972270"/>
                </a:cubicBezTo>
                <a:cubicBezTo>
                  <a:pt x="4670897" y="1972270"/>
                  <a:pt x="4670897" y="1972270"/>
                  <a:pt x="4670897" y="2061515"/>
                </a:cubicBezTo>
                <a:cubicBezTo>
                  <a:pt x="4670897" y="2092321"/>
                  <a:pt x="4677565" y="2132656"/>
                  <a:pt x="4668356" y="2161875"/>
                </a:cubicBezTo>
                <a:cubicBezTo>
                  <a:pt x="4663593" y="2176484"/>
                  <a:pt x="4659465" y="2180613"/>
                  <a:pt x="4658829" y="2196810"/>
                </a:cubicBezTo>
                <a:cubicBezTo>
                  <a:pt x="4658512" y="2203798"/>
                  <a:pt x="4659465" y="2211420"/>
                  <a:pt x="4658829" y="2218407"/>
                </a:cubicBezTo>
                <a:cubicBezTo>
                  <a:pt x="4657877" y="2231428"/>
                  <a:pt x="4654383" y="2241909"/>
                  <a:pt x="4652796" y="2254613"/>
                </a:cubicBezTo>
                <a:cubicBezTo>
                  <a:pt x="4649621" y="2277480"/>
                  <a:pt x="4652796" y="2303205"/>
                  <a:pt x="4652796" y="2326390"/>
                </a:cubicBezTo>
                <a:cubicBezTo>
                  <a:pt x="4652796" y="2342905"/>
                  <a:pt x="4655019" y="2360055"/>
                  <a:pt x="4650255" y="2375299"/>
                </a:cubicBezTo>
                <a:cubicBezTo>
                  <a:pt x="4648350" y="2381334"/>
                  <a:pt x="4642317" y="2385462"/>
                  <a:pt x="4640729" y="2393085"/>
                </a:cubicBezTo>
                <a:cubicBezTo>
                  <a:pt x="4639459" y="2397849"/>
                  <a:pt x="4640729" y="2406424"/>
                  <a:pt x="4640729" y="2411188"/>
                </a:cubicBezTo>
                <a:cubicBezTo>
                  <a:pt x="4641047" y="2431831"/>
                  <a:pt x="4643587" y="2455016"/>
                  <a:pt x="4640093" y="2474707"/>
                </a:cubicBezTo>
                <a:cubicBezTo>
                  <a:pt x="4608973" y="2480424"/>
                  <a:pt x="4571502" y="2476295"/>
                  <a:pt x="4540065" y="2475660"/>
                </a:cubicBezTo>
                <a:cubicBezTo>
                  <a:pt x="4502593" y="2475024"/>
                  <a:pt x="4455913" y="2473754"/>
                  <a:pt x="4418759" y="2464861"/>
                </a:cubicBezTo>
                <a:cubicBezTo>
                  <a:pt x="4372396" y="2453745"/>
                  <a:pt x="4323811" y="2458509"/>
                  <a:pt x="4275225" y="2457874"/>
                </a:cubicBezTo>
                <a:cubicBezTo>
                  <a:pt x="4200917" y="2456921"/>
                  <a:pt x="4126609" y="2451840"/>
                  <a:pt x="4051667" y="2451840"/>
                </a:cubicBezTo>
                <a:cubicBezTo>
                  <a:pt x="3969738" y="2451840"/>
                  <a:pt x="3888762" y="2457874"/>
                  <a:pt x="3807151" y="2457874"/>
                </a:cubicBezTo>
                <a:cubicBezTo>
                  <a:pt x="3786509" y="2457874"/>
                  <a:pt x="3760153" y="2453110"/>
                  <a:pt x="3740147" y="2457239"/>
                </a:cubicBezTo>
                <a:cubicBezTo>
                  <a:pt x="3729350" y="2459462"/>
                  <a:pt x="3721729" y="2465179"/>
                  <a:pt x="3711249" y="2467084"/>
                </a:cubicBezTo>
                <a:cubicBezTo>
                  <a:pt x="3683940" y="2472484"/>
                  <a:pt x="3649326" y="2466767"/>
                  <a:pt x="3621064" y="2466767"/>
                </a:cubicBezTo>
                <a:cubicBezTo>
                  <a:pt x="3464193" y="2466767"/>
                  <a:pt x="3307956" y="2476612"/>
                  <a:pt x="3151402" y="2475660"/>
                </a:cubicBezTo>
                <a:cubicBezTo>
                  <a:pt x="3108850" y="2475660"/>
                  <a:pt x="3070109" y="2484870"/>
                  <a:pt x="3027874" y="2484552"/>
                </a:cubicBezTo>
                <a:cubicBezTo>
                  <a:pt x="2999612" y="2484552"/>
                  <a:pt x="2971032" y="2484870"/>
                  <a:pt x="2942452" y="2484870"/>
                </a:cubicBezTo>
                <a:cubicBezTo>
                  <a:pt x="2942452" y="2484870"/>
                  <a:pt x="2942452" y="2484870"/>
                  <a:pt x="2732867" y="2484870"/>
                </a:cubicBezTo>
                <a:cubicBezTo>
                  <a:pt x="2664275" y="2484870"/>
                  <a:pt x="2595683" y="2484870"/>
                  <a:pt x="2526774" y="2484870"/>
                </a:cubicBezTo>
                <a:cubicBezTo>
                  <a:pt x="2472155" y="2484552"/>
                  <a:pt x="2420076" y="2475660"/>
                  <a:pt x="2365139" y="2475660"/>
                </a:cubicBezTo>
                <a:cubicBezTo>
                  <a:pt x="2296865" y="2475977"/>
                  <a:pt x="2228591" y="2466767"/>
                  <a:pt x="2160000" y="2466767"/>
                </a:cubicBezTo>
                <a:cubicBezTo>
                  <a:pt x="2125069" y="2466767"/>
                  <a:pt x="2088868" y="2469943"/>
                  <a:pt x="2054255" y="2467084"/>
                </a:cubicBezTo>
                <a:cubicBezTo>
                  <a:pt x="2024087" y="2464544"/>
                  <a:pt x="1997412" y="2466767"/>
                  <a:pt x="1966610" y="2466767"/>
                </a:cubicBezTo>
                <a:cubicBezTo>
                  <a:pt x="1882141" y="2466449"/>
                  <a:pt x="1797671" y="2470260"/>
                  <a:pt x="1713519" y="2469625"/>
                </a:cubicBezTo>
                <a:cubicBezTo>
                  <a:pt x="1675095" y="2469625"/>
                  <a:pt x="1637942" y="2476295"/>
                  <a:pt x="1599835" y="2475977"/>
                </a:cubicBezTo>
                <a:cubicBezTo>
                  <a:pt x="1563634" y="2475342"/>
                  <a:pt x="1530926" y="2483282"/>
                  <a:pt x="1495360" y="2484870"/>
                </a:cubicBezTo>
                <a:cubicBezTo>
                  <a:pt x="1455983" y="2486775"/>
                  <a:pt x="1415972" y="2484552"/>
                  <a:pt x="1376278" y="2484870"/>
                </a:cubicBezTo>
                <a:cubicBezTo>
                  <a:pt x="1338489" y="2484870"/>
                  <a:pt x="1305146" y="2478836"/>
                  <a:pt x="1268309" y="2475342"/>
                </a:cubicBezTo>
                <a:cubicBezTo>
                  <a:pt x="1211150" y="2469943"/>
                  <a:pt x="1150497" y="2475660"/>
                  <a:pt x="1093337" y="2475660"/>
                </a:cubicBezTo>
                <a:cubicBezTo>
                  <a:pt x="1093337" y="2475660"/>
                  <a:pt x="1093337" y="2475660"/>
                  <a:pt x="742123" y="2475660"/>
                </a:cubicBezTo>
                <a:cubicBezTo>
                  <a:pt x="499512" y="2475660"/>
                  <a:pt x="258807" y="2494080"/>
                  <a:pt x="15243" y="2487728"/>
                </a:cubicBezTo>
                <a:cubicBezTo>
                  <a:pt x="13338" y="2480106"/>
                  <a:pt x="8892" y="2472801"/>
                  <a:pt x="7622" y="2465179"/>
                </a:cubicBezTo>
                <a:cubicBezTo>
                  <a:pt x="3811" y="2440406"/>
                  <a:pt x="4446" y="2411188"/>
                  <a:pt x="1906" y="2386098"/>
                </a:cubicBezTo>
                <a:cubicBezTo>
                  <a:pt x="-635" y="2360372"/>
                  <a:pt x="-635" y="2329248"/>
                  <a:pt x="1906" y="2303523"/>
                </a:cubicBezTo>
                <a:cubicBezTo>
                  <a:pt x="6987" y="2244450"/>
                  <a:pt x="13973" y="2183789"/>
                  <a:pt x="21276" y="2124716"/>
                </a:cubicBezTo>
                <a:cubicBezTo>
                  <a:pt x="27945" y="2070407"/>
                  <a:pt x="26040" y="2015463"/>
                  <a:pt x="26040" y="1960519"/>
                </a:cubicBezTo>
                <a:cubicBezTo>
                  <a:pt x="26040" y="1960519"/>
                  <a:pt x="26040" y="1960519"/>
                  <a:pt x="26040" y="1243705"/>
                </a:cubicBezTo>
                <a:cubicBezTo>
                  <a:pt x="26040" y="1171929"/>
                  <a:pt x="24452" y="1100152"/>
                  <a:pt x="30803" y="1029011"/>
                </a:cubicBezTo>
                <a:cubicBezTo>
                  <a:pt x="32073" y="1013766"/>
                  <a:pt x="31438" y="999157"/>
                  <a:pt x="31756" y="983912"/>
                </a:cubicBezTo>
                <a:cubicBezTo>
                  <a:pt x="32391" y="966127"/>
                  <a:pt x="38107" y="955011"/>
                  <a:pt x="41282" y="939449"/>
                </a:cubicBezTo>
                <a:cubicBezTo>
                  <a:pt x="46363" y="917217"/>
                  <a:pt x="43823" y="892444"/>
                  <a:pt x="44140" y="868942"/>
                </a:cubicBezTo>
                <a:cubicBezTo>
                  <a:pt x="44458" y="838453"/>
                  <a:pt x="33026" y="813681"/>
                  <a:pt x="31756" y="783827"/>
                </a:cubicBezTo>
                <a:cubicBezTo>
                  <a:pt x="30803" y="759054"/>
                  <a:pt x="30168" y="732059"/>
                  <a:pt x="31756" y="707286"/>
                </a:cubicBezTo>
                <a:cubicBezTo>
                  <a:pt x="33661" y="677750"/>
                  <a:pt x="44458" y="652342"/>
                  <a:pt x="44140" y="621853"/>
                </a:cubicBezTo>
                <a:cubicBezTo>
                  <a:pt x="43823" y="594540"/>
                  <a:pt x="44140" y="567226"/>
                  <a:pt x="44140" y="539913"/>
                </a:cubicBezTo>
                <a:cubicBezTo>
                  <a:pt x="44140" y="539913"/>
                  <a:pt x="44140" y="539913"/>
                  <a:pt x="44140" y="399536"/>
                </a:cubicBezTo>
                <a:cubicBezTo>
                  <a:pt x="44140" y="357295"/>
                  <a:pt x="50809" y="310291"/>
                  <a:pt x="44775" y="268686"/>
                </a:cubicBezTo>
                <a:cubicBezTo>
                  <a:pt x="41917" y="249948"/>
                  <a:pt x="33343" y="234703"/>
                  <a:pt x="31756" y="215330"/>
                </a:cubicBezTo>
                <a:cubicBezTo>
                  <a:pt x="31121" y="208343"/>
                  <a:pt x="31438" y="202309"/>
                  <a:pt x="30803" y="195322"/>
                </a:cubicBezTo>
                <a:cubicBezTo>
                  <a:pt x="28580" y="174995"/>
                  <a:pt x="26040" y="156575"/>
                  <a:pt x="26040" y="135296"/>
                </a:cubicBezTo>
                <a:cubicBezTo>
                  <a:pt x="26040" y="102266"/>
                  <a:pt x="26040" y="69236"/>
                  <a:pt x="26040" y="35888"/>
                </a:cubicBezTo>
                <a:close/>
              </a:path>
            </a:pathLst>
          </a:custGeom>
          <a:no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19000"/>
              </a:lnSpc>
              <a:spcBef>
                <a:spcPts val="0"/>
              </a:spcBef>
              <a:buFontTx/>
              <a:buNone/>
              <a:defRPr/>
            </a:lvl1pPr>
          </a:lstStyle>
          <a:p>
            <a:r>
              <a:rPr lang="nl-NL"/>
              <a:t>[Afbeelding]</a:t>
            </a:r>
            <a:endParaRPr lang="nl-NL" dirty="0"/>
          </a:p>
        </p:txBody>
      </p:sp>
      <p:sp>
        <p:nvSpPr>
          <p:cNvPr id="15" name="Picture placeholder JU 12">
            <a:extLst>
              <a:ext uri="{FF2B5EF4-FFF2-40B4-BE49-F238E27FC236}">
                <a16:creationId xmlns:a16="http://schemas.microsoft.com/office/drawing/2014/main" id="{86190ABD-CD75-2EAA-81F0-C7A043449C6D}"/>
              </a:ext>
            </a:extLst>
          </p:cNvPr>
          <p:cNvSpPr>
            <a:spLocks noGrp="1" noSelect="1"/>
          </p:cNvSpPr>
          <p:nvPr>
            <p:ph type="pic" idx="1000" hasCustomPrompt="1"/>
            <p:custDataLst>
              <p:custData r:id="rId2"/>
            </p:custDataLst>
          </p:nvPr>
        </p:nvSpPr>
        <p:spPr bwMode="auto">
          <a:xfrm>
            <a:off x="6954888" y="901358"/>
            <a:ext cx="4636096" cy="2527025"/>
          </a:xfrm>
          <a:custGeom>
            <a:avLst/>
            <a:gdLst>
              <a:gd name="connsiteX0" fmla="*/ 1368300 w 4636096"/>
              <a:gd name="connsiteY0" fmla="*/ 139 h 2527025"/>
              <a:gd name="connsiteX1" fmla="*/ 1445246 w 4636096"/>
              <a:gd name="connsiteY1" fmla="*/ 1647 h 2527025"/>
              <a:gd name="connsiteX2" fmla="*/ 1810650 w 4636096"/>
              <a:gd name="connsiteY2" fmla="*/ 1647 h 2527025"/>
              <a:gd name="connsiteX3" fmla="*/ 1966843 w 4636096"/>
              <a:gd name="connsiteY3" fmla="*/ 7678 h 2527025"/>
              <a:gd name="connsiteX4" fmla="*/ 2106846 w 4636096"/>
              <a:gd name="connsiteY4" fmla="*/ 16565 h 2527025"/>
              <a:gd name="connsiteX5" fmla="*/ 2436693 w 4636096"/>
              <a:gd name="connsiteY5" fmla="*/ 37832 h 2527025"/>
              <a:gd name="connsiteX6" fmla="*/ 2583045 w 4636096"/>
              <a:gd name="connsiteY6" fmla="*/ 43546 h 2527025"/>
              <a:gd name="connsiteX7" fmla="*/ 2720826 w 4636096"/>
              <a:gd name="connsiteY7" fmla="*/ 40372 h 2527025"/>
              <a:gd name="connsiteX8" fmla="*/ 3199248 w 4636096"/>
              <a:gd name="connsiteY8" fmla="*/ 34658 h 2527025"/>
              <a:gd name="connsiteX9" fmla="*/ 3340838 w 4636096"/>
              <a:gd name="connsiteY9" fmla="*/ 32754 h 2527025"/>
              <a:gd name="connsiteX10" fmla="*/ 3451633 w 4636096"/>
              <a:gd name="connsiteY10" fmla="*/ 25771 h 2527025"/>
              <a:gd name="connsiteX11" fmla="*/ 3650367 w 4636096"/>
              <a:gd name="connsiteY11" fmla="*/ 19740 h 2527025"/>
              <a:gd name="connsiteX12" fmla="*/ 3850054 w 4636096"/>
              <a:gd name="connsiteY12" fmla="*/ 19740 h 2527025"/>
              <a:gd name="connsiteX13" fmla="*/ 3972913 w 4636096"/>
              <a:gd name="connsiteY13" fmla="*/ 25771 h 2527025"/>
              <a:gd name="connsiteX14" fmla="*/ 4040534 w 4636096"/>
              <a:gd name="connsiteY14" fmla="*/ 25136 h 2527025"/>
              <a:gd name="connsiteX15" fmla="*/ 4075772 w 4636096"/>
              <a:gd name="connsiteY15" fmla="*/ 35293 h 2527025"/>
              <a:gd name="connsiteX16" fmla="*/ 4416731 w 4636096"/>
              <a:gd name="connsiteY16" fmla="*/ 55608 h 2527025"/>
              <a:gd name="connsiteX17" fmla="*/ 4511971 w 4636096"/>
              <a:gd name="connsiteY17" fmla="*/ 68622 h 2527025"/>
              <a:gd name="connsiteX18" fmla="*/ 4580862 w 4636096"/>
              <a:gd name="connsiteY18" fmla="*/ 70526 h 2527025"/>
              <a:gd name="connsiteX19" fmla="*/ 4606258 w 4636096"/>
              <a:gd name="connsiteY19" fmla="*/ 87032 h 2527025"/>
              <a:gd name="connsiteX20" fmla="*/ 4610703 w 4636096"/>
              <a:gd name="connsiteY20" fmla="*/ 123217 h 2527025"/>
              <a:gd name="connsiteX21" fmla="*/ 4612290 w 4636096"/>
              <a:gd name="connsiteY21" fmla="*/ 287956 h 2527025"/>
              <a:gd name="connsiteX22" fmla="*/ 4607528 w 4636096"/>
              <a:gd name="connsiteY22" fmla="*/ 447299 h 2527025"/>
              <a:gd name="connsiteX23" fmla="*/ 4606258 w 4636096"/>
              <a:gd name="connsiteY23" fmla="*/ 620925 h 2527025"/>
              <a:gd name="connsiteX24" fmla="*/ 4606258 w 4636096"/>
              <a:gd name="connsiteY24" fmla="*/ 740274 h 2527025"/>
              <a:gd name="connsiteX25" fmla="*/ 4599909 w 4636096"/>
              <a:gd name="connsiteY25" fmla="*/ 1003094 h 2527025"/>
              <a:gd name="connsiteX26" fmla="*/ 4600226 w 4636096"/>
              <a:gd name="connsiteY26" fmla="*/ 1160215 h 2527025"/>
              <a:gd name="connsiteX27" fmla="*/ 4600226 w 4636096"/>
              <a:gd name="connsiteY27" fmla="*/ 1267819 h 2527025"/>
              <a:gd name="connsiteX28" fmla="*/ 4601496 w 4636096"/>
              <a:gd name="connsiteY28" fmla="*/ 1404626 h 2527025"/>
              <a:gd name="connsiteX29" fmla="*/ 4600226 w 4636096"/>
              <a:gd name="connsiteY29" fmla="*/ 1477631 h 2527025"/>
              <a:gd name="connsiteX30" fmla="*/ 4600226 w 4636096"/>
              <a:gd name="connsiteY30" fmla="*/ 1645862 h 2527025"/>
              <a:gd name="connsiteX31" fmla="*/ 4594195 w 4636096"/>
              <a:gd name="connsiteY31" fmla="*/ 1754418 h 2527025"/>
              <a:gd name="connsiteX32" fmla="*/ 4582131 w 4636096"/>
              <a:gd name="connsiteY32" fmla="*/ 1945820 h 2527025"/>
              <a:gd name="connsiteX33" fmla="*/ 4613560 w 4636096"/>
              <a:gd name="connsiteY33" fmla="*/ 2196578 h 2527025"/>
              <a:gd name="connsiteX34" fmla="*/ 4618322 w 4636096"/>
              <a:gd name="connsiteY34" fmla="*/ 2382901 h 2527025"/>
              <a:gd name="connsiteX35" fmla="*/ 4626894 w 4636096"/>
              <a:gd name="connsiteY35" fmla="*/ 2462573 h 2527025"/>
              <a:gd name="connsiteX36" fmla="*/ 4621180 w 4636096"/>
              <a:gd name="connsiteY36" fmla="*/ 2493362 h 2527025"/>
              <a:gd name="connsiteX37" fmla="*/ 4583718 w 4636096"/>
              <a:gd name="connsiteY37" fmla="*/ 2503202 h 2527025"/>
              <a:gd name="connsiteX38" fmla="*/ 4151964 w 4636096"/>
              <a:gd name="connsiteY38" fmla="*/ 2527008 h 2527025"/>
              <a:gd name="connsiteX39" fmla="*/ 3551953 w 4636096"/>
              <a:gd name="connsiteY39" fmla="*/ 2517803 h 2527025"/>
              <a:gd name="connsiteX40" fmla="*/ 3467507 w 4636096"/>
              <a:gd name="connsiteY40" fmla="*/ 2515899 h 2527025"/>
              <a:gd name="connsiteX41" fmla="*/ 3410363 w 4636096"/>
              <a:gd name="connsiteY41" fmla="*/ 2508916 h 2527025"/>
              <a:gd name="connsiteX42" fmla="*/ 3228772 w 4636096"/>
              <a:gd name="connsiteY42" fmla="*/ 2508916 h 2527025"/>
              <a:gd name="connsiteX43" fmla="*/ 3076706 w 4636096"/>
              <a:gd name="connsiteY43" fmla="*/ 2507646 h 2527025"/>
              <a:gd name="connsiteX44" fmla="*/ 2898607 w 4636096"/>
              <a:gd name="connsiteY44" fmla="*/ 2509233 h 2527025"/>
              <a:gd name="connsiteX45" fmla="*/ 2610348 w 4636096"/>
              <a:gd name="connsiteY45" fmla="*/ 2508916 h 2527025"/>
              <a:gd name="connsiteX46" fmla="*/ 2380819 w 4636096"/>
              <a:gd name="connsiteY46" fmla="*/ 2503202 h 2527025"/>
              <a:gd name="connsiteX47" fmla="*/ 2096369 w 4636096"/>
              <a:gd name="connsiteY47" fmla="*/ 2500028 h 2527025"/>
              <a:gd name="connsiteX48" fmla="*/ 1871603 w 4636096"/>
              <a:gd name="connsiteY48" fmla="*/ 2491140 h 2527025"/>
              <a:gd name="connsiteX49" fmla="*/ 1456357 w 4636096"/>
              <a:gd name="connsiteY49" fmla="*/ 2485109 h 2527025"/>
              <a:gd name="connsiteX50" fmla="*/ 1221432 w 4636096"/>
              <a:gd name="connsiteY50" fmla="*/ 2481935 h 2527025"/>
              <a:gd name="connsiteX51" fmla="*/ 960792 w 4636096"/>
              <a:gd name="connsiteY51" fmla="*/ 2490823 h 2527025"/>
              <a:gd name="connsiteX52" fmla="*/ 838885 w 4636096"/>
              <a:gd name="connsiteY52" fmla="*/ 2499711 h 2527025"/>
              <a:gd name="connsiteX53" fmla="*/ 720153 w 4636096"/>
              <a:gd name="connsiteY53" fmla="*/ 2502567 h 2527025"/>
              <a:gd name="connsiteX54" fmla="*/ 505228 w 4636096"/>
              <a:gd name="connsiteY54" fmla="*/ 2509233 h 2527025"/>
              <a:gd name="connsiteX55" fmla="*/ 126173 w 4636096"/>
              <a:gd name="connsiteY55" fmla="*/ 2500663 h 2527025"/>
              <a:gd name="connsiteX56" fmla="*/ 35695 w 4636096"/>
              <a:gd name="connsiteY56" fmla="*/ 2500345 h 2527025"/>
              <a:gd name="connsiteX57" fmla="*/ 10298 w 4636096"/>
              <a:gd name="connsiteY57" fmla="*/ 2473682 h 2527025"/>
              <a:gd name="connsiteX58" fmla="*/ 5853 w 4636096"/>
              <a:gd name="connsiteY58" fmla="*/ 2372744 h 2527025"/>
              <a:gd name="connsiteX59" fmla="*/ 4584 w 4636096"/>
              <a:gd name="connsiteY59" fmla="*/ 2115955 h 2527025"/>
              <a:gd name="connsiteX60" fmla="*/ 10615 w 4636096"/>
              <a:gd name="connsiteY60" fmla="*/ 1646496 h 2527025"/>
              <a:gd name="connsiteX61" fmla="*/ 10615 w 4636096"/>
              <a:gd name="connsiteY61" fmla="*/ 1232904 h 2527025"/>
              <a:gd name="connsiteX62" fmla="*/ 16647 w 4636096"/>
              <a:gd name="connsiteY62" fmla="*/ 1647 h 2527025"/>
              <a:gd name="connsiteX63" fmla="*/ 88712 w 4636096"/>
              <a:gd name="connsiteY63" fmla="*/ 25771 h 2527025"/>
              <a:gd name="connsiteX64" fmla="*/ 411893 w 4636096"/>
              <a:gd name="connsiteY64" fmla="*/ 25771 h 2527025"/>
              <a:gd name="connsiteX65" fmla="*/ 736026 w 4636096"/>
              <a:gd name="connsiteY65" fmla="*/ 19422 h 2527025"/>
              <a:gd name="connsiteX66" fmla="*/ 999523 w 4636096"/>
              <a:gd name="connsiteY66" fmla="*/ 16565 h 2527025"/>
              <a:gd name="connsiteX67" fmla="*/ 1139526 w 4636096"/>
              <a:gd name="connsiteY67" fmla="*/ 9582 h 2527025"/>
              <a:gd name="connsiteX68" fmla="*/ 1291592 w 4636096"/>
              <a:gd name="connsiteY68" fmla="*/ 2917 h 2527025"/>
              <a:gd name="connsiteX69" fmla="*/ 1368300 w 4636096"/>
              <a:gd name="connsiteY69" fmla="*/ 139 h 25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636096" h="2527025">
                <a:moveTo>
                  <a:pt x="1368300" y="139"/>
                </a:moveTo>
                <a:cubicBezTo>
                  <a:pt x="1394134" y="536"/>
                  <a:pt x="1420008" y="1647"/>
                  <a:pt x="1445246" y="1647"/>
                </a:cubicBezTo>
                <a:cubicBezTo>
                  <a:pt x="1566835" y="1647"/>
                  <a:pt x="1688742" y="2282"/>
                  <a:pt x="1810650" y="1647"/>
                </a:cubicBezTo>
                <a:cubicBezTo>
                  <a:pt x="1863032" y="1330"/>
                  <a:pt x="1914144" y="7995"/>
                  <a:pt x="1966843" y="7678"/>
                </a:cubicBezTo>
                <a:cubicBezTo>
                  <a:pt x="2014146" y="7360"/>
                  <a:pt x="2059226" y="16565"/>
                  <a:pt x="2106846" y="16565"/>
                </a:cubicBezTo>
                <a:cubicBezTo>
                  <a:pt x="2217642" y="16565"/>
                  <a:pt x="2326215" y="35610"/>
                  <a:pt x="2436693" y="37832"/>
                </a:cubicBezTo>
                <a:cubicBezTo>
                  <a:pt x="2485900" y="38785"/>
                  <a:pt x="2534156" y="43863"/>
                  <a:pt x="2583045" y="43546"/>
                </a:cubicBezTo>
                <a:cubicBezTo>
                  <a:pt x="2629078" y="43546"/>
                  <a:pt x="2675428" y="40054"/>
                  <a:pt x="2720826" y="40372"/>
                </a:cubicBezTo>
                <a:cubicBezTo>
                  <a:pt x="2879876" y="41641"/>
                  <a:pt x="3039562" y="34341"/>
                  <a:pt x="3199248" y="34658"/>
                </a:cubicBezTo>
                <a:cubicBezTo>
                  <a:pt x="3245915" y="34658"/>
                  <a:pt x="3294488" y="38785"/>
                  <a:pt x="3340838" y="32754"/>
                </a:cubicBezTo>
                <a:cubicBezTo>
                  <a:pt x="3378298" y="27675"/>
                  <a:pt x="3413220" y="25771"/>
                  <a:pt x="3451633" y="25771"/>
                </a:cubicBezTo>
                <a:cubicBezTo>
                  <a:pt x="3518301" y="25771"/>
                  <a:pt x="3584334" y="19422"/>
                  <a:pt x="3650367" y="19740"/>
                </a:cubicBezTo>
                <a:cubicBezTo>
                  <a:pt x="3717035" y="20057"/>
                  <a:pt x="3783386" y="20057"/>
                  <a:pt x="3850054" y="19740"/>
                </a:cubicBezTo>
                <a:cubicBezTo>
                  <a:pt x="3891324" y="19422"/>
                  <a:pt x="3931642" y="26088"/>
                  <a:pt x="3972913" y="25771"/>
                </a:cubicBezTo>
                <a:cubicBezTo>
                  <a:pt x="3993548" y="25771"/>
                  <a:pt x="4020216" y="21327"/>
                  <a:pt x="4040534" y="25136"/>
                </a:cubicBezTo>
                <a:cubicBezTo>
                  <a:pt x="4052915" y="27675"/>
                  <a:pt x="4062756" y="33706"/>
                  <a:pt x="4075772" y="35293"/>
                </a:cubicBezTo>
                <a:cubicBezTo>
                  <a:pt x="4189425" y="49259"/>
                  <a:pt x="4301491" y="56242"/>
                  <a:pt x="4416731" y="55608"/>
                </a:cubicBezTo>
                <a:cubicBezTo>
                  <a:pt x="4450065" y="55608"/>
                  <a:pt x="4479272" y="63861"/>
                  <a:pt x="4511971" y="68622"/>
                </a:cubicBezTo>
                <a:cubicBezTo>
                  <a:pt x="4535146" y="72113"/>
                  <a:pt x="4557686" y="69257"/>
                  <a:pt x="4580862" y="70526"/>
                </a:cubicBezTo>
                <a:cubicBezTo>
                  <a:pt x="4599909" y="71796"/>
                  <a:pt x="4601496" y="70209"/>
                  <a:pt x="4606258" y="87032"/>
                </a:cubicBezTo>
                <a:cubicBezTo>
                  <a:pt x="4608798" y="96554"/>
                  <a:pt x="4609750" y="113695"/>
                  <a:pt x="4610703" y="123217"/>
                </a:cubicBezTo>
                <a:cubicBezTo>
                  <a:pt x="4617688" y="176543"/>
                  <a:pt x="4611973" y="233995"/>
                  <a:pt x="4612290" y="287956"/>
                </a:cubicBezTo>
                <a:cubicBezTo>
                  <a:pt x="4612290" y="340965"/>
                  <a:pt x="4599274" y="394290"/>
                  <a:pt x="4607528" y="447299"/>
                </a:cubicBezTo>
                <a:cubicBezTo>
                  <a:pt x="4616418" y="505703"/>
                  <a:pt x="4605941" y="562203"/>
                  <a:pt x="4606258" y="620925"/>
                </a:cubicBezTo>
                <a:cubicBezTo>
                  <a:pt x="4606576" y="660602"/>
                  <a:pt x="4606258" y="700597"/>
                  <a:pt x="4606258" y="740274"/>
                </a:cubicBezTo>
                <a:cubicBezTo>
                  <a:pt x="4606258" y="827563"/>
                  <a:pt x="4611973" y="917709"/>
                  <a:pt x="4599909" y="1003094"/>
                </a:cubicBezTo>
                <a:cubicBezTo>
                  <a:pt x="4592608" y="1053246"/>
                  <a:pt x="4600226" y="1109746"/>
                  <a:pt x="4600226" y="1160215"/>
                </a:cubicBezTo>
                <a:cubicBezTo>
                  <a:pt x="4600226" y="1160215"/>
                  <a:pt x="4600226" y="1160215"/>
                  <a:pt x="4600226" y="1267819"/>
                </a:cubicBezTo>
                <a:cubicBezTo>
                  <a:pt x="4600226" y="1312575"/>
                  <a:pt x="4595147" y="1360822"/>
                  <a:pt x="4601496" y="1404626"/>
                </a:cubicBezTo>
                <a:cubicBezTo>
                  <a:pt x="4604988" y="1429067"/>
                  <a:pt x="4601179" y="1451286"/>
                  <a:pt x="4600226" y="1477631"/>
                </a:cubicBezTo>
                <a:cubicBezTo>
                  <a:pt x="4598004" y="1533496"/>
                  <a:pt x="4600226" y="1589996"/>
                  <a:pt x="4600226" y="1645862"/>
                </a:cubicBezTo>
                <a:cubicBezTo>
                  <a:pt x="4600226" y="1682999"/>
                  <a:pt x="4594195" y="1717598"/>
                  <a:pt x="4594195" y="1754418"/>
                </a:cubicBezTo>
                <a:cubicBezTo>
                  <a:pt x="4594195" y="1818853"/>
                  <a:pt x="4582448" y="1881702"/>
                  <a:pt x="4582131" y="1945820"/>
                </a:cubicBezTo>
                <a:cubicBezTo>
                  <a:pt x="4581496" y="2028665"/>
                  <a:pt x="4599274" y="2116589"/>
                  <a:pt x="4613560" y="2196578"/>
                </a:cubicBezTo>
                <a:cubicBezTo>
                  <a:pt x="4623719" y="2253396"/>
                  <a:pt x="4618322" y="2322275"/>
                  <a:pt x="4618322" y="2382901"/>
                </a:cubicBezTo>
                <a:cubicBezTo>
                  <a:pt x="4618322" y="2410834"/>
                  <a:pt x="4615782" y="2438132"/>
                  <a:pt x="4626894" y="2462573"/>
                </a:cubicBezTo>
                <a:cubicBezTo>
                  <a:pt x="4635466" y="2481935"/>
                  <a:pt x="4644672" y="2481300"/>
                  <a:pt x="4621180" y="2493362"/>
                </a:cubicBezTo>
                <a:cubicBezTo>
                  <a:pt x="4609750" y="2499393"/>
                  <a:pt x="4596734" y="2502567"/>
                  <a:pt x="4583718" y="2503202"/>
                </a:cubicBezTo>
                <a:cubicBezTo>
                  <a:pt x="4440541" y="2511137"/>
                  <a:pt x="4297046" y="2527643"/>
                  <a:pt x="4151964" y="2527008"/>
                </a:cubicBezTo>
                <a:cubicBezTo>
                  <a:pt x="3951643" y="2526056"/>
                  <a:pt x="3751956" y="2522247"/>
                  <a:pt x="3551953" y="2517803"/>
                </a:cubicBezTo>
                <a:cubicBezTo>
                  <a:pt x="3524016" y="2517168"/>
                  <a:pt x="3495126" y="2521295"/>
                  <a:pt x="3467507" y="2515899"/>
                </a:cubicBezTo>
                <a:cubicBezTo>
                  <a:pt x="3446871" y="2512090"/>
                  <a:pt x="3431633" y="2508598"/>
                  <a:pt x="3410363" y="2508916"/>
                </a:cubicBezTo>
                <a:cubicBezTo>
                  <a:pt x="3349726" y="2509550"/>
                  <a:pt x="3289090" y="2508916"/>
                  <a:pt x="3228772" y="2508916"/>
                </a:cubicBezTo>
                <a:cubicBezTo>
                  <a:pt x="3178295" y="2508916"/>
                  <a:pt x="3126548" y="2512725"/>
                  <a:pt x="3076706" y="2507646"/>
                </a:cubicBezTo>
                <a:cubicBezTo>
                  <a:pt x="3016387" y="2501615"/>
                  <a:pt x="2958926" y="2509550"/>
                  <a:pt x="2898607" y="2509233"/>
                </a:cubicBezTo>
                <a:cubicBezTo>
                  <a:pt x="2802414" y="2508598"/>
                  <a:pt x="2706540" y="2508916"/>
                  <a:pt x="2610348" y="2508916"/>
                </a:cubicBezTo>
                <a:cubicBezTo>
                  <a:pt x="2533520" y="2508916"/>
                  <a:pt x="2457964" y="2502885"/>
                  <a:pt x="2380819" y="2503202"/>
                </a:cubicBezTo>
                <a:cubicBezTo>
                  <a:pt x="2286214" y="2503520"/>
                  <a:pt x="2191292" y="2500028"/>
                  <a:pt x="2096369" y="2500028"/>
                </a:cubicBezTo>
                <a:cubicBezTo>
                  <a:pt x="2020495" y="2500028"/>
                  <a:pt x="1947160" y="2491140"/>
                  <a:pt x="1871603" y="2491140"/>
                </a:cubicBezTo>
                <a:cubicBezTo>
                  <a:pt x="1732553" y="2490823"/>
                  <a:pt x="1595090" y="2484792"/>
                  <a:pt x="1456357" y="2485109"/>
                </a:cubicBezTo>
                <a:cubicBezTo>
                  <a:pt x="1377943" y="2485109"/>
                  <a:pt x="1299846" y="2482253"/>
                  <a:pt x="1221432" y="2481935"/>
                </a:cubicBezTo>
                <a:cubicBezTo>
                  <a:pt x="1134446" y="2481618"/>
                  <a:pt x="1047778" y="2489236"/>
                  <a:pt x="960792" y="2490823"/>
                </a:cubicBezTo>
                <a:cubicBezTo>
                  <a:pt x="919522" y="2491458"/>
                  <a:pt x="880156" y="2498758"/>
                  <a:pt x="838885" y="2499711"/>
                </a:cubicBezTo>
                <a:cubicBezTo>
                  <a:pt x="799519" y="2500663"/>
                  <a:pt x="759519" y="2500980"/>
                  <a:pt x="720153" y="2502567"/>
                </a:cubicBezTo>
                <a:cubicBezTo>
                  <a:pt x="649675" y="2505741"/>
                  <a:pt x="576341" y="2516534"/>
                  <a:pt x="505228" y="2509233"/>
                </a:cubicBezTo>
                <a:cubicBezTo>
                  <a:pt x="379511" y="2496536"/>
                  <a:pt x="252207" y="2509868"/>
                  <a:pt x="126173" y="2500663"/>
                </a:cubicBezTo>
                <a:cubicBezTo>
                  <a:pt x="96966" y="2498441"/>
                  <a:pt x="64267" y="2505424"/>
                  <a:pt x="35695" y="2500345"/>
                </a:cubicBezTo>
                <a:cubicBezTo>
                  <a:pt x="18235" y="2496854"/>
                  <a:pt x="13155" y="2493045"/>
                  <a:pt x="10298" y="2473682"/>
                </a:cubicBezTo>
                <a:cubicBezTo>
                  <a:pt x="5536" y="2440989"/>
                  <a:pt x="10933" y="2404803"/>
                  <a:pt x="5853" y="2372744"/>
                </a:cubicBezTo>
                <a:cubicBezTo>
                  <a:pt x="-6528" y="2291168"/>
                  <a:pt x="4584" y="2198483"/>
                  <a:pt x="4584" y="2115955"/>
                </a:cubicBezTo>
                <a:cubicBezTo>
                  <a:pt x="4584" y="1959151"/>
                  <a:pt x="10615" y="1803300"/>
                  <a:pt x="10615" y="1646496"/>
                </a:cubicBezTo>
                <a:cubicBezTo>
                  <a:pt x="10615" y="1646496"/>
                  <a:pt x="10615" y="1646496"/>
                  <a:pt x="10615" y="1232904"/>
                </a:cubicBezTo>
                <a:cubicBezTo>
                  <a:pt x="10615" y="821532"/>
                  <a:pt x="16647" y="412383"/>
                  <a:pt x="16647" y="1647"/>
                </a:cubicBezTo>
                <a:lnTo>
                  <a:pt x="88712" y="25771"/>
                </a:lnTo>
                <a:cubicBezTo>
                  <a:pt x="88712" y="25771"/>
                  <a:pt x="88712" y="25771"/>
                  <a:pt x="411893" y="25771"/>
                </a:cubicBezTo>
                <a:cubicBezTo>
                  <a:pt x="519831" y="25771"/>
                  <a:pt x="628088" y="19105"/>
                  <a:pt x="736026" y="19422"/>
                </a:cubicBezTo>
                <a:cubicBezTo>
                  <a:pt x="823964" y="20057"/>
                  <a:pt x="911585" y="16565"/>
                  <a:pt x="999523" y="16565"/>
                </a:cubicBezTo>
                <a:cubicBezTo>
                  <a:pt x="1047461" y="16565"/>
                  <a:pt x="1092858" y="17518"/>
                  <a:pt x="1139526" y="9582"/>
                </a:cubicBezTo>
                <a:cubicBezTo>
                  <a:pt x="1189051" y="1330"/>
                  <a:pt x="1241433" y="8630"/>
                  <a:pt x="1291592" y="2917"/>
                </a:cubicBezTo>
                <a:cubicBezTo>
                  <a:pt x="1316672" y="60"/>
                  <a:pt x="1342466" y="-258"/>
                  <a:pt x="1368300" y="139"/>
                </a:cubicBezTo>
                <a:close/>
              </a:path>
            </a:pathLst>
          </a:custGeom>
          <a:no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19000"/>
              </a:lnSpc>
              <a:spcBef>
                <a:spcPts val="0"/>
              </a:spcBef>
              <a:buFontTx/>
              <a:buNone/>
              <a:defRPr/>
            </a:lvl1pPr>
          </a:lstStyle>
          <a:p>
            <a:r>
              <a:rPr lang="nl-NL"/>
              <a:t>[Afbeelding]</a:t>
            </a:r>
            <a:endParaRPr lang="nl-NL" dirty="0"/>
          </a:p>
        </p:txBody>
      </p:sp>
    </p:spTree>
    <p:extLst>
      <p:ext uri="{BB962C8B-B14F-4D97-AF65-F5344CB8AC3E}">
        <p14:creationId xmlns:p14="http://schemas.microsoft.com/office/powerpoint/2010/main" val="2862002668"/>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el, tekst en grafieken (4) met bijschri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0BA4A0-D938-D05B-6EFD-45BDBEF6C392}"/>
              </a:ext>
            </a:extLst>
          </p:cNvPr>
          <p:cNvSpPr>
            <a:spLocks noGrp="1" noSelect="1"/>
          </p:cNvSpPr>
          <p:nvPr>
            <p:ph type="title" hasCustomPrompt="1"/>
          </p:nvPr>
        </p:nvSpPr>
        <p:spPr>
          <a:xfrm>
            <a:off x="756212" y="918195"/>
            <a:ext cx="5220382" cy="1080000"/>
          </a:xfrm>
        </p:spPr>
        <p:txBody>
          <a:bodyPr/>
          <a:lstStyle>
            <a:lvl1pPr>
              <a:defRPr/>
            </a:lvl1pPr>
          </a:lstStyle>
          <a:p>
            <a:r>
              <a:rPr lang="nl-NL"/>
              <a:t>[Titel]</a:t>
            </a:r>
            <a:endParaRPr lang="nl-NL" dirty="0"/>
          </a:p>
        </p:txBody>
      </p:sp>
      <p:sp>
        <p:nvSpPr>
          <p:cNvPr id="8" name="Tekst 2 [PHJU] (JU-Free)">
            <a:extLst>
              <a:ext uri="{FF2B5EF4-FFF2-40B4-BE49-F238E27FC236}">
                <a16:creationId xmlns:a16="http://schemas.microsoft.com/office/drawing/2014/main" id="{56B12FC4-DE2A-330F-1AF8-42D3BB97AC03}"/>
              </a:ext>
            </a:extLst>
          </p:cNvPr>
          <p:cNvSpPr>
            <a:spLocks noGrp="1"/>
          </p:cNvSpPr>
          <p:nvPr>
            <p:ph type="body" sz="quarter" idx="13" hasCustomPrompt="1"/>
          </p:nvPr>
        </p:nvSpPr>
        <p:spPr>
          <a:xfrm>
            <a:off x="754062" y="2343600"/>
            <a:ext cx="5220000" cy="3420000"/>
          </a:xfrm>
        </p:spPr>
        <p:txBody>
          <a:bodyPr/>
          <a:lstStyle>
            <a:lvl1pPr>
              <a:defRPr/>
            </a:lvl1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4" name="Footer Placeholder 3">
            <a:extLst>
              <a:ext uri="{FF2B5EF4-FFF2-40B4-BE49-F238E27FC236}">
                <a16:creationId xmlns:a16="http://schemas.microsoft.com/office/drawing/2014/main" id="{E9B61E29-4998-7EFC-21EA-7BEF441DB35C}"/>
              </a:ext>
            </a:extLst>
          </p:cNvPr>
          <p:cNvSpPr>
            <a:spLocks noGrp="1" noSelect="1"/>
          </p:cNvSpPr>
          <p:nvPr>
            <p:ph type="ftr" sz="quarter" idx="11"/>
          </p:nvPr>
        </p:nvSpPr>
        <p:spPr/>
        <p:txBody>
          <a:bodyPr/>
          <a:lstStyle/>
          <a:p>
            <a:r>
              <a:rPr lang="nl-NL"/>
              <a:t>powerpoint template</a:t>
            </a:r>
            <a:endParaRPr lang="nl-NL" dirty="0"/>
          </a:p>
        </p:txBody>
      </p:sp>
      <p:sp>
        <p:nvSpPr>
          <p:cNvPr id="5" name="Slide Number Placeholder 4">
            <a:extLst>
              <a:ext uri="{FF2B5EF4-FFF2-40B4-BE49-F238E27FC236}">
                <a16:creationId xmlns:a16="http://schemas.microsoft.com/office/drawing/2014/main" id="{E46BFD2A-E6D3-07E3-513C-10B6A4F72D6A}"/>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
        <p:nvSpPr>
          <p:cNvPr id="12" name="Grafiek LB 5 [PHJU]">
            <a:extLst>
              <a:ext uri="{FF2B5EF4-FFF2-40B4-BE49-F238E27FC236}">
                <a16:creationId xmlns:a16="http://schemas.microsoft.com/office/drawing/2014/main" id="{E19AE80F-9E48-01FA-F45C-ACDEDAE7100B}"/>
              </a:ext>
            </a:extLst>
          </p:cNvPr>
          <p:cNvSpPr>
            <a:spLocks noGrp="1" noSelect="1"/>
          </p:cNvSpPr>
          <p:nvPr>
            <p:ph type="chart" sz="quarter" idx="18" hasCustomPrompt="1"/>
          </p:nvPr>
        </p:nvSpPr>
        <p:spPr>
          <a:xfrm>
            <a:off x="6429375" y="849313"/>
            <a:ext cx="2736000" cy="1800000"/>
          </a:xfrm>
        </p:spPr>
        <p:txBody>
          <a:bodyPr/>
          <a:lstStyle>
            <a:lvl1pPr marL="0" indent="0">
              <a:buNone/>
              <a:defRPr sz="1200"/>
            </a:lvl1pPr>
          </a:lstStyle>
          <a:p>
            <a:r>
              <a:rPr lang="nl-NL"/>
              <a:t>[Grafiek]</a:t>
            </a:r>
            <a:endParaRPr lang="nl-NL" dirty="0"/>
          </a:p>
        </p:txBody>
      </p:sp>
      <p:sp>
        <p:nvSpPr>
          <p:cNvPr id="10" name="Bijschrift LB 6 [PHJU] (JU-Free)">
            <a:extLst>
              <a:ext uri="{FF2B5EF4-FFF2-40B4-BE49-F238E27FC236}">
                <a16:creationId xmlns:a16="http://schemas.microsoft.com/office/drawing/2014/main" id="{250A733B-A8FA-9B28-42A4-37773BBE4D53}"/>
              </a:ext>
            </a:extLst>
          </p:cNvPr>
          <p:cNvSpPr>
            <a:spLocks noGrp="1"/>
          </p:cNvSpPr>
          <p:nvPr>
            <p:ph type="body" sz="quarter" idx="14" hasCustomPrompt="1"/>
          </p:nvPr>
        </p:nvSpPr>
        <p:spPr>
          <a:xfrm>
            <a:off x="6696075" y="2733675"/>
            <a:ext cx="2486025" cy="400050"/>
          </a:xfrm>
        </p:spPr>
        <p:txBody>
          <a:bodyPr/>
          <a:lstStyle>
            <a:lvl1pPr marL="0" indent="0">
              <a:lnSpc>
                <a:spcPct val="100000"/>
              </a:lnSpc>
              <a:buNone/>
              <a:defRPr sz="1000"/>
            </a:lvl1pPr>
            <a:lvl2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2pPr>
            <a:lvl3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3pPr>
            <a:lvl4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4pPr>
            <a:lvl5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5pPr>
            <a:lvl6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6pPr>
            <a:lvl7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7pPr>
            <a:lvl8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8pPr>
            <a:lvl9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9pPr>
          </a:lstStyle>
          <a:p>
            <a:pPr lvl="0"/>
            <a:r>
              <a:rPr lang="nl-NL"/>
              <a:t>[Bijschrift]</a:t>
            </a:r>
          </a:p>
          <a:p>
            <a:pPr lvl="0"/>
            <a:r>
              <a:rPr lang="nl-NL"/>
              <a:t>JU-LEVEL1=Bijschrift</a:t>
            </a:r>
            <a:endParaRPr lang="nl-NL" dirty="0"/>
          </a:p>
        </p:txBody>
      </p:sp>
      <p:sp>
        <p:nvSpPr>
          <p:cNvPr id="13" name="Grafiek RB 7 [PHJU]">
            <a:extLst>
              <a:ext uri="{FF2B5EF4-FFF2-40B4-BE49-F238E27FC236}">
                <a16:creationId xmlns:a16="http://schemas.microsoft.com/office/drawing/2014/main" id="{99BDA26E-19BF-1509-24DC-BAFFBAB8275A}"/>
              </a:ext>
            </a:extLst>
          </p:cNvPr>
          <p:cNvSpPr>
            <a:spLocks noGrp="1" noSelect="1"/>
          </p:cNvSpPr>
          <p:nvPr>
            <p:ph type="chart" sz="quarter" idx="19" hasCustomPrompt="1"/>
          </p:nvPr>
        </p:nvSpPr>
        <p:spPr>
          <a:xfrm>
            <a:off x="9248266" y="849313"/>
            <a:ext cx="2664000" cy="1800000"/>
          </a:xfrm>
        </p:spPr>
        <p:txBody>
          <a:bodyPr/>
          <a:lstStyle>
            <a:lvl1pPr marL="0" indent="0">
              <a:buNone/>
              <a:defRPr sz="1200"/>
            </a:lvl1pPr>
          </a:lstStyle>
          <a:p>
            <a:r>
              <a:rPr lang="nl-NL"/>
              <a:t>[Grafiek]</a:t>
            </a:r>
            <a:endParaRPr lang="nl-NL" dirty="0"/>
          </a:p>
        </p:txBody>
      </p:sp>
      <p:sp>
        <p:nvSpPr>
          <p:cNvPr id="3" name="Bijschrift RB 8 [PHJU] (JU-Free)">
            <a:extLst>
              <a:ext uri="{FF2B5EF4-FFF2-40B4-BE49-F238E27FC236}">
                <a16:creationId xmlns:a16="http://schemas.microsoft.com/office/drawing/2014/main" id="{0627F5AA-839B-9772-A40B-9E4A077689AE}"/>
              </a:ext>
            </a:extLst>
          </p:cNvPr>
          <p:cNvSpPr>
            <a:spLocks noGrp="1"/>
          </p:cNvSpPr>
          <p:nvPr>
            <p:ph type="body" sz="quarter" idx="15" hasCustomPrompt="1"/>
          </p:nvPr>
        </p:nvSpPr>
        <p:spPr>
          <a:xfrm>
            <a:off x="9478553" y="2733675"/>
            <a:ext cx="2486025" cy="400050"/>
          </a:xfrm>
        </p:spPr>
        <p:txBody>
          <a:bodyPr/>
          <a:lstStyle>
            <a:lvl1pPr marL="0" indent="0">
              <a:lnSpc>
                <a:spcPct val="100000"/>
              </a:lnSpc>
              <a:buNone/>
              <a:defRPr sz="1000"/>
            </a:lvl1pPr>
            <a:lvl2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2pPr>
            <a:lvl3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3pPr>
            <a:lvl4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4pPr>
            <a:lvl5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5pPr>
            <a:lvl6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6pPr>
            <a:lvl7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7pPr>
            <a:lvl8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8pPr>
            <a:lvl9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9pPr>
          </a:lstStyle>
          <a:p>
            <a:pPr lvl="0"/>
            <a:r>
              <a:rPr lang="nl-NL"/>
              <a:t>[Bijschrift]</a:t>
            </a:r>
          </a:p>
          <a:p>
            <a:pPr lvl="0"/>
            <a:r>
              <a:rPr lang="nl-NL"/>
              <a:t>JU-LEVEL1=Bijschrift</a:t>
            </a:r>
            <a:endParaRPr lang="nl-NL" dirty="0"/>
          </a:p>
        </p:txBody>
      </p:sp>
      <p:sp>
        <p:nvSpPr>
          <p:cNvPr id="14" name="Grafiek LO 9 [PHJU]">
            <a:extLst>
              <a:ext uri="{FF2B5EF4-FFF2-40B4-BE49-F238E27FC236}">
                <a16:creationId xmlns:a16="http://schemas.microsoft.com/office/drawing/2014/main" id="{45BD8A67-8131-7583-40FD-29ABDB1B7D31}"/>
              </a:ext>
            </a:extLst>
          </p:cNvPr>
          <p:cNvSpPr>
            <a:spLocks noGrp="1" noSelect="1"/>
          </p:cNvSpPr>
          <p:nvPr>
            <p:ph type="chart" sz="quarter" idx="20" hasCustomPrompt="1"/>
          </p:nvPr>
        </p:nvSpPr>
        <p:spPr>
          <a:xfrm>
            <a:off x="6986230" y="3320516"/>
            <a:ext cx="1620000" cy="1620000"/>
          </a:xfrm>
        </p:spPr>
        <p:txBody>
          <a:bodyPr/>
          <a:lstStyle>
            <a:lvl1pPr marL="0" indent="0">
              <a:buNone/>
              <a:defRPr sz="1200"/>
            </a:lvl1pPr>
          </a:lstStyle>
          <a:p>
            <a:r>
              <a:rPr lang="nl-NL"/>
              <a:t>[Grafiek]</a:t>
            </a:r>
            <a:endParaRPr lang="nl-NL" dirty="0"/>
          </a:p>
        </p:txBody>
      </p:sp>
      <p:sp>
        <p:nvSpPr>
          <p:cNvPr id="7" name="Bijschrift LO 10 [PHJU] (JU-Free)">
            <a:extLst>
              <a:ext uri="{FF2B5EF4-FFF2-40B4-BE49-F238E27FC236}">
                <a16:creationId xmlns:a16="http://schemas.microsoft.com/office/drawing/2014/main" id="{576FC285-6BF2-CA30-5BBD-D5BFE1C022B3}"/>
              </a:ext>
            </a:extLst>
          </p:cNvPr>
          <p:cNvSpPr>
            <a:spLocks noGrp="1"/>
          </p:cNvSpPr>
          <p:nvPr>
            <p:ph type="body" sz="quarter" idx="16" hasCustomPrompt="1"/>
          </p:nvPr>
        </p:nvSpPr>
        <p:spPr>
          <a:xfrm>
            <a:off x="6696075" y="5016532"/>
            <a:ext cx="2486025" cy="400050"/>
          </a:xfrm>
        </p:spPr>
        <p:txBody>
          <a:bodyPr/>
          <a:lstStyle>
            <a:lvl1pPr marL="0" indent="0">
              <a:lnSpc>
                <a:spcPct val="100000"/>
              </a:lnSpc>
              <a:buNone/>
              <a:defRPr sz="1000"/>
            </a:lvl1pPr>
            <a:lvl2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2pPr>
            <a:lvl3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3pPr>
            <a:lvl4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4pPr>
            <a:lvl5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5pPr>
            <a:lvl6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6pPr>
            <a:lvl7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7pPr>
            <a:lvl8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8pPr>
            <a:lvl9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9pPr>
          </a:lstStyle>
          <a:p>
            <a:pPr lvl="0"/>
            <a:r>
              <a:rPr lang="nl-NL"/>
              <a:t>[Bijschrift]</a:t>
            </a:r>
          </a:p>
          <a:p>
            <a:pPr lvl="0"/>
            <a:r>
              <a:rPr lang="nl-NL"/>
              <a:t>JU-LEVEL1=Bijschrift</a:t>
            </a:r>
            <a:endParaRPr lang="nl-NL" dirty="0"/>
          </a:p>
        </p:txBody>
      </p:sp>
      <p:sp>
        <p:nvSpPr>
          <p:cNvPr id="15" name="Grafiek RO 11 [PHJU]">
            <a:extLst>
              <a:ext uri="{FF2B5EF4-FFF2-40B4-BE49-F238E27FC236}">
                <a16:creationId xmlns:a16="http://schemas.microsoft.com/office/drawing/2014/main" id="{76483FBB-BF1C-2264-17F5-32432286FCC5}"/>
              </a:ext>
            </a:extLst>
          </p:cNvPr>
          <p:cNvSpPr>
            <a:spLocks noGrp="1" noSelect="1"/>
          </p:cNvSpPr>
          <p:nvPr>
            <p:ph type="chart" sz="quarter" idx="21" hasCustomPrompt="1"/>
          </p:nvPr>
        </p:nvSpPr>
        <p:spPr>
          <a:xfrm>
            <a:off x="9778133" y="3320516"/>
            <a:ext cx="1620000" cy="1620000"/>
          </a:xfrm>
        </p:spPr>
        <p:txBody>
          <a:bodyPr/>
          <a:lstStyle>
            <a:lvl1pPr marL="0" indent="0">
              <a:buNone/>
              <a:defRPr sz="1200"/>
            </a:lvl1pPr>
          </a:lstStyle>
          <a:p>
            <a:r>
              <a:rPr lang="nl-NL"/>
              <a:t>[Grafiek]</a:t>
            </a:r>
            <a:endParaRPr lang="nl-NL" dirty="0"/>
          </a:p>
        </p:txBody>
      </p:sp>
      <p:sp>
        <p:nvSpPr>
          <p:cNvPr id="9" name="Bijschrift RO 12 [PHJU] (JU-Free)">
            <a:extLst>
              <a:ext uri="{FF2B5EF4-FFF2-40B4-BE49-F238E27FC236}">
                <a16:creationId xmlns:a16="http://schemas.microsoft.com/office/drawing/2014/main" id="{1FE27610-5668-415A-5E9D-C8FD48C97E31}"/>
              </a:ext>
            </a:extLst>
          </p:cNvPr>
          <p:cNvSpPr>
            <a:spLocks noGrp="1"/>
          </p:cNvSpPr>
          <p:nvPr>
            <p:ph type="body" sz="quarter" idx="17" hasCustomPrompt="1"/>
          </p:nvPr>
        </p:nvSpPr>
        <p:spPr>
          <a:xfrm>
            <a:off x="9478553" y="5016532"/>
            <a:ext cx="2486025" cy="400050"/>
          </a:xfrm>
        </p:spPr>
        <p:txBody>
          <a:bodyPr/>
          <a:lstStyle>
            <a:lvl1pPr marL="0" indent="0">
              <a:lnSpc>
                <a:spcPct val="100000"/>
              </a:lnSpc>
              <a:buNone/>
              <a:defRPr sz="1000"/>
            </a:lvl1pPr>
            <a:lvl2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2pPr>
            <a:lvl3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3pPr>
            <a:lvl4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4pPr>
            <a:lvl5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5pPr>
            <a:lvl6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6pPr>
            <a:lvl7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7pPr>
            <a:lvl8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8pPr>
            <a:lvl9pPr marL="0" marR="0" indent="0" algn="l" fontAlgn="auto">
              <a:lnSpc>
                <a:spcPct val="100000"/>
              </a:lnSpc>
              <a:spcBef>
                <a:spcPts val="0"/>
              </a:spcBef>
              <a:spcAft>
                <a:spcPts val="0"/>
              </a:spcAft>
              <a:buFontTx/>
              <a:buNone/>
              <a:defRPr kumimoji="0" sz="1000" b="0" i="0" u="none" baseline="0">
                <a:solidFill>
                  <a:schemeClr val="accent1">
                    <a:lumMod val="100000"/>
                  </a:schemeClr>
                </a:solidFill>
                <a:latin typeface="Myriad Pro" panose="020B0503030403020204" pitchFamily="34" charset="0"/>
              </a:defRPr>
            </a:lvl9pPr>
          </a:lstStyle>
          <a:p>
            <a:pPr lvl="0"/>
            <a:r>
              <a:rPr lang="nl-NL"/>
              <a:t>[Bijschrift]</a:t>
            </a:r>
          </a:p>
          <a:p>
            <a:pPr lvl="0"/>
            <a:r>
              <a:rPr lang="nl-NL"/>
              <a:t>JU-LEVEL1=Bijschrift</a:t>
            </a:r>
            <a:endParaRPr lang="nl-NL" dirty="0"/>
          </a:p>
        </p:txBody>
      </p:sp>
      <p:sp>
        <p:nvSpPr>
          <p:cNvPr id="18" name="Frame 13">
            <a:extLst>
              <a:ext uri="{FF2B5EF4-FFF2-40B4-BE49-F238E27FC236}">
                <a16:creationId xmlns:a16="http://schemas.microsoft.com/office/drawing/2014/main" id="{29F913CA-9D6B-B5B2-5A1E-5EBE1F8F9D68}"/>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Tree>
    <p:extLst>
      <p:ext uri="{BB962C8B-B14F-4D97-AF65-F5344CB8AC3E}">
        <p14:creationId xmlns:p14="http://schemas.microsoft.com/office/powerpoint/2010/main" val="861425105"/>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Alleen titel (paars)]">
    <p:bg>
      <p:bgPr>
        <a:solidFill>
          <a:srgbClr val="692B7A"/>
        </a:solidFill>
        <a:effectLst/>
      </p:bgPr>
    </p:bg>
    <p:spTree>
      <p:nvGrpSpPr>
        <p:cNvPr id="1" name=""/>
        <p:cNvGrpSpPr/>
        <p:nvPr/>
      </p:nvGrpSpPr>
      <p:grpSpPr>
        <a:xfrm>
          <a:off x="0" y="0"/>
          <a:ext cx="0" cy="0"/>
          <a:chOff x="0" y="0"/>
          <a:chExt cx="0" cy="0"/>
        </a:xfrm>
      </p:grpSpPr>
      <p:sp>
        <p:nvSpPr>
          <p:cNvPr id="2" name="***Title 1"/>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Frame 2">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5" name="***Frame footer 3">
            <a:extLst>
              <a:ext uri="{FF2B5EF4-FFF2-40B4-BE49-F238E27FC236}">
                <a16:creationId xmlns:a16="http://schemas.microsoft.com/office/drawing/2014/main" id="{CF2291B2-C552-22DF-4E59-6FCA2E2BE5BD}"/>
              </a:ext>
            </a:extLst>
          </p:cNvPr>
          <p:cNvSpPr>
            <a:spLocks noGrp="1" noSelect="1"/>
          </p:cNvSpPr>
          <p:nvPr>
            <p:ph type="ftr" sz="quarter" idx="11"/>
          </p:nvPr>
        </p:nvSpPr>
        <p:spPr/>
        <p:txBody>
          <a:bodyPr/>
          <a:lstStyle>
            <a:lvl1pPr>
              <a:defRPr>
                <a:solidFill>
                  <a:schemeClr val="bg1"/>
                </a:solidFill>
              </a:defRPr>
            </a:lvl1pPr>
          </a:lstStyle>
          <a:p>
            <a:r>
              <a:rPr lang="nl-NL"/>
              <a:t>powerpoint template</a:t>
            </a:r>
            <a:endParaRPr lang="nl-NL" dirty="0"/>
          </a:p>
        </p:txBody>
      </p:sp>
      <p:sp>
        <p:nvSpPr>
          <p:cNvPr id="9" name="Slide Number Placeholder 4">
            <a:extLst>
              <a:ext uri="{FF2B5EF4-FFF2-40B4-BE49-F238E27FC236}">
                <a16:creationId xmlns:a16="http://schemas.microsoft.com/office/drawing/2014/main" id="{E34C4D3E-2083-A27D-D370-49DC3EC8A28A}"/>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522421714"/>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en tekst (paars)]">
    <p:spTree>
      <p:nvGrpSpPr>
        <p:cNvPr id="1" name=""/>
        <p:cNvGrpSpPr/>
        <p:nvPr/>
      </p:nvGrpSpPr>
      <p:grpSpPr>
        <a:xfrm>
          <a:off x="0" y="0"/>
          <a:ext cx="0" cy="0"/>
          <a:chOff x="0" y="0"/>
          <a:chExt cx="0" cy="0"/>
        </a:xfrm>
      </p:grpSpPr>
      <p:sp>
        <p:nvSpPr>
          <p:cNvPr id="19" name="Frame 1">
            <a:extLst>
              <a:ext uri="{FF2B5EF4-FFF2-40B4-BE49-F238E27FC236}">
                <a16:creationId xmlns:a16="http://schemas.microsoft.com/office/drawing/2014/main" id="{6DEF1BC5-6342-DF9E-8590-0CE93EE8564A}"/>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2" name="Frame 2">
            <a:extLst>
              <a:ext uri="{FF2B5EF4-FFF2-40B4-BE49-F238E27FC236}">
                <a16:creationId xmlns:a16="http://schemas.microsoft.com/office/drawing/2014/main" id="{B2B98C70-E564-DCDF-48A4-63D23130ED07}"/>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692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5" name="***Title 3">
            <a:extLst>
              <a:ext uri="{FF2B5EF4-FFF2-40B4-BE49-F238E27FC236}">
                <a16:creationId xmlns:a16="http://schemas.microsoft.com/office/drawing/2014/main" id="{F6CEEF33-649A-5C5D-B041-85F6255C7FCB}"/>
              </a:ext>
            </a:extLst>
          </p:cNvPr>
          <p:cNvSpPr>
            <a:spLocks noGrp="1" noSelect="1"/>
          </p:cNvSpPr>
          <p:nvPr>
            <p:ph type="title" hasCustomPrompt="1"/>
          </p:nvPr>
        </p:nvSpPr>
        <p:spPr>
          <a:xfrm>
            <a:off x="756212" y="918195"/>
            <a:ext cx="8640000" cy="1080000"/>
          </a:xfrm>
        </p:spPr>
        <p:txBody>
          <a:bodyPr/>
          <a:lstStyle>
            <a:lvl1pPr>
              <a:defRPr>
                <a:solidFill>
                  <a:schemeClr val="bg1"/>
                </a:solidFill>
              </a:defRPr>
            </a:lvl1pPr>
          </a:lstStyle>
          <a:p>
            <a:r>
              <a:rPr lang="nl-NL"/>
              <a:t>[Titel]</a:t>
            </a:r>
            <a:endParaRPr lang="nl-NL" dirty="0"/>
          </a:p>
        </p:txBody>
      </p:sp>
      <p:sp>
        <p:nvSpPr>
          <p:cNvPr id="6" name="Tijdelijke aanduiding voor dia 4 [PHJU] (JU-Free)">
            <a:extLst>
              <a:ext uri="{FF2B5EF4-FFF2-40B4-BE49-F238E27FC236}">
                <a16:creationId xmlns:a16="http://schemas.microsoft.com/office/drawing/2014/main" id="{3EFCD18E-7986-1FF8-F026-314A9905B257}"/>
              </a:ext>
            </a:extLst>
          </p:cNvPr>
          <p:cNvSpPr>
            <a:spLocks noGrp="1"/>
          </p:cNvSpPr>
          <p:nvPr>
            <p:ph type="body" sz="quarter" idx="1002" hasCustomPrompt="1"/>
          </p:nvPr>
        </p:nvSpPr>
        <p:spPr>
          <a:xfrm>
            <a:off x="756212" y="2343600"/>
            <a:ext cx="8640000" cy="3420000"/>
          </a:xfrm>
        </p:spPr>
        <p:txBody>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accent2"/>
                </a:solidFill>
              </a:defRPr>
            </a:lvl4pPr>
            <a:lvl5pPr>
              <a:defRPr sz="1600">
                <a:solidFill>
                  <a:schemeClr val="bg1"/>
                </a:solidFill>
              </a:defRPr>
            </a:lvl5pPr>
            <a:lvl6pPr>
              <a:defRPr sz="1600">
                <a:solidFill>
                  <a:schemeClr val="bg1"/>
                </a:solidFill>
              </a:defRPr>
            </a:lvl6pPr>
            <a:lvl7pPr>
              <a:defRPr sz="1600">
                <a:solidFill>
                  <a:schemeClr val="bg1"/>
                </a:solidFill>
              </a:defRPr>
            </a:lvl7pPr>
            <a:lvl8pPr>
              <a:defRPr sz="1600">
                <a:solidFill>
                  <a:schemeClr val="bg1"/>
                </a:solidFill>
              </a:defRPr>
            </a:lvl8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1" name="Footer Placeholder 5">
            <a:extLst>
              <a:ext uri="{FF2B5EF4-FFF2-40B4-BE49-F238E27FC236}">
                <a16:creationId xmlns:a16="http://schemas.microsoft.com/office/drawing/2014/main" id="{83F01CA1-574E-020E-2E57-AFF989B41592}"/>
              </a:ext>
            </a:extLst>
          </p:cNvPr>
          <p:cNvSpPr>
            <a:spLocks noGrp="1" noSelect="1"/>
          </p:cNvSpPr>
          <p:nvPr>
            <p:ph type="ftr" sz="quarter" idx="1004"/>
          </p:nvPr>
        </p:nvSpPr>
        <p:spPr/>
        <p:txBody>
          <a:bodyPr/>
          <a:lstStyle/>
          <a:p>
            <a:r>
              <a:rPr lang="nl-NL"/>
              <a:t>powerpoint template</a:t>
            </a:r>
            <a:endParaRPr lang="nl-NL" dirty="0"/>
          </a:p>
        </p:txBody>
      </p:sp>
      <p:sp>
        <p:nvSpPr>
          <p:cNvPr id="13" name="Slide Number Placeholder 6">
            <a:extLst>
              <a:ext uri="{FF2B5EF4-FFF2-40B4-BE49-F238E27FC236}">
                <a16:creationId xmlns:a16="http://schemas.microsoft.com/office/drawing/2014/main" id="{3B0864DF-B9BF-F483-C9CA-506EE4C7AA9D}"/>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4095098986"/>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Alleen titel (zwart)]">
    <p:bg>
      <p:bgPr>
        <a:solidFill>
          <a:srgbClr val="000000"/>
        </a:solidFill>
        <a:effectLst/>
      </p:bgPr>
    </p:bg>
    <p:spTree>
      <p:nvGrpSpPr>
        <p:cNvPr id="1" name=""/>
        <p:cNvGrpSpPr/>
        <p:nvPr/>
      </p:nvGrpSpPr>
      <p:grpSpPr>
        <a:xfrm>
          <a:off x="0" y="0"/>
          <a:ext cx="0" cy="0"/>
          <a:chOff x="0" y="0"/>
          <a:chExt cx="0" cy="0"/>
        </a:xfrm>
      </p:grpSpPr>
      <p:sp>
        <p:nvSpPr>
          <p:cNvPr id="2" name="***Title 1"/>
          <p:cNvSpPr>
            <a:spLocks noGrp="1" noSelect="1"/>
          </p:cNvSpPr>
          <p:nvPr>
            <p:ph type="title" hasCustomPrompt="1"/>
          </p:nvPr>
        </p:nvSpPr>
        <p:spPr/>
        <p:txBody>
          <a:bodyPr/>
          <a:lstStyle>
            <a:lvl1pPr>
              <a:defRPr>
                <a:solidFill>
                  <a:schemeClr val="bg1"/>
                </a:solidFill>
              </a:defRPr>
            </a:lvl1pPr>
          </a:lstStyle>
          <a:p>
            <a:r>
              <a:rPr lang="nl-NL"/>
              <a:t>[Titel]</a:t>
            </a:r>
            <a:endParaRPr lang="nl-NL" dirty="0"/>
          </a:p>
        </p:txBody>
      </p:sp>
      <p:sp>
        <p:nvSpPr>
          <p:cNvPr id="3" name="Frame 2">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5" name="Footer Placeholder 3">
            <a:extLst>
              <a:ext uri="{FF2B5EF4-FFF2-40B4-BE49-F238E27FC236}">
                <a16:creationId xmlns:a16="http://schemas.microsoft.com/office/drawing/2014/main" id="{CF2291B2-C552-22DF-4E59-6FCA2E2BE5BD}"/>
              </a:ext>
            </a:extLst>
          </p:cNvPr>
          <p:cNvSpPr>
            <a:spLocks noGrp="1" noSelect="1"/>
          </p:cNvSpPr>
          <p:nvPr>
            <p:ph type="ftr" sz="quarter" idx="11"/>
          </p:nvPr>
        </p:nvSpPr>
        <p:spPr/>
        <p:txBody>
          <a:bodyPr/>
          <a:lstStyle>
            <a:lvl1pPr>
              <a:defRPr>
                <a:solidFill>
                  <a:schemeClr val="bg1"/>
                </a:solidFill>
              </a:defRPr>
            </a:lvl1pPr>
          </a:lstStyle>
          <a:p>
            <a:r>
              <a:rPr lang="nl-NL"/>
              <a:t>powerpoint template</a:t>
            </a:r>
            <a:endParaRPr lang="nl-NL" dirty="0"/>
          </a:p>
        </p:txBody>
      </p:sp>
      <p:sp>
        <p:nvSpPr>
          <p:cNvPr id="9" name="***Frame slide number 4">
            <a:extLst>
              <a:ext uri="{FF2B5EF4-FFF2-40B4-BE49-F238E27FC236}">
                <a16:creationId xmlns:a16="http://schemas.microsoft.com/office/drawing/2014/main" id="{E34C4D3E-2083-A27D-D370-49DC3EC8A28A}"/>
              </a:ext>
            </a:extLst>
          </p:cNvPr>
          <p:cNvSpPr>
            <a:spLocks noGrp="1" noSelect="1"/>
          </p:cNvSpPr>
          <p:nvPr>
            <p:ph type="sldNum" sz="quarter" idx="12"/>
          </p:nvPr>
        </p:nvSpPr>
        <p:spPr/>
        <p:txBody>
          <a:bodyPr/>
          <a:lstStyle>
            <a:lvl1pPr>
              <a:defRPr>
                <a:solidFill>
                  <a:schemeClr val="accent1"/>
                </a:solidFill>
              </a:defRPr>
            </a:lvl1p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3433058277"/>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lleen titel (wit)]">
    <p:spTree>
      <p:nvGrpSpPr>
        <p:cNvPr id="1" name=""/>
        <p:cNvGrpSpPr/>
        <p:nvPr/>
      </p:nvGrpSpPr>
      <p:grpSpPr>
        <a:xfrm>
          <a:off x="0" y="0"/>
          <a:ext cx="0" cy="0"/>
          <a:chOff x="0" y="0"/>
          <a:chExt cx="0" cy="0"/>
        </a:xfrm>
      </p:grpSpPr>
      <p:sp>
        <p:nvSpPr>
          <p:cNvPr id="3" name="Frame 1">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4" name="Title 2">
            <a:extLst>
              <a:ext uri="{FF2B5EF4-FFF2-40B4-BE49-F238E27FC236}">
                <a16:creationId xmlns:a16="http://schemas.microsoft.com/office/drawing/2014/main" id="{CEE42FC1-1D0D-21D0-DD3A-9204446ACB46}"/>
              </a:ext>
            </a:extLst>
          </p:cNvPr>
          <p:cNvSpPr>
            <a:spLocks noGrp="1" noSelect="1"/>
          </p:cNvSpPr>
          <p:nvPr>
            <p:ph type="title" hasCustomPrompt="1"/>
          </p:nvPr>
        </p:nvSpPr>
        <p:spPr/>
        <p:txBody>
          <a:bodyPr/>
          <a:lstStyle>
            <a:lvl1pPr>
              <a:defRPr/>
            </a:lvl1pPr>
          </a:lstStyle>
          <a:p>
            <a:r>
              <a:rPr lang="nl-NL"/>
              <a:t>[Titel]</a:t>
            </a:r>
            <a:endParaRPr lang="nl-NL" dirty="0"/>
          </a:p>
        </p:txBody>
      </p:sp>
      <p:sp>
        <p:nvSpPr>
          <p:cNvPr id="8" name="Footer Placeholder 3">
            <a:extLst>
              <a:ext uri="{FF2B5EF4-FFF2-40B4-BE49-F238E27FC236}">
                <a16:creationId xmlns:a16="http://schemas.microsoft.com/office/drawing/2014/main" id="{6CD24373-EEDD-7E71-C902-5BC0B5805F02}"/>
              </a:ext>
            </a:extLst>
          </p:cNvPr>
          <p:cNvSpPr>
            <a:spLocks noGrp="1" noSelect="1"/>
          </p:cNvSpPr>
          <p:nvPr>
            <p:ph type="ftr" sz="quarter" idx="11"/>
          </p:nvPr>
        </p:nvSpPr>
        <p:spPr/>
        <p:txBody>
          <a:bodyPr/>
          <a:lstStyle/>
          <a:p>
            <a:r>
              <a:rPr lang="nl-NL"/>
              <a:t>powerpoint template</a:t>
            </a:r>
            <a:endParaRPr lang="nl-NL" dirty="0"/>
          </a:p>
        </p:txBody>
      </p:sp>
      <p:sp>
        <p:nvSpPr>
          <p:cNvPr id="10" name="Slide Number Placeholder 4">
            <a:extLst>
              <a:ext uri="{FF2B5EF4-FFF2-40B4-BE49-F238E27FC236}">
                <a16:creationId xmlns:a16="http://schemas.microsoft.com/office/drawing/2014/main" id="{AA171459-D60B-8450-EEFB-F80EB4BEA259}"/>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846584773"/>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Leeg (paars)]">
    <p:bg>
      <p:bgPr>
        <a:solidFill>
          <a:srgbClr val="692B7A"/>
        </a:solidFill>
        <a:effectLst/>
      </p:bgPr>
    </p:bg>
    <p:spTree>
      <p:nvGrpSpPr>
        <p:cNvPr id="1" name=""/>
        <p:cNvGrpSpPr/>
        <p:nvPr/>
      </p:nvGrpSpPr>
      <p:grpSpPr>
        <a:xfrm>
          <a:off x="0" y="0"/>
          <a:ext cx="0" cy="0"/>
          <a:chOff x="0" y="0"/>
          <a:chExt cx="0" cy="0"/>
        </a:xfrm>
      </p:grpSpPr>
      <p:sp>
        <p:nvSpPr>
          <p:cNvPr id="3" name="Frame 1">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5" name="***Frame footer 2">
            <a:extLst>
              <a:ext uri="{FF2B5EF4-FFF2-40B4-BE49-F238E27FC236}">
                <a16:creationId xmlns:a16="http://schemas.microsoft.com/office/drawing/2014/main" id="{CF2291B2-C552-22DF-4E59-6FCA2E2BE5BD}"/>
              </a:ext>
            </a:extLst>
          </p:cNvPr>
          <p:cNvSpPr>
            <a:spLocks noGrp="1" noSelect="1"/>
          </p:cNvSpPr>
          <p:nvPr>
            <p:ph type="ftr" sz="quarter" idx="11"/>
          </p:nvPr>
        </p:nvSpPr>
        <p:spPr/>
        <p:txBody>
          <a:bodyPr/>
          <a:lstStyle>
            <a:lvl1pPr>
              <a:defRPr>
                <a:solidFill>
                  <a:schemeClr val="bg1"/>
                </a:solidFill>
              </a:defRPr>
            </a:lvl1pPr>
          </a:lstStyle>
          <a:p>
            <a:r>
              <a:rPr lang="nl-NL"/>
              <a:t>powerpoint template</a:t>
            </a:r>
            <a:endParaRPr lang="nl-NL" dirty="0"/>
          </a:p>
        </p:txBody>
      </p:sp>
      <p:sp>
        <p:nvSpPr>
          <p:cNvPr id="9" name="Slide Number Placeholder 3">
            <a:extLst>
              <a:ext uri="{FF2B5EF4-FFF2-40B4-BE49-F238E27FC236}">
                <a16:creationId xmlns:a16="http://schemas.microsoft.com/office/drawing/2014/main" id="{E34C4D3E-2083-A27D-D370-49DC3EC8A28A}"/>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126554710"/>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eeg (zwart)]">
    <p:bg>
      <p:bgPr>
        <a:solidFill>
          <a:srgbClr val="000000"/>
        </a:solidFill>
        <a:effectLst/>
      </p:bgPr>
    </p:bg>
    <p:spTree>
      <p:nvGrpSpPr>
        <p:cNvPr id="1" name=""/>
        <p:cNvGrpSpPr/>
        <p:nvPr/>
      </p:nvGrpSpPr>
      <p:grpSpPr>
        <a:xfrm>
          <a:off x="0" y="0"/>
          <a:ext cx="0" cy="0"/>
          <a:chOff x="0" y="0"/>
          <a:chExt cx="0" cy="0"/>
        </a:xfrm>
      </p:grpSpPr>
      <p:sp>
        <p:nvSpPr>
          <p:cNvPr id="3" name="Frame 1">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5" name="Footer Placeholder 2">
            <a:extLst>
              <a:ext uri="{FF2B5EF4-FFF2-40B4-BE49-F238E27FC236}">
                <a16:creationId xmlns:a16="http://schemas.microsoft.com/office/drawing/2014/main" id="{CF2291B2-C552-22DF-4E59-6FCA2E2BE5BD}"/>
              </a:ext>
            </a:extLst>
          </p:cNvPr>
          <p:cNvSpPr>
            <a:spLocks noGrp="1" noSelect="1"/>
          </p:cNvSpPr>
          <p:nvPr>
            <p:ph type="ftr" sz="quarter" idx="11"/>
          </p:nvPr>
        </p:nvSpPr>
        <p:spPr/>
        <p:txBody>
          <a:bodyPr/>
          <a:lstStyle>
            <a:lvl1pPr>
              <a:defRPr>
                <a:solidFill>
                  <a:schemeClr val="bg1"/>
                </a:solidFill>
              </a:defRPr>
            </a:lvl1pPr>
          </a:lstStyle>
          <a:p>
            <a:r>
              <a:rPr lang="nl-NL"/>
              <a:t>powerpoint template</a:t>
            </a:r>
            <a:endParaRPr lang="nl-NL" dirty="0"/>
          </a:p>
        </p:txBody>
      </p:sp>
      <p:sp>
        <p:nvSpPr>
          <p:cNvPr id="9" name="***Frame slide number 3">
            <a:extLst>
              <a:ext uri="{FF2B5EF4-FFF2-40B4-BE49-F238E27FC236}">
                <a16:creationId xmlns:a16="http://schemas.microsoft.com/office/drawing/2014/main" id="{E34C4D3E-2083-A27D-D370-49DC3EC8A28A}"/>
              </a:ext>
            </a:extLst>
          </p:cNvPr>
          <p:cNvSpPr>
            <a:spLocks noGrp="1" noSelect="1"/>
          </p:cNvSpPr>
          <p:nvPr>
            <p:ph type="sldNum" sz="quarter" idx="12"/>
          </p:nvPr>
        </p:nvSpPr>
        <p:spPr/>
        <p:txBody>
          <a:bodyPr/>
          <a:lstStyle>
            <a:lvl1pPr>
              <a:defRPr>
                <a:solidFill>
                  <a:schemeClr val="accent1"/>
                </a:solidFill>
              </a:defRPr>
            </a:lvl1p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2930206083"/>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eeg (wit)]">
    <p:spTree>
      <p:nvGrpSpPr>
        <p:cNvPr id="1" name=""/>
        <p:cNvGrpSpPr/>
        <p:nvPr/>
      </p:nvGrpSpPr>
      <p:grpSpPr>
        <a:xfrm>
          <a:off x="0" y="0"/>
          <a:ext cx="0" cy="0"/>
          <a:chOff x="0" y="0"/>
          <a:chExt cx="0" cy="0"/>
        </a:xfrm>
      </p:grpSpPr>
      <p:sp>
        <p:nvSpPr>
          <p:cNvPr id="3" name="Frame 1">
            <a:extLst>
              <a:ext uri="{FF2B5EF4-FFF2-40B4-BE49-F238E27FC236}">
                <a16:creationId xmlns:a16="http://schemas.microsoft.com/office/drawing/2014/main" id="{EBB081C7-BB6B-2FD9-54D5-094236D66782}"/>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6" name="Footer Placeholder 2">
            <a:extLst>
              <a:ext uri="{FF2B5EF4-FFF2-40B4-BE49-F238E27FC236}">
                <a16:creationId xmlns:a16="http://schemas.microsoft.com/office/drawing/2014/main" id="{4B922AB2-ACDB-847C-AD07-A24BF8603F6A}"/>
              </a:ext>
            </a:extLst>
          </p:cNvPr>
          <p:cNvSpPr>
            <a:spLocks noGrp="1" noSelect="1"/>
          </p:cNvSpPr>
          <p:nvPr>
            <p:ph type="ftr" sz="quarter" idx="11"/>
          </p:nvPr>
        </p:nvSpPr>
        <p:spPr/>
        <p:txBody>
          <a:bodyPr/>
          <a:lstStyle/>
          <a:p>
            <a:r>
              <a:rPr lang="nl-NL"/>
              <a:t>powerpoint template</a:t>
            </a:r>
            <a:endParaRPr lang="nl-NL" dirty="0"/>
          </a:p>
        </p:txBody>
      </p:sp>
      <p:sp>
        <p:nvSpPr>
          <p:cNvPr id="7" name="Slide Number Placeholder 3">
            <a:extLst>
              <a:ext uri="{FF2B5EF4-FFF2-40B4-BE49-F238E27FC236}">
                <a16:creationId xmlns:a16="http://schemas.microsoft.com/office/drawing/2014/main" id="{25CB28CC-940E-EF45-797D-CA5D7A565BED}"/>
              </a:ext>
            </a:extLst>
          </p:cNvPr>
          <p:cNvSpPr>
            <a:spLocks noGrp="1" noSelect="1"/>
          </p:cNvSpPr>
          <p:nvPr>
            <p:ph type="sldNum" sz="quarter" idx="12"/>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090125997"/>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inddia (paars)]">
    <p:bg>
      <p:bgPr>
        <a:solidFill>
          <a:srgbClr val="692B7A"/>
        </a:solidFill>
        <a:effectLst/>
      </p:bgPr>
    </p:bg>
    <p:spTree>
      <p:nvGrpSpPr>
        <p:cNvPr id="1" name=""/>
        <p:cNvGrpSpPr/>
        <p:nvPr/>
      </p:nvGrpSpPr>
      <p:grpSpPr>
        <a:xfrm>
          <a:off x="0" y="0"/>
          <a:ext cx="0" cy="0"/>
          <a:chOff x="0" y="0"/>
          <a:chExt cx="0" cy="0"/>
        </a:xfrm>
      </p:grpSpPr>
      <p:sp>
        <p:nvSpPr>
          <p:cNvPr id="3" name="Frame 1">
            <a:extLst>
              <a:ext uri="{FF2B5EF4-FFF2-40B4-BE49-F238E27FC236}">
                <a16:creationId xmlns:a16="http://schemas.microsoft.com/office/drawing/2014/main" id="{58D0D735-BEE3-4189-C6CB-6CBD615879F8}"/>
              </a:ext>
            </a:extLst>
          </p:cNvPr>
          <p:cNvSpPr>
            <a:spLocks noSelect="1"/>
          </p:cNvSpPr>
          <p:nvPr userDrawn="1"/>
        </p:nvSpPr>
        <p:spPr bwMode="auto">
          <a:xfrm>
            <a:off x="9264650" y="5435600"/>
            <a:ext cx="2508250" cy="411163"/>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4" name="Frame 2">
            <a:extLst>
              <a:ext uri="{FF2B5EF4-FFF2-40B4-BE49-F238E27FC236}">
                <a16:creationId xmlns:a16="http://schemas.microsoft.com/office/drawing/2014/main" id="{1632FFFA-A80D-0058-11C0-089F433841AF}"/>
              </a:ext>
            </a:extLst>
          </p:cNvPr>
          <p:cNvSpPr>
            <a:spLocks noGrp="1" noSelect="1"/>
          </p:cNvSpPr>
          <p:nvPr>
            <p:ph type="body" idx="1001" hasCustomPrompt="1"/>
            <p:custDataLst>
              <p:custData r:id="rId1"/>
            </p:custDataLst>
          </p:nvPr>
        </p:nvSpPr>
        <p:spPr bwMode="auto">
          <a:xfrm>
            <a:off x="0" y="0"/>
            <a:ext cx="12192000" cy="6858000"/>
          </a:xfrm>
          <a:custGeom>
            <a:avLst/>
            <a:gdLst>
              <a:gd name="T0" fmla="*/ 38404 w 38404"/>
              <a:gd name="T1" fmla="*/ 21602 h 21602"/>
              <a:gd name="T2" fmla="*/ 37790 w 38404"/>
              <a:gd name="T3" fmla="*/ 20336 h 21602"/>
              <a:gd name="T4" fmla="*/ 35839 w 38404"/>
              <a:gd name="T5" fmla="*/ 20282 h 21602"/>
              <a:gd name="T6" fmla="*/ 34554 w 38404"/>
              <a:gd name="T7" fmla="*/ 20296 h 21602"/>
              <a:gd name="T8" fmla="*/ 30555 w 38404"/>
              <a:gd name="T9" fmla="*/ 20295 h 21602"/>
              <a:gd name="T10" fmla="*/ 23805 w 38404"/>
              <a:gd name="T11" fmla="*/ 20213 h 21602"/>
              <a:gd name="T12" fmla="*/ 19637 w 38404"/>
              <a:gd name="T13" fmla="*/ 20282 h 21602"/>
              <a:gd name="T14" fmla="*/ 17539 w 38404"/>
              <a:gd name="T15" fmla="*/ 20282 h 21602"/>
              <a:gd name="T16" fmla="*/ 15410 w 38404"/>
              <a:gd name="T17" fmla="*/ 20334 h 21602"/>
              <a:gd name="T18" fmla="*/ 12873 w 38404"/>
              <a:gd name="T19" fmla="*/ 20336 h 21602"/>
              <a:gd name="T20" fmla="*/ 11686 w 38404"/>
              <a:gd name="T21" fmla="*/ 20210 h 21602"/>
              <a:gd name="T22" fmla="*/ 10323 w 38404"/>
              <a:gd name="T23" fmla="*/ 20282 h 21602"/>
              <a:gd name="T24" fmla="*/ 8030 w 38404"/>
              <a:gd name="T25" fmla="*/ 20282 h 21602"/>
              <a:gd name="T26" fmla="*/ 4889 w 38404"/>
              <a:gd name="T27" fmla="*/ 20336 h 21602"/>
              <a:gd name="T28" fmla="*/ 2952 w 38404"/>
              <a:gd name="T29" fmla="*/ 20349 h 21602"/>
              <a:gd name="T30" fmla="*/ 1261 w 38404"/>
              <a:gd name="T31" fmla="*/ 20409 h 21602"/>
              <a:gd name="T32" fmla="*/ 1395 w 38404"/>
              <a:gd name="T33" fmla="*/ 18668 h 21602"/>
              <a:gd name="T34" fmla="*/ 1265 w 38404"/>
              <a:gd name="T35" fmla="*/ 17260 h 21602"/>
              <a:gd name="T36" fmla="*/ 1355 w 38404"/>
              <a:gd name="T37" fmla="*/ 15432 h 21602"/>
              <a:gd name="T38" fmla="*/ 1304 w 38404"/>
              <a:gd name="T39" fmla="*/ 13496 h 21602"/>
              <a:gd name="T40" fmla="*/ 1400 w 38404"/>
              <a:gd name="T41" fmla="*/ 11167 h 21602"/>
              <a:gd name="T42" fmla="*/ 1310 w 38404"/>
              <a:gd name="T43" fmla="*/ 9853 h 21602"/>
              <a:gd name="T44" fmla="*/ 1264 w 38404"/>
              <a:gd name="T45" fmla="*/ 8033 h 21602"/>
              <a:gd name="T46" fmla="*/ 1302 w 38404"/>
              <a:gd name="T47" fmla="*/ 7049 h 21602"/>
              <a:gd name="T48" fmla="*/ 1302 w 38404"/>
              <a:gd name="T49" fmla="*/ 6035 h 21602"/>
              <a:gd name="T50" fmla="*/ 1398 w 38404"/>
              <a:gd name="T51" fmla="*/ 4652 h 21602"/>
              <a:gd name="T52" fmla="*/ 1354 w 38404"/>
              <a:gd name="T53" fmla="*/ 3700 h 21602"/>
              <a:gd name="T54" fmla="*/ 1512 w 38404"/>
              <a:gd name="T55" fmla="*/ 2563 h 21602"/>
              <a:gd name="T56" fmla="*/ 1392 w 38404"/>
              <a:gd name="T57" fmla="*/ 1580 h 21602"/>
              <a:gd name="T58" fmla="*/ 2260 w 38404"/>
              <a:gd name="T59" fmla="*/ 1278 h 21602"/>
              <a:gd name="T60" fmla="*/ 4704 w 38404"/>
              <a:gd name="T61" fmla="*/ 1246 h 21602"/>
              <a:gd name="T62" fmla="*/ 5695 w 38404"/>
              <a:gd name="T63" fmla="*/ 1345 h 21602"/>
              <a:gd name="T64" fmla="*/ 12331 w 38404"/>
              <a:gd name="T65" fmla="*/ 1279 h 21602"/>
              <a:gd name="T66" fmla="*/ 15514 w 38404"/>
              <a:gd name="T67" fmla="*/ 1334 h 21602"/>
              <a:gd name="T68" fmla="*/ 16712 w 38404"/>
              <a:gd name="T69" fmla="*/ 1279 h 21602"/>
              <a:gd name="T70" fmla="*/ 18840 w 38404"/>
              <a:gd name="T71" fmla="*/ 1253 h 21602"/>
              <a:gd name="T72" fmla="*/ 19946 w 38404"/>
              <a:gd name="T73" fmla="*/ 1345 h 21602"/>
              <a:gd name="T74" fmla="*/ 25170 w 38404"/>
              <a:gd name="T75" fmla="*/ 1334 h 21602"/>
              <a:gd name="T76" fmla="*/ 27182 w 38404"/>
              <a:gd name="T77" fmla="*/ 1421 h 21602"/>
              <a:gd name="T78" fmla="*/ 31104 w 38404"/>
              <a:gd name="T79" fmla="*/ 1334 h 21602"/>
              <a:gd name="T80" fmla="*/ 33778 w 38404"/>
              <a:gd name="T81" fmla="*/ 1245 h 21602"/>
              <a:gd name="T82" fmla="*/ 36183 w 38404"/>
              <a:gd name="T83" fmla="*/ 1334 h 21602"/>
              <a:gd name="T84" fmla="*/ 37122 w 38404"/>
              <a:gd name="T85" fmla="*/ 2151 h 21602"/>
              <a:gd name="T86" fmla="*/ 37154 w 38404"/>
              <a:gd name="T87" fmla="*/ 4073 h 21602"/>
              <a:gd name="T88" fmla="*/ 37090 w 38404"/>
              <a:gd name="T89" fmla="*/ 5442 h 21602"/>
              <a:gd name="T90" fmla="*/ 37154 w 38404"/>
              <a:gd name="T91" fmla="*/ 9139 h 21602"/>
              <a:gd name="T92" fmla="*/ 37153 w 38404"/>
              <a:gd name="T93" fmla="*/ 11310 h 21602"/>
              <a:gd name="T94" fmla="*/ 37217 w 38404"/>
              <a:gd name="T95" fmla="*/ 13402 h 21602"/>
              <a:gd name="T96" fmla="*/ 37671 w 38404"/>
              <a:gd name="T97" fmla="*/ 14916 h 21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404" h="21602">
                <a:moveTo>
                  <a:pt x="38404" y="0"/>
                </a:moveTo>
                <a:cubicBezTo>
                  <a:pt x="0" y="0"/>
                  <a:pt x="0" y="0"/>
                  <a:pt x="0" y="0"/>
                </a:cubicBezTo>
                <a:cubicBezTo>
                  <a:pt x="0" y="21602"/>
                  <a:pt x="0" y="21602"/>
                  <a:pt x="0" y="21602"/>
                </a:cubicBezTo>
                <a:cubicBezTo>
                  <a:pt x="38404" y="21602"/>
                  <a:pt x="38404" y="21602"/>
                  <a:pt x="38404" y="21602"/>
                </a:cubicBezTo>
                <a:cubicBezTo>
                  <a:pt x="38404" y="20292"/>
                  <a:pt x="38404" y="20292"/>
                  <a:pt x="38404" y="20292"/>
                </a:cubicBezTo>
                <a:cubicBezTo>
                  <a:pt x="38368" y="20288"/>
                  <a:pt x="38331" y="20287"/>
                  <a:pt x="38293" y="20293"/>
                </a:cubicBezTo>
                <a:cubicBezTo>
                  <a:pt x="38175" y="20313"/>
                  <a:pt x="38120" y="20401"/>
                  <a:pt x="37991" y="20379"/>
                </a:cubicBezTo>
                <a:cubicBezTo>
                  <a:pt x="37935" y="20369"/>
                  <a:pt x="37873" y="20335"/>
                  <a:pt x="37790" y="20336"/>
                </a:cubicBezTo>
                <a:cubicBezTo>
                  <a:pt x="37720" y="20337"/>
                  <a:pt x="37650" y="20336"/>
                  <a:pt x="37579" y="20336"/>
                </a:cubicBezTo>
                <a:cubicBezTo>
                  <a:pt x="37274" y="20336"/>
                  <a:pt x="37274" y="20336"/>
                  <a:pt x="37274" y="20336"/>
                </a:cubicBezTo>
                <a:cubicBezTo>
                  <a:pt x="36944" y="20336"/>
                  <a:pt x="36612" y="20346"/>
                  <a:pt x="36281" y="20336"/>
                </a:cubicBezTo>
                <a:cubicBezTo>
                  <a:pt x="36127" y="20332"/>
                  <a:pt x="35995" y="20288"/>
                  <a:pt x="35839" y="20282"/>
                </a:cubicBezTo>
                <a:cubicBezTo>
                  <a:pt x="35700" y="20276"/>
                  <a:pt x="35561" y="20282"/>
                  <a:pt x="35422" y="20282"/>
                </a:cubicBezTo>
                <a:cubicBezTo>
                  <a:pt x="35329" y="20282"/>
                  <a:pt x="35193" y="20305"/>
                  <a:pt x="35104" y="20283"/>
                </a:cubicBezTo>
                <a:cubicBezTo>
                  <a:pt x="35028" y="20264"/>
                  <a:pt x="35001" y="20228"/>
                  <a:pt x="34910" y="20214"/>
                </a:cubicBezTo>
                <a:cubicBezTo>
                  <a:pt x="34747" y="20187"/>
                  <a:pt x="34694" y="20282"/>
                  <a:pt x="34554" y="20296"/>
                </a:cubicBezTo>
                <a:cubicBezTo>
                  <a:pt x="34224" y="20330"/>
                  <a:pt x="33899" y="20336"/>
                  <a:pt x="33560" y="20336"/>
                </a:cubicBezTo>
                <a:cubicBezTo>
                  <a:pt x="33251" y="20336"/>
                  <a:pt x="32963" y="20295"/>
                  <a:pt x="32648" y="20295"/>
                </a:cubicBezTo>
                <a:cubicBezTo>
                  <a:pt x="31705" y="20295"/>
                  <a:pt x="31705" y="20295"/>
                  <a:pt x="31705" y="20295"/>
                </a:cubicBezTo>
                <a:cubicBezTo>
                  <a:pt x="31322" y="20295"/>
                  <a:pt x="30938" y="20295"/>
                  <a:pt x="30555" y="20295"/>
                </a:cubicBezTo>
                <a:cubicBezTo>
                  <a:pt x="30401" y="20296"/>
                  <a:pt x="29633" y="20342"/>
                  <a:pt x="29600" y="20210"/>
                </a:cubicBezTo>
                <a:cubicBezTo>
                  <a:pt x="28997" y="20258"/>
                  <a:pt x="28372" y="20213"/>
                  <a:pt x="27767" y="20213"/>
                </a:cubicBezTo>
                <a:cubicBezTo>
                  <a:pt x="25846" y="20213"/>
                  <a:pt x="25846" y="20213"/>
                  <a:pt x="25846" y="20213"/>
                </a:cubicBezTo>
                <a:cubicBezTo>
                  <a:pt x="25166" y="20213"/>
                  <a:pt x="24486" y="20217"/>
                  <a:pt x="23805" y="20213"/>
                </a:cubicBezTo>
                <a:cubicBezTo>
                  <a:pt x="23576" y="20212"/>
                  <a:pt x="23396" y="20281"/>
                  <a:pt x="23162" y="20282"/>
                </a:cubicBezTo>
                <a:cubicBezTo>
                  <a:pt x="23007" y="20282"/>
                  <a:pt x="22851" y="20282"/>
                  <a:pt x="22695" y="20282"/>
                </a:cubicBezTo>
                <a:cubicBezTo>
                  <a:pt x="21669" y="20282"/>
                  <a:pt x="21669" y="20282"/>
                  <a:pt x="21669" y="20282"/>
                </a:cubicBezTo>
                <a:cubicBezTo>
                  <a:pt x="20993" y="20282"/>
                  <a:pt x="20299" y="20306"/>
                  <a:pt x="19637" y="20282"/>
                </a:cubicBezTo>
                <a:cubicBezTo>
                  <a:pt x="19442" y="20274"/>
                  <a:pt x="19314" y="20214"/>
                  <a:pt x="19114" y="20213"/>
                </a:cubicBezTo>
                <a:cubicBezTo>
                  <a:pt x="18937" y="20213"/>
                  <a:pt x="18759" y="20213"/>
                  <a:pt x="18582" y="20213"/>
                </a:cubicBezTo>
                <a:cubicBezTo>
                  <a:pt x="18420" y="20213"/>
                  <a:pt x="18259" y="20214"/>
                  <a:pt x="18097" y="20213"/>
                </a:cubicBezTo>
                <a:cubicBezTo>
                  <a:pt x="17895" y="20213"/>
                  <a:pt x="17742" y="20283"/>
                  <a:pt x="17539" y="20282"/>
                </a:cubicBezTo>
                <a:cubicBezTo>
                  <a:pt x="17210" y="20280"/>
                  <a:pt x="16836" y="20250"/>
                  <a:pt x="16511" y="20293"/>
                </a:cubicBezTo>
                <a:cubicBezTo>
                  <a:pt x="16394" y="20309"/>
                  <a:pt x="16310" y="20336"/>
                  <a:pt x="16179" y="20336"/>
                </a:cubicBezTo>
                <a:cubicBezTo>
                  <a:pt x="16050" y="20336"/>
                  <a:pt x="15920" y="20336"/>
                  <a:pt x="15790" y="20336"/>
                </a:cubicBezTo>
                <a:cubicBezTo>
                  <a:pt x="15671" y="20336"/>
                  <a:pt x="15527" y="20313"/>
                  <a:pt x="15410" y="20334"/>
                </a:cubicBezTo>
                <a:cubicBezTo>
                  <a:pt x="15275" y="20357"/>
                  <a:pt x="15193" y="20392"/>
                  <a:pt x="15045" y="20391"/>
                </a:cubicBezTo>
                <a:cubicBezTo>
                  <a:pt x="14767" y="20390"/>
                  <a:pt x="14488" y="20391"/>
                  <a:pt x="14209" y="20391"/>
                </a:cubicBezTo>
                <a:cubicBezTo>
                  <a:pt x="13927" y="20391"/>
                  <a:pt x="13676" y="20336"/>
                  <a:pt x="13390" y="20336"/>
                </a:cubicBezTo>
                <a:cubicBezTo>
                  <a:pt x="13218" y="20336"/>
                  <a:pt x="13045" y="20339"/>
                  <a:pt x="12873" y="20336"/>
                </a:cubicBezTo>
                <a:cubicBezTo>
                  <a:pt x="12736" y="20334"/>
                  <a:pt x="12609" y="20299"/>
                  <a:pt x="12473" y="20294"/>
                </a:cubicBezTo>
                <a:cubicBezTo>
                  <a:pt x="12352" y="20290"/>
                  <a:pt x="12232" y="20286"/>
                  <a:pt x="12111" y="20281"/>
                </a:cubicBezTo>
                <a:cubicBezTo>
                  <a:pt x="12044" y="20279"/>
                  <a:pt x="11963" y="20296"/>
                  <a:pt x="11898" y="20285"/>
                </a:cubicBezTo>
                <a:cubicBezTo>
                  <a:pt x="11822" y="20272"/>
                  <a:pt x="11763" y="20222"/>
                  <a:pt x="11686" y="20210"/>
                </a:cubicBezTo>
                <a:cubicBezTo>
                  <a:pt x="11487" y="20177"/>
                  <a:pt x="11239" y="20213"/>
                  <a:pt x="11036" y="20213"/>
                </a:cubicBezTo>
                <a:cubicBezTo>
                  <a:pt x="10906" y="20213"/>
                  <a:pt x="10738" y="20185"/>
                  <a:pt x="10612" y="20212"/>
                </a:cubicBezTo>
                <a:cubicBezTo>
                  <a:pt x="10549" y="20225"/>
                  <a:pt x="10546" y="20271"/>
                  <a:pt x="10486" y="20285"/>
                </a:cubicBezTo>
                <a:cubicBezTo>
                  <a:pt x="10440" y="20297"/>
                  <a:pt x="10372" y="20282"/>
                  <a:pt x="10323" y="20282"/>
                </a:cubicBezTo>
                <a:cubicBezTo>
                  <a:pt x="10241" y="20281"/>
                  <a:pt x="10159" y="20282"/>
                  <a:pt x="10077" y="20282"/>
                </a:cubicBezTo>
                <a:cubicBezTo>
                  <a:pt x="9859" y="20282"/>
                  <a:pt x="9694" y="20212"/>
                  <a:pt x="9475" y="20213"/>
                </a:cubicBezTo>
                <a:cubicBezTo>
                  <a:pt x="9151" y="20215"/>
                  <a:pt x="8751" y="20151"/>
                  <a:pt x="8434" y="20210"/>
                </a:cubicBezTo>
                <a:cubicBezTo>
                  <a:pt x="8278" y="20239"/>
                  <a:pt x="8195" y="20283"/>
                  <a:pt x="8030" y="20282"/>
                </a:cubicBezTo>
                <a:cubicBezTo>
                  <a:pt x="7924" y="20281"/>
                  <a:pt x="7818" y="20282"/>
                  <a:pt x="7712" y="20282"/>
                </a:cubicBezTo>
                <a:cubicBezTo>
                  <a:pt x="7331" y="20282"/>
                  <a:pt x="6947" y="20266"/>
                  <a:pt x="6567" y="20285"/>
                </a:cubicBezTo>
                <a:cubicBezTo>
                  <a:pt x="6281" y="20299"/>
                  <a:pt x="6005" y="20336"/>
                  <a:pt x="5718" y="20336"/>
                </a:cubicBezTo>
                <a:cubicBezTo>
                  <a:pt x="5441" y="20336"/>
                  <a:pt x="5165" y="20336"/>
                  <a:pt x="4889" y="20336"/>
                </a:cubicBezTo>
                <a:cubicBezTo>
                  <a:pt x="4580" y="20336"/>
                  <a:pt x="4271" y="20339"/>
                  <a:pt x="3962" y="20336"/>
                </a:cubicBezTo>
                <a:cubicBezTo>
                  <a:pt x="3798" y="20335"/>
                  <a:pt x="3679" y="20392"/>
                  <a:pt x="3513" y="20391"/>
                </a:cubicBezTo>
                <a:cubicBezTo>
                  <a:pt x="3417" y="20391"/>
                  <a:pt x="3320" y="20391"/>
                  <a:pt x="3224" y="20391"/>
                </a:cubicBezTo>
                <a:cubicBezTo>
                  <a:pt x="3114" y="20392"/>
                  <a:pt x="3052" y="20368"/>
                  <a:pt x="2952" y="20349"/>
                </a:cubicBezTo>
                <a:cubicBezTo>
                  <a:pt x="2820" y="20322"/>
                  <a:pt x="2673" y="20336"/>
                  <a:pt x="2535" y="20336"/>
                </a:cubicBezTo>
                <a:cubicBezTo>
                  <a:pt x="2351" y="20336"/>
                  <a:pt x="2167" y="20336"/>
                  <a:pt x="1983" y="20336"/>
                </a:cubicBezTo>
                <a:cubicBezTo>
                  <a:pt x="1818" y="20337"/>
                  <a:pt x="1531" y="20332"/>
                  <a:pt x="1531" y="20332"/>
                </a:cubicBezTo>
                <a:cubicBezTo>
                  <a:pt x="1531" y="20332"/>
                  <a:pt x="1271" y="20410"/>
                  <a:pt x="1261" y="20409"/>
                </a:cubicBezTo>
                <a:cubicBezTo>
                  <a:pt x="1254" y="20371"/>
                  <a:pt x="1251" y="20198"/>
                  <a:pt x="1296" y="20102"/>
                </a:cubicBezTo>
                <a:cubicBezTo>
                  <a:pt x="1362" y="19961"/>
                  <a:pt x="1463" y="19804"/>
                  <a:pt x="1439" y="19626"/>
                </a:cubicBezTo>
                <a:cubicBezTo>
                  <a:pt x="1415" y="19435"/>
                  <a:pt x="1393" y="19268"/>
                  <a:pt x="1392" y="19073"/>
                </a:cubicBezTo>
                <a:cubicBezTo>
                  <a:pt x="1392" y="18939"/>
                  <a:pt x="1413" y="18801"/>
                  <a:pt x="1395" y="18668"/>
                </a:cubicBezTo>
                <a:cubicBezTo>
                  <a:pt x="1383" y="18577"/>
                  <a:pt x="1358" y="18521"/>
                  <a:pt x="1355" y="18428"/>
                </a:cubicBezTo>
                <a:cubicBezTo>
                  <a:pt x="1352" y="18346"/>
                  <a:pt x="1341" y="18289"/>
                  <a:pt x="1331" y="18214"/>
                </a:cubicBezTo>
                <a:cubicBezTo>
                  <a:pt x="1314" y="18080"/>
                  <a:pt x="1346" y="17934"/>
                  <a:pt x="1333" y="17799"/>
                </a:cubicBezTo>
                <a:cubicBezTo>
                  <a:pt x="1317" y="17618"/>
                  <a:pt x="1267" y="17440"/>
                  <a:pt x="1265" y="17260"/>
                </a:cubicBezTo>
                <a:cubicBezTo>
                  <a:pt x="1263" y="17104"/>
                  <a:pt x="1265" y="16948"/>
                  <a:pt x="1265" y="16792"/>
                </a:cubicBezTo>
                <a:cubicBezTo>
                  <a:pt x="1265" y="16632"/>
                  <a:pt x="1303" y="16522"/>
                  <a:pt x="1302" y="16360"/>
                </a:cubicBezTo>
                <a:cubicBezTo>
                  <a:pt x="1302" y="16196"/>
                  <a:pt x="1294" y="16023"/>
                  <a:pt x="1332" y="15869"/>
                </a:cubicBezTo>
                <a:cubicBezTo>
                  <a:pt x="1366" y="15733"/>
                  <a:pt x="1358" y="15577"/>
                  <a:pt x="1355" y="15432"/>
                </a:cubicBezTo>
                <a:cubicBezTo>
                  <a:pt x="1352" y="15297"/>
                  <a:pt x="1337" y="15192"/>
                  <a:pt x="1350" y="15057"/>
                </a:cubicBezTo>
                <a:cubicBezTo>
                  <a:pt x="1363" y="14923"/>
                  <a:pt x="1355" y="14783"/>
                  <a:pt x="1355" y="14648"/>
                </a:cubicBezTo>
                <a:cubicBezTo>
                  <a:pt x="1355" y="14408"/>
                  <a:pt x="1332" y="14178"/>
                  <a:pt x="1332" y="13939"/>
                </a:cubicBezTo>
                <a:cubicBezTo>
                  <a:pt x="1333" y="13786"/>
                  <a:pt x="1310" y="13648"/>
                  <a:pt x="1304" y="13496"/>
                </a:cubicBezTo>
                <a:cubicBezTo>
                  <a:pt x="1299" y="13362"/>
                  <a:pt x="1307" y="13229"/>
                  <a:pt x="1310" y="13096"/>
                </a:cubicBezTo>
                <a:cubicBezTo>
                  <a:pt x="1317" y="12781"/>
                  <a:pt x="1302" y="12465"/>
                  <a:pt x="1302" y="12151"/>
                </a:cubicBezTo>
                <a:cubicBezTo>
                  <a:pt x="1303" y="11984"/>
                  <a:pt x="1295" y="11819"/>
                  <a:pt x="1326" y="11658"/>
                </a:cubicBezTo>
                <a:cubicBezTo>
                  <a:pt x="1359" y="11486"/>
                  <a:pt x="1400" y="11352"/>
                  <a:pt x="1400" y="11167"/>
                </a:cubicBezTo>
                <a:cubicBezTo>
                  <a:pt x="1399" y="10990"/>
                  <a:pt x="1423" y="10841"/>
                  <a:pt x="1397" y="10674"/>
                </a:cubicBezTo>
                <a:cubicBezTo>
                  <a:pt x="1387" y="10606"/>
                  <a:pt x="1369" y="10554"/>
                  <a:pt x="1354" y="10491"/>
                </a:cubicBezTo>
                <a:cubicBezTo>
                  <a:pt x="1340" y="10436"/>
                  <a:pt x="1339" y="10374"/>
                  <a:pt x="1327" y="10314"/>
                </a:cubicBezTo>
                <a:cubicBezTo>
                  <a:pt x="1296" y="10169"/>
                  <a:pt x="1310" y="10006"/>
                  <a:pt x="1310" y="9853"/>
                </a:cubicBezTo>
                <a:cubicBezTo>
                  <a:pt x="1310" y="9687"/>
                  <a:pt x="1301" y="9512"/>
                  <a:pt x="1332" y="9353"/>
                </a:cubicBezTo>
                <a:cubicBezTo>
                  <a:pt x="1387" y="9069"/>
                  <a:pt x="1332" y="8780"/>
                  <a:pt x="1332" y="8494"/>
                </a:cubicBezTo>
                <a:cubicBezTo>
                  <a:pt x="1332" y="8351"/>
                  <a:pt x="1325" y="8233"/>
                  <a:pt x="1294" y="8101"/>
                </a:cubicBezTo>
                <a:cubicBezTo>
                  <a:pt x="1289" y="8079"/>
                  <a:pt x="1270" y="8070"/>
                  <a:pt x="1264" y="8033"/>
                </a:cubicBezTo>
                <a:cubicBezTo>
                  <a:pt x="1260" y="8008"/>
                  <a:pt x="1265" y="7967"/>
                  <a:pt x="1265" y="7940"/>
                </a:cubicBezTo>
                <a:cubicBezTo>
                  <a:pt x="1265" y="7868"/>
                  <a:pt x="1264" y="7796"/>
                  <a:pt x="1265" y="7724"/>
                </a:cubicBezTo>
                <a:cubicBezTo>
                  <a:pt x="1266" y="7562"/>
                  <a:pt x="1222" y="7433"/>
                  <a:pt x="1259" y="7264"/>
                </a:cubicBezTo>
                <a:cubicBezTo>
                  <a:pt x="1276" y="7186"/>
                  <a:pt x="1302" y="7131"/>
                  <a:pt x="1302" y="7049"/>
                </a:cubicBezTo>
                <a:cubicBezTo>
                  <a:pt x="1302" y="6967"/>
                  <a:pt x="1273" y="6911"/>
                  <a:pt x="1264" y="6833"/>
                </a:cubicBezTo>
                <a:cubicBezTo>
                  <a:pt x="1248" y="6699"/>
                  <a:pt x="1265" y="6540"/>
                  <a:pt x="1265" y="6404"/>
                </a:cubicBezTo>
                <a:cubicBezTo>
                  <a:pt x="1265" y="6350"/>
                  <a:pt x="1254" y="6271"/>
                  <a:pt x="1263" y="6219"/>
                </a:cubicBezTo>
                <a:cubicBezTo>
                  <a:pt x="1277" y="6143"/>
                  <a:pt x="1303" y="6123"/>
                  <a:pt x="1302" y="6035"/>
                </a:cubicBezTo>
                <a:cubicBezTo>
                  <a:pt x="1299" y="5763"/>
                  <a:pt x="1311" y="5496"/>
                  <a:pt x="1333" y="5237"/>
                </a:cubicBezTo>
                <a:cubicBezTo>
                  <a:pt x="1339" y="5161"/>
                  <a:pt x="1349" y="5093"/>
                  <a:pt x="1355" y="5022"/>
                </a:cubicBezTo>
                <a:cubicBezTo>
                  <a:pt x="1361" y="4955"/>
                  <a:pt x="1342" y="4876"/>
                  <a:pt x="1353" y="4811"/>
                </a:cubicBezTo>
                <a:cubicBezTo>
                  <a:pt x="1364" y="4749"/>
                  <a:pt x="1396" y="4735"/>
                  <a:pt x="1398" y="4652"/>
                </a:cubicBezTo>
                <a:cubicBezTo>
                  <a:pt x="1400" y="4583"/>
                  <a:pt x="1400" y="4513"/>
                  <a:pt x="1400" y="4444"/>
                </a:cubicBezTo>
                <a:cubicBezTo>
                  <a:pt x="1400" y="4308"/>
                  <a:pt x="1400" y="4173"/>
                  <a:pt x="1400" y="4037"/>
                </a:cubicBezTo>
                <a:cubicBezTo>
                  <a:pt x="1400" y="3982"/>
                  <a:pt x="1407" y="3914"/>
                  <a:pt x="1398" y="3860"/>
                </a:cubicBezTo>
                <a:cubicBezTo>
                  <a:pt x="1387" y="3800"/>
                  <a:pt x="1363" y="3759"/>
                  <a:pt x="1354" y="3700"/>
                </a:cubicBezTo>
                <a:cubicBezTo>
                  <a:pt x="1342" y="3625"/>
                  <a:pt x="1356" y="3531"/>
                  <a:pt x="1355" y="3453"/>
                </a:cubicBezTo>
                <a:cubicBezTo>
                  <a:pt x="1354" y="3362"/>
                  <a:pt x="1373" y="3369"/>
                  <a:pt x="1394" y="3301"/>
                </a:cubicBezTo>
                <a:cubicBezTo>
                  <a:pt x="1428" y="3186"/>
                  <a:pt x="1426" y="3059"/>
                  <a:pt x="1449" y="2945"/>
                </a:cubicBezTo>
                <a:cubicBezTo>
                  <a:pt x="1477" y="2806"/>
                  <a:pt x="1516" y="2718"/>
                  <a:pt x="1512" y="2563"/>
                </a:cubicBezTo>
                <a:cubicBezTo>
                  <a:pt x="1508" y="2430"/>
                  <a:pt x="1493" y="2301"/>
                  <a:pt x="1490" y="2162"/>
                </a:cubicBezTo>
                <a:cubicBezTo>
                  <a:pt x="1487" y="2060"/>
                  <a:pt x="1475" y="1949"/>
                  <a:pt x="1440" y="1862"/>
                </a:cubicBezTo>
                <a:cubicBezTo>
                  <a:pt x="1422" y="1818"/>
                  <a:pt x="1404" y="1810"/>
                  <a:pt x="1394" y="1756"/>
                </a:cubicBezTo>
                <a:cubicBezTo>
                  <a:pt x="1384" y="1705"/>
                  <a:pt x="1390" y="1633"/>
                  <a:pt x="1392" y="1580"/>
                </a:cubicBezTo>
                <a:cubicBezTo>
                  <a:pt x="1394" y="1506"/>
                  <a:pt x="1399" y="1449"/>
                  <a:pt x="1417" y="1387"/>
                </a:cubicBezTo>
                <a:cubicBezTo>
                  <a:pt x="1421" y="1371"/>
                  <a:pt x="1425" y="1358"/>
                  <a:pt x="1429" y="1345"/>
                </a:cubicBezTo>
                <a:cubicBezTo>
                  <a:pt x="1599" y="1345"/>
                  <a:pt x="1768" y="1343"/>
                  <a:pt x="1936" y="1333"/>
                </a:cubicBezTo>
                <a:cubicBezTo>
                  <a:pt x="2065" y="1326"/>
                  <a:pt x="2141" y="1295"/>
                  <a:pt x="2260" y="1278"/>
                </a:cubicBezTo>
                <a:cubicBezTo>
                  <a:pt x="2322" y="1269"/>
                  <a:pt x="2406" y="1279"/>
                  <a:pt x="2469" y="1279"/>
                </a:cubicBezTo>
                <a:cubicBezTo>
                  <a:pt x="2681" y="1279"/>
                  <a:pt x="2840" y="1246"/>
                  <a:pt x="3044" y="1246"/>
                </a:cubicBezTo>
                <a:cubicBezTo>
                  <a:pt x="3212" y="1247"/>
                  <a:pt x="3380" y="1246"/>
                  <a:pt x="3548" y="1246"/>
                </a:cubicBezTo>
                <a:cubicBezTo>
                  <a:pt x="3933" y="1246"/>
                  <a:pt x="4320" y="1237"/>
                  <a:pt x="4704" y="1246"/>
                </a:cubicBezTo>
                <a:cubicBezTo>
                  <a:pt x="4803" y="1248"/>
                  <a:pt x="4874" y="1270"/>
                  <a:pt x="4965" y="1280"/>
                </a:cubicBezTo>
                <a:cubicBezTo>
                  <a:pt x="5007" y="1284"/>
                  <a:pt x="5057" y="1269"/>
                  <a:pt x="5098" y="1276"/>
                </a:cubicBezTo>
                <a:cubicBezTo>
                  <a:pt x="5144" y="1285"/>
                  <a:pt x="5154" y="1330"/>
                  <a:pt x="5191" y="1337"/>
                </a:cubicBezTo>
                <a:cubicBezTo>
                  <a:pt x="5330" y="1362"/>
                  <a:pt x="5548" y="1343"/>
                  <a:pt x="5695" y="1345"/>
                </a:cubicBezTo>
                <a:cubicBezTo>
                  <a:pt x="7196" y="1357"/>
                  <a:pt x="8698" y="1329"/>
                  <a:pt x="10197" y="1334"/>
                </a:cubicBezTo>
                <a:cubicBezTo>
                  <a:pt x="10385" y="1334"/>
                  <a:pt x="10494" y="1278"/>
                  <a:pt x="10681" y="1279"/>
                </a:cubicBezTo>
                <a:cubicBezTo>
                  <a:pt x="10844" y="1280"/>
                  <a:pt x="11006" y="1279"/>
                  <a:pt x="11169" y="1279"/>
                </a:cubicBezTo>
                <a:cubicBezTo>
                  <a:pt x="12331" y="1279"/>
                  <a:pt x="12331" y="1279"/>
                  <a:pt x="12331" y="1279"/>
                </a:cubicBezTo>
                <a:cubicBezTo>
                  <a:pt x="12995" y="1279"/>
                  <a:pt x="13695" y="1173"/>
                  <a:pt x="14357" y="1278"/>
                </a:cubicBezTo>
                <a:cubicBezTo>
                  <a:pt x="14478" y="1297"/>
                  <a:pt x="14546" y="1329"/>
                  <a:pt x="14674" y="1334"/>
                </a:cubicBezTo>
                <a:cubicBezTo>
                  <a:pt x="14761" y="1337"/>
                  <a:pt x="14850" y="1334"/>
                  <a:pt x="14938" y="1334"/>
                </a:cubicBezTo>
                <a:cubicBezTo>
                  <a:pt x="15514" y="1334"/>
                  <a:pt x="15514" y="1334"/>
                  <a:pt x="15514" y="1334"/>
                </a:cubicBezTo>
                <a:cubicBezTo>
                  <a:pt x="16038" y="1334"/>
                  <a:pt x="16038" y="1334"/>
                  <a:pt x="16038" y="1334"/>
                </a:cubicBezTo>
                <a:cubicBezTo>
                  <a:pt x="16170" y="1334"/>
                  <a:pt x="16363" y="1360"/>
                  <a:pt x="16490" y="1337"/>
                </a:cubicBezTo>
                <a:cubicBezTo>
                  <a:pt x="16546" y="1326"/>
                  <a:pt x="16552" y="1289"/>
                  <a:pt x="16618" y="1278"/>
                </a:cubicBezTo>
                <a:cubicBezTo>
                  <a:pt x="16641" y="1274"/>
                  <a:pt x="16690" y="1279"/>
                  <a:pt x="16712" y="1279"/>
                </a:cubicBezTo>
                <a:cubicBezTo>
                  <a:pt x="16801" y="1277"/>
                  <a:pt x="16854" y="1255"/>
                  <a:pt x="16934" y="1245"/>
                </a:cubicBezTo>
                <a:cubicBezTo>
                  <a:pt x="17128" y="1222"/>
                  <a:pt x="17358" y="1246"/>
                  <a:pt x="17554" y="1246"/>
                </a:cubicBezTo>
                <a:cubicBezTo>
                  <a:pt x="18381" y="1246"/>
                  <a:pt x="18381" y="1246"/>
                  <a:pt x="18381" y="1246"/>
                </a:cubicBezTo>
                <a:cubicBezTo>
                  <a:pt x="18534" y="1246"/>
                  <a:pt x="18690" y="1238"/>
                  <a:pt x="18840" y="1253"/>
                </a:cubicBezTo>
                <a:cubicBezTo>
                  <a:pt x="18957" y="1265"/>
                  <a:pt x="19092" y="1262"/>
                  <a:pt x="19211" y="1276"/>
                </a:cubicBezTo>
                <a:cubicBezTo>
                  <a:pt x="19303" y="1287"/>
                  <a:pt x="19370" y="1324"/>
                  <a:pt x="19457" y="1335"/>
                </a:cubicBezTo>
                <a:cubicBezTo>
                  <a:pt x="19503" y="1341"/>
                  <a:pt x="19564" y="1333"/>
                  <a:pt x="19611" y="1334"/>
                </a:cubicBezTo>
                <a:cubicBezTo>
                  <a:pt x="19723" y="1336"/>
                  <a:pt x="19834" y="1344"/>
                  <a:pt x="19946" y="1345"/>
                </a:cubicBezTo>
                <a:cubicBezTo>
                  <a:pt x="20145" y="1346"/>
                  <a:pt x="20322" y="1379"/>
                  <a:pt x="20517" y="1378"/>
                </a:cubicBezTo>
                <a:cubicBezTo>
                  <a:pt x="20868" y="1376"/>
                  <a:pt x="21160" y="1345"/>
                  <a:pt x="21507" y="1345"/>
                </a:cubicBezTo>
                <a:cubicBezTo>
                  <a:pt x="22331" y="1345"/>
                  <a:pt x="23157" y="1334"/>
                  <a:pt x="23982" y="1334"/>
                </a:cubicBezTo>
                <a:cubicBezTo>
                  <a:pt x="24378" y="1334"/>
                  <a:pt x="24774" y="1332"/>
                  <a:pt x="25170" y="1334"/>
                </a:cubicBezTo>
                <a:cubicBezTo>
                  <a:pt x="25416" y="1335"/>
                  <a:pt x="25675" y="1347"/>
                  <a:pt x="25907" y="1370"/>
                </a:cubicBezTo>
                <a:cubicBezTo>
                  <a:pt x="26015" y="1381"/>
                  <a:pt x="26124" y="1379"/>
                  <a:pt x="26234" y="1378"/>
                </a:cubicBezTo>
                <a:cubicBezTo>
                  <a:pt x="26365" y="1376"/>
                  <a:pt x="26448" y="1410"/>
                  <a:pt x="26570" y="1422"/>
                </a:cubicBezTo>
                <a:cubicBezTo>
                  <a:pt x="26765" y="1443"/>
                  <a:pt x="26984" y="1421"/>
                  <a:pt x="27182" y="1421"/>
                </a:cubicBezTo>
                <a:cubicBezTo>
                  <a:pt x="27268" y="1421"/>
                  <a:pt x="27355" y="1421"/>
                  <a:pt x="27442" y="1421"/>
                </a:cubicBezTo>
                <a:cubicBezTo>
                  <a:pt x="27551" y="1422"/>
                  <a:pt x="27616" y="1403"/>
                  <a:pt x="27708" y="1387"/>
                </a:cubicBezTo>
                <a:cubicBezTo>
                  <a:pt x="28085" y="1325"/>
                  <a:pt x="28561" y="1378"/>
                  <a:pt x="28950" y="1378"/>
                </a:cubicBezTo>
                <a:cubicBezTo>
                  <a:pt x="29675" y="1378"/>
                  <a:pt x="30371" y="1328"/>
                  <a:pt x="31104" y="1334"/>
                </a:cubicBezTo>
                <a:cubicBezTo>
                  <a:pt x="31342" y="1336"/>
                  <a:pt x="31534" y="1251"/>
                  <a:pt x="31776" y="1246"/>
                </a:cubicBezTo>
                <a:cubicBezTo>
                  <a:pt x="31944" y="1243"/>
                  <a:pt x="32113" y="1246"/>
                  <a:pt x="32281" y="1246"/>
                </a:cubicBezTo>
                <a:cubicBezTo>
                  <a:pt x="33434" y="1246"/>
                  <a:pt x="33434" y="1246"/>
                  <a:pt x="33434" y="1246"/>
                </a:cubicBezTo>
                <a:cubicBezTo>
                  <a:pt x="33544" y="1246"/>
                  <a:pt x="33669" y="1235"/>
                  <a:pt x="33778" y="1245"/>
                </a:cubicBezTo>
                <a:cubicBezTo>
                  <a:pt x="33878" y="1255"/>
                  <a:pt x="33949" y="1277"/>
                  <a:pt x="34055" y="1279"/>
                </a:cubicBezTo>
                <a:cubicBezTo>
                  <a:pt x="34247" y="1282"/>
                  <a:pt x="34385" y="1330"/>
                  <a:pt x="34581" y="1334"/>
                </a:cubicBezTo>
                <a:cubicBezTo>
                  <a:pt x="34919" y="1341"/>
                  <a:pt x="35264" y="1359"/>
                  <a:pt x="35603" y="1345"/>
                </a:cubicBezTo>
                <a:cubicBezTo>
                  <a:pt x="35796" y="1337"/>
                  <a:pt x="35988" y="1333"/>
                  <a:pt x="36183" y="1334"/>
                </a:cubicBezTo>
                <a:cubicBezTo>
                  <a:pt x="36376" y="1335"/>
                  <a:pt x="36474" y="1279"/>
                  <a:pt x="36668" y="1279"/>
                </a:cubicBezTo>
                <a:cubicBezTo>
                  <a:pt x="36854" y="1279"/>
                  <a:pt x="37023" y="1263"/>
                  <a:pt x="37196" y="1253"/>
                </a:cubicBezTo>
                <a:cubicBezTo>
                  <a:pt x="37145" y="1342"/>
                  <a:pt x="37103" y="1441"/>
                  <a:pt x="37090" y="1532"/>
                </a:cubicBezTo>
                <a:cubicBezTo>
                  <a:pt x="37060" y="1747"/>
                  <a:pt x="37117" y="1953"/>
                  <a:pt x="37122" y="2151"/>
                </a:cubicBezTo>
                <a:cubicBezTo>
                  <a:pt x="37130" y="2484"/>
                  <a:pt x="37091" y="2782"/>
                  <a:pt x="37091" y="3106"/>
                </a:cubicBezTo>
                <a:cubicBezTo>
                  <a:pt x="37091" y="3187"/>
                  <a:pt x="37079" y="3283"/>
                  <a:pt x="37089" y="3361"/>
                </a:cubicBezTo>
                <a:cubicBezTo>
                  <a:pt x="37096" y="3418"/>
                  <a:pt x="37147" y="3482"/>
                  <a:pt x="37154" y="3534"/>
                </a:cubicBezTo>
                <a:cubicBezTo>
                  <a:pt x="37176" y="3679"/>
                  <a:pt x="37169" y="3926"/>
                  <a:pt x="37154" y="4073"/>
                </a:cubicBezTo>
                <a:cubicBezTo>
                  <a:pt x="37144" y="4165"/>
                  <a:pt x="37103" y="4215"/>
                  <a:pt x="37089" y="4301"/>
                </a:cubicBezTo>
                <a:cubicBezTo>
                  <a:pt x="37074" y="4394"/>
                  <a:pt x="37116" y="4442"/>
                  <a:pt x="37123" y="4521"/>
                </a:cubicBezTo>
                <a:cubicBezTo>
                  <a:pt x="37137" y="4662"/>
                  <a:pt x="37164" y="4796"/>
                  <a:pt x="37178" y="4935"/>
                </a:cubicBezTo>
                <a:cubicBezTo>
                  <a:pt x="37195" y="5114"/>
                  <a:pt x="37107" y="5270"/>
                  <a:pt x="37090" y="5442"/>
                </a:cubicBezTo>
                <a:cubicBezTo>
                  <a:pt x="37071" y="5628"/>
                  <a:pt x="37093" y="5834"/>
                  <a:pt x="37115" y="6011"/>
                </a:cubicBezTo>
                <a:cubicBezTo>
                  <a:pt x="37145" y="6254"/>
                  <a:pt x="37162" y="6439"/>
                  <a:pt x="37121" y="6683"/>
                </a:cubicBezTo>
                <a:cubicBezTo>
                  <a:pt x="37092" y="6855"/>
                  <a:pt x="37091" y="7015"/>
                  <a:pt x="37093" y="7194"/>
                </a:cubicBezTo>
                <a:cubicBezTo>
                  <a:pt x="37097" y="7491"/>
                  <a:pt x="37124" y="9003"/>
                  <a:pt x="37154" y="9139"/>
                </a:cubicBezTo>
                <a:cubicBezTo>
                  <a:pt x="37195" y="9320"/>
                  <a:pt x="37091" y="9487"/>
                  <a:pt x="37120" y="9660"/>
                </a:cubicBezTo>
                <a:cubicBezTo>
                  <a:pt x="37140" y="9782"/>
                  <a:pt x="37229" y="9890"/>
                  <a:pt x="37127" y="10004"/>
                </a:cubicBezTo>
                <a:cubicBezTo>
                  <a:pt x="37170" y="10085"/>
                  <a:pt x="37055" y="10978"/>
                  <a:pt x="37100" y="11088"/>
                </a:cubicBezTo>
                <a:cubicBezTo>
                  <a:pt x="37138" y="11181"/>
                  <a:pt x="37154" y="11187"/>
                  <a:pt x="37153" y="11310"/>
                </a:cubicBezTo>
                <a:cubicBezTo>
                  <a:pt x="37152" y="11488"/>
                  <a:pt x="37167" y="11681"/>
                  <a:pt x="37146" y="11854"/>
                </a:cubicBezTo>
                <a:cubicBezTo>
                  <a:pt x="37138" y="11922"/>
                  <a:pt x="37100" y="12272"/>
                  <a:pt x="37122" y="12357"/>
                </a:cubicBezTo>
                <a:cubicBezTo>
                  <a:pt x="37161" y="12511"/>
                  <a:pt x="37149" y="12680"/>
                  <a:pt x="37175" y="12840"/>
                </a:cubicBezTo>
                <a:cubicBezTo>
                  <a:pt x="37204" y="13013"/>
                  <a:pt x="37246" y="13213"/>
                  <a:pt x="37217" y="13402"/>
                </a:cubicBezTo>
                <a:cubicBezTo>
                  <a:pt x="37199" y="13518"/>
                  <a:pt x="37177" y="13581"/>
                  <a:pt x="37177" y="13708"/>
                </a:cubicBezTo>
                <a:cubicBezTo>
                  <a:pt x="37177" y="13790"/>
                  <a:pt x="37174" y="13869"/>
                  <a:pt x="37186" y="13948"/>
                </a:cubicBezTo>
                <a:cubicBezTo>
                  <a:pt x="37203" y="14072"/>
                  <a:pt x="37269" y="14861"/>
                  <a:pt x="37181" y="14949"/>
                </a:cubicBezTo>
                <a:cubicBezTo>
                  <a:pt x="37342" y="15012"/>
                  <a:pt x="37515" y="14922"/>
                  <a:pt x="37671" y="14916"/>
                </a:cubicBezTo>
                <a:cubicBezTo>
                  <a:pt x="37814" y="14910"/>
                  <a:pt x="37972" y="14897"/>
                  <a:pt x="38111" y="14925"/>
                </a:cubicBezTo>
                <a:cubicBezTo>
                  <a:pt x="38175" y="14938"/>
                  <a:pt x="38306" y="14982"/>
                  <a:pt x="38404" y="14970"/>
                </a:cubicBezTo>
                <a:lnTo>
                  <a:pt x="38404" y="0"/>
                </a:lnTo>
                <a:close/>
              </a:path>
            </a:pathLst>
          </a:custGeom>
          <a:solidFill>
            <a:srgbClr val="FFFFFF"/>
          </a:solidFill>
          <a:ln>
            <a:noFill/>
          </a:ln>
        </p:spPr>
        <p:txBody>
          <a:bodyPr vert="horz" wrap="square" lIns="0" tIns="0" rIns="0" bIns="0" numCol="1" anchor="t" anchorCtr="0" compatLnSpc="1">
            <a:prstTxWarp prst="textNoShape">
              <a:avLst/>
            </a:prstTxWarp>
          </a:bodyPr>
          <a:lstStyle>
            <a:lvl1pPr marL="0" indent="0" algn="l" defTabSz="914400" rtl="0" eaLnBrk="1" latinLnBrk="0" hangingPunct="1">
              <a:lnSpc>
                <a:spcPct val="100000"/>
              </a:lnSpc>
              <a:spcBef>
                <a:spcPts val="0"/>
              </a:spcBef>
              <a:buFontTx/>
              <a:buNone/>
              <a:defRPr sz="330">
                <a:latin typeface="Arial" panose="020B0604020202020204" pitchFamily="34" charset="0"/>
              </a:defRPr>
            </a:lvl1pPr>
          </a:lstStyle>
          <a:p>
            <a:r>
              <a:rPr lang="nl-NL"/>
              <a:t> </a:t>
            </a:r>
            <a:endParaRPr lang="nl-NL" dirty="0"/>
          </a:p>
        </p:txBody>
      </p:sp>
      <p:sp>
        <p:nvSpPr>
          <p:cNvPr id="2" name="***Title 3 [PHJU]"/>
          <p:cNvSpPr>
            <a:spLocks noGrp="1" noSelect="1"/>
          </p:cNvSpPr>
          <p:nvPr>
            <p:ph type="ctrTitle" hasCustomPrompt="1"/>
          </p:nvPr>
        </p:nvSpPr>
        <p:spPr>
          <a:xfrm>
            <a:off x="1030896" y="916992"/>
            <a:ext cx="10426536" cy="1296000"/>
          </a:xfrm>
        </p:spPr>
        <p:txBody>
          <a:bodyPr anchor="t"/>
          <a:lstStyle>
            <a:lvl1pPr algn="l">
              <a:lnSpc>
                <a:spcPct val="83000"/>
              </a:lnSpc>
              <a:defRPr sz="5300">
                <a:solidFill>
                  <a:schemeClr val="bg1"/>
                </a:solidFill>
              </a:defRPr>
            </a:lvl1pPr>
          </a:lstStyle>
          <a:p>
            <a:r>
              <a:rPr lang="nl-NL"/>
              <a:t>[slotzin]</a:t>
            </a:r>
            <a:endParaRPr lang="nl-NL" dirty="0"/>
          </a:p>
        </p:txBody>
      </p:sp>
    </p:spTree>
    <p:extLst>
      <p:ext uri="{BB962C8B-B14F-4D97-AF65-F5344CB8AC3E}">
        <p14:creationId xmlns:p14="http://schemas.microsoft.com/office/powerpoint/2010/main" val="1416838169"/>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F4B6E3-064D-02E3-501D-DD7E58036607}"/>
              </a:ext>
            </a:extLst>
          </p:cNvPr>
          <p:cNvSpPr>
            <a:spLocks noGrp="1"/>
          </p:cNvSpPr>
          <p:nvPr>
            <p:ph type="dt" sz="half" idx="10"/>
          </p:nvPr>
        </p:nvSpPr>
        <p:spPr/>
        <p:txBody>
          <a:bodyPr/>
          <a:lstStyle/>
          <a:p>
            <a:fld id="{1E0398C4-15DD-1048-965E-B174B07CF363}" type="datetimeFigureOut">
              <a:rPr lang="en-US" smtClean="0"/>
              <a:t>4/9/2026</a:t>
            </a:fld>
            <a:endParaRPr lang="en-US"/>
          </a:p>
        </p:txBody>
      </p:sp>
      <p:sp>
        <p:nvSpPr>
          <p:cNvPr id="3" name="Footer Placeholder 2">
            <a:extLst>
              <a:ext uri="{FF2B5EF4-FFF2-40B4-BE49-F238E27FC236}">
                <a16:creationId xmlns:a16="http://schemas.microsoft.com/office/drawing/2014/main" id="{237BFC1A-47D7-2874-0AE2-07406E63D76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E9F8A67-7724-0F1F-2663-EA995DA052E0}"/>
              </a:ext>
            </a:extLst>
          </p:cNvPr>
          <p:cNvSpPr>
            <a:spLocks noGrp="1"/>
          </p:cNvSpPr>
          <p:nvPr>
            <p:ph type="sldNum" sz="quarter" idx="12"/>
          </p:nvPr>
        </p:nvSpPr>
        <p:spPr/>
        <p:txBody>
          <a:bodyPr/>
          <a:lstStyle/>
          <a:p>
            <a:fld id="{35F289AD-01F8-B942-A79E-575B8685A308}" type="slidenum">
              <a:rPr lang="en-US" smtClean="0"/>
              <a:t>‹nr.›</a:t>
            </a:fld>
            <a:endParaRPr lang="en-US"/>
          </a:p>
        </p:txBody>
      </p:sp>
    </p:spTree>
    <p:extLst>
      <p:ext uri="{BB962C8B-B14F-4D97-AF65-F5344CB8AC3E}">
        <p14:creationId xmlns:p14="http://schemas.microsoft.com/office/powerpoint/2010/main" val="41557136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en tekst (zwart)]">
    <p:spTree>
      <p:nvGrpSpPr>
        <p:cNvPr id="1" name=""/>
        <p:cNvGrpSpPr/>
        <p:nvPr/>
      </p:nvGrpSpPr>
      <p:grpSpPr>
        <a:xfrm>
          <a:off x="0" y="0"/>
          <a:ext cx="0" cy="0"/>
          <a:chOff x="0" y="0"/>
          <a:chExt cx="0" cy="0"/>
        </a:xfrm>
      </p:grpSpPr>
      <p:sp>
        <p:nvSpPr>
          <p:cNvPr id="19" name="Frame 1">
            <a:extLst>
              <a:ext uri="{FF2B5EF4-FFF2-40B4-BE49-F238E27FC236}">
                <a16:creationId xmlns:a16="http://schemas.microsoft.com/office/drawing/2014/main" id="{6DEF1BC5-6342-DF9E-8590-0CE93EE8564A}"/>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2" name="Frame 2">
            <a:extLst>
              <a:ext uri="{FF2B5EF4-FFF2-40B4-BE49-F238E27FC236}">
                <a16:creationId xmlns:a16="http://schemas.microsoft.com/office/drawing/2014/main" id="{B2B98C70-E564-DCDF-48A4-63D23130ED07}"/>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5" name="***Title 3">
            <a:extLst>
              <a:ext uri="{FF2B5EF4-FFF2-40B4-BE49-F238E27FC236}">
                <a16:creationId xmlns:a16="http://schemas.microsoft.com/office/drawing/2014/main" id="{F6CEEF33-649A-5C5D-B041-85F6255C7FCB}"/>
              </a:ext>
            </a:extLst>
          </p:cNvPr>
          <p:cNvSpPr>
            <a:spLocks noGrp="1" noSelect="1"/>
          </p:cNvSpPr>
          <p:nvPr>
            <p:ph type="title" hasCustomPrompt="1"/>
          </p:nvPr>
        </p:nvSpPr>
        <p:spPr>
          <a:xfrm>
            <a:off x="756212" y="918195"/>
            <a:ext cx="8640000" cy="1080000"/>
          </a:xfrm>
        </p:spPr>
        <p:txBody>
          <a:bodyPr/>
          <a:lstStyle>
            <a:lvl1pPr>
              <a:defRPr>
                <a:solidFill>
                  <a:schemeClr val="bg1"/>
                </a:solidFill>
              </a:defRPr>
            </a:lvl1pPr>
          </a:lstStyle>
          <a:p>
            <a:r>
              <a:rPr lang="nl-NL"/>
              <a:t>[Titel]</a:t>
            </a:r>
            <a:endParaRPr lang="nl-NL" dirty="0"/>
          </a:p>
        </p:txBody>
      </p:sp>
      <p:sp>
        <p:nvSpPr>
          <p:cNvPr id="6" name="Tijdelijke aanduiding voor dia 4 [PHJU] (JU-Free)">
            <a:extLst>
              <a:ext uri="{FF2B5EF4-FFF2-40B4-BE49-F238E27FC236}">
                <a16:creationId xmlns:a16="http://schemas.microsoft.com/office/drawing/2014/main" id="{3EFCD18E-7986-1FF8-F026-314A9905B257}"/>
              </a:ext>
            </a:extLst>
          </p:cNvPr>
          <p:cNvSpPr>
            <a:spLocks noGrp="1"/>
          </p:cNvSpPr>
          <p:nvPr>
            <p:ph type="body" sz="quarter" idx="1002" hasCustomPrompt="1"/>
          </p:nvPr>
        </p:nvSpPr>
        <p:spPr>
          <a:xfrm>
            <a:off x="756212" y="2343600"/>
            <a:ext cx="8640000" cy="3420000"/>
          </a:xfrm>
        </p:spPr>
        <p:txBody>
          <a:bodyPr/>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accent2"/>
                </a:solidFill>
              </a:defRPr>
            </a:lvl4pPr>
            <a:lvl5pPr>
              <a:defRPr sz="1600">
                <a:solidFill>
                  <a:schemeClr val="bg1"/>
                </a:solidFill>
              </a:defRPr>
            </a:lvl5pPr>
            <a:lvl6pPr>
              <a:defRPr sz="1600">
                <a:solidFill>
                  <a:schemeClr val="bg1"/>
                </a:solidFill>
              </a:defRPr>
            </a:lvl6pPr>
            <a:lvl7pPr>
              <a:defRPr sz="1600">
                <a:solidFill>
                  <a:schemeClr val="bg1"/>
                </a:solidFill>
              </a:defRPr>
            </a:lvl7pPr>
            <a:lvl8pPr>
              <a:defRPr sz="1600">
                <a:solidFill>
                  <a:schemeClr val="bg1"/>
                </a:solidFill>
              </a:defRPr>
            </a:lvl8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3" name="Footer Placeholder 5">
            <a:extLst>
              <a:ext uri="{FF2B5EF4-FFF2-40B4-BE49-F238E27FC236}">
                <a16:creationId xmlns:a16="http://schemas.microsoft.com/office/drawing/2014/main" id="{A3166D64-F2F1-4DF3-4CF2-78171DB53C62}"/>
              </a:ext>
            </a:extLst>
          </p:cNvPr>
          <p:cNvSpPr>
            <a:spLocks noGrp="1" noSelect="1"/>
          </p:cNvSpPr>
          <p:nvPr>
            <p:ph type="ftr" sz="quarter" idx="1004"/>
          </p:nvPr>
        </p:nvSpPr>
        <p:spPr/>
        <p:txBody>
          <a:bodyPr/>
          <a:lstStyle/>
          <a:p>
            <a:r>
              <a:rPr lang="nl-NL"/>
              <a:t>powerpoint template</a:t>
            </a:r>
            <a:endParaRPr lang="nl-NL" dirty="0"/>
          </a:p>
        </p:txBody>
      </p:sp>
      <p:sp>
        <p:nvSpPr>
          <p:cNvPr id="4" name="Slide Number Placeholder 6">
            <a:extLst>
              <a:ext uri="{FF2B5EF4-FFF2-40B4-BE49-F238E27FC236}">
                <a16:creationId xmlns:a16="http://schemas.microsoft.com/office/drawing/2014/main" id="{238547B0-371A-DA9E-B9AC-21E081627170}"/>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917910675"/>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dia (zwart)]">
    <p:bg>
      <p:bgPr>
        <a:solidFill>
          <a:schemeClr val="tx1"/>
        </a:solidFill>
        <a:effectLst/>
      </p:bgPr>
    </p:bg>
    <p:spTree>
      <p:nvGrpSpPr>
        <p:cNvPr id="1" name=""/>
        <p:cNvGrpSpPr/>
        <p:nvPr/>
      </p:nvGrpSpPr>
      <p:grpSpPr>
        <a:xfrm>
          <a:off x="0" y="0"/>
          <a:ext cx="0" cy="0"/>
          <a:chOff x="0" y="0"/>
          <a:chExt cx="0" cy="0"/>
        </a:xfrm>
      </p:grpSpPr>
      <p:sp>
        <p:nvSpPr>
          <p:cNvPr id="6" name="Frame 1">
            <a:extLst>
              <a:ext uri="{FF2B5EF4-FFF2-40B4-BE49-F238E27FC236}">
                <a16:creationId xmlns:a16="http://schemas.microsoft.com/office/drawing/2014/main" id="{01F81185-49DB-48C2-763C-A442665454AD}"/>
              </a:ext>
            </a:extLst>
          </p:cNvPr>
          <p:cNvSpPr>
            <a:spLocks noSelect="1"/>
          </p:cNvSpPr>
          <p:nvPr userDrawn="1"/>
        </p:nvSpPr>
        <p:spPr bwMode="auto">
          <a:xfrm>
            <a:off x="9264650" y="5435600"/>
            <a:ext cx="2508250" cy="411163"/>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8" name="Frame 2">
            <a:extLst>
              <a:ext uri="{FF2B5EF4-FFF2-40B4-BE49-F238E27FC236}">
                <a16:creationId xmlns:a16="http://schemas.microsoft.com/office/drawing/2014/main" id="{6A119699-B897-F105-9135-B3F0F3F0A8A6}"/>
              </a:ext>
            </a:extLst>
          </p:cNvPr>
          <p:cNvSpPr>
            <a:spLocks noSelect="1"/>
          </p:cNvSpPr>
          <p:nvPr userDrawn="1"/>
        </p:nvSpPr>
        <p:spPr bwMode="auto">
          <a:xfrm>
            <a:off x="0" y="0"/>
            <a:ext cx="12192000" cy="6858000"/>
          </a:xfrm>
          <a:custGeom>
            <a:avLst/>
            <a:gdLst>
              <a:gd name="T0" fmla="*/ 38404 w 38404"/>
              <a:gd name="T1" fmla="*/ 21602 h 21602"/>
              <a:gd name="T2" fmla="*/ 37790 w 38404"/>
              <a:gd name="T3" fmla="*/ 20336 h 21602"/>
              <a:gd name="T4" fmla="*/ 35839 w 38404"/>
              <a:gd name="T5" fmla="*/ 20282 h 21602"/>
              <a:gd name="T6" fmla="*/ 34554 w 38404"/>
              <a:gd name="T7" fmla="*/ 20296 h 21602"/>
              <a:gd name="T8" fmla="*/ 30555 w 38404"/>
              <a:gd name="T9" fmla="*/ 20295 h 21602"/>
              <a:gd name="T10" fmla="*/ 23805 w 38404"/>
              <a:gd name="T11" fmla="*/ 20213 h 21602"/>
              <a:gd name="T12" fmla="*/ 19637 w 38404"/>
              <a:gd name="T13" fmla="*/ 20282 h 21602"/>
              <a:gd name="T14" fmla="*/ 17539 w 38404"/>
              <a:gd name="T15" fmla="*/ 20282 h 21602"/>
              <a:gd name="T16" fmla="*/ 15410 w 38404"/>
              <a:gd name="T17" fmla="*/ 20334 h 21602"/>
              <a:gd name="T18" fmla="*/ 12873 w 38404"/>
              <a:gd name="T19" fmla="*/ 20336 h 21602"/>
              <a:gd name="T20" fmla="*/ 11686 w 38404"/>
              <a:gd name="T21" fmla="*/ 20210 h 21602"/>
              <a:gd name="T22" fmla="*/ 10323 w 38404"/>
              <a:gd name="T23" fmla="*/ 20282 h 21602"/>
              <a:gd name="T24" fmla="*/ 8030 w 38404"/>
              <a:gd name="T25" fmla="*/ 20282 h 21602"/>
              <a:gd name="T26" fmla="*/ 4889 w 38404"/>
              <a:gd name="T27" fmla="*/ 20336 h 21602"/>
              <a:gd name="T28" fmla="*/ 2952 w 38404"/>
              <a:gd name="T29" fmla="*/ 20349 h 21602"/>
              <a:gd name="T30" fmla="*/ 1261 w 38404"/>
              <a:gd name="T31" fmla="*/ 20409 h 21602"/>
              <a:gd name="T32" fmla="*/ 1395 w 38404"/>
              <a:gd name="T33" fmla="*/ 18668 h 21602"/>
              <a:gd name="T34" fmla="*/ 1265 w 38404"/>
              <a:gd name="T35" fmla="*/ 17260 h 21602"/>
              <a:gd name="T36" fmla="*/ 1355 w 38404"/>
              <a:gd name="T37" fmla="*/ 15432 h 21602"/>
              <a:gd name="T38" fmla="*/ 1304 w 38404"/>
              <a:gd name="T39" fmla="*/ 13496 h 21602"/>
              <a:gd name="T40" fmla="*/ 1400 w 38404"/>
              <a:gd name="T41" fmla="*/ 11167 h 21602"/>
              <a:gd name="T42" fmla="*/ 1310 w 38404"/>
              <a:gd name="T43" fmla="*/ 9853 h 21602"/>
              <a:gd name="T44" fmla="*/ 1264 w 38404"/>
              <a:gd name="T45" fmla="*/ 8033 h 21602"/>
              <a:gd name="T46" fmla="*/ 1302 w 38404"/>
              <a:gd name="T47" fmla="*/ 7049 h 21602"/>
              <a:gd name="T48" fmla="*/ 1302 w 38404"/>
              <a:gd name="T49" fmla="*/ 6035 h 21602"/>
              <a:gd name="T50" fmla="*/ 1398 w 38404"/>
              <a:gd name="T51" fmla="*/ 4652 h 21602"/>
              <a:gd name="T52" fmla="*/ 1354 w 38404"/>
              <a:gd name="T53" fmla="*/ 3700 h 21602"/>
              <a:gd name="T54" fmla="*/ 1512 w 38404"/>
              <a:gd name="T55" fmla="*/ 2563 h 21602"/>
              <a:gd name="T56" fmla="*/ 1392 w 38404"/>
              <a:gd name="T57" fmla="*/ 1580 h 21602"/>
              <a:gd name="T58" fmla="*/ 2260 w 38404"/>
              <a:gd name="T59" fmla="*/ 1278 h 21602"/>
              <a:gd name="T60" fmla="*/ 4704 w 38404"/>
              <a:gd name="T61" fmla="*/ 1246 h 21602"/>
              <a:gd name="T62" fmla="*/ 5695 w 38404"/>
              <a:gd name="T63" fmla="*/ 1345 h 21602"/>
              <a:gd name="T64" fmla="*/ 12331 w 38404"/>
              <a:gd name="T65" fmla="*/ 1279 h 21602"/>
              <a:gd name="T66" fmla="*/ 15514 w 38404"/>
              <a:gd name="T67" fmla="*/ 1334 h 21602"/>
              <a:gd name="T68" fmla="*/ 16712 w 38404"/>
              <a:gd name="T69" fmla="*/ 1279 h 21602"/>
              <a:gd name="T70" fmla="*/ 18840 w 38404"/>
              <a:gd name="T71" fmla="*/ 1253 h 21602"/>
              <a:gd name="T72" fmla="*/ 19946 w 38404"/>
              <a:gd name="T73" fmla="*/ 1345 h 21602"/>
              <a:gd name="T74" fmla="*/ 25170 w 38404"/>
              <a:gd name="T75" fmla="*/ 1334 h 21602"/>
              <a:gd name="T76" fmla="*/ 27182 w 38404"/>
              <a:gd name="T77" fmla="*/ 1421 h 21602"/>
              <a:gd name="T78" fmla="*/ 31104 w 38404"/>
              <a:gd name="T79" fmla="*/ 1334 h 21602"/>
              <a:gd name="T80" fmla="*/ 33778 w 38404"/>
              <a:gd name="T81" fmla="*/ 1245 h 21602"/>
              <a:gd name="T82" fmla="*/ 36183 w 38404"/>
              <a:gd name="T83" fmla="*/ 1334 h 21602"/>
              <a:gd name="T84" fmla="*/ 37122 w 38404"/>
              <a:gd name="T85" fmla="*/ 2151 h 21602"/>
              <a:gd name="T86" fmla="*/ 37154 w 38404"/>
              <a:gd name="T87" fmla="*/ 4073 h 21602"/>
              <a:gd name="T88" fmla="*/ 37090 w 38404"/>
              <a:gd name="T89" fmla="*/ 5442 h 21602"/>
              <a:gd name="T90" fmla="*/ 37154 w 38404"/>
              <a:gd name="T91" fmla="*/ 9139 h 21602"/>
              <a:gd name="T92" fmla="*/ 37153 w 38404"/>
              <a:gd name="T93" fmla="*/ 11310 h 21602"/>
              <a:gd name="T94" fmla="*/ 37217 w 38404"/>
              <a:gd name="T95" fmla="*/ 13402 h 21602"/>
              <a:gd name="T96" fmla="*/ 37671 w 38404"/>
              <a:gd name="T97" fmla="*/ 14916 h 21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404" h="21602">
                <a:moveTo>
                  <a:pt x="38404" y="0"/>
                </a:moveTo>
                <a:cubicBezTo>
                  <a:pt x="0" y="0"/>
                  <a:pt x="0" y="0"/>
                  <a:pt x="0" y="0"/>
                </a:cubicBezTo>
                <a:cubicBezTo>
                  <a:pt x="0" y="21602"/>
                  <a:pt x="0" y="21602"/>
                  <a:pt x="0" y="21602"/>
                </a:cubicBezTo>
                <a:cubicBezTo>
                  <a:pt x="38404" y="21602"/>
                  <a:pt x="38404" y="21602"/>
                  <a:pt x="38404" y="21602"/>
                </a:cubicBezTo>
                <a:cubicBezTo>
                  <a:pt x="38404" y="20292"/>
                  <a:pt x="38404" y="20292"/>
                  <a:pt x="38404" y="20292"/>
                </a:cubicBezTo>
                <a:cubicBezTo>
                  <a:pt x="38368" y="20288"/>
                  <a:pt x="38331" y="20287"/>
                  <a:pt x="38293" y="20293"/>
                </a:cubicBezTo>
                <a:cubicBezTo>
                  <a:pt x="38175" y="20313"/>
                  <a:pt x="38120" y="20401"/>
                  <a:pt x="37991" y="20379"/>
                </a:cubicBezTo>
                <a:cubicBezTo>
                  <a:pt x="37935" y="20369"/>
                  <a:pt x="37873" y="20335"/>
                  <a:pt x="37790" y="20336"/>
                </a:cubicBezTo>
                <a:cubicBezTo>
                  <a:pt x="37720" y="20337"/>
                  <a:pt x="37650" y="20336"/>
                  <a:pt x="37579" y="20336"/>
                </a:cubicBezTo>
                <a:cubicBezTo>
                  <a:pt x="37274" y="20336"/>
                  <a:pt x="37274" y="20336"/>
                  <a:pt x="37274" y="20336"/>
                </a:cubicBezTo>
                <a:cubicBezTo>
                  <a:pt x="36944" y="20336"/>
                  <a:pt x="36612" y="20346"/>
                  <a:pt x="36281" y="20336"/>
                </a:cubicBezTo>
                <a:cubicBezTo>
                  <a:pt x="36127" y="20332"/>
                  <a:pt x="35995" y="20288"/>
                  <a:pt x="35839" y="20282"/>
                </a:cubicBezTo>
                <a:cubicBezTo>
                  <a:pt x="35700" y="20276"/>
                  <a:pt x="35561" y="20282"/>
                  <a:pt x="35422" y="20282"/>
                </a:cubicBezTo>
                <a:cubicBezTo>
                  <a:pt x="35329" y="20282"/>
                  <a:pt x="35193" y="20305"/>
                  <a:pt x="35104" y="20283"/>
                </a:cubicBezTo>
                <a:cubicBezTo>
                  <a:pt x="35028" y="20264"/>
                  <a:pt x="35001" y="20228"/>
                  <a:pt x="34910" y="20214"/>
                </a:cubicBezTo>
                <a:cubicBezTo>
                  <a:pt x="34747" y="20187"/>
                  <a:pt x="34694" y="20282"/>
                  <a:pt x="34554" y="20296"/>
                </a:cubicBezTo>
                <a:cubicBezTo>
                  <a:pt x="34224" y="20330"/>
                  <a:pt x="33899" y="20336"/>
                  <a:pt x="33560" y="20336"/>
                </a:cubicBezTo>
                <a:cubicBezTo>
                  <a:pt x="33251" y="20336"/>
                  <a:pt x="32963" y="20295"/>
                  <a:pt x="32648" y="20295"/>
                </a:cubicBezTo>
                <a:cubicBezTo>
                  <a:pt x="31705" y="20295"/>
                  <a:pt x="31705" y="20295"/>
                  <a:pt x="31705" y="20295"/>
                </a:cubicBezTo>
                <a:cubicBezTo>
                  <a:pt x="31322" y="20295"/>
                  <a:pt x="30938" y="20295"/>
                  <a:pt x="30555" y="20295"/>
                </a:cubicBezTo>
                <a:cubicBezTo>
                  <a:pt x="30401" y="20296"/>
                  <a:pt x="29633" y="20342"/>
                  <a:pt x="29600" y="20210"/>
                </a:cubicBezTo>
                <a:cubicBezTo>
                  <a:pt x="28997" y="20258"/>
                  <a:pt x="28372" y="20213"/>
                  <a:pt x="27767" y="20213"/>
                </a:cubicBezTo>
                <a:cubicBezTo>
                  <a:pt x="25846" y="20213"/>
                  <a:pt x="25846" y="20213"/>
                  <a:pt x="25846" y="20213"/>
                </a:cubicBezTo>
                <a:cubicBezTo>
                  <a:pt x="25166" y="20213"/>
                  <a:pt x="24486" y="20217"/>
                  <a:pt x="23805" y="20213"/>
                </a:cubicBezTo>
                <a:cubicBezTo>
                  <a:pt x="23576" y="20212"/>
                  <a:pt x="23396" y="20281"/>
                  <a:pt x="23162" y="20282"/>
                </a:cubicBezTo>
                <a:cubicBezTo>
                  <a:pt x="23007" y="20282"/>
                  <a:pt x="22851" y="20282"/>
                  <a:pt x="22695" y="20282"/>
                </a:cubicBezTo>
                <a:cubicBezTo>
                  <a:pt x="21669" y="20282"/>
                  <a:pt x="21669" y="20282"/>
                  <a:pt x="21669" y="20282"/>
                </a:cubicBezTo>
                <a:cubicBezTo>
                  <a:pt x="20993" y="20282"/>
                  <a:pt x="20299" y="20306"/>
                  <a:pt x="19637" y="20282"/>
                </a:cubicBezTo>
                <a:cubicBezTo>
                  <a:pt x="19442" y="20274"/>
                  <a:pt x="19314" y="20214"/>
                  <a:pt x="19114" y="20213"/>
                </a:cubicBezTo>
                <a:cubicBezTo>
                  <a:pt x="18937" y="20213"/>
                  <a:pt x="18759" y="20213"/>
                  <a:pt x="18582" y="20213"/>
                </a:cubicBezTo>
                <a:cubicBezTo>
                  <a:pt x="18420" y="20213"/>
                  <a:pt x="18259" y="20214"/>
                  <a:pt x="18097" y="20213"/>
                </a:cubicBezTo>
                <a:cubicBezTo>
                  <a:pt x="17895" y="20213"/>
                  <a:pt x="17742" y="20283"/>
                  <a:pt x="17539" y="20282"/>
                </a:cubicBezTo>
                <a:cubicBezTo>
                  <a:pt x="17210" y="20280"/>
                  <a:pt x="16836" y="20250"/>
                  <a:pt x="16511" y="20293"/>
                </a:cubicBezTo>
                <a:cubicBezTo>
                  <a:pt x="16394" y="20309"/>
                  <a:pt x="16310" y="20336"/>
                  <a:pt x="16179" y="20336"/>
                </a:cubicBezTo>
                <a:cubicBezTo>
                  <a:pt x="16050" y="20336"/>
                  <a:pt x="15920" y="20336"/>
                  <a:pt x="15790" y="20336"/>
                </a:cubicBezTo>
                <a:cubicBezTo>
                  <a:pt x="15671" y="20336"/>
                  <a:pt x="15527" y="20313"/>
                  <a:pt x="15410" y="20334"/>
                </a:cubicBezTo>
                <a:cubicBezTo>
                  <a:pt x="15275" y="20357"/>
                  <a:pt x="15193" y="20392"/>
                  <a:pt x="15045" y="20391"/>
                </a:cubicBezTo>
                <a:cubicBezTo>
                  <a:pt x="14767" y="20390"/>
                  <a:pt x="14488" y="20391"/>
                  <a:pt x="14209" y="20391"/>
                </a:cubicBezTo>
                <a:cubicBezTo>
                  <a:pt x="13927" y="20391"/>
                  <a:pt x="13676" y="20336"/>
                  <a:pt x="13390" y="20336"/>
                </a:cubicBezTo>
                <a:cubicBezTo>
                  <a:pt x="13218" y="20336"/>
                  <a:pt x="13045" y="20339"/>
                  <a:pt x="12873" y="20336"/>
                </a:cubicBezTo>
                <a:cubicBezTo>
                  <a:pt x="12736" y="20334"/>
                  <a:pt x="12609" y="20299"/>
                  <a:pt x="12473" y="20294"/>
                </a:cubicBezTo>
                <a:cubicBezTo>
                  <a:pt x="12352" y="20290"/>
                  <a:pt x="12232" y="20286"/>
                  <a:pt x="12111" y="20281"/>
                </a:cubicBezTo>
                <a:cubicBezTo>
                  <a:pt x="12044" y="20279"/>
                  <a:pt x="11963" y="20296"/>
                  <a:pt x="11898" y="20285"/>
                </a:cubicBezTo>
                <a:cubicBezTo>
                  <a:pt x="11822" y="20272"/>
                  <a:pt x="11763" y="20222"/>
                  <a:pt x="11686" y="20210"/>
                </a:cubicBezTo>
                <a:cubicBezTo>
                  <a:pt x="11487" y="20177"/>
                  <a:pt x="11239" y="20213"/>
                  <a:pt x="11036" y="20213"/>
                </a:cubicBezTo>
                <a:cubicBezTo>
                  <a:pt x="10906" y="20213"/>
                  <a:pt x="10738" y="20185"/>
                  <a:pt x="10612" y="20212"/>
                </a:cubicBezTo>
                <a:cubicBezTo>
                  <a:pt x="10549" y="20225"/>
                  <a:pt x="10546" y="20271"/>
                  <a:pt x="10486" y="20285"/>
                </a:cubicBezTo>
                <a:cubicBezTo>
                  <a:pt x="10440" y="20297"/>
                  <a:pt x="10372" y="20282"/>
                  <a:pt x="10323" y="20282"/>
                </a:cubicBezTo>
                <a:cubicBezTo>
                  <a:pt x="10241" y="20281"/>
                  <a:pt x="10159" y="20282"/>
                  <a:pt x="10077" y="20282"/>
                </a:cubicBezTo>
                <a:cubicBezTo>
                  <a:pt x="9859" y="20282"/>
                  <a:pt x="9694" y="20212"/>
                  <a:pt x="9475" y="20213"/>
                </a:cubicBezTo>
                <a:cubicBezTo>
                  <a:pt x="9151" y="20215"/>
                  <a:pt x="8751" y="20151"/>
                  <a:pt x="8434" y="20210"/>
                </a:cubicBezTo>
                <a:cubicBezTo>
                  <a:pt x="8278" y="20239"/>
                  <a:pt x="8195" y="20283"/>
                  <a:pt x="8030" y="20282"/>
                </a:cubicBezTo>
                <a:cubicBezTo>
                  <a:pt x="7924" y="20281"/>
                  <a:pt x="7818" y="20282"/>
                  <a:pt x="7712" y="20282"/>
                </a:cubicBezTo>
                <a:cubicBezTo>
                  <a:pt x="7331" y="20282"/>
                  <a:pt x="6947" y="20266"/>
                  <a:pt x="6567" y="20285"/>
                </a:cubicBezTo>
                <a:cubicBezTo>
                  <a:pt x="6281" y="20299"/>
                  <a:pt x="6005" y="20336"/>
                  <a:pt x="5718" y="20336"/>
                </a:cubicBezTo>
                <a:cubicBezTo>
                  <a:pt x="5441" y="20336"/>
                  <a:pt x="5165" y="20336"/>
                  <a:pt x="4889" y="20336"/>
                </a:cubicBezTo>
                <a:cubicBezTo>
                  <a:pt x="4580" y="20336"/>
                  <a:pt x="4271" y="20339"/>
                  <a:pt x="3962" y="20336"/>
                </a:cubicBezTo>
                <a:cubicBezTo>
                  <a:pt x="3798" y="20335"/>
                  <a:pt x="3679" y="20392"/>
                  <a:pt x="3513" y="20391"/>
                </a:cubicBezTo>
                <a:cubicBezTo>
                  <a:pt x="3417" y="20391"/>
                  <a:pt x="3320" y="20391"/>
                  <a:pt x="3224" y="20391"/>
                </a:cubicBezTo>
                <a:cubicBezTo>
                  <a:pt x="3114" y="20392"/>
                  <a:pt x="3052" y="20368"/>
                  <a:pt x="2952" y="20349"/>
                </a:cubicBezTo>
                <a:cubicBezTo>
                  <a:pt x="2820" y="20322"/>
                  <a:pt x="2673" y="20336"/>
                  <a:pt x="2535" y="20336"/>
                </a:cubicBezTo>
                <a:cubicBezTo>
                  <a:pt x="2351" y="20336"/>
                  <a:pt x="2167" y="20336"/>
                  <a:pt x="1983" y="20336"/>
                </a:cubicBezTo>
                <a:cubicBezTo>
                  <a:pt x="1818" y="20337"/>
                  <a:pt x="1531" y="20332"/>
                  <a:pt x="1531" y="20332"/>
                </a:cubicBezTo>
                <a:cubicBezTo>
                  <a:pt x="1531" y="20332"/>
                  <a:pt x="1271" y="20410"/>
                  <a:pt x="1261" y="20409"/>
                </a:cubicBezTo>
                <a:cubicBezTo>
                  <a:pt x="1254" y="20371"/>
                  <a:pt x="1251" y="20198"/>
                  <a:pt x="1296" y="20102"/>
                </a:cubicBezTo>
                <a:cubicBezTo>
                  <a:pt x="1362" y="19961"/>
                  <a:pt x="1463" y="19804"/>
                  <a:pt x="1439" y="19626"/>
                </a:cubicBezTo>
                <a:cubicBezTo>
                  <a:pt x="1415" y="19435"/>
                  <a:pt x="1393" y="19268"/>
                  <a:pt x="1392" y="19073"/>
                </a:cubicBezTo>
                <a:cubicBezTo>
                  <a:pt x="1392" y="18939"/>
                  <a:pt x="1413" y="18801"/>
                  <a:pt x="1395" y="18668"/>
                </a:cubicBezTo>
                <a:cubicBezTo>
                  <a:pt x="1383" y="18577"/>
                  <a:pt x="1358" y="18521"/>
                  <a:pt x="1355" y="18428"/>
                </a:cubicBezTo>
                <a:cubicBezTo>
                  <a:pt x="1352" y="18346"/>
                  <a:pt x="1341" y="18289"/>
                  <a:pt x="1331" y="18214"/>
                </a:cubicBezTo>
                <a:cubicBezTo>
                  <a:pt x="1314" y="18080"/>
                  <a:pt x="1346" y="17934"/>
                  <a:pt x="1333" y="17799"/>
                </a:cubicBezTo>
                <a:cubicBezTo>
                  <a:pt x="1317" y="17618"/>
                  <a:pt x="1267" y="17440"/>
                  <a:pt x="1265" y="17260"/>
                </a:cubicBezTo>
                <a:cubicBezTo>
                  <a:pt x="1263" y="17104"/>
                  <a:pt x="1265" y="16948"/>
                  <a:pt x="1265" y="16792"/>
                </a:cubicBezTo>
                <a:cubicBezTo>
                  <a:pt x="1265" y="16632"/>
                  <a:pt x="1303" y="16522"/>
                  <a:pt x="1302" y="16360"/>
                </a:cubicBezTo>
                <a:cubicBezTo>
                  <a:pt x="1302" y="16196"/>
                  <a:pt x="1294" y="16023"/>
                  <a:pt x="1332" y="15869"/>
                </a:cubicBezTo>
                <a:cubicBezTo>
                  <a:pt x="1366" y="15733"/>
                  <a:pt x="1358" y="15577"/>
                  <a:pt x="1355" y="15432"/>
                </a:cubicBezTo>
                <a:cubicBezTo>
                  <a:pt x="1352" y="15297"/>
                  <a:pt x="1337" y="15192"/>
                  <a:pt x="1350" y="15057"/>
                </a:cubicBezTo>
                <a:cubicBezTo>
                  <a:pt x="1363" y="14923"/>
                  <a:pt x="1355" y="14783"/>
                  <a:pt x="1355" y="14648"/>
                </a:cubicBezTo>
                <a:cubicBezTo>
                  <a:pt x="1355" y="14408"/>
                  <a:pt x="1332" y="14178"/>
                  <a:pt x="1332" y="13939"/>
                </a:cubicBezTo>
                <a:cubicBezTo>
                  <a:pt x="1333" y="13786"/>
                  <a:pt x="1310" y="13648"/>
                  <a:pt x="1304" y="13496"/>
                </a:cubicBezTo>
                <a:cubicBezTo>
                  <a:pt x="1299" y="13362"/>
                  <a:pt x="1307" y="13229"/>
                  <a:pt x="1310" y="13096"/>
                </a:cubicBezTo>
                <a:cubicBezTo>
                  <a:pt x="1317" y="12781"/>
                  <a:pt x="1302" y="12465"/>
                  <a:pt x="1302" y="12151"/>
                </a:cubicBezTo>
                <a:cubicBezTo>
                  <a:pt x="1303" y="11984"/>
                  <a:pt x="1295" y="11819"/>
                  <a:pt x="1326" y="11658"/>
                </a:cubicBezTo>
                <a:cubicBezTo>
                  <a:pt x="1359" y="11486"/>
                  <a:pt x="1400" y="11352"/>
                  <a:pt x="1400" y="11167"/>
                </a:cubicBezTo>
                <a:cubicBezTo>
                  <a:pt x="1399" y="10990"/>
                  <a:pt x="1423" y="10841"/>
                  <a:pt x="1397" y="10674"/>
                </a:cubicBezTo>
                <a:cubicBezTo>
                  <a:pt x="1387" y="10606"/>
                  <a:pt x="1369" y="10554"/>
                  <a:pt x="1354" y="10491"/>
                </a:cubicBezTo>
                <a:cubicBezTo>
                  <a:pt x="1340" y="10436"/>
                  <a:pt x="1339" y="10374"/>
                  <a:pt x="1327" y="10314"/>
                </a:cubicBezTo>
                <a:cubicBezTo>
                  <a:pt x="1296" y="10169"/>
                  <a:pt x="1310" y="10006"/>
                  <a:pt x="1310" y="9853"/>
                </a:cubicBezTo>
                <a:cubicBezTo>
                  <a:pt x="1310" y="9687"/>
                  <a:pt x="1301" y="9512"/>
                  <a:pt x="1332" y="9353"/>
                </a:cubicBezTo>
                <a:cubicBezTo>
                  <a:pt x="1387" y="9069"/>
                  <a:pt x="1332" y="8780"/>
                  <a:pt x="1332" y="8494"/>
                </a:cubicBezTo>
                <a:cubicBezTo>
                  <a:pt x="1332" y="8351"/>
                  <a:pt x="1325" y="8233"/>
                  <a:pt x="1294" y="8101"/>
                </a:cubicBezTo>
                <a:cubicBezTo>
                  <a:pt x="1289" y="8079"/>
                  <a:pt x="1270" y="8070"/>
                  <a:pt x="1264" y="8033"/>
                </a:cubicBezTo>
                <a:cubicBezTo>
                  <a:pt x="1260" y="8008"/>
                  <a:pt x="1265" y="7967"/>
                  <a:pt x="1265" y="7940"/>
                </a:cubicBezTo>
                <a:cubicBezTo>
                  <a:pt x="1265" y="7868"/>
                  <a:pt x="1264" y="7796"/>
                  <a:pt x="1265" y="7724"/>
                </a:cubicBezTo>
                <a:cubicBezTo>
                  <a:pt x="1266" y="7562"/>
                  <a:pt x="1222" y="7433"/>
                  <a:pt x="1259" y="7264"/>
                </a:cubicBezTo>
                <a:cubicBezTo>
                  <a:pt x="1276" y="7186"/>
                  <a:pt x="1302" y="7131"/>
                  <a:pt x="1302" y="7049"/>
                </a:cubicBezTo>
                <a:cubicBezTo>
                  <a:pt x="1302" y="6967"/>
                  <a:pt x="1273" y="6911"/>
                  <a:pt x="1264" y="6833"/>
                </a:cubicBezTo>
                <a:cubicBezTo>
                  <a:pt x="1248" y="6699"/>
                  <a:pt x="1265" y="6540"/>
                  <a:pt x="1265" y="6404"/>
                </a:cubicBezTo>
                <a:cubicBezTo>
                  <a:pt x="1265" y="6350"/>
                  <a:pt x="1254" y="6271"/>
                  <a:pt x="1263" y="6219"/>
                </a:cubicBezTo>
                <a:cubicBezTo>
                  <a:pt x="1277" y="6143"/>
                  <a:pt x="1303" y="6123"/>
                  <a:pt x="1302" y="6035"/>
                </a:cubicBezTo>
                <a:cubicBezTo>
                  <a:pt x="1299" y="5763"/>
                  <a:pt x="1311" y="5496"/>
                  <a:pt x="1333" y="5237"/>
                </a:cubicBezTo>
                <a:cubicBezTo>
                  <a:pt x="1339" y="5161"/>
                  <a:pt x="1349" y="5093"/>
                  <a:pt x="1355" y="5022"/>
                </a:cubicBezTo>
                <a:cubicBezTo>
                  <a:pt x="1361" y="4955"/>
                  <a:pt x="1342" y="4876"/>
                  <a:pt x="1353" y="4811"/>
                </a:cubicBezTo>
                <a:cubicBezTo>
                  <a:pt x="1364" y="4749"/>
                  <a:pt x="1396" y="4735"/>
                  <a:pt x="1398" y="4652"/>
                </a:cubicBezTo>
                <a:cubicBezTo>
                  <a:pt x="1400" y="4583"/>
                  <a:pt x="1400" y="4513"/>
                  <a:pt x="1400" y="4444"/>
                </a:cubicBezTo>
                <a:cubicBezTo>
                  <a:pt x="1400" y="4308"/>
                  <a:pt x="1400" y="4173"/>
                  <a:pt x="1400" y="4037"/>
                </a:cubicBezTo>
                <a:cubicBezTo>
                  <a:pt x="1400" y="3982"/>
                  <a:pt x="1407" y="3914"/>
                  <a:pt x="1398" y="3860"/>
                </a:cubicBezTo>
                <a:cubicBezTo>
                  <a:pt x="1387" y="3800"/>
                  <a:pt x="1363" y="3759"/>
                  <a:pt x="1354" y="3700"/>
                </a:cubicBezTo>
                <a:cubicBezTo>
                  <a:pt x="1342" y="3625"/>
                  <a:pt x="1356" y="3531"/>
                  <a:pt x="1355" y="3453"/>
                </a:cubicBezTo>
                <a:cubicBezTo>
                  <a:pt x="1354" y="3362"/>
                  <a:pt x="1373" y="3369"/>
                  <a:pt x="1394" y="3301"/>
                </a:cubicBezTo>
                <a:cubicBezTo>
                  <a:pt x="1428" y="3186"/>
                  <a:pt x="1426" y="3059"/>
                  <a:pt x="1449" y="2945"/>
                </a:cubicBezTo>
                <a:cubicBezTo>
                  <a:pt x="1477" y="2806"/>
                  <a:pt x="1516" y="2718"/>
                  <a:pt x="1512" y="2563"/>
                </a:cubicBezTo>
                <a:cubicBezTo>
                  <a:pt x="1508" y="2430"/>
                  <a:pt x="1493" y="2301"/>
                  <a:pt x="1490" y="2162"/>
                </a:cubicBezTo>
                <a:cubicBezTo>
                  <a:pt x="1487" y="2060"/>
                  <a:pt x="1475" y="1949"/>
                  <a:pt x="1440" y="1862"/>
                </a:cubicBezTo>
                <a:cubicBezTo>
                  <a:pt x="1422" y="1818"/>
                  <a:pt x="1404" y="1810"/>
                  <a:pt x="1394" y="1756"/>
                </a:cubicBezTo>
                <a:cubicBezTo>
                  <a:pt x="1384" y="1705"/>
                  <a:pt x="1390" y="1633"/>
                  <a:pt x="1392" y="1580"/>
                </a:cubicBezTo>
                <a:cubicBezTo>
                  <a:pt x="1394" y="1506"/>
                  <a:pt x="1399" y="1449"/>
                  <a:pt x="1417" y="1387"/>
                </a:cubicBezTo>
                <a:cubicBezTo>
                  <a:pt x="1421" y="1371"/>
                  <a:pt x="1425" y="1358"/>
                  <a:pt x="1429" y="1345"/>
                </a:cubicBezTo>
                <a:cubicBezTo>
                  <a:pt x="1599" y="1345"/>
                  <a:pt x="1768" y="1343"/>
                  <a:pt x="1936" y="1333"/>
                </a:cubicBezTo>
                <a:cubicBezTo>
                  <a:pt x="2065" y="1326"/>
                  <a:pt x="2141" y="1295"/>
                  <a:pt x="2260" y="1278"/>
                </a:cubicBezTo>
                <a:cubicBezTo>
                  <a:pt x="2322" y="1269"/>
                  <a:pt x="2406" y="1279"/>
                  <a:pt x="2469" y="1279"/>
                </a:cubicBezTo>
                <a:cubicBezTo>
                  <a:pt x="2681" y="1279"/>
                  <a:pt x="2840" y="1246"/>
                  <a:pt x="3044" y="1246"/>
                </a:cubicBezTo>
                <a:cubicBezTo>
                  <a:pt x="3212" y="1247"/>
                  <a:pt x="3380" y="1246"/>
                  <a:pt x="3548" y="1246"/>
                </a:cubicBezTo>
                <a:cubicBezTo>
                  <a:pt x="3933" y="1246"/>
                  <a:pt x="4320" y="1237"/>
                  <a:pt x="4704" y="1246"/>
                </a:cubicBezTo>
                <a:cubicBezTo>
                  <a:pt x="4803" y="1248"/>
                  <a:pt x="4874" y="1270"/>
                  <a:pt x="4965" y="1280"/>
                </a:cubicBezTo>
                <a:cubicBezTo>
                  <a:pt x="5007" y="1284"/>
                  <a:pt x="5057" y="1269"/>
                  <a:pt x="5098" y="1276"/>
                </a:cubicBezTo>
                <a:cubicBezTo>
                  <a:pt x="5144" y="1285"/>
                  <a:pt x="5154" y="1330"/>
                  <a:pt x="5191" y="1337"/>
                </a:cubicBezTo>
                <a:cubicBezTo>
                  <a:pt x="5330" y="1362"/>
                  <a:pt x="5548" y="1343"/>
                  <a:pt x="5695" y="1345"/>
                </a:cubicBezTo>
                <a:cubicBezTo>
                  <a:pt x="7196" y="1357"/>
                  <a:pt x="8698" y="1329"/>
                  <a:pt x="10197" y="1334"/>
                </a:cubicBezTo>
                <a:cubicBezTo>
                  <a:pt x="10385" y="1334"/>
                  <a:pt x="10494" y="1278"/>
                  <a:pt x="10681" y="1279"/>
                </a:cubicBezTo>
                <a:cubicBezTo>
                  <a:pt x="10844" y="1280"/>
                  <a:pt x="11006" y="1279"/>
                  <a:pt x="11169" y="1279"/>
                </a:cubicBezTo>
                <a:cubicBezTo>
                  <a:pt x="12331" y="1279"/>
                  <a:pt x="12331" y="1279"/>
                  <a:pt x="12331" y="1279"/>
                </a:cubicBezTo>
                <a:cubicBezTo>
                  <a:pt x="12995" y="1279"/>
                  <a:pt x="13695" y="1173"/>
                  <a:pt x="14357" y="1278"/>
                </a:cubicBezTo>
                <a:cubicBezTo>
                  <a:pt x="14478" y="1297"/>
                  <a:pt x="14546" y="1329"/>
                  <a:pt x="14674" y="1334"/>
                </a:cubicBezTo>
                <a:cubicBezTo>
                  <a:pt x="14761" y="1337"/>
                  <a:pt x="14850" y="1334"/>
                  <a:pt x="14938" y="1334"/>
                </a:cubicBezTo>
                <a:cubicBezTo>
                  <a:pt x="15514" y="1334"/>
                  <a:pt x="15514" y="1334"/>
                  <a:pt x="15514" y="1334"/>
                </a:cubicBezTo>
                <a:cubicBezTo>
                  <a:pt x="16038" y="1334"/>
                  <a:pt x="16038" y="1334"/>
                  <a:pt x="16038" y="1334"/>
                </a:cubicBezTo>
                <a:cubicBezTo>
                  <a:pt x="16170" y="1334"/>
                  <a:pt x="16363" y="1360"/>
                  <a:pt x="16490" y="1337"/>
                </a:cubicBezTo>
                <a:cubicBezTo>
                  <a:pt x="16546" y="1326"/>
                  <a:pt x="16552" y="1289"/>
                  <a:pt x="16618" y="1278"/>
                </a:cubicBezTo>
                <a:cubicBezTo>
                  <a:pt x="16641" y="1274"/>
                  <a:pt x="16690" y="1279"/>
                  <a:pt x="16712" y="1279"/>
                </a:cubicBezTo>
                <a:cubicBezTo>
                  <a:pt x="16801" y="1277"/>
                  <a:pt x="16854" y="1255"/>
                  <a:pt x="16934" y="1245"/>
                </a:cubicBezTo>
                <a:cubicBezTo>
                  <a:pt x="17128" y="1222"/>
                  <a:pt x="17358" y="1246"/>
                  <a:pt x="17554" y="1246"/>
                </a:cubicBezTo>
                <a:cubicBezTo>
                  <a:pt x="18381" y="1246"/>
                  <a:pt x="18381" y="1246"/>
                  <a:pt x="18381" y="1246"/>
                </a:cubicBezTo>
                <a:cubicBezTo>
                  <a:pt x="18534" y="1246"/>
                  <a:pt x="18690" y="1238"/>
                  <a:pt x="18840" y="1253"/>
                </a:cubicBezTo>
                <a:cubicBezTo>
                  <a:pt x="18957" y="1265"/>
                  <a:pt x="19092" y="1262"/>
                  <a:pt x="19211" y="1276"/>
                </a:cubicBezTo>
                <a:cubicBezTo>
                  <a:pt x="19303" y="1287"/>
                  <a:pt x="19370" y="1324"/>
                  <a:pt x="19457" y="1335"/>
                </a:cubicBezTo>
                <a:cubicBezTo>
                  <a:pt x="19503" y="1341"/>
                  <a:pt x="19564" y="1333"/>
                  <a:pt x="19611" y="1334"/>
                </a:cubicBezTo>
                <a:cubicBezTo>
                  <a:pt x="19723" y="1336"/>
                  <a:pt x="19834" y="1344"/>
                  <a:pt x="19946" y="1345"/>
                </a:cubicBezTo>
                <a:cubicBezTo>
                  <a:pt x="20145" y="1346"/>
                  <a:pt x="20322" y="1379"/>
                  <a:pt x="20517" y="1378"/>
                </a:cubicBezTo>
                <a:cubicBezTo>
                  <a:pt x="20868" y="1376"/>
                  <a:pt x="21160" y="1345"/>
                  <a:pt x="21507" y="1345"/>
                </a:cubicBezTo>
                <a:cubicBezTo>
                  <a:pt x="22331" y="1345"/>
                  <a:pt x="23157" y="1334"/>
                  <a:pt x="23982" y="1334"/>
                </a:cubicBezTo>
                <a:cubicBezTo>
                  <a:pt x="24378" y="1334"/>
                  <a:pt x="24774" y="1332"/>
                  <a:pt x="25170" y="1334"/>
                </a:cubicBezTo>
                <a:cubicBezTo>
                  <a:pt x="25416" y="1335"/>
                  <a:pt x="25675" y="1347"/>
                  <a:pt x="25907" y="1370"/>
                </a:cubicBezTo>
                <a:cubicBezTo>
                  <a:pt x="26015" y="1381"/>
                  <a:pt x="26124" y="1379"/>
                  <a:pt x="26234" y="1378"/>
                </a:cubicBezTo>
                <a:cubicBezTo>
                  <a:pt x="26365" y="1376"/>
                  <a:pt x="26448" y="1410"/>
                  <a:pt x="26570" y="1422"/>
                </a:cubicBezTo>
                <a:cubicBezTo>
                  <a:pt x="26765" y="1443"/>
                  <a:pt x="26984" y="1421"/>
                  <a:pt x="27182" y="1421"/>
                </a:cubicBezTo>
                <a:cubicBezTo>
                  <a:pt x="27268" y="1421"/>
                  <a:pt x="27355" y="1421"/>
                  <a:pt x="27442" y="1421"/>
                </a:cubicBezTo>
                <a:cubicBezTo>
                  <a:pt x="27551" y="1422"/>
                  <a:pt x="27616" y="1403"/>
                  <a:pt x="27708" y="1387"/>
                </a:cubicBezTo>
                <a:cubicBezTo>
                  <a:pt x="28085" y="1325"/>
                  <a:pt x="28561" y="1378"/>
                  <a:pt x="28950" y="1378"/>
                </a:cubicBezTo>
                <a:cubicBezTo>
                  <a:pt x="29675" y="1378"/>
                  <a:pt x="30371" y="1328"/>
                  <a:pt x="31104" y="1334"/>
                </a:cubicBezTo>
                <a:cubicBezTo>
                  <a:pt x="31342" y="1336"/>
                  <a:pt x="31534" y="1251"/>
                  <a:pt x="31776" y="1246"/>
                </a:cubicBezTo>
                <a:cubicBezTo>
                  <a:pt x="31944" y="1243"/>
                  <a:pt x="32113" y="1246"/>
                  <a:pt x="32281" y="1246"/>
                </a:cubicBezTo>
                <a:cubicBezTo>
                  <a:pt x="33434" y="1246"/>
                  <a:pt x="33434" y="1246"/>
                  <a:pt x="33434" y="1246"/>
                </a:cubicBezTo>
                <a:cubicBezTo>
                  <a:pt x="33544" y="1246"/>
                  <a:pt x="33669" y="1235"/>
                  <a:pt x="33778" y="1245"/>
                </a:cubicBezTo>
                <a:cubicBezTo>
                  <a:pt x="33878" y="1255"/>
                  <a:pt x="33949" y="1277"/>
                  <a:pt x="34055" y="1279"/>
                </a:cubicBezTo>
                <a:cubicBezTo>
                  <a:pt x="34247" y="1282"/>
                  <a:pt x="34385" y="1330"/>
                  <a:pt x="34581" y="1334"/>
                </a:cubicBezTo>
                <a:cubicBezTo>
                  <a:pt x="34919" y="1341"/>
                  <a:pt x="35264" y="1359"/>
                  <a:pt x="35603" y="1345"/>
                </a:cubicBezTo>
                <a:cubicBezTo>
                  <a:pt x="35796" y="1337"/>
                  <a:pt x="35988" y="1333"/>
                  <a:pt x="36183" y="1334"/>
                </a:cubicBezTo>
                <a:cubicBezTo>
                  <a:pt x="36376" y="1335"/>
                  <a:pt x="36474" y="1279"/>
                  <a:pt x="36668" y="1279"/>
                </a:cubicBezTo>
                <a:cubicBezTo>
                  <a:pt x="36854" y="1279"/>
                  <a:pt x="37023" y="1263"/>
                  <a:pt x="37196" y="1253"/>
                </a:cubicBezTo>
                <a:cubicBezTo>
                  <a:pt x="37145" y="1342"/>
                  <a:pt x="37103" y="1441"/>
                  <a:pt x="37090" y="1532"/>
                </a:cubicBezTo>
                <a:cubicBezTo>
                  <a:pt x="37060" y="1747"/>
                  <a:pt x="37117" y="1953"/>
                  <a:pt x="37122" y="2151"/>
                </a:cubicBezTo>
                <a:cubicBezTo>
                  <a:pt x="37130" y="2484"/>
                  <a:pt x="37091" y="2782"/>
                  <a:pt x="37091" y="3106"/>
                </a:cubicBezTo>
                <a:cubicBezTo>
                  <a:pt x="37091" y="3187"/>
                  <a:pt x="37079" y="3283"/>
                  <a:pt x="37089" y="3361"/>
                </a:cubicBezTo>
                <a:cubicBezTo>
                  <a:pt x="37096" y="3418"/>
                  <a:pt x="37147" y="3482"/>
                  <a:pt x="37154" y="3534"/>
                </a:cubicBezTo>
                <a:cubicBezTo>
                  <a:pt x="37176" y="3679"/>
                  <a:pt x="37169" y="3926"/>
                  <a:pt x="37154" y="4073"/>
                </a:cubicBezTo>
                <a:cubicBezTo>
                  <a:pt x="37144" y="4165"/>
                  <a:pt x="37103" y="4215"/>
                  <a:pt x="37089" y="4301"/>
                </a:cubicBezTo>
                <a:cubicBezTo>
                  <a:pt x="37074" y="4394"/>
                  <a:pt x="37116" y="4442"/>
                  <a:pt x="37123" y="4521"/>
                </a:cubicBezTo>
                <a:cubicBezTo>
                  <a:pt x="37137" y="4662"/>
                  <a:pt x="37164" y="4796"/>
                  <a:pt x="37178" y="4935"/>
                </a:cubicBezTo>
                <a:cubicBezTo>
                  <a:pt x="37195" y="5114"/>
                  <a:pt x="37107" y="5270"/>
                  <a:pt x="37090" y="5442"/>
                </a:cubicBezTo>
                <a:cubicBezTo>
                  <a:pt x="37071" y="5628"/>
                  <a:pt x="37093" y="5834"/>
                  <a:pt x="37115" y="6011"/>
                </a:cubicBezTo>
                <a:cubicBezTo>
                  <a:pt x="37145" y="6254"/>
                  <a:pt x="37162" y="6439"/>
                  <a:pt x="37121" y="6683"/>
                </a:cubicBezTo>
                <a:cubicBezTo>
                  <a:pt x="37092" y="6855"/>
                  <a:pt x="37091" y="7015"/>
                  <a:pt x="37093" y="7194"/>
                </a:cubicBezTo>
                <a:cubicBezTo>
                  <a:pt x="37097" y="7491"/>
                  <a:pt x="37124" y="9003"/>
                  <a:pt x="37154" y="9139"/>
                </a:cubicBezTo>
                <a:cubicBezTo>
                  <a:pt x="37195" y="9320"/>
                  <a:pt x="37091" y="9487"/>
                  <a:pt x="37120" y="9660"/>
                </a:cubicBezTo>
                <a:cubicBezTo>
                  <a:pt x="37140" y="9782"/>
                  <a:pt x="37229" y="9890"/>
                  <a:pt x="37127" y="10004"/>
                </a:cubicBezTo>
                <a:cubicBezTo>
                  <a:pt x="37170" y="10085"/>
                  <a:pt x="37055" y="10978"/>
                  <a:pt x="37100" y="11088"/>
                </a:cubicBezTo>
                <a:cubicBezTo>
                  <a:pt x="37138" y="11181"/>
                  <a:pt x="37154" y="11187"/>
                  <a:pt x="37153" y="11310"/>
                </a:cubicBezTo>
                <a:cubicBezTo>
                  <a:pt x="37152" y="11488"/>
                  <a:pt x="37167" y="11681"/>
                  <a:pt x="37146" y="11854"/>
                </a:cubicBezTo>
                <a:cubicBezTo>
                  <a:pt x="37138" y="11922"/>
                  <a:pt x="37100" y="12272"/>
                  <a:pt x="37122" y="12357"/>
                </a:cubicBezTo>
                <a:cubicBezTo>
                  <a:pt x="37161" y="12511"/>
                  <a:pt x="37149" y="12680"/>
                  <a:pt x="37175" y="12840"/>
                </a:cubicBezTo>
                <a:cubicBezTo>
                  <a:pt x="37204" y="13013"/>
                  <a:pt x="37246" y="13213"/>
                  <a:pt x="37217" y="13402"/>
                </a:cubicBezTo>
                <a:cubicBezTo>
                  <a:pt x="37199" y="13518"/>
                  <a:pt x="37177" y="13581"/>
                  <a:pt x="37177" y="13708"/>
                </a:cubicBezTo>
                <a:cubicBezTo>
                  <a:pt x="37177" y="13790"/>
                  <a:pt x="37174" y="13869"/>
                  <a:pt x="37186" y="13948"/>
                </a:cubicBezTo>
                <a:cubicBezTo>
                  <a:pt x="37203" y="14072"/>
                  <a:pt x="37269" y="14861"/>
                  <a:pt x="37181" y="14949"/>
                </a:cubicBezTo>
                <a:cubicBezTo>
                  <a:pt x="37342" y="15012"/>
                  <a:pt x="37515" y="14922"/>
                  <a:pt x="37671" y="14916"/>
                </a:cubicBezTo>
                <a:cubicBezTo>
                  <a:pt x="37814" y="14910"/>
                  <a:pt x="37972" y="14897"/>
                  <a:pt x="38111" y="14925"/>
                </a:cubicBezTo>
                <a:cubicBezTo>
                  <a:pt x="38175" y="14938"/>
                  <a:pt x="38306" y="14982"/>
                  <a:pt x="38404" y="14970"/>
                </a:cubicBezTo>
                <a:lnTo>
                  <a:pt x="38404" y="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2" name="***Title 3 [PHJU]"/>
          <p:cNvSpPr>
            <a:spLocks noGrp="1" noSelect="1"/>
          </p:cNvSpPr>
          <p:nvPr>
            <p:ph type="ctrTitle" hasCustomPrompt="1"/>
          </p:nvPr>
        </p:nvSpPr>
        <p:spPr>
          <a:xfrm>
            <a:off x="1030896" y="916992"/>
            <a:ext cx="10426536" cy="1296000"/>
          </a:xfrm>
        </p:spPr>
        <p:txBody>
          <a:bodyPr anchor="t"/>
          <a:lstStyle>
            <a:lvl1pPr algn="l">
              <a:lnSpc>
                <a:spcPct val="83000"/>
              </a:lnSpc>
              <a:defRPr sz="5300">
                <a:solidFill>
                  <a:schemeClr val="bg1"/>
                </a:solidFill>
              </a:defRPr>
            </a:lvl1pPr>
          </a:lstStyle>
          <a:p>
            <a:r>
              <a:rPr lang="nl-NL"/>
              <a:t>[Titel]</a:t>
            </a:r>
            <a:endParaRPr lang="nl-NL" dirty="0"/>
          </a:p>
        </p:txBody>
      </p:sp>
      <p:sp>
        <p:nvSpPr>
          <p:cNvPr id="3" name="Subtitle 4 [PHJU]"/>
          <p:cNvSpPr>
            <a:spLocks noGrp="1" noSelect="1"/>
          </p:cNvSpPr>
          <p:nvPr>
            <p:ph type="subTitle" idx="1" hasCustomPrompt="1"/>
          </p:nvPr>
        </p:nvSpPr>
        <p:spPr>
          <a:xfrm>
            <a:off x="1030896" y="2371248"/>
            <a:ext cx="10426536" cy="719856"/>
          </a:xfrm>
        </p:spPr>
        <p:txBody>
          <a:bodyPr/>
          <a:lstStyle>
            <a:lvl1pPr marL="0" indent="0" algn="l">
              <a:buNone/>
              <a:defRPr sz="2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a:t>
            </a:r>
            <a:endParaRPr lang="nl-NL" dirty="0"/>
          </a:p>
        </p:txBody>
      </p:sp>
      <p:sp>
        <p:nvSpPr>
          <p:cNvPr id="7" name="Tijdelijke aanduiding voor dia 5 [PHJU] (JU-Free)">
            <a:extLst>
              <a:ext uri="{FF2B5EF4-FFF2-40B4-BE49-F238E27FC236}">
                <a16:creationId xmlns:a16="http://schemas.microsoft.com/office/drawing/2014/main" id="{FD192802-BC01-9E6E-8C56-B3A3CB0F7E6D}"/>
              </a:ext>
            </a:extLst>
          </p:cNvPr>
          <p:cNvSpPr>
            <a:spLocks noGrp="1"/>
          </p:cNvSpPr>
          <p:nvPr>
            <p:ph type="body" sz="quarter" idx="1002" hasCustomPrompt="1"/>
          </p:nvPr>
        </p:nvSpPr>
        <p:spPr>
          <a:xfrm>
            <a:off x="1029600" y="5515200"/>
            <a:ext cx="7689850" cy="762000"/>
          </a:xfrm>
        </p:spPr>
        <p:txBody>
          <a:bodyPr/>
          <a:lstStyle>
            <a:lvl1pPr marL="0" indent="0">
              <a:lnSpc>
                <a:spcPct val="100000"/>
              </a:lnSpc>
              <a:buNone/>
              <a:defRPr sz="2600">
                <a:solidFill>
                  <a:schemeClr val="bg1"/>
                </a:solidFill>
              </a:defRPr>
            </a:lvl1pPr>
            <a:lvl2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2pPr>
            <a:lvl3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3pPr>
            <a:lvl4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4pPr>
            <a:lvl5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5pPr>
            <a:lvl6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6pPr>
            <a:lvl7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7pPr>
            <a:lvl8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8pPr>
            <a:lvl9pPr marL="0" marR="0" indent="0" algn="l" fontAlgn="auto">
              <a:lnSpc>
                <a:spcPct val="125000"/>
              </a:lnSpc>
              <a:spcBef>
                <a:spcPts val="0"/>
              </a:spcBef>
              <a:spcAft>
                <a:spcPts val="0"/>
              </a:spcAft>
              <a:buFontTx/>
              <a:buNone/>
              <a:defRPr kumimoji="0" sz="2600" b="0" i="0" u="none" baseline="0">
                <a:solidFill>
                  <a:schemeClr val="bg1">
                    <a:lumMod val="100000"/>
                  </a:schemeClr>
                </a:solidFill>
                <a:latin typeface="Myriad Pro" panose="020B0503030403020204" pitchFamily="34" charset="0"/>
              </a:defRPr>
            </a:lvl9pPr>
          </a:lstStyle>
          <a:p>
            <a:pPr lvl="0"/>
            <a:r>
              <a:rPr lang="nl-NL"/>
              <a:t>[Na(a)m(en) presentator(en)]</a:t>
            </a:r>
          </a:p>
          <a:p>
            <a:pPr lvl="0"/>
            <a:r>
              <a:rPr lang="nl-NL"/>
              <a:t>JU-LEVEL1=Standaard</a:t>
            </a:r>
            <a:endParaRPr lang="nl-NL" dirty="0"/>
          </a:p>
        </p:txBody>
      </p:sp>
    </p:spTree>
    <p:extLst>
      <p:ext uri="{BB962C8B-B14F-4D97-AF65-F5344CB8AC3E}">
        <p14:creationId xmlns:p14="http://schemas.microsoft.com/office/powerpoint/2010/main" val="247480566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houd]">
    <p:spTree>
      <p:nvGrpSpPr>
        <p:cNvPr id="1" name=""/>
        <p:cNvGrpSpPr/>
        <p:nvPr/>
      </p:nvGrpSpPr>
      <p:grpSpPr>
        <a:xfrm>
          <a:off x="0" y="0"/>
          <a:ext cx="0" cy="0"/>
          <a:chOff x="0" y="0"/>
          <a:chExt cx="0" cy="0"/>
        </a:xfrm>
      </p:grpSpPr>
      <p:sp>
        <p:nvSpPr>
          <p:cNvPr id="8" name="Frame 1">
            <a:extLst>
              <a:ext uri="{FF2B5EF4-FFF2-40B4-BE49-F238E27FC236}">
                <a16:creationId xmlns:a16="http://schemas.microsoft.com/office/drawing/2014/main" id="{5045AE0B-C410-E6E8-1CC3-475478EE21A3}"/>
              </a:ext>
            </a:extLst>
          </p:cNvPr>
          <p:cNvSpPr>
            <a:spLocks noSelect="1"/>
          </p:cNvSpPr>
          <p:nvPr userDrawn="1"/>
        </p:nvSpPr>
        <p:spPr bwMode="auto">
          <a:xfrm>
            <a:off x="6827838" y="1887538"/>
            <a:ext cx="4056063" cy="4095750"/>
          </a:xfrm>
          <a:custGeom>
            <a:avLst/>
            <a:gdLst>
              <a:gd name="T0" fmla="*/ 96 w 12780"/>
              <a:gd name="T1" fmla="*/ 440 h 12901"/>
              <a:gd name="T2" fmla="*/ 120 w 12780"/>
              <a:gd name="T3" fmla="*/ 971 h 12901"/>
              <a:gd name="T4" fmla="*/ 153 w 12780"/>
              <a:gd name="T5" fmla="*/ 2553 h 12901"/>
              <a:gd name="T6" fmla="*/ 59 w 12780"/>
              <a:gd name="T7" fmla="*/ 3528 h 12901"/>
              <a:gd name="T8" fmla="*/ 96 w 12780"/>
              <a:gd name="T9" fmla="*/ 5282 h 12901"/>
              <a:gd name="T10" fmla="*/ 153 w 12780"/>
              <a:gd name="T11" fmla="*/ 7325 h 12901"/>
              <a:gd name="T12" fmla="*/ 149 w 12780"/>
              <a:gd name="T13" fmla="*/ 9769 h 12901"/>
              <a:gd name="T14" fmla="*/ 2 w 12780"/>
              <a:gd name="T15" fmla="*/ 12204 h 12901"/>
              <a:gd name="T16" fmla="*/ 41 w 12780"/>
              <a:gd name="T17" fmla="*/ 12837 h 12901"/>
              <a:gd name="T18" fmla="*/ 1337 w 12780"/>
              <a:gd name="T19" fmla="*/ 12821 h 12901"/>
              <a:gd name="T20" fmla="*/ 3125 w 12780"/>
              <a:gd name="T21" fmla="*/ 12874 h 12901"/>
              <a:gd name="T22" fmla="*/ 5821 w 12780"/>
              <a:gd name="T23" fmla="*/ 12717 h 12901"/>
              <a:gd name="T24" fmla="*/ 8038 w 12780"/>
              <a:gd name="T25" fmla="*/ 12668 h 12901"/>
              <a:gd name="T26" fmla="*/ 8649 w 12780"/>
              <a:gd name="T27" fmla="*/ 12708 h 12901"/>
              <a:gd name="T28" fmla="*/ 9929 w 12780"/>
              <a:gd name="T29" fmla="*/ 12764 h 12901"/>
              <a:gd name="T30" fmla="*/ 12210 w 12780"/>
              <a:gd name="T31" fmla="*/ 12765 h 12901"/>
              <a:gd name="T32" fmla="*/ 12739 w 12780"/>
              <a:gd name="T33" fmla="*/ 12768 h 12901"/>
              <a:gd name="T34" fmla="*/ 12740 w 12780"/>
              <a:gd name="T35" fmla="*/ 12415 h 12901"/>
              <a:gd name="T36" fmla="*/ 12740 w 12780"/>
              <a:gd name="T37" fmla="*/ 11079 h 12901"/>
              <a:gd name="T38" fmla="*/ 12702 w 12780"/>
              <a:gd name="T39" fmla="*/ 10723 h 12901"/>
              <a:gd name="T40" fmla="*/ 12654 w 12780"/>
              <a:gd name="T41" fmla="*/ 9264 h 12901"/>
              <a:gd name="T42" fmla="*/ 12646 w 12780"/>
              <a:gd name="T43" fmla="*/ 7775 h 12901"/>
              <a:gd name="T44" fmla="*/ 12683 w 12780"/>
              <a:gd name="T45" fmla="*/ 6886 h 12901"/>
              <a:gd name="T46" fmla="*/ 12645 w 12780"/>
              <a:gd name="T47" fmla="*/ 5640 h 12901"/>
              <a:gd name="T48" fmla="*/ 12683 w 12780"/>
              <a:gd name="T49" fmla="*/ 4429 h 12901"/>
              <a:gd name="T50" fmla="*/ 12683 w 12780"/>
              <a:gd name="T51" fmla="*/ 1429 h 12901"/>
              <a:gd name="T52" fmla="*/ 12684 w 12780"/>
              <a:gd name="T53" fmla="*/ 1032 h 12901"/>
              <a:gd name="T54" fmla="*/ 12686 w 12780"/>
              <a:gd name="T55" fmla="*/ 772 h 12901"/>
              <a:gd name="T56" fmla="*/ 12683 w 12780"/>
              <a:gd name="T57" fmla="*/ 485 h 12901"/>
              <a:gd name="T58" fmla="*/ 12703 w 12780"/>
              <a:gd name="T59" fmla="*/ 72 h 12901"/>
              <a:gd name="T60" fmla="*/ 12422 w 12780"/>
              <a:gd name="T61" fmla="*/ 64 h 12901"/>
              <a:gd name="T62" fmla="*/ 11702 w 12780"/>
              <a:gd name="T63" fmla="*/ 65 h 12901"/>
              <a:gd name="T64" fmla="*/ 11405 w 12780"/>
              <a:gd name="T65" fmla="*/ 47 h 12901"/>
              <a:gd name="T66" fmla="*/ 10965 w 12780"/>
              <a:gd name="T67" fmla="*/ 26 h 12901"/>
              <a:gd name="T68" fmla="*/ 9526 w 12780"/>
              <a:gd name="T69" fmla="*/ 26 h 12901"/>
              <a:gd name="T70" fmla="*/ 8897 w 12780"/>
              <a:gd name="T71" fmla="*/ 63 h 12901"/>
              <a:gd name="T72" fmla="*/ 7674 w 12780"/>
              <a:gd name="T73" fmla="*/ 121 h 12901"/>
              <a:gd name="T74" fmla="*/ 4123 w 12780"/>
              <a:gd name="T75" fmla="*/ 215 h 12901"/>
              <a:gd name="T76" fmla="*/ 1286 w 12780"/>
              <a:gd name="T77" fmla="*/ 215 h 12901"/>
              <a:gd name="T78" fmla="*/ 442 w 12780"/>
              <a:gd name="T79" fmla="*/ 134 h 12901"/>
              <a:gd name="T80" fmla="*/ 59 w 12780"/>
              <a:gd name="T81" fmla="*/ 121 h 12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80" h="12901">
                <a:moveTo>
                  <a:pt x="59" y="121"/>
                </a:moveTo>
                <a:cubicBezTo>
                  <a:pt x="123" y="168"/>
                  <a:pt x="94" y="359"/>
                  <a:pt x="96" y="440"/>
                </a:cubicBezTo>
                <a:cubicBezTo>
                  <a:pt x="98" y="518"/>
                  <a:pt x="114" y="592"/>
                  <a:pt x="116" y="669"/>
                </a:cubicBezTo>
                <a:cubicBezTo>
                  <a:pt x="118" y="770"/>
                  <a:pt x="111" y="870"/>
                  <a:pt x="120" y="971"/>
                </a:cubicBezTo>
                <a:cubicBezTo>
                  <a:pt x="142" y="1235"/>
                  <a:pt x="123" y="1501"/>
                  <a:pt x="149" y="1765"/>
                </a:cubicBezTo>
                <a:cubicBezTo>
                  <a:pt x="174" y="2024"/>
                  <a:pt x="153" y="2293"/>
                  <a:pt x="153" y="2553"/>
                </a:cubicBezTo>
                <a:cubicBezTo>
                  <a:pt x="153" y="2691"/>
                  <a:pt x="160" y="2823"/>
                  <a:pt x="130" y="2959"/>
                </a:cubicBezTo>
                <a:cubicBezTo>
                  <a:pt x="90" y="3146"/>
                  <a:pt x="69" y="3337"/>
                  <a:pt x="59" y="3528"/>
                </a:cubicBezTo>
                <a:cubicBezTo>
                  <a:pt x="45" y="3796"/>
                  <a:pt x="39" y="4049"/>
                  <a:pt x="63" y="4316"/>
                </a:cubicBezTo>
                <a:cubicBezTo>
                  <a:pt x="92" y="4635"/>
                  <a:pt x="97" y="4961"/>
                  <a:pt x="96" y="5282"/>
                </a:cubicBezTo>
                <a:cubicBezTo>
                  <a:pt x="96" y="5585"/>
                  <a:pt x="136" y="5886"/>
                  <a:pt x="135" y="6189"/>
                </a:cubicBezTo>
                <a:cubicBezTo>
                  <a:pt x="133" y="6568"/>
                  <a:pt x="153" y="6946"/>
                  <a:pt x="153" y="7325"/>
                </a:cubicBezTo>
                <a:cubicBezTo>
                  <a:pt x="153" y="7767"/>
                  <a:pt x="153" y="8208"/>
                  <a:pt x="153" y="8649"/>
                </a:cubicBezTo>
                <a:cubicBezTo>
                  <a:pt x="153" y="9016"/>
                  <a:pt x="185" y="9403"/>
                  <a:pt x="149" y="9769"/>
                </a:cubicBezTo>
                <a:cubicBezTo>
                  <a:pt x="118" y="10087"/>
                  <a:pt x="72" y="10402"/>
                  <a:pt x="44" y="10720"/>
                </a:cubicBezTo>
                <a:cubicBezTo>
                  <a:pt x="0" y="11212"/>
                  <a:pt x="3" y="11708"/>
                  <a:pt x="2" y="12204"/>
                </a:cubicBezTo>
                <a:cubicBezTo>
                  <a:pt x="2" y="12330"/>
                  <a:pt x="21" y="12450"/>
                  <a:pt x="21" y="12576"/>
                </a:cubicBezTo>
                <a:cubicBezTo>
                  <a:pt x="21" y="12667"/>
                  <a:pt x="43" y="12752"/>
                  <a:pt x="41" y="12837"/>
                </a:cubicBezTo>
                <a:cubicBezTo>
                  <a:pt x="211" y="12861"/>
                  <a:pt x="397" y="12839"/>
                  <a:pt x="569" y="12840"/>
                </a:cubicBezTo>
                <a:cubicBezTo>
                  <a:pt x="824" y="12841"/>
                  <a:pt x="1080" y="12821"/>
                  <a:pt x="1337" y="12821"/>
                </a:cubicBezTo>
                <a:cubicBezTo>
                  <a:pt x="1638" y="12821"/>
                  <a:pt x="1943" y="12814"/>
                  <a:pt x="2243" y="12844"/>
                </a:cubicBezTo>
                <a:cubicBezTo>
                  <a:pt x="2534" y="12873"/>
                  <a:pt x="2831" y="12901"/>
                  <a:pt x="3125" y="12874"/>
                </a:cubicBezTo>
                <a:cubicBezTo>
                  <a:pt x="3487" y="12840"/>
                  <a:pt x="3855" y="12809"/>
                  <a:pt x="4216" y="12757"/>
                </a:cubicBezTo>
                <a:cubicBezTo>
                  <a:pt x="4748" y="12680"/>
                  <a:pt x="5278" y="12715"/>
                  <a:pt x="5821" y="12717"/>
                </a:cubicBezTo>
                <a:cubicBezTo>
                  <a:pt x="6242" y="12719"/>
                  <a:pt x="6679" y="12691"/>
                  <a:pt x="7095" y="12774"/>
                </a:cubicBezTo>
                <a:cubicBezTo>
                  <a:pt x="7410" y="12836"/>
                  <a:pt x="7719" y="12654"/>
                  <a:pt x="8038" y="12668"/>
                </a:cubicBezTo>
                <a:cubicBezTo>
                  <a:pt x="8135" y="12672"/>
                  <a:pt x="8223" y="12705"/>
                  <a:pt x="8321" y="12710"/>
                </a:cubicBezTo>
                <a:cubicBezTo>
                  <a:pt x="8429" y="12715"/>
                  <a:pt x="8540" y="12708"/>
                  <a:pt x="8649" y="12708"/>
                </a:cubicBezTo>
                <a:cubicBezTo>
                  <a:pt x="8860" y="12708"/>
                  <a:pt x="9069" y="12709"/>
                  <a:pt x="9281" y="12722"/>
                </a:cubicBezTo>
                <a:cubicBezTo>
                  <a:pt x="9499" y="12735"/>
                  <a:pt x="9710" y="12766"/>
                  <a:pt x="9929" y="12764"/>
                </a:cubicBezTo>
                <a:cubicBezTo>
                  <a:pt x="10147" y="12763"/>
                  <a:pt x="10361" y="12784"/>
                  <a:pt x="10579" y="12783"/>
                </a:cubicBezTo>
                <a:cubicBezTo>
                  <a:pt x="11123" y="12782"/>
                  <a:pt x="11665" y="12765"/>
                  <a:pt x="12210" y="12765"/>
                </a:cubicBezTo>
                <a:cubicBezTo>
                  <a:pt x="12352" y="12765"/>
                  <a:pt x="12494" y="12763"/>
                  <a:pt x="12636" y="12765"/>
                </a:cubicBezTo>
                <a:cubicBezTo>
                  <a:pt x="12651" y="12765"/>
                  <a:pt x="12726" y="12776"/>
                  <a:pt x="12739" y="12768"/>
                </a:cubicBezTo>
                <a:cubicBezTo>
                  <a:pt x="12780" y="12743"/>
                  <a:pt x="12749" y="12707"/>
                  <a:pt x="12745" y="12669"/>
                </a:cubicBezTo>
                <a:cubicBezTo>
                  <a:pt x="12736" y="12585"/>
                  <a:pt x="12740" y="12500"/>
                  <a:pt x="12740" y="12415"/>
                </a:cubicBezTo>
                <a:cubicBezTo>
                  <a:pt x="12740" y="11541"/>
                  <a:pt x="12740" y="11541"/>
                  <a:pt x="12740" y="11541"/>
                </a:cubicBezTo>
                <a:cubicBezTo>
                  <a:pt x="12740" y="11079"/>
                  <a:pt x="12740" y="11079"/>
                  <a:pt x="12740" y="11079"/>
                </a:cubicBezTo>
                <a:cubicBezTo>
                  <a:pt x="12740" y="11005"/>
                  <a:pt x="12748" y="10928"/>
                  <a:pt x="12732" y="10856"/>
                </a:cubicBezTo>
                <a:cubicBezTo>
                  <a:pt x="12721" y="10807"/>
                  <a:pt x="12704" y="10776"/>
                  <a:pt x="12702" y="10723"/>
                </a:cubicBezTo>
                <a:cubicBezTo>
                  <a:pt x="12699" y="10665"/>
                  <a:pt x="12708" y="10606"/>
                  <a:pt x="12703" y="10548"/>
                </a:cubicBezTo>
                <a:cubicBezTo>
                  <a:pt x="12668" y="10128"/>
                  <a:pt x="12737" y="9674"/>
                  <a:pt x="12654" y="9264"/>
                </a:cubicBezTo>
                <a:cubicBezTo>
                  <a:pt x="12610" y="9047"/>
                  <a:pt x="12646" y="8789"/>
                  <a:pt x="12646" y="8567"/>
                </a:cubicBezTo>
                <a:cubicBezTo>
                  <a:pt x="12646" y="8303"/>
                  <a:pt x="12648" y="8039"/>
                  <a:pt x="12646" y="7775"/>
                </a:cubicBezTo>
                <a:cubicBezTo>
                  <a:pt x="12645" y="7620"/>
                  <a:pt x="12686" y="7475"/>
                  <a:pt x="12684" y="7320"/>
                </a:cubicBezTo>
                <a:cubicBezTo>
                  <a:pt x="12683" y="7175"/>
                  <a:pt x="12683" y="7030"/>
                  <a:pt x="12683" y="6886"/>
                </a:cubicBezTo>
                <a:cubicBezTo>
                  <a:pt x="12683" y="6628"/>
                  <a:pt x="12682" y="6370"/>
                  <a:pt x="12683" y="6113"/>
                </a:cubicBezTo>
                <a:cubicBezTo>
                  <a:pt x="12684" y="5951"/>
                  <a:pt x="12643" y="5801"/>
                  <a:pt x="12645" y="5640"/>
                </a:cubicBezTo>
                <a:cubicBezTo>
                  <a:pt x="12647" y="5459"/>
                  <a:pt x="12637" y="5288"/>
                  <a:pt x="12675" y="5112"/>
                </a:cubicBezTo>
                <a:cubicBezTo>
                  <a:pt x="12720" y="4900"/>
                  <a:pt x="12683" y="4647"/>
                  <a:pt x="12683" y="4429"/>
                </a:cubicBezTo>
                <a:cubicBezTo>
                  <a:pt x="12683" y="2897"/>
                  <a:pt x="12683" y="2897"/>
                  <a:pt x="12683" y="2897"/>
                </a:cubicBezTo>
                <a:cubicBezTo>
                  <a:pt x="12683" y="1429"/>
                  <a:pt x="12683" y="1429"/>
                  <a:pt x="12683" y="1429"/>
                </a:cubicBezTo>
                <a:cubicBezTo>
                  <a:pt x="12683" y="1344"/>
                  <a:pt x="12684" y="1260"/>
                  <a:pt x="12683" y="1175"/>
                </a:cubicBezTo>
                <a:cubicBezTo>
                  <a:pt x="12683" y="1128"/>
                  <a:pt x="12687" y="1079"/>
                  <a:pt x="12684" y="1032"/>
                </a:cubicBezTo>
                <a:cubicBezTo>
                  <a:pt x="12682" y="987"/>
                  <a:pt x="12654" y="940"/>
                  <a:pt x="12652" y="900"/>
                </a:cubicBezTo>
                <a:cubicBezTo>
                  <a:pt x="12650" y="848"/>
                  <a:pt x="12679" y="822"/>
                  <a:pt x="12686" y="772"/>
                </a:cubicBezTo>
                <a:cubicBezTo>
                  <a:pt x="12690" y="741"/>
                  <a:pt x="12684" y="704"/>
                  <a:pt x="12683" y="673"/>
                </a:cubicBezTo>
                <a:cubicBezTo>
                  <a:pt x="12683" y="610"/>
                  <a:pt x="12683" y="548"/>
                  <a:pt x="12683" y="485"/>
                </a:cubicBezTo>
                <a:cubicBezTo>
                  <a:pt x="12683" y="404"/>
                  <a:pt x="12684" y="323"/>
                  <a:pt x="12683" y="242"/>
                </a:cubicBezTo>
                <a:cubicBezTo>
                  <a:pt x="12683" y="186"/>
                  <a:pt x="12711" y="123"/>
                  <a:pt x="12703" y="72"/>
                </a:cubicBezTo>
                <a:cubicBezTo>
                  <a:pt x="12681" y="80"/>
                  <a:pt x="12638" y="65"/>
                  <a:pt x="12606" y="64"/>
                </a:cubicBezTo>
                <a:cubicBezTo>
                  <a:pt x="12545" y="61"/>
                  <a:pt x="12483" y="64"/>
                  <a:pt x="12422" y="64"/>
                </a:cubicBezTo>
                <a:cubicBezTo>
                  <a:pt x="12017" y="64"/>
                  <a:pt x="12017" y="64"/>
                  <a:pt x="12017" y="64"/>
                </a:cubicBezTo>
                <a:cubicBezTo>
                  <a:pt x="11912" y="64"/>
                  <a:pt x="11807" y="68"/>
                  <a:pt x="11702" y="65"/>
                </a:cubicBezTo>
                <a:cubicBezTo>
                  <a:pt x="11647" y="63"/>
                  <a:pt x="11606" y="41"/>
                  <a:pt x="11554" y="34"/>
                </a:cubicBezTo>
                <a:cubicBezTo>
                  <a:pt x="11500" y="26"/>
                  <a:pt x="11456" y="53"/>
                  <a:pt x="11405" y="47"/>
                </a:cubicBezTo>
                <a:cubicBezTo>
                  <a:pt x="11343" y="41"/>
                  <a:pt x="11294" y="26"/>
                  <a:pt x="11227" y="26"/>
                </a:cubicBezTo>
                <a:cubicBezTo>
                  <a:pt x="11140" y="26"/>
                  <a:pt x="11052" y="26"/>
                  <a:pt x="10965" y="26"/>
                </a:cubicBezTo>
                <a:cubicBezTo>
                  <a:pt x="10718" y="26"/>
                  <a:pt x="10473" y="0"/>
                  <a:pt x="10227" y="6"/>
                </a:cubicBezTo>
                <a:cubicBezTo>
                  <a:pt x="9993" y="13"/>
                  <a:pt x="9761" y="26"/>
                  <a:pt x="9526" y="26"/>
                </a:cubicBezTo>
                <a:cubicBezTo>
                  <a:pt x="9406" y="26"/>
                  <a:pt x="9302" y="30"/>
                  <a:pt x="9184" y="56"/>
                </a:cubicBezTo>
                <a:cubicBezTo>
                  <a:pt x="9090" y="76"/>
                  <a:pt x="8992" y="62"/>
                  <a:pt x="8897" y="63"/>
                </a:cubicBezTo>
                <a:cubicBezTo>
                  <a:pt x="8776" y="64"/>
                  <a:pt x="8656" y="77"/>
                  <a:pt x="8535" y="83"/>
                </a:cubicBezTo>
                <a:cubicBezTo>
                  <a:pt x="8250" y="97"/>
                  <a:pt x="7960" y="123"/>
                  <a:pt x="7674" y="121"/>
                </a:cubicBezTo>
                <a:cubicBezTo>
                  <a:pt x="6717" y="114"/>
                  <a:pt x="5767" y="110"/>
                  <a:pt x="4815" y="211"/>
                </a:cubicBezTo>
                <a:cubicBezTo>
                  <a:pt x="4589" y="236"/>
                  <a:pt x="4351" y="215"/>
                  <a:pt x="4123" y="215"/>
                </a:cubicBezTo>
                <a:cubicBezTo>
                  <a:pt x="3050" y="215"/>
                  <a:pt x="3050" y="215"/>
                  <a:pt x="3050" y="215"/>
                </a:cubicBezTo>
                <a:cubicBezTo>
                  <a:pt x="2462" y="215"/>
                  <a:pt x="1874" y="214"/>
                  <a:pt x="1286" y="215"/>
                </a:cubicBezTo>
                <a:cubicBezTo>
                  <a:pt x="1124" y="216"/>
                  <a:pt x="951" y="212"/>
                  <a:pt x="792" y="183"/>
                </a:cubicBezTo>
                <a:cubicBezTo>
                  <a:pt x="675" y="161"/>
                  <a:pt x="558" y="160"/>
                  <a:pt x="442" y="134"/>
                </a:cubicBezTo>
                <a:cubicBezTo>
                  <a:pt x="371" y="119"/>
                  <a:pt x="282" y="99"/>
                  <a:pt x="210" y="102"/>
                </a:cubicBezTo>
                <a:lnTo>
                  <a:pt x="59" y="121"/>
                </a:lnTo>
                <a:close/>
              </a:path>
            </a:pathLst>
          </a:custGeom>
          <a:solidFill>
            <a:srgbClr val="EAEAE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2" name="Picture placeholder JU 10">
            <a:extLst>
              <a:ext uri="{FF2B5EF4-FFF2-40B4-BE49-F238E27FC236}">
                <a16:creationId xmlns:a16="http://schemas.microsoft.com/office/drawing/2014/main" id="{A20563C0-5262-1A29-2D1A-E50EBF586576}"/>
              </a:ext>
            </a:extLst>
          </p:cNvPr>
          <p:cNvSpPr>
            <a:spLocks noGrp="1" noSelect="1"/>
          </p:cNvSpPr>
          <p:nvPr>
            <p:ph type="pic" idx="1000" hasCustomPrompt="1"/>
            <p:custDataLst>
              <p:custData r:id="rId1"/>
            </p:custDataLst>
          </p:nvPr>
        </p:nvSpPr>
        <p:spPr bwMode="auto">
          <a:xfrm>
            <a:off x="6828473" y="1889157"/>
            <a:ext cx="4049076" cy="4089030"/>
          </a:xfrm>
          <a:custGeom>
            <a:avLst/>
            <a:gdLst>
              <a:gd name="connsiteX0" fmla="*/ 3245167 w 4049076"/>
              <a:gd name="connsiteY0" fmla="*/ 286 h 4089030"/>
              <a:gd name="connsiteX1" fmla="*/ 3479391 w 4049076"/>
              <a:gd name="connsiteY1" fmla="*/ 6636 h 4089030"/>
              <a:gd name="connsiteX2" fmla="*/ 3562543 w 4049076"/>
              <a:gd name="connsiteY2" fmla="*/ 6636 h 4089030"/>
              <a:gd name="connsiteX3" fmla="*/ 3619036 w 4049076"/>
              <a:gd name="connsiteY3" fmla="*/ 13303 h 4089030"/>
              <a:gd name="connsiteX4" fmla="*/ 3666325 w 4049076"/>
              <a:gd name="connsiteY4" fmla="*/ 9175 h 4089030"/>
              <a:gd name="connsiteX5" fmla="*/ 3713297 w 4049076"/>
              <a:gd name="connsiteY5" fmla="*/ 19017 h 4089030"/>
              <a:gd name="connsiteX6" fmla="*/ 3813270 w 4049076"/>
              <a:gd name="connsiteY6" fmla="*/ 18700 h 4089030"/>
              <a:gd name="connsiteX7" fmla="*/ 3941807 w 4049076"/>
              <a:gd name="connsiteY7" fmla="*/ 18700 h 4089030"/>
              <a:gd name="connsiteX8" fmla="*/ 4000205 w 4049076"/>
              <a:gd name="connsiteY8" fmla="*/ 18700 h 4089030"/>
              <a:gd name="connsiteX9" fmla="*/ 4030990 w 4049076"/>
              <a:gd name="connsiteY9" fmla="*/ 21239 h 4089030"/>
              <a:gd name="connsiteX10" fmla="*/ 4024643 w 4049076"/>
              <a:gd name="connsiteY10" fmla="*/ 75210 h 4089030"/>
              <a:gd name="connsiteX11" fmla="*/ 4024643 w 4049076"/>
              <a:gd name="connsiteY11" fmla="*/ 152357 h 4089030"/>
              <a:gd name="connsiteX12" fmla="*/ 4024643 w 4049076"/>
              <a:gd name="connsiteY12" fmla="*/ 212042 h 4089030"/>
              <a:gd name="connsiteX13" fmla="*/ 4025595 w 4049076"/>
              <a:gd name="connsiteY13" fmla="*/ 243472 h 4089030"/>
              <a:gd name="connsiteX14" fmla="*/ 4014804 w 4049076"/>
              <a:gd name="connsiteY14" fmla="*/ 284109 h 4089030"/>
              <a:gd name="connsiteX15" fmla="*/ 4024960 w 4049076"/>
              <a:gd name="connsiteY15" fmla="*/ 326016 h 4089030"/>
              <a:gd name="connsiteX16" fmla="*/ 4024643 w 4049076"/>
              <a:gd name="connsiteY16" fmla="*/ 371415 h 4089030"/>
              <a:gd name="connsiteX17" fmla="*/ 4024643 w 4049076"/>
              <a:gd name="connsiteY17" fmla="*/ 452053 h 4089030"/>
              <a:gd name="connsiteX18" fmla="*/ 4024643 w 4049076"/>
              <a:gd name="connsiteY18" fmla="*/ 918107 h 4089030"/>
              <a:gd name="connsiteX19" fmla="*/ 4024643 w 4049076"/>
              <a:gd name="connsiteY19" fmla="*/ 1404480 h 4089030"/>
              <a:gd name="connsiteX20" fmla="*/ 4022103 w 4049076"/>
              <a:gd name="connsiteY20" fmla="*/ 1621315 h 4089030"/>
              <a:gd name="connsiteX21" fmla="*/ 4012582 w 4049076"/>
              <a:gd name="connsiteY21" fmla="*/ 1788942 h 4089030"/>
              <a:gd name="connsiteX22" fmla="*/ 4024643 w 4049076"/>
              <a:gd name="connsiteY22" fmla="*/ 1939108 h 4089030"/>
              <a:gd name="connsiteX23" fmla="*/ 4024643 w 4049076"/>
              <a:gd name="connsiteY23" fmla="*/ 2184517 h 4089030"/>
              <a:gd name="connsiteX24" fmla="*/ 4024960 w 4049076"/>
              <a:gd name="connsiteY24" fmla="*/ 2322301 h 4089030"/>
              <a:gd name="connsiteX25" fmla="*/ 4012900 w 4049076"/>
              <a:gd name="connsiteY25" fmla="*/ 2466752 h 4089030"/>
              <a:gd name="connsiteX26" fmla="*/ 4012900 w 4049076"/>
              <a:gd name="connsiteY26" fmla="*/ 2718193 h 4089030"/>
              <a:gd name="connsiteX27" fmla="*/ 4015439 w 4049076"/>
              <a:gd name="connsiteY27" fmla="*/ 2939473 h 4089030"/>
              <a:gd name="connsiteX28" fmla="*/ 4030990 w 4049076"/>
              <a:gd name="connsiteY28" fmla="*/ 3347112 h 4089030"/>
              <a:gd name="connsiteX29" fmla="*/ 4030673 w 4049076"/>
              <a:gd name="connsiteY29" fmla="*/ 3402670 h 4089030"/>
              <a:gd name="connsiteX30" fmla="*/ 4040194 w 4049076"/>
              <a:gd name="connsiteY30" fmla="*/ 3444894 h 4089030"/>
              <a:gd name="connsiteX31" fmla="*/ 4042733 w 4049076"/>
              <a:gd name="connsiteY31" fmla="*/ 3515691 h 4089030"/>
              <a:gd name="connsiteX32" fmla="*/ 4042733 w 4049076"/>
              <a:gd name="connsiteY32" fmla="*/ 3662365 h 4089030"/>
              <a:gd name="connsiteX33" fmla="*/ 4042733 w 4049076"/>
              <a:gd name="connsiteY33" fmla="*/ 3939838 h 4089030"/>
              <a:gd name="connsiteX34" fmla="*/ 4044320 w 4049076"/>
              <a:gd name="connsiteY34" fmla="*/ 4020477 h 4089030"/>
              <a:gd name="connsiteX35" fmla="*/ 4042415 w 4049076"/>
              <a:gd name="connsiteY35" fmla="*/ 4051907 h 4089030"/>
              <a:gd name="connsiteX36" fmla="*/ 4009726 w 4049076"/>
              <a:gd name="connsiteY36" fmla="*/ 4050954 h 4089030"/>
              <a:gd name="connsiteX37" fmla="*/ 3874524 w 4049076"/>
              <a:gd name="connsiteY37" fmla="*/ 4050954 h 4089030"/>
              <a:gd name="connsiteX38" fmla="*/ 3356884 w 4049076"/>
              <a:gd name="connsiteY38" fmla="*/ 4056669 h 4089030"/>
              <a:gd name="connsiteX39" fmla="*/ 3150589 w 4049076"/>
              <a:gd name="connsiteY39" fmla="*/ 4050637 h 4089030"/>
              <a:gd name="connsiteX40" fmla="*/ 2944930 w 4049076"/>
              <a:gd name="connsiteY40" fmla="*/ 4037303 h 4089030"/>
              <a:gd name="connsiteX41" fmla="*/ 2744349 w 4049076"/>
              <a:gd name="connsiteY41" fmla="*/ 4032858 h 4089030"/>
              <a:gd name="connsiteX42" fmla="*/ 2640249 w 4049076"/>
              <a:gd name="connsiteY42" fmla="*/ 4033493 h 4089030"/>
              <a:gd name="connsiteX43" fmla="*/ 2550432 w 4049076"/>
              <a:gd name="connsiteY43" fmla="*/ 4020159 h 4089030"/>
              <a:gd name="connsiteX44" fmla="*/ 2251147 w 4049076"/>
              <a:gd name="connsiteY44" fmla="*/ 4053812 h 4089030"/>
              <a:gd name="connsiteX45" fmla="*/ 1846810 w 4049076"/>
              <a:gd name="connsiteY45" fmla="*/ 4035716 h 4089030"/>
              <a:gd name="connsiteX46" fmla="*/ 1337422 w 4049076"/>
              <a:gd name="connsiteY46" fmla="*/ 4048415 h 4089030"/>
              <a:gd name="connsiteX47" fmla="*/ 991165 w 4049076"/>
              <a:gd name="connsiteY47" fmla="*/ 4085559 h 4089030"/>
              <a:gd name="connsiteX48" fmla="*/ 711239 w 4049076"/>
              <a:gd name="connsiteY48" fmla="*/ 4076035 h 4089030"/>
              <a:gd name="connsiteX49" fmla="*/ 423697 w 4049076"/>
              <a:gd name="connsiteY49" fmla="*/ 4068733 h 4089030"/>
              <a:gd name="connsiteX50" fmla="*/ 179952 w 4049076"/>
              <a:gd name="connsiteY50" fmla="*/ 4074765 h 4089030"/>
              <a:gd name="connsiteX51" fmla="*/ 12378 w 4049076"/>
              <a:gd name="connsiteY51" fmla="*/ 4073813 h 4089030"/>
              <a:gd name="connsiteX52" fmla="*/ 6030 w 4049076"/>
              <a:gd name="connsiteY52" fmla="*/ 3990952 h 4089030"/>
              <a:gd name="connsiteX53" fmla="*/ 0 w 4049076"/>
              <a:gd name="connsiteY53" fmla="*/ 3872851 h 4089030"/>
              <a:gd name="connsiteX54" fmla="*/ 13330 w 4049076"/>
              <a:gd name="connsiteY54" fmla="*/ 3401717 h 4089030"/>
              <a:gd name="connsiteX55" fmla="*/ 46654 w 4049076"/>
              <a:gd name="connsiteY55" fmla="*/ 3099798 h 4089030"/>
              <a:gd name="connsiteX56" fmla="*/ 47924 w 4049076"/>
              <a:gd name="connsiteY56" fmla="*/ 2744226 h 4089030"/>
              <a:gd name="connsiteX57" fmla="*/ 47924 w 4049076"/>
              <a:gd name="connsiteY57" fmla="*/ 2323888 h 4089030"/>
              <a:gd name="connsiteX58" fmla="*/ 42211 w 4049076"/>
              <a:gd name="connsiteY58" fmla="*/ 1963236 h 4089030"/>
              <a:gd name="connsiteX59" fmla="*/ 29833 w 4049076"/>
              <a:gd name="connsiteY59" fmla="*/ 1675286 h 4089030"/>
              <a:gd name="connsiteX60" fmla="*/ 19360 w 4049076"/>
              <a:gd name="connsiteY60" fmla="*/ 1368605 h 4089030"/>
              <a:gd name="connsiteX61" fmla="*/ 18090 w 4049076"/>
              <a:gd name="connsiteY61" fmla="*/ 1118434 h 4089030"/>
              <a:gd name="connsiteX62" fmla="*/ 40624 w 4049076"/>
              <a:gd name="connsiteY62" fmla="*/ 937791 h 4089030"/>
              <a:gd name="connsiteX63" fmla="*/ 47924 w 4049076"/>
              <a:gd name="connsiteY63" fmla="*/ 808896 h 4089030"/>
              <a:gd name="connsiteX64" fmla="*/ 46654 w 4049076"/>
              <a:gd name="connsiteY64" fmla="*/ 558725 h 4089030"/>
              <a:gd name="connsiteX65" fmla="*/ 37450 w 4049076"/>
              <a:gd name="connsiteY65" fmla="*/ 306650 h 4089030"/>
              <a:gd name="connsiteX66" fmla="*/ 36181 w 4049076"/>
              <a:gd name="connsiteY66" fmla="*/ 210772 h 4089030"/>
              <a:gd name="connsiteX67" fmla="*/ 29833 w 4049076"/>
              <a:gd name="connsiteY67" fmla="*/ 138070 h 4089030"/>
              <a:gd name="connsiteX68" fmla="*/ 18090 w 4049076"/>
              <a:gd name="connsiteY68" fmla="*/ 36796 h 4089030"/>
              <a:gd name="connsiteX69" fmla="*/ 66014 w 4049076"/>
              <a:gd name="connsiteY69" fmla="*/ 30764 h 4089030"/>
              <a:gd name="connsiteX70" fmla="*/ 139645 w 4049076"/>
              <a:gd name="connsiteY70" fmla="*/ 40923 h 4089030"/>
              <a:gd name="connsiteX71" fmla="*/ 250727 w 4049076"/>
              <a:gd name="connsiteY71" fmla="*/ 56479 h 4089030"/>
              <a:gd name="connsiteX72" fmla="*/ 407511 w 4049076"/>
              <a:gd name="connsiteY72" fmla="*/ 66638 h 4089030"/>
              <a:gd name="connsiteX73" fmla="*/ 967361 w 4049076"/>
              <a:gd name="connsiteY73" fmla="*/ 66638 h 4089030"/>
              <a:gd name="connsiteX74" fmla="*/ 1307906 w 4049076"/>
              <a:gd name="connsiteY74" fmla="*/ 66638 h 4089030"/>
              <a:gd name="connsiteX75" fmla="*/ 1527530 w 4049076"/>
              <a:gd name="connsiteY75" fmla="*/ 65368 h 4089030"/>
              <a:gd name="connsiteX76" fmla="*/ 2434907 w 4049076"/>
              <a:gd name="connsiteY76" fmla="*/ 36796 h 4089030"/>
              <a:gd name="connsiteX77" fmla="*/ 2708168 w 4049076"/>
              <a:gd name="connsiteY77" fmla="*/ 24732 h 4089030"/>
              <a:gd name="connsiteX78" fmla="*/ 2823058 w 4049076"/>
              <a:gd name="connsiteY78" fmla="*/ 18382 h 4089030"/>
              <a:gd name="connsiteX79" fmla="*/ 2914145 w 4049076"/>
              <a:gd name="connsiteY79" fmla="*/ 16160 h 4089030"/>
              <a:gd name="connsiteX80" fmla="*/ 3022687 w 4049076"/>
              <a:gd name="connsiteY80" fmla="*/ 6636 h 4089030"/>
              <a:gd name="connsiteX81" fmla="*/ 3245167 w 4049076"/>
              <a:gd name="connsiteY81" fmla="*/ 286 h 4089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049076" h="4089030">
                <a:moveTo>
                  <a:pt x="3245167" y="286"/>
                </a:moveTo>
                <a:cubicBezTo>
                  <a:pt x="3323242" y="-1619"/>
                  <a:pt x="3400999" y="6636"/>
                  <a:pt x="3479391" y="6636"/>
                </a:cubicBezTo>
                <a:cubicBezTo>
                  <a:pt x="3507003" y="6636"/>
                  <a:pt x="3534932" y="6636"/>
                  <a:pt x="3562543" y="6636"/>
                </a:cubicBezTo>
                <a:cubicBezTo>
                  <a:pt x="3583807" y="6636"/>
                  <a:pt x="3599359" y="11398"/>
                  <a:pt x="3619036" y="13303"/>
                </a:cubicBezTo>
                <a:cubicBezTo>
                  <a:pt x="3635223" y="15207"/>
                  <a:pt x="3649187" y="6636"/>
                  <a:pt x="3666325" y="9175"/>
                </a:cubicBezTo>
                <a:cubicBezTo>
                  <a:pt x="3682829" y="11398"/>
                  <a:pt x="3695841" y="18382"/>
                  <a:pt x="3713297" y="19017"/>
                </a:cubicBezTo>
                <a:cubicBezTo>
                  <a:pt x="3746621" y="19970"/>
                  <a:pt x="3779946" y="18700"/>
                  <a:pt x="3813270" y="18700"/>
                </a:cubicBezTo>
                <a:cubicBezTo>
                  <a:pt x="3813270" y="18700"/>
                  <a:pt x="3813270" y="18700"/>
                  <a:pt x="3941807" y="18700"/>
                </a:cubicBezTo>
                <a:cubicBezTo>
                  <a:pt x="3961167" y="18700"/>
                  <a:pt x="3980845" y="17747"/>
                  <a:pt x="4000205" y="18700"/>
                </a:cubicBezTo>
                <a:cubicBezTo>
                  <a:pt x="4010361" y="19017"/>
                  <a:pt x="4024008" y="23779"/>
                  <a:pt x="4030990" y="21239"/>
                </a:cubicBezTo>
                <a:cubicBezTo>
                  <a:pt x="4033529" y="37431"/>
                  <a:pt x="4024643" y="57432"/>
                  <a:pt x="4024643" y="75210"/>
                </a:cubicBezTo>
                <a:cubicBezTo>
                  <a:pt x="4024960" y="100926"/>
                  <a:pt x="4024643" y="126641"/>
                  <a:pt x="4024643" y="152357"/>
                </a:cubicBezTo>
                <a:cubicBezTo>
                  <a:pt x="4024643" y="172358"/>
                  <a:pt x="4024643" y="192041"/>
                  <a:pt x="4024643" y="212042"/>
                </a:cubicBezTo>
                <a:cubicBezTo>
                  <a:pt x="4024960" y="221884"/>
                  <a:pt x="4026864" y="233630"/>
                  <a:pt x="4025595" y="243472"/>
                </a:cubicBezTo>
                <a:cubicBezTo>
                  <a:pt x="4023373" y="259346"/>
                  <a:pt x="4014169" y="267600"/>
                  <a:pt x="4014804" y="284109"/>
                </a:cubicBezTo>
                <a:cubicBezTo>
                  <a:pt x="4015439" y="296808"/>
                  <a:pt x="4024325" y="311729"/>
                  <a:pt x="4024960" y="326016"/>
                </a:cubicBezTo>
                <a:cubicBezTo>
                  <a:pt x="4025912" y="340937"/>
                  <a:pt x="4024643" y="356493"/>
                  <a:pt x="4024643" y="371415"/>
                </a:cubicBezTo>
                <a:cubicBezTo>
                  <a:pt x="4024960" y="398400"/>
                  <a:pt x="4024643" y="425068"/>
                  <a:pt x="4024643" y="452053"/>
                </a:cubicBezTo>
                <a:cubicBezTo>
                  <a:pt x="4024643" y="452053"/>
                  <a:pt x="4024643" y="452053"/>
                  <a:pt x="4024643" y="918107"/>
                </a:cubicBezTo>
                <a:cubicBezTo>
                  <a:pt x="4024643" y="918107"/>
                  <a:pt x="4024643" y="918107"/>
                  <a:pt x="4024643" y="1404480"/>
                </a:cubicBezTo>
                <a:cubicBezTo>
                  <a:pt x="4024643" y="1473689"/>
                  <a:pt x="4036385" y="1554011"/>
                  <a:pt x="4022103" y="1621315"/>
                </a:cubicBezTo>
                <a:cubicBezTo>
                  <a:pt x="4010043" y="1677191"/>
                  <a:pt x="4013217" y="1731479"/>
                  <a:pt x="4012582" y="1788942"/>
                </a:cubicBezTo>
                <a:cubicBezTo>
                  <a:pt x="4011947" y="1840056"/>
                  <a:pt x="4024960" y="1887677"/>
                  <a:pt x="4024643" y="1939108"/>
                </a:cubicBezTo>
                <a:cubicBezTo>
                  <a:pt x="4024325" y="2020699"/>
                  <a:pt x="4024643" y="2102608"/>
                  <a:pt x="4024643" y="2184517"/>
                </a:cubicBezTo>
                <a:cubicBezTo>
                  <a:pt x="4024643" y="2230233"/>
                  <a:pt x="4024643" y="2276267"/>
                  <a:pt x="4024960" y="2322301"/>
                </a:cubicBezTo>
                <a:cubicBezTo>
                  <a:pt x="4025595" y="2371510"/>
                  <a:pt x="4012582" y="2417544"/>
                  <a:pt x="4012900" y="2466752"/>
                </a:cubicBezTo>
                <a:cubicBezTo>
                  <a:pt x="4013535" y="2550566"/>
                  <a:pt x="4012900" y="2634379"/>
                  <a:pt x="4012900" y="2718193"/>
                </a:cubicBezTo>
                <a:cubicBezTo>
                  <a:pt x="4012900" y="2788672"/>
                  <a:pt x="4001474" y="2870581"/>
                  <a:pt x="4015439" y="2939473"/>
                </a:cubicBezTo>
                <a:cubicBezTo>
                  <a:pt x="4041781" y="3069638"/>
                  <a:pt x="4019882" y="3213772"/>
                  <a:pt x="4030990" y="3347112"/>
                </a:cubicBezTo>
                <a:cubicBezTo>
                  <a:pt x="4032577" y="3365525"/>
                  <a:pt x="4029721" y="3384256"/>
                  <a:pt x="4030673" y="3402670"/>
                </a:cubicBezTo>
                <a:cubicBezTo>
                  <a:pt x="4031307" y="3419496"/>
                  <a:pt x="4036703" y="3429338"/>
                  <a:pt x="4040194" y="3444894"/>
                </a:cubicBezTo>
                <a:cubicBezTo>
                  <a:pt x="4045272" y="3467752"/>
                  <a:pt x="4042733" y="3492198"/>
                  <a:pt x="4042733" y="3515691"/>
                </a:cubicBezTo>
                <a:cubicBezTo>
                  <a:pt x="4042733" y="3515691"/>
                  <a:pt x="4042733" y="3515691"/>
                  <a:pt x="4042733" y="3662365"/>
                </a:cubicBezTo>
                <a:cubicBezTo>
                  <a:pt x="4042733" y="3662365"/>
                  <a:pt x="4042733" y="3662365"/>
                  <a:pt x="4042733" y="3939838"/>
                </a:cubicBezTo>
                <a:cubicBezTo>
                  <a:pt x="4042733" y="3966823"/>
                  <a:pt x="4041463" y="3993809"/>
                  <a:pt x="4044320" y="4020477"/>
                </a:cubicBezTo>
                <a:cubicBezTo>
                  <a:pt x="4045589" y="4032541"/>
                  <a:pt x="4055428" y="4043970"/>
                  <a:pt x="4042415" y="4051907"/>
                </a:cubicBezTo>
                <a:cubicBezTo>
                  <a:pt x="4038290" y="4054447"/>
                  <a:pt x="4014487" y="4050954"/>
                  <a:pt x="4009726" y="4050954"/>
                </a:cubicBezTo>
                <a:cubicBezTo>
                  <a:pt x="3964659" y="4050320"/>
                  <a:pt x="3919591" y="4050954"/>
                  <a:pt x="3874524" y="4050954"/>
                </a:cubicBezTo>
                <a:cubicBezTo>
                  <a:pt x="3701554" y="4050954"/>
                  <a:pt x="3529536" y="4056352"/>
                  <a:pt x="3356884" y="4056669"/>
                </a:cubicBezTo>
                <a:cubicBezTo>
                  <a:pt x="3287696" y="4056987"/>
                  <a:pt x="3219777" y="4050320"/>
                  <a:pt x="3150589" y="4050637"/>
                </a:cubicBezTo>
                <a:cubicBezTo>
                  <a:pt x="3081084" y="4051272"/>
                  <a:pt x="3014118" y="4041430"/>
                  <a:pt x="2944930" y="4037303"/>
                </a:cubicBezTo>
                <a:cubicBezTo>
                  <a:pt x="2877646" y="4033176"/>
                  <a:pt x="2811315" y="4032858"/>
                  <a:pt x="2744349" y="4032858"/>
                </a:cubicBezTo>
                <a:cubicBezTo>
                  <a:pt x="2709755" y="4032858"/>
                  <a:pt x="2674526" y="4035081"/>
                  <a:pt x="2640249" y="4033493"/>
                </a:cubicBezTo>
                <a:cubicBezTo>
                  <a:pt x="2609147" y="4031906"/>
                  <a:pt x="2581217" y="4021429"/>
                  <a:pt x="2550432" y="4020159"/>
                </a:cubicBezTo>
                <a:cubicBezTo>
                  <a:pt x="2449189" y="4015715"/>
                  <a:pt x="2351120" y="4073495"/>
                  <a:pt x="2251147" y="4053812"/>
                </a:cubicBezTo>
                <a:cubicBezTo>
                  <a:pt x="2119118" y="4027461"/>
                  <a:pt x="1980425" y="4036351"/>
                  <a:pt x="1846810" y="4035716"/>
                </a:cubicBezTo>
                <a:cubicBezTo>
                  <a:pt x="1674475" y="4035081"/>
                  <a:pt x="1506266" y="4023969"/>
                  <a:pt x="1337422" y="4048415"/>
                </a:cubicBezTo>
                <a:cubicBezTo>
                  <a:pt x="1222849" y="4064923"/>
                  <a:pt x="1106055" y="4074765"/>
                  <a:pt x="991165" y="4085559"/>
                </a:cubicBezTo>
                <a:cubicBezTo>
                  <a:pt x="897856" y="4094131"/>
                  <a:pt x="803596" y="4085242"/>
                  <a:pt x="711239" y="4076035"/>
                </a:cubicBezTo>
                <a:cubicBezTo>
                  <a:pt x="616026" y="4066511"/>
                  <a:pt x="519227" y="4068733"/>
                  <a:pt x="423697" y="4068733"/>
                </a:cubicBezTo>
                <a:cubicBezTo>
                  <a:pt x="342131" y="4068733"/>
                  <a:pt x="260883" y="4075083"/>
                  <a:pt x="179952" y="4074765"/>
                </a:cubicBezTo>
                <a:cubicBezTo>
                  <a:pt x="125363" y="4074448"/>
                  <a:pt x="66332" y="4081432"/>
                  <a:pt x="12378" y="4073813"/>
                </a:cubicBezTo>
                <a:cubicBezTo>
                  <a:pt x="13012" y="4046827"/>
                  <a:pt x="6030" y="4019842"/>
                  <a:pt x="6030" y="3990952"/>
                </a:cubicBezTo>
                <a:cubicBezTo>
                  <a:pt x="6030" y="3950950"/>
                  <a:pt x="0" y="3912853"/>
                  <a:pt x="0" y="3872851"/>
                </a:cubicBezTo>
                <a:cubicBezTo>
                  <a:pt x="317" y="3715383"/>
                  <a:pt x="-635" y="3557915"/>
                  <a:pt x="13330" y="3401717"/>
                </a:cubicBezTo>
                <a:cubicBezTo>
                  <a:pt x="22216" y="3300760"/>
                  <a:pt x="36816" y="3200755"/>
                  <a:pt x="46654" y="3099798"/>
                </a:cubicBezTo>
                <a:cubicBezTo>
                  <a:pt x="58080" y="2983602"/>
                  <a:pt x="47924" y="2860739"/>
                  <a:pt x="47924" y="2744226"/>
                </a:cubicBezTo>
                <a:cubicBezTo>
                  <a:pt x="47924" y="2604219"/>
                  <a:pt x="47924" y="2464212"/>
                  <a:pt x="47924" y="2323888"/>
                </a:cubicBezTo>
                <a:cubicBezTo>
                  <a:pt x="47924" y="2203565"/>
                  <a:pt x="41576" y="2083560"/>
                  <a:pt x="42211" y="1963236"/>
                </a:cubicBezTo>
                <a:cubicBezTo>
                  <a:pt x="42528" y="1867041"/>
                  <a:pt x="29833" y="1771481"/>
                  <a:pt x="29833" y="1675286"/>
                </a:cubicBezTo>
                <a:cubicBezTo>
                  <a:pt x="30151" y="1573377"/>
                  <a:pt x="28564" y="1469880"/>
                  <a:pt x="19360" y="1368605"/>
                </a:cubicBezTo>
                <a:cubicBezTo>
                  <a:pt x="11743" y="1283839"/>
                  <a:pt x="13647" y="1203518"/>
                  <a:pt x="18090" y="1118434"/>
                </a:cubicBezTo>
                <a:cubicBezTo>
                  <a:pt x="21264" y="1057797"/>
                  <a:pt x="27929" y="997159"/>
                  <a:pt x="40624" y="937791"/>
                </a:cubicBezTo>
                <a:cubicBezTo>
                  <a:pt x="50145" y="894614"/>
                  <a:pt x="47924" y="852707"/>
                  <a:pt x="47924" y="808896"/>
                </a:cubicBezTo>
                <a:cubicBezTo>
                  <a:pt x="47924" y="726352"/>
                  <a:pt x="54589" y="640951"/>
                  <a:pt x="46654" y="558725"/>
                </a:cubicBezTo>
                <a:cubicBezTo>
                  <a:pt x="38402" y="474912"/>
                  <a:pt x="44433" y="390463"/>
                  <a:pt x="37450" y="306650"/>
                </a:cubicBezTo>
                <a:cubicBezTo>
                  <a:pt x="34594" y="274585"/>
                  <a:pt x="36816" y="242837"/>
                  <a:pt x="36181" y="210772"/>
                </a:cubicBezTo>
                <a:cubicBezTo>
                  <a:pt x="35546" y="186327"/>
                  <a:pt x="30468" y="162833"/>
                  <a:pt x="29833" y="138070"/>
                </a:cubicBezTo>
                <a:cubicBezTo>
                  <a:pt x="29199" y="112355"/>
                  <a:pt x="38402" y="51717"/>
                  <a:pt x="18090" y="36796"/>
                </a:cubicBezTo>
                <a:lnTo>
                  <a:pt x="66014" y="30764"/>
                </a:lnTo>
                <a:cubicBezTo>
                  <a:pt x="88865" y="29811"/>
                  <a:pt x="117112" y="36161"/>
                  <a:pt x="139645" y="40923"/>
                </a:cubicBezTo>
                <a:cubicBezTo>
                  <a:pt x="176461" y="49177"/>
                  <a:pt x="213594" y="49495"/>
                  <a:pt x="250727" y="56479"/>
                </a:cubicBezTo>
                <a:cubicBezTo>
                  <a:pt x="301190" y="65686"/>
                  <a:pt x="356096" y="66956"/>
                  <a:pt x="407511" y="66638"/>
                </a:cubicBezTo>
                <a:cubicBezTo>
                  <a:pt x="594128" y="66321"/>
                  <a:pt x="780744" y="66638"/>
                  <a:pt x="967361" y="66638"/>
                </a:cubicBezTo>
                <a:cubicBezTo>
                  <a:pt x="967361" y="66638"/>
                  <a:pt x="967361" y="66638"/>
                  <a:pt x="1307906" y="66638"/>
                </a:cubicBezTo>
                <a:cubicBezTo>
                  <a:pt x="1380267" y="66638"/>
                  <a:pt x="1455803" y="73305"/>
                  <a:pt x="1527530" y="65368"/>
                </a:cubicBezTo>
                <a:cubicBezTo>
                  <a:pt x="1829671" y="33303"/>
                  <a:pt x="2131179" y="34573"/>
                  <a:pt x="2434907" y="36796"/>
                </a:cubicBezTo>
                <a:cubicBezTo>
                  <a:pt x="2525677" y="37431"/>
                  <a:pt x="2617715" y="29176"/>
                  <a:pt x="2708168" y="24732"/>
                </a:cubicBezTo>
                <a:cubicBezTo>
                  <a:pt x="2746570" y="22827"/>
                  <a:pt x="2784655" y="18700"/>
                  <a:pt x="2823058" y="18382"/>
                </a:cubicBezTo>
                <a:cubicBezTo>
                  <a:pt x="2853209" y="18065"/>
                  <a:pt x="2884311" y="22509"/>
                  <a:pt x="2914145" y="16160"/>
                </a:cubicBezTo>
                <a:cubicBezTo>
                  <a:pt x="2951595" y="7905"/>
                  <a:pt x="2984602" y="6636"/>
                  <a:pt x="3022687" y="6636"/>
                </a:cubicBezTo>
                <a:cubicBezTo>
                  <a:pt x="3097271" y="6636"/>
                  <a:pt x="3170901" y="2508"/>
                  <a:pt x="3245167" y="286"/>
                </a:cubicBezTo>
                <a:close/>
              </a:path>
            </a:pathLst>
          </a:custGeom>
          <a:no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00000"/>
              </a:lnSpc>
              <a:spcBef>
                <a:spcPts val="0"/>
              </a:spcBef>
              <a:buFontTx/>
              <a:buNone/>
              <a:defRPr/>
            </a:lvl1pPr>
          </a:lstStyle>
          <a:p>
            <a:r>
              <a:rPr lang="nl-NL"/>
              <a:t>[Afbeelding]</a:t>
            </a:r>
            <a:endParaRPr lang="nl-NL" dirty="0"/>
          </a:p>
        </p:txBody>
      </p:sp>
      <p:sp>
        <p:nvSpPr>
          <p:cNvPr id="2" name="***Title 3"/>
          <p:cNvSpPr>
            <a:spLocks noGrp="1" noSelect="1"/>
          </p:cNvSpPr>
          <p:nvPr>
            <p:ph type="title" hasCustomPrompt="1"/>
          </p:nvPr>
        </p:nvSpPr>
        <p:spPr>
          <a:xfrm>
            <a:off x="982800" y="904621"/>
            <a:ext cx="5993034" cy="1080000"/>
          </a:xfrm>
        </p:spPr>
        <p:txBody>
          <a:bodyPr/>
          <a:lstStyle>
            <a:lvl1pPr>
              <a:defRPr sz="5300">
                <a:solidFill>
                  <a:schemeClr val="accent1"/>
                </a:solidFill>
              </a:defRPr>
            </a:lvl1pPr>
          </a:lstStyle>
          <a:p>
            <a:r>
              <a:rPr lang="nl-NL"/>
              <a:t>[inhoud]</a:t>
            </a:r>
            <a:endParaRPr lang="nl-NL" dirty="0"/>
          </a:p>
        </p:txBody>
      </p:sp>
      <p:sp>
        <p:nvSpPr>
          <p:cNvPr id="3" name="Tekst 4 [PHJU] (JU-Free)"/>
          <p:cNvSpPr>
            <a:spLocks noGrp="1"/>
          </p:cNvSpPr>
          <p:nvPr>
            <p:ph idx="1" hasCustomPrompt="1"/>
          </p:nvPr>
        </p:nvSpPr>
        <p:spPr>
          <a:xfrm>
            <a:off x="982800" y="1946431"/>
            <a:ext cx="4056063" cy="4320000"/>
          </a:xfrm>
        </p:spPr>
        <p:txBody>
          <a:bodyPr/>
          <a:lstStyle>
            <a:lvl1pPr marL="0" indent="0">
              <a:buFont typeface="Arial" panose="020B0604020202020204" pitchFamily="34" charset="0"/>
              <a:buNone/>
              <a:defRPr sz="1800" b="1" baseline="0"/>
            </a:lvl1pPr>
            <a:lvl2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2pPr>
            <a:lvl3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3pPr>
            <a:lvl4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4pPr>
            <a:lvl5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5pPr>
            <a:lvl6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6pPr>
            <a:lvl7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7pPr>
            <a:lvl8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8pPr>
            <a:lvl9pPr marL="0" marR="0" indent="0" algn="l" fontAlgn="auto">
              <a:lnSpc>
                <a:spcPct val="125000"/>
              </a:lnSpc>
              <a:spcBef>
                <a:spcPts val="0"/>
              </a:spcBef>
              <a:spcAft>
                <a:spcPts val="0"/>
              </a:spcAft>
              <a:buFontTx/>
              <a:buNone/>
              <a:defRPr kumimoji="0" sz="1800" b="1" i="0" u="none" baseline="0">
                <a:solidFill>
                  <a:schemeClr val="accent1">
                    <a:lumMod val="100000"/>
                  </a:schemeClr>
                </a:solidFill>
                <a:latin typeface="Myriad Pro" panose="020B0503030403020204" pitchFamily="34" charset="0"/>
              </a:defRPr>
            </a:lvl9pPr>
          </a:lstStyle>
          <a:p>
            <a:pPr lvl="0"/>
            <a:r>
              <a:rPr lang="nl-NL"/>
              <a:t>[Tekst]</a:t>
            </a:r>
          </a:p>
          <a:p>
            <a:pPr lvl="0"/>
            <a:r>
              <a:rPr lang="nl-NL"/>
              <a:t>JU-LEVEL1=Standaard</a:t>
            </a:r>
            <a:endParaRPr lang="nl-NL" dirty="0"/>
          </a:p>
        </p:txBody>
      </p:sp>
      <p:sp>
        <p:nvSpPr>
          <p:cNvPr id="15" name="Frame 5">
            <a:extLst>
              <a:ext uri="{FF2B5EF4-FFF2-40B4-BE49-F238E27FC236}">
                <a16:creationId xmlns:a16="http://schemas.microsoft.com/office/drawing/2014/main" id="{E0AA4E0E-8FCE-B8E8-D16D-131F3390CA23}"/>
              </a:ext>
            </a:extLst>
          </p:cNvPr>
          <p:cNvSpPr>
            <a:spLocks noSelect="1"/>
          </p:cNvSpPr>
          <p:nvPr userDrawn="1"/>
        </p:nvSpPr>
        <p:spPr bwMode="auto">
          <a:xfrm>
            <a:off x="0" y="0"/>
            <a:ext cx="12192000" cy="6858000"/>
          </a:xfrm>
          <a:custGeom>
            <a:avLst/>
            <a:gdLst>
              <a:gd name="T0" fmla="*/ 38404 w 38404"/>
              <a:gd name="T1" fmla="*/ 21602 h 21602"/>
              <a:gd name="T2" fmla="*/ 37790 w 38404"/>
              <a:gd name="T3" fmla="*/ 20336 h 21602"/>
              <a:gd name="T4" fmla="*/ 35839 w 38404"/>
              <a:gd name="T5" fmla="*/ 20282 h 21602"/>
              <a:gd name="T6" fmla="*/ 34554 w 38404"/>
              <a:gd name="T7" fmla="*/ 20296 h 21602"/>
              <a:gd name="T8" fmla="*/ 30555 w 38404"/>
              <a:gd name="T9" fmla="*/ 20295 h 21602"/>
              <a:gd name="T10" fmla="*/ 23805 w 38404"/>
              <a:gd name="T11" fmla="*/ 20213 h 21602"/>
              <a:gd name="T12" fmla="*/ 19637 w 38404"/>
              <a:gd name="T13" fmla="*/ 20282 h 21602"/>
              <a:gd name="T14" fmla="*/ 17539 w 38404"/>
              <a:gd name="T15" fmla="*/ 20282 h 21602"/>
              <a:gd name="T16" fmla="*/ 15410 w 38404"/>
              <a:gd name="T17" fmla="*/ 20334 h 21602"/>
              <a:gd name="T18" fmla="*/ 12873 w 38404"/>
              <a:gd name="T19" fmla="*/ 20336 h 21602"/>
              <a:gd name="T20" fmla="*/ 11686 w 38404"/>
              <a:gd name="T21" fmla="*/ 20210 h 21602"/>
              <a:gd name="T22" fmla="*/ 10323 w 38404"/>
              <a:gd name="T23" fmla="*/ 20282 h 21602"/>
              <a:gd name="T24" fmla="*/ 8030 w 38404"/>
              <a:gd name="T25" fmla="*/ 20282 h 21602"/>
              <a:gd name="T26" fmla="*/ 4889 w 38404"/>
              <a:gd name="T27" fmla="*/ 20336 h 21602"/>
              <a:gd name="T28" fmla="*/ 2952 w 38404"/>
              <a:gd name="T29" fmla="*/ 20349 h 21602"/>
              <a:gd name="T30" fmla="*/ 1261 w 38404"/>
              <a:gd name="T31" fmla="*/ 20409 h 21602"/>
              <a:gd name="T32" fmla="*/ 1395 w 38404"/>
              <a:gd name="T33" fmla="*/ 18668 h 21602"/>
              <a:gd name="T34" fmla="*/ 1265 w 38404"/>
              <a:gd name="T35" fmla="*/ 17260 h 21602"/>
              <a:gd name="T36" fmla="*/ 1355 w 38404"/>
              <a:gd name="T37" fmla="*/ 15432 h 21602"/>
              <a:gd name="T38" fmla="*/ 1304 w 38404"/>
              <a:gd name="T39" fmla="*/ 13496 h 21602"/>
              <a:gd name="T40" fmla="*/ 1400 w 38404"/>
              <a:gd name="T41" fmla="*/ 11167 h 21602"/>
              <a:gd name="T42" fmla="*/ 1310 w 38404"/>
              <a:gd name="T43" fmla="*/ 9853 h 21602"/>
              <a:gd name="T44" fmla="*/ 1264 w 38404"/>
              <a:gd name="T45" fmla="*/ 8033 h 21602"/>
              <a:gd name="T46" fmla="*/ 1302 w 38404"/>
              <a:gd name="T47" fmla="*/ 7049 h 21602"/>
              <a:gd name="T48" fmla="*/ 1302 w 38404"/>
              <a:gd name="T49" fmla="*/ 6035 h 21602"/>
              <a:gd name="T50" fmla="*/ 1398 w 38404"/>
              <a:gd name="T51" fmla="*/ 4652 h 21602"/>
              <a:gd name="T52" fmla="*/ 1354 w 38404"/>
              <a:gd name="T53" fmla="*/ 3700 h 21602"/>
              <a:gd name="T54" fmla="*/ 1512 w 38404"/>
              <a:gd name="T55" fmla="*/ 2563 h 21602"/>
              <a:gd name="T56" fmla="*/ 1392 w 38404"/>
              <a:gd name="T57" fmla="*/ 1580 h 21602"/>
              <a:gd name="T58" fmla="*/ 2260 w 38404"/>
              <a:gd name="T59" fmla="*/ 1278 h 21602"/>
              <a:gd name="T60" fmla="*/ 4704 w 38404"/>
              <a:gd name="T61" fmla="*/ 1246 h 21602"/>
              <a:gd name="T62" fmla="*/ 5695 w 38404"/>
              <a:gd name="T63" fmla="*/ 1345 h 21602"/>
              <a:gd name="T64" fmla="*/ 12331 w 38404"/>
              <a:gd name="T65" fmla="*/ 1279 h 21602"/>
              <a:gd name="T66" fmla="*/ 15514 w 38404"/>
              <a:gd name="T67" fmla="*/ 1334 h 21602"/>
              <a:gd name="T68" fmla="*/ 16712 w 38404"/>
              <a:gd name="T69" fmla="*/ 1279 h 21602"/>
              <a:gd name="T70" fmla="*/ 18840 w 38404"/>
              <a:gd name="T71" fmla="*/ 1253 h 21602"/>
              <a:gd name="T72" fmla="*/ 19946 w 38404"/>
              <a:gd name="T73" fmla="*/ 1345 h 21602"/>
              <a:gd name="T74" fmla="*/ 25170 w 38404"/>
              <a:gd name="T75" fmla="*/ 1334 h 21602"/>
              <a:gd name="T76" fmla="*/ 27182 w 38404"/>
              <a:gd name="T77" fmla="*/ 1421 h 21602"/>
              <a:gd name="T78" fmla="*/ 31104 w 38404"/>
              <a:gd name="T79" fmla="*/ 1334 h 21602"/>
              <a:gd name="T80" fmla="*/ 33778 w 38404"/>
              <a:gd name="T81" fmla="*/ 1245 h 21602"/>
              <a:gd name="T82" fmla="*/ 36183 w 38404"/>
              <a:gd name="T83" fmla="*/ 1334 h 21602"/>
              <a:gd name="T84" fmla="*/ 37122 w 38404"/>
              <a:gd name="T85" fmla="*/ 2151 h 21602"/>
              <a:gd name="T86" fmla="*/ 37154 w 38404"/>
              <a:gd name="T87" fmla="*/ 4073 h 21602"/>
              <a:gd name="T88" fmla="*/ 37090 w 38404"/>
              <a:gd name="T89" fmla="*/ 5442 h 21602"/>
              <a:gd name="T90" fmla="*/ 37154 w 38404"/>
              <a:gd name="T91" fmla="*/ 9139 h 21602"/>
              <a:gd name="T92" fmla="*/ 37153 w 38404"/>
              <a:gd name="T93" fmla="*/ 11310 h 21602"/>
              <a:gd name="T94" fmla="*/ 37217 w 38404"/>
              <a:gd name="T95" fmla="*/ 13402 h 21602"/>
              <a:gd name="T96" fmla="*/ 37671 w 38404"/>
              <a:gd name="T97" fmla="*/ 14916 h 21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404" h="21602">
                <a:moveTo>
                  <a:pt x="38404" y="0"/>
                </a:moveTo>
                <a:cubicBezTo>
                  <a:pt x="0" y="0"/>
                  <a:pt x="0" y="0"/>
                  <a:pt x="0" y="0"/>
                </a:cubicBezTo>
                <a:cubicBezTo>
                  <a:pt x="0" y="21602"/>
                  <a:pt x="0" y="21602"/>
                  <a:pt x="0" y="21602"/>
                </a:cubicBezTo>
                <a:cubicBezTo>
                  <a:pt x="38404" y="21602"/>
                  <a:pt x="38404" y="21602"/>
                  <a:pt x="38404" y="21602"/>
                </a:cubicBezTo>
                <a:cubicBezTo>
                  <a:pt x="38404" y="20292"/>
                  <a:pt x="38404" y="20292"/>
                  <a:pt x="38404" y="20292"/>
                </a:cubicBezTo>
                <a:cubicBezTo>
                  <a:pt x="38368" y="20288"/>
                  <a:pt x="38331" y="20287"/>
                  <a:pt x="38293" y="20293"/>
                </a:cubicBezTo>
                <a:cubicBezTo>
                  <a:pt x="38175" y="20313"/>
                  <a:pt x="38120" y="20401"/>
                  <a:pt x="37991" y="20379"/>
                </a:cubicBezTo>
                <a:cubicBezTo>
                  <a:pt x="37935" y="20369"/>
                  <a:pt x="37873" y="20335"/>
                  <a:pt x="37790" y="20336"/>
                </a:cubicBezTo>
                <a:cubicBezTo>
                  <a:pt x="37720" y="20337"/>
                  <a:pt x="37650" y="20336"/>
                  <a:pt x="37579" y="20336"/>
                </a:cubicBezTo>
                <a:cubicBezTo>
                  <a:pt x="37274" y="20336"/>
                  <a:pt x="37274" y="20336"/>
                  <a:pt x="37274" y="20336"/>
                </a:cubicBezTo>
                <a:cubicBezTo>
                  <a:pt x="36944" y="20336"/>
                  <a:pt x="36612" y="20346"/>
                  <a:pt x="36281" y="20336"/>
                </a:cubicBezTo>
                <a:cubicBezTo>
                  <a:pt x="36127" y="20332"/>
                  <a:pt x="35995" y="20288"/>
                  <a:pt x="35839" y="20282"/>
                </a:cubicBezTo>
                <a:cubicBezTo>
                  <a:pt x="35700" y="20276"/>
                  <a:pt x="35561" y="20282"/>
                  <a:pt x="35422" y="20282"/>
                </a:cubicBezTo>
                <a:cubicBezTo>
                  <a:pt x="35329" y="20282"/>
                  <a:pt x="35193" y="20305"/>
                  <a:pt x="35104" y="20283"/>
                </a:cubicBezTo>
                <a:cubicBezTo>
                  <a:pt x="35028" y="20264"/>
                  <a:pt x="35001" y="20228"/>
                  <a:pt x="34910" y="20214"/>
                </a:cubicBezTo>
                <a:cubicBezTo>
                  <a:pt x="34747" y="20187"/>
                  <a:pt x="34694" y="20282"/>
                  <a:pt x="34554" y="20296"/>
                </a:cubicBezTo>
                <a:cubicBezTo>
                  <a:pt x="34224" y="20330"/>
                  <a:pt x="33899" y="20336"/>
                  <a:pt x="33560" y="20336"/>
                </a:cubicBezTo>
                <a:cubicBezTo>
                  <a:pt x="33251" y="20336"/>
                  <a:pt x="32963" y="20295"/>
                  <a:pt x="32648" y="20295"/>
                </a:cubicBezTo>
                <a:cubicBezTo>
                  <a:pt x="31705" y="20295"/>
                  <a:pt x="31705" y="20295"/>
                  <a:pt x="31705" y="20295"/>
                </a:cubicBezTo>
                <a:cubicBezTo>
                  <a:pt x="31322" y="20295"/>
                  <a:pt x="30938" y="20295"/>
                  <a:pt x="30555" y="20295"/>
                </a:cubicBezTo>
                <a:cubicBezTo>
                  <a:pt x="30401" y="20296"/>
                  <a:pt x="29633" y="20342"/>
                  <a:pt x="29600" y="20210"/>
                </a:cubicBezTo>
                <a:cubicBezTo>
                  <a:pt x="28997" y="20258"/>
                  <a:pt x="28372" y="20213"/>
                  <a:pt x="27767" y="20213"/>
                </a:cubicBezTo>
                <a:cubicBezTo>
                  <a:pt x="25846" y="20213"/>
                  <a:pt x="25846" y="20213"/>
                  <a:pt x="25846" y="20213"/>
                </a:cubicBezTo>
                <a:cubicBezTo>
                  <a:pt x="25166" y="20213"/>
                  <a:pt x="24486" y="20217"/>
                  <a:pt x="23805" y="20213"/>
                </a:cubicBezTo>
                <a:cubicBezTo>
                  <a:pt x="23576" y="20212"/>
                  <a:pt x="23396" y="20281"/>
                  <a:pt x="23162" y="20282"/>
                </a:cubicBezTo>
                <a:cubicBezTo>
                  <a:pt x="23007" y="20282"/>
                  <a:pt x="22851" y="20282"/>
                  <a:pt x="22695" y="20282"/>
                </a:cubicBezTo>
                <a:cubicBezTo>
                  <a:pt x="21669" y="20282"/>
                  <a:pt x="21669" y="20282"/>
                  <a:pt x="21669" y="20282"/>
                </a:cubicBezTo>
                <a:cubicBezTo>
                  <a:pt x="20993" y="20282"/>
                  <a:pt x="20299" y="20306"/>
                  <a:pt x="19637" y="20282"/>
                </a:cubicBezTo>
                <a:cubicBezTo>
                  <a:pt x="19442" y="20274"/>
                  <a:pt x="19314" y="20214"/>
                  <a:pt x="19114" y="20213"/>
                </a:cubicBezTo>
                <a:cubicBezTo>
                  <a:pt x="18937" y="20213"/>
                  <a:pt x="18759" y="20213"/>
                  <a:pt x="18582" y="20213"/>
                </a:cubicBezTo>
                <a:cubicBezTo>
                  <a:pt x="18420" y="20213"/>
                  <a:pt x="18259" y="20214"/>
                  <a:pt x="18097" y="20213"/>
                </a:cubicBezTo>
                <a:cubicBezTo>
                  <a:pt x="17895" y="20213"/>
                  <a:pt x="17742" y="20283"/>
                  <a:pt x="17539" y="20282"/>
                </a:cubicBezTo>
                <a:cubicBezTo>
                  <a:pt x="17210" y="20280"/>
                  <a:pt x="16836" y="20250"/>
                  <a:pt x="16511" y="20293"/>
                </a:cubicBezTo>
                <a:cubicBezTo>
                  <a:pt x="16394" y="20309"/>
                  <a:pt x="16310" y="20336"/>
                  <a:pt x="16179" y="20336"/>
                </a:cubicBezTo>
                <a:cubicBezTo>
                  <a:pt x="16050" y="20336"/>
                  <a:pt x="15920" y="20336"/>
                  <a:pt x="15790" y="20336"/>
                </a:cubicBezTo>
                <a:cubicBezTo>
                  <a:pt x="15671" y="20336"/>
                  <a:pt x="15527" y="20313"/>
                  <a:pt x="15410" y="20334"/>
                </a:cubicBezTo>
                <a:cubicBezTo>
                  <a:pt x="15275" y="20357"/>
                  <a:pt x="15193" y="20392"/>
                  <a:pt x="15045" y="20391"/>
                </a:cubicBezTo>
                <a:cubicBezTo>
                  <a:pt x="14767" y="20390"/>
                  <a:pt x="14488" y="20391"/>
                  <a:pt x="14209" y="20391"/>
                </a:cubicBezTo>
                <a:cubicBezTo>
                  <a:pt x="13927" y="20391"/>
                  <a:pt x="13676" y="20336"/>
                  <a:pt x="13390" y="20336"/>
                </a:cubicBezTo>
                <a:cubicBezTo>
                  <a:pt x="13218" y="20336"/>
                  <a:pt x="13045" y="20339"/>
                  <a:pt x="12873" y="20336"/>
                </a:cubicBezTo>
                <a:cubicBezTo>
                  <a:pt x="12736" y="20334"/>
                  <a:pt x="12609" y="20299"/>
                  <a:pt x="12473" y="20294"/>
                </a:cubicBezTo>
                <a:cubicBezTo>
                  <a:pt x="12352" y="20290"/>
                  <a:pt x="12232" y="20286"/>
                  <a:pt x="12111" y="20281"/>
                </a:cubicBezTo>
                <a:cubicBezTo>
                  <a:pt x="12044" y="20279"/>
                  <a:pt x="11963" y="20296"/>
                  <a:pt x="11898" y="20285"/>
                </a:cubicBezTo>
                <a:cubicBezTo>
                  <a:pt x="11822" y="20272"/>
                  <a:pt x="11763" y="20222"/>
                  <a:pt x="11686" y="20210"/>
                </a:cubicBezTo>
                <a:cubicBezTo>
                  <a:pt x="11487" y="20177"/>
                  <a:pt x="11239" y="20213"/>
                  <a:pt x="11036" y="20213"/>
                </a:cubicBezTo>
                <a:cubicBezTo>
                  <a:pt x="10906" y="20213"/>
                  <a:pt x="10738" y="20185"/>
                  <a:pt x="10612" y="20212"/>
                </a:cubicBezTo>
                <a:cubicBezTo>
                  <a:pt x="10549" y="20225"/>
                  <a:pt x="10546" y="20271"/>
                  <a:pt x="10486" y="20285"/>
                </a:cubicBezTo>
                <a:cubicBezTo>
                  <a:pt x="10440" y="20297"/>
                  <a:pt x="10372" y="20282"/>
                  <a:pt x="10323" y="20282"/>
                </a:cubicBezTo>
                <a:cubicBezTo>
                  <a:pt x="10241" y="20281"/>
                  <a:pt x="10159" y="20282"/>
                  <a:pt x="10077" y="20282"/>
                </a:cubicBezTo>
                <a:cubicBezTo>
                  <a:pt x="9859" y="20282"/>
                  <a:pt x="9694" y="20212"/>
                  <a:pt x="9475" y="20213"/>
                </a:cubicBezTo>
                <a:cubicBezTo>
                  <a:pt x="9151" y="20215"/>
                  <a:pt x="8751" y="20151"/>
                  <a:pt x="8434" y="20210"/>
                </a:cubicBezTo>
                <a:cubicBezTo>
                  <a:pt x="8278" y="20239"/>
                  <a:pt x="8195" y="20283"/>
                  <a:pt x="8030" y="20282"/>
                </a:cubicBezTo>
                <a:cubicBezTo>
                  <a:pt x="7924" y="20281"/>
                  <a:pt x="7818" y="20282"/>
                  <a:pt x="7712" y="20282"/>
                </a:cubicBezTo>
                <a:cubicBezTo>
                  <a:pt x="7331" y="20282"/>
                  <a:pt x="6947" y="20266"/>
                  <a:pt x="6567" y="20285"/>
                </a:cubicBezTo>
                <a:cubicBezTo>
                  <a:pt x="6281" y="20299"/>
                  <a:pt x="6005" y="20336"/>
                  <a:pt x="5718" y="20336"/>
                </a:cubicBezTo>
                <a:cubicBezTo>
                  <a:pt x="5441" y="20336"/>
                  <a:pt x="5165" y="20336"/>
                  <a:pt x="4889" y="20336"/>
                </a:cubicBezTo>
                <a:cubicBezTo>
                  <a:pt x="4580" y="20336"/>
                  <a:pt x="4271" y="20339"/>
                  <a:pt x="3962" y="20336"/>
                </a:cubicBezTo>
                <a:cubicBezTo>
                  <a:pt x="3798" y="20335"/>
                  <a:pt x="3679" y="20392"/>
                  <a:pt x="3513" y="20391"/>
                </a:cubicBezTo>
                <a:cubicBezTo>
                  <a:pt x="3417" y="20391"/>
                  <a:pt x="3320" y="20391"/>
                  <a:pt x="3224" y="20391"/>
                </a:cubicBezTo>
                <a:cubicBezTo>
                  <a:pt x="3114" y="20392"/>
                  <a:pt x="3052" y="20368"/>
                  <a:pt x="2952" y="20349"/>
                </a:cubicBezTo>
                <a:cubicBezTo>
                  <a:pt x="2820" y="20322"/>
                  <a:pt x="2673" y="20336"/>
                  <a:pt x="2535" y="20336"/>
                </a:cubicBezTo>
                <a:cubicBezTo>
                  <a:pt x="2351" y="20336"/>
                  <a:pt x="2167" y="20336"/>
                  <a:pt x="1983" y="20336"/>
                </a:cubicBezTo>
                <a:cubicBezTo>
                  <a:pt x="1818" y="20337"/>
                  <a:pt x="1531" y="20332"/>
                  <a:pt x="1531" y="20332"/>
                </a:cubicBezTo>
                <a:cubicBezTo>
                  <a:pt x="1531" y="20332"/>
                  <a:pt x="1271" y="20410"/>
                  <a:pt x="1261" y="20409"/>
                </a:cubicBezTo>
                <a:cubicBezTo>
                  <a:pt x="1254" y="20371"/>
                  <a:pt x="1251" y="20198"/>
                  <a:pt x="1296" y="20102"/>
                </a:cubicBezTo>
                <a:cubicBezTo>
                  <a:pt x="1362" y="19961"/>
                  <a:pt x="1463" y="19804"/>
                  <a:pt x="1439" y="19626"/>
                </a:cubicBezTo>
                <a:cubicBezTo>
                  <a:pt x="1415" y="19435"/>
                  <a:pt x="1393" y="19268"/>
                  <a:pt x="1392" y="19073"/>
                </a:cubicBezTo>
                <a:cubicBezTo>
                  <a:pt x="1392" y="18939"/>
                  <a:pt x="1413" y="18801"/>
                  <a:pt x="1395" y="18668"/>
                </a:cubicBezTo>
                <a:cubicBezTo>
                  <a:pt x="1383" y="18577"/>
                  <a:pt x="1358" y="18521"/>
                  <a:pt x="1355" y="18428"/>
                </a:cubicBezTo>
                <a:cubicBezTo>
                  <a:pt x="1352" y="18346"/>
                  <a:pt x="1341" y="18289"/>
                  <a:pt x="1331" y="18214"/>
                </a:cubicBezTo>
                <a:cubicBezTo>
                  <a:pt x="1314" y="18080"/>
                  <a:pt x="1346" y="17934"/>
                  <a:pt x="1333" y="17799"/>
                </a:cubicBezTo>
                <a:cubicBezTo>
                  <a:pt x="1317" y="17618"/>
                  <a:pt x="1267" y="17440"/>
                  <a:pt x="1265" y="17260"/>
                </a:cubicBezTo>
                <a:cubicBezTo>
                  <a:pt x="1263" y="17104"/>
                  <a:pt x="1265" y="16948"/>
                  <a:pt x="1265" y="16792"/>
                </a:cubicBezTo>
                <a:cubicBezTo>
                  <a:pt x="1265" y="16632"/>
                  <a:pt x="1303" y="16522"/>
                  <a:pt x="1302" y="16360"/>
                </a:cubicBezTo>
                <a:cubicBezTo>
                  <a:pt x="1302" y="16196"/>
                  <a:pt x="1294" y="16023"/>
                  <a:pt x="1332" y="15869"/>
                </a:cubicBezTo>
                <a:cubicBezTo>
                  <a:pt x="1366" y="15733"/>
                  <a:pt x="1358" y="15577"/>
                  <a:pt x="1355" y="15432"/>
                </a:cubicBezTo>
                <a:cubicBezTo>
                  <a:pt x="1352" y="15297"/>
                  <a:pt x="1337" y="15192"/>
                  <a:pt x="1350" y="15057"/>
                </a:cubicBezTo>
                <a:cubicBezTo>
                  <a:pt x="1363" y="14923"/>
                  <a:pt x="1355" y="14783"/>
                  <a:pt x="1355" y="14648"/>
                </a:cubicBezTo>
                <a:cubicBezTo>
                  <a:pt x="1355" y="14408"/>
                  <a:pt x="1332" y="14178"/>
                  <a:pt x="1332" y="13939"/>
                </a:cubicBezTo>
                <a:cubicBezTo>
                  <a:pt x="1333" y="13786"/>
                  <a:pt x="1310" y="13648"/>
                  <a:pt x="1304" y="13496"/>
                </a:cubicBezTo>
                <a:cubicBezTo>
                  <a:pt x="1299" y="13362"/>
                  <a:pt x="1307" y="13229"/>
                  <a:pt x="1310" y="13096"/>
                </a:cubicBezTo>
                <a:cubicBezTo>
                  <a:pt x="1317" y="12781"/>
                  <a:pt x="1302" y="12465"/>
                  <a:pt x="1302" y="12151"/>
                </a:cubicBezTo>
                <a:cubicBezTo>
                  <a:pt x="1303" y="11984"/>
                  <a:pt x="1295" y="11819"/>
                  <a:pt x="1326" y="11658"/>
                </a:cubicBezTo>
                <a:cubicBezTo>
                  <a:pt x="1359" y="11486"/>
                  <a:pt x="1400" y="11352"/>
                  <a:pt x="1400" y="11167"/>
                </a:cubicBezTo>
                <a:cubicBezTo>
                  <a:pt x="1399" y="10990"/>
                  <a:pt x="1423" y="10841"/>
                  <a:pt x="1397" y="10674"/>
                </a:cubicBezTo>
                <a:cubicBezTo>
                  <a:pt x="1387" y="10606"/>
                  <a:pt x="1369" y="10554"/>
                  <a:pt x="1354" y="10491"/>
                </a:cubicBezTo>
                <a:cubicBezTo>
                  <a:pt x="1340" y="10436"/>
                  <a:pt x="1339" y="10374"/>
                  <a:pt x="1327" y="10314"/>
                </a:cubicBezTo>
                <a:cubicBezTo>
                  <a:pt x="1296" y="10169"/>
                  <a:pt x="1310" y="10006"/>
                  <a:pt x="1310" y="9853"/>
                </a:cubicBezTo>
                <a:cubicBezTo>
                  <a:pt x="1310" y="9687"/>
                  <a:pt x="1301" y="9512"/>
                  <a:pt x="1332" y="9353"/>
                </a:cubicBezTo>
                <a:cubicBezTo>
                  <a:pt x="1387" y="9069"/>
                  <a:pt x="1332" y="8780"/>
                  <a:pt x="1332" y="8494"/>
                </a:cubicBezTo>
                <a:cubicBezTo>
                  <a:pt x="1332" y="8351"/>
                  <a:pt x="1325" y="8233"/>
                  <a:pt x="1294" y="8101"/>
                </a:cubicBezTo>
                <a:cubicBezTo>
                  <a:pt x="1289" y="8079"/>
                  <a:pt x="1270" y="8070"/>
                  <a:pt x="1264" y="8033"/>
                </a:cubicBezTo>
                <a:cubicBezTo>
                  <a:pt x="1260" y="8008"/>
                  <a:pt x="1265" y="7967"/>
                  <a:pt x="1265" y="7940"/>
                </a:cubicBezTo>
                <a:cubicBezTo>
                  <a:pt x="1265" y="7868"/>
                  <a:pt x="1264" y="7796"/>
                  <a:pt x="1265" y="7724"/>
                </a:cubicBezTo>
                <a:cubicBezTo>
                  <a:pt x="1266" y="7562"/>
                  <a:pt x="1222" y="7433"/>
                  <a:pt x="1259" y="7264"/>
                </a:cubicBezTo>
                <a:cubicBezTo>
                  <a:pt x="1276" y="7186"/>
                  <a:pt x="1302" y="7131"/>
                  <a:pt x="1302" y="7049"/>
                </a:cubicBezTo>
                <a:cubicBezTo>
                  <a:pt x="1302" y="6967"/>
                  <a:pt x="1273" y="6911"/>
                  <a:pt x="1264" y="6833"/>
                </a:cubicBezTo>
                <a:cubicBezTo>
                  <a:pt x="1248" y="6699"/>
                  <a:pt x="1265" y="6540"/>
                  <a:pt x="1265" y="6404"/>
                </a:cubicBezTo>
                <a:cubicBezTo>
                  <a:pt x="1265" y="6350"/>
                  <a:pt x="1254" y="6271"/>
                  <a:pt x="1263" y="6219"/>
                </a:cubicBezTo>
                <a:cubicBezTo>
                  <a:pt x="1277" y="6143"/>
                  <a:pt x="1303" y="6123"/>
                  <a:pt x="1302" y="6035"/>
                </a:cubicBezTo>
                <a:cubicBezTo>
                  <a:pt x="1299" y="5763"/>
                  <a:pt x="1311" y="5496"/>
                  <a:pt x="1333" y="5237"/>
                </a:cubicBezTo>
                <a:cubicBezTo>
                  <a:pt x="1339" y="5161"/>
                  <a:pt x="1349" y="5093"/>
                  <a:pt x="1355" y="5022"/>
                </a:cubicBezTo>
                <a:cubicBezTo>
                  <a:pt x="1361" y="4955"/>
                  <a:pt x="1342" y="4876"/>
                  <a:pt x="1353" y="4811"/>
                </a:cubicBezTo>
                <a:cubicBezTo>
                  <a:pt x="1364" y="4749"/>
                  <a:pt x="1396" y="4735"/>
                  <a:pt x="1398" y="4652"/>
                </a:cubicBezTo>
                <a:cubicBezTo>
                  <a:pt x="1400" y="4583"/>
                  <a:pt x="1400" y="4513"/>
                  <a:pt x="1400" y="4444"/>
                </a:cubicBezTo>
                <a:cubicBezTo>
                  <a:pt x="1400" y="4308"/>
                  <a:pt x="1400" y="4173"/>
                  <a:pt x="1400" y="4037"/>
                </a:cubicBezTo>
                <a:cubicBezTo>
                  <a:pt x="1400" y="3982"/>
                  <a:pt x="1407" y="3914"/>
                  <a:pt x="1398" y="3860"/>
                </a:cubicBezTo>
                <a:cubicBezTo>
                  <a:pt x="1387" y="3800"/>
                  <a:pt x="1363" y="3759"/>
                  <a:pt x="1354" y="3700"/>
                </a:cubicBezTo>
                <a:cubicBezTo>
                  <a:pt x="1342" y="3625"/>
                  <a:pt x="1356" y="3531"/>
                  <a:pt x="1355" y="3453"/>
                </a:cubicBezTo>
                <a:cubicBezTo>
                  <a:pt x="1354" y="3362"/>
                  <a:pt x="1373" y="3369"/>
                  <a:pt x="1394" y="3301"/>
                </a:cubicBezTo>
                <a:cubicBezTo>
                  <a:pt x="1428" y="3186"/>
                  <a:pt x="1426" y="3059"/>
                  <a:pt x="1449" y="2945"/>
                </a:cubicBezTo>
                <a:cubicBezTo>
                  <a:pt x="1477" y="2806"/>
                  <a:pt x="1516" y="2718"/>
                  <a:pt x="1512" y="2563"/>
                </a:cubicBezTo>
                <a:cubicBezTo>
                  <a:pt x="1508" y="2430"/>
                  <a:pt x="1493" y="2301"/>
                  <a:pt x="1490" y="2162"/>
                </a:cubicBezTo>
                <a:cubicBezTo>
                  <a:pt x="1487" y="2060"/>
                  <a:pt x="1475" y="1949"/>
                  <a:pt x="1440" y="1862"/>
                </a:cubicBezTo>
                <a:cubicBezTo>
                  <a:pt x="1422" y="1818"/>
                  <a:pt x="1404" y="1810"/>
                  <a:pt x="1394" y="1756"/>
                </a:cubicBezTo>
                <a:cubicBezTo>
                  <a:pt x="1384" y="1705"/>
                  <a:pt x="1390" y="1633"/>
                  <a:pt x="1392" y="1580"/>
                </a:cubicBezTo>
                <a:cubicBezTo>
                  <a:pt x="1394" y="1506"/>
                  <a:pt x="1399" y="1449"/>
                  <a:pt x="1417" y="1387"/>
                </a:cubicBezTo>
                <a:cubicBezTo>
                  <a:pt x="1421" y="1371"/>
                  <a:pt x="1425" y="1358"/>
                  <a:pt x="1429" y="1345"/>
                </a:cubicBezTo>
                <a:cubicBezTo>
                  <a:pt x="1599" y="1345"/>
                  <a:pt x="1768" y="1343"/>
                  <a:pt x="1936" y="1333"/>
                </a:cubicBezTo>
                <a:cubicBezTo>
                  <a:pt x="2065" y="1326"/>
                  <a:pt x="2141" y="1295"/>
                  <a:pt x="2260" y="1278"/>
                </a:cubicBezTo>
                <a:cubicBezTo>
                  <a:pt x="2322" y="1269"/>
                  <a:pt x="2406" y="1279"/>
                  <a:pt x="2469" y="1279"/>
                </a:cubicBezTo>
                <a:cubicBezTo>
                  <a:pt x="2681" y="1279"/>
                  <a:pt x="2840" y="1246"/>
                  <a:pt x="3044" y="1246"/>
                </a:cubicBezTo>
                <a:cubicBezTo>
                  <a:pt x="3212" y="1247"/>
                  <a:pt x="3380" y="1246"/>
                  <a:pt x="3548" y="1246"/>
                </a:cubicBezTo>
                <a:cubicBezTo>
                  <a:pt x="3933" y="1246"/>
                  <a:pt x="4320" y="1237"/>
                  <a:pt x="4704" y="1246"/>
                </a:cubicBezTo>
                <a:cubicBezTo>
                  <a:pt x="4803" y="1248"/>
                  <a:pt x="4874" y="1270"/>
                  <a:pt x="4965" y="1280"/>
                </a:cubicBezTo>
                <a:cubicBezTo>
                  <a:pt x="5007" y="1284"/>
                  <a:pt x="5057" y="1269"/>
                  <a:pt x="5098" y="1276"/>
                </a:cubicBezTo>
                <a:cubicBezTo>
                  <a:pt x="5144" y="1285"/>
                  <a:pt x="5154" y="1330"/>
                  <a:pt x="5191" y="1337"/>
                </a:cubicBezTo>
                <a:cubicBezTo>
                  <a:pt x="5330" y="1362"/>
                  <a:pt x="5548" y="1343"/>
                  <a:pt x="5695" y="1345"/>
                </a:cubicBezTo>
                <a:cubicBezTo>
                  <a:pt x="7196" y="1357"/>
                  <a:pt x="8698" y="1329"/>
                  <a:pt x="10197" y="1334"/>
                </a:cubicBezTo>
                <a:cubicBezTo>
                  <a:pt x="10385" y="1334"/>
                  <a:pt x="10494" y="1278"/>
                  <a:pt x="10681" y="1279"/>
                </a:cubicBezTo>
                <a:cubicBezTo>
                  <a:pt x="10844" y="1280"/>
                  <a:pt x="11006" y="1279"/>
                  <a:pt x="11169" y="1279"/>
                </a:cubicBezTo>
                <a:cubicBezTo>
                  <a:pt x="12331" y="1279"/>
                  <a:pt x="12331" y="1279"/>
                  <a:pt x="12331" y="1279"/>
                </a:cubicBezTo>
                <a:cubicBezTo>
                  <a:pt x="12995" y="1279"/>
                  <a:pt x="13695" y="1173"/>
                  <a:pt x="14357" y="1278"/>
                </a:cubicBezTo>
                <a:cubicBezTo>
                  <a:pt x="14478" y="1297"/>
                  <a:pt x="14546" y="1329"/>
                  <a:pt x="14674" y="1334"/>
                </a:cubicBezTo>
                <a:cubicBezTo>
                  <a:pt x="14761" y="1337"/>
                  <a:pt x="14850" y="1334"/>
                  <a:pt x="14938" y="1334"/>
                </a:cubicBezTo>
                <a:cubicBezTo>
                  <a:pt x="15514" y="1334"/>
                  <a:pt x="15514" y="1334"/>
                  <a:pt x="15514" y="1334"/>
                </a:cubicBezTo>
                <a:cubicBezTo>
                  <a:pt x="16038" y="1334"/>
                  <a:pt x="16038" y="1334"/>
                  <a:pt x="16038" y="1334"/>
                </a:cubicBezTo>
                <a:cubicBezTo>
                  <a:pt x="16170" y="1334"/>
                  <a:pt x="16363" y="1360"/>
                  <a:pt x="16490" y="1337"/>
                </a:cubicBezTo>
                <a:cubicBezTo>
                  <a:pt x="16546" y="1326"/>
                  <a:pt x="16552" y="1289"/>
                  <a:pt x="16618" y="1278"/>
                </a:cubicBezTo>
                <a:cubicBezTo>
                  <a:pt x="16641" y="1274"/>
                  <a:pt x="16690" y="1279"/>
                  <a:pt x="16712" y="1279"/>
                </a:cubicBezTo>
                <a:cubicBezTo>
                  <a:pt x="16801" y="1277"/>
                  <a:pt x="16854" y="1255"/>
                  <a:pt x="16934" y="1245"/>
                </a:cubicBezTo>
                <a:cubicBezTo>
                  <a:pt x="17128" y="1222"/>
                  <a:pt x="17358" y="1246"/>
                  <a:pt x="17554" y="1246"/>
                </a:cubicBezTo>
                <a:cubicBezTo>
                  <a:pt x="18381" y="1246"/>
                  <a:pt x="18381" y="1246"/>
                  <a:pt x="18381" y="1246"/>
                </a:cubicBezTo>
                <a:cubicBezTo>
                  <a:pt x="18534" y="1246"/>
                  <a:pt x="18690" y="1238"/>
                  <a:pt x="18840" y="1253"/>
                </a:cubicBezTo>
                <a:cubicBezTo>
                  <a:pt x="18957" y="1265"/>
                  <a:pt x="19092" y="1262"/>
                  <a:pt x="19211" y="1276"/>
                </a:cubicBezTo>
                <a:cubicBezTo>
                  <a:pt x="19303" y="1287"/>
                  <a:pt x="19370" y="1324"/>
                  <a:pt x="19457" y="1335"/>
                </a:cubicBezTo>
                <a:cubicBezTo>
                  <a:pt x="19503" y="1341"/>
                  <a:pt x="19564" y="1333"/>
                  <a:pt x="19611" y="1334"/>
                </a:cubicBezTo>
                <a:cubicBezTo>
                  <a:pt x="19723" y="1336"/>
                  <a:pt x="19834" y="1344"/>
                  <a:pt x="19946" y="1345"/>
                </a:cubicBezTo>
                <a:cubicBezTo>
                  <a:pt x="20145" y="1346"/>
                  <a:pt x="20322" y="1379"/>
                  <a:pt x="20517" y="1378"/>
                </a:cubicBezTo>
                <a:cubicBezTo>
                  <a:pt x="20868" y="1376"/>
                  <a:pt x="21160" y="1345"/>
                  <a:pt x="21507" y="1345"/>
                </a:cubicBezTo>
                <a:cubicBezTo>
                  <a:pt x="22331" y="1345"/>
                  <a:pt x="23157" y="1334"/>
                  <a:pt x="23982" y="1334"/>
                </a:cubicBezTo>
                <a:cubicBezTo>
                  <a:pt x="24378" y="1334"/>
                  <a:pt x="24774" y="1332"/>
                  <a:pt x="25170" y="1334"/>
                </a:cubicBezTo>
                <a:cubicBezTo>
                  <a:pt x="25416" y="1335"/>
                  <a:pt x="25675" y="1347"/>
                  <a:pt x="25907" y="1370"/>
                </a:cubicBezTo>
                <a:cubicBezTo>
                  <a:pt x="26015" y="1381"/>
                  <a:pt x="26124" y="1379"/>
                  <a:pt x="26234" y="1378"/>
                </a:cubicBezTo>
                <a:cubicBezTo>
                  <a:pt x="26365" y="1376"/>
                  <a:pt x="26448" y="1410"/>
                  <a:pt x="26570" y="1422"/>
                </a:cubicBezTo>
                <a:cubicBezTo>
                  <a:pt x="26765" y="1443"/>
                  <a:pt x="26984" y="1421"/>
                  <a:pt x="27182" y="1421"/>
                </a:cubicBezTo>
                <a:cubicBezTo>
                  <a:pt x="27268" y="1421"/>
                  <a:pt x="27355" y="1421"/>
                  <a:pt x="27442" y="1421"/>
                </a:cubicBezTo>
                <a:cubicBezTo>
                  <a:pt x="27551" y="1422"/>
                  <a:pt x="27616" y="1403"/>
                  <a:pt x="27708" y="1387"/>
                </a:cubicBezTo>
                <a:cubicBezTo>
                  <a:pt x="28085" y="1325"/>
                  <a:pt x="28561" y="1378"/>
                  <a:pt x="28950" y="1378"/>
                </a:cubicBezTo>
                <a:cubicBezTo>
                  <a:pt x="29675" y="1378"/>
                  <a:pt x="30371" y="1328"/>
                  <a:pt x="31104" y="1334"/>
                </a:cubicBezTo>
                <a:cubicBezTo>
                  <a:pt x="31342" y="1336"/>
                  <a:pt x="31534" y="1251"/>
                  <a:pt x="31776" y="1246"/>
                </a:cubicBezTo>
                <a:cubicBezTo>
                  <a:pt x="31944" y="1243"/>
                  <a:pt x="32113" y="1246"/>
                  <a:pt x="32281" y="1246"/>
                </a:cubicBezTo>
                <a:cubicBezTo>
                  <a:pt x="33434" y="1246"/>
                  <a:pt x="33434" y="1246"/>
                  <a:pt x="33434" y="1246"/>
                </a:cubicBezTo>
                <a:cubicBezTo>
                  <a:pt x="33544" y="1246"/>
                  <a:pt x="33669" y="1235"/>
                  <a:pt x="33778" y="1245"/>
                </a:cubicBezTo>
                <a:cubicBezTo>
                  <a:pt x="33878" y="1255"/>
                  <a:pt x="33949" y="1277"/>
                  <a:pt x="34055" y="1279"/>
                </a:cubicBezTo>
                <a:cubicBezTo>
                  <a:pt x="34247" y="1282"/>
                  <a:pt x="34385" y="1330"/>
                  <a:pt x="34581" y="1334"/>
                </a:cubicBezTo>
                <a:cubicBezTo>
                  <a:pt x="34919" y="1341"/>
                  <a:pt x="35264" y="1359"/>
                  <a:pt x="35603" y="1345"/>
                </a:cubicBezTo>
                <a:cubicBezTo>
                  <a:pt x="35796" y="1337"/>
                  <a:pt x="35988" y="1333"/>
                  <a:pt x="36183" y="1334"/>
                </a:cubicBezTo>
                <a:cubicBezTo>
                  <a:pt x="36376" y="1335"/>
                  <a:pt x="36474" y="1279"/>
                  <a:pt x="36668" y="1279"/>
                </a:cubicBezTo>
                <a:cubicBezTo>
                  <a:pt x="36854" y="1279"/>
                  <a:pt x="37023" y="1263"/>
                  <a:pt x="37196" y="1253"/>
                </a:cubicBezTo>
                <a:cubicBezTo>
                  <a:pt x="37145" y="1342"/>
                  <a:pt x="37103" y="1441"/>
                  <a:pt x="37090" y="1532"/>
                </a:cubicBezTo>
                <a:cubicBezTo>
                  <a:pt x="37060" y="1747"/>
                  <a:pt x="37117" y="1953"/>
                  <a:pt x="37122" y="2151"/>
                </a:cubicBezTo>
                <a:cubicBezTo>
                  <a:pt x="37130" y="2484"/>
                  <a:pt x="37091" y="2782"/>
                  <a:pt x="37091" y="3106"/>
                </a:cubicBezTo>
                <a:cubicBezTo>
                  <a:pt x="37091" y="3187"/>
                  <a:pt x="37079" y="3283"/>
                  <a:pt x="37089" y="3361"/>
                </a:cubicBezTo>
                <a:cubicBezTo>
                  <a:pt x="37096" y="3418"/>
                  <a:pt x="37147" y="3482"/>
                  <a:pt x="37154" y="3534"/>
                </a:cubicBezTo>
                <a:cubicBezTo>
                  <a:pt x="37176" y="3679"/>
                  <a:pt x="37169" y="3926"/>
                  <a:pt x="37154" y="4073"/>
                </a:cubicBezTo>
                <a:cubicBezTo>
                  <a:pt x="37144" y="4165"/>
                  <a:pt x="37103" y="4215"/>
                  <a:pt x="37089" y="4301"/>
                </a:cubicBezTo>
                <a:cubicBezTo>
                  <a:pt x="37074" y="4394"/>
                  <a:pt x="37116" y="4442"/>
                  <a:pt x="37123" y="4521"/>
                </a:cubicBezTo>
                <a:cubicBezTo>
                  <a:pt x="37137" y="4662"/>
                  <a:pt x="37164" y="4796"/>
                  <a:pt x="37178" y="4935"/>
                </a:cubicBezTo>
                <a:cubicBezTo>
                  <a:pt x="37195" y="5114"/>
                  <a:pt x="37107" y="5270"/>
                  <a:pt x="37090" y="5442"/>
                </a:cubicBezTo>
                <a:cubicBezTo>
                  <a:pt x="37071" y="5628"/>
                  <a:pt x="37093" y="5834"/>
                  <a:pt x="37115" y="6011"/>
                </a:cubicBezTo>
                <a:cubicBezTo>
                  <a:pt x="37145" y="6254"/>
                  <a:pt x="37162" y="6439"/>
                  <a:pt x="37121" y="6683"/>
                </a:cubicBezTo>
                <a:cubicBezTo>
                  <a:pt x="37092" y="6855"/>
                  <a:pt x="37091" y="7015"/>
                  <a:pt x="37093" y="7194"/>
                </a:cubicBezTo>
                <a:cubicBezTo>
                  <a:pt x="37097" y="7491"/>
                  <a:pt x="37124" y="9003"/>
                  <a:pt x="37154" y="9139"/>
                </a:cubicBezTo>
                <a:cubicBezTo>
                  <a:pt x="37195" y="9320"/>
                  <a:pt x="37091" y="9487"/>
                  <a:pt x="37120" y="9660"/>
                </a:cubicBezTo>
                <a:cubicBezTo>
                  <a:pt x="37140" y="9782"/>
                  <a:pt x="37229" y="9890"/>
                  <a:pt x="37127" y="10004"/>
                </a:cubicBezTo>
                <a:cubicBezTo>
                  <a:pt x="37170" y="10085"/>
                  <a:pt x="37055" y="10978"/>
                  <a:pt x="37100" y="11088"/>
                </a:cubicBezTo>
                <a:cubicBezTo>
                  <a:pt x="37138" y="11181"/>
                  <a:pt x="37154" y="11187"/>
                  <a:pt x="37153" y="11310"/>
                </a:cubicBezTo>
                <a:cubicBezTo>
                  <a:pt x="37152" y="11488"/>
                  <a:pt x="37167" y="11681"/>
                  <a:pt x="37146" y="11854"/>
                </a:cubicBezTo>
                <a:cubicBezTo>
                  <a:pt x="37138" y="11922"/>
                  <a:pt x="37100" y="12272"/>
                  <a:pt x="37122" y="12357"/>
                </a:cubicBezTo>
                <a:cubicBezTo>
                  <a:pt x="37161" y="12511"/>
                  <a:pt x="37149" y="12680"/>
                  <a:pt x="37175" y="12840"/>
                </a:cubicBezTo>
                <a:cubicBezTo>
                  <a:pt x="37204" y="13013"/>
                  <a:pt x="37246" y="13213"/>
                  <a:pt x="37217" y="13402"/>
                </a:cubicBezTo>
                <a:cubicBezTo>
                  <a:pt x="37199" y="13518"/>
                  <a:pt x="37177" y="13581"/>
                  <a:pt x="37177" y="13708"/>
                </a:cubicBezTo>
                <a:cubicBezTo>
                  <a:pt x="37177" y="13790"/>
                  <a:pt x="37174" y="13869"/>
                  <a:pt x="37186" y="13948"/>
                </a:cubicBezTo>
                <a:cubicBezTo>
                  <a:pt x="37203" y="14072"/>
                  <a:pt x="37269" y="14861"/>
                  <a:pt x="37181" y="14949"/>
                </a:cubicBezTo>
                <a:cubicBezTo>
                  <a:pt x="37342" y="15012"/>
                  <a:pt x="37515" y="14922"/>
                  <a:pt x="37671" y="14916"/>
                </a:cubicBezTo>
                <a:cubicBezTo>
                  <a:pt x="37814" y="14910"/>
                  <a:pt x="37972" y="14897"/>
                  <a:pt x="38111" y="14925"/>
                </a:cubicBezTo>
                <a:cubicBezTo>
                  <a:pt x="38175" y="14938"/>
                  <a:pt x="38306" y="14982"/>
                  <a:pt x="38404" y="14970"/>
                </a:cubicBezTo>
                <a:lnTo>
                  <a:pt x="38404" y="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4" name="Paginanummer 6 [PHJU] (JU-Free)">
            <a:extLst>
              <a:ext uri="{FF2B5EF4-FFF2-40B4-BE49-F238E27FC236}">
                <a16:creationId xmlns:a16="http://schemas.microsoft.com/office/drawing/2014/main" id="{C9DA113B-5FFD-3867-D517-AF1C6C5D7446}"/>
              </a:ext>
            </a:extLst>
          </p:cNvPr>
          <p:cNvSpPr>
            <a:spLocks noGrp="1"/>
          </p:cNvSpPr>
          <p:nvPr>
            <p:ph idx="1004" hasCustomPrompt="1"/>
          </p:nvPr>
        </p:nvSpPr>
        <p:spPr>
          <a:xfrm>
            <a:off x="5045204" y="1946431"/>
            <a:ext cx="432000" cy="4320000"/>
          </a:xfrm>
        </p:spPr>
        <p:txBody>
          <a:bodyPr/>
          <a:lstStyle>
            <a:lvl1pPr marL="0" indent="0" algn="r">
              <a:buFont typeface="Arial" panose="020B0604020202020204" pitchFamily="34" charset="0"/>
              <a:buNone/>
              <a:defRPr sz="1800" b="1" baseline="0">
                <a:solidFill>
                  <a:schemeClr val="tx1"/>
                </a:solidFill>
              </a:defRPr>
            </a:lvl1pPr>
            <a:lvl2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2pPr>
            <a:lvl3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3pPr>
            <a:lvl4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4pPr>
            <a:lvl5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5pPr>
            <a:lvl6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6pPr>
            <a:lvl7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7pPr>
            <a:lvl8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8pPr>
            <a:lvl9pPr marL="0" marR="0" indent="0" algn="r" fontAlgn="auto">
              <a:lnSpc>
                <a:spcPct val="125000"/>
              </a:lnSpc>
              <a:spcBef>
                <a:spcPts val="0"/>
              </a:spcBef>
              <a:spcAft>
                <a:spcPts val="0"/>
              </a:spcAft>
              <a:buFontTx/>
              <a:buNone/>
              <a:defRPr kumimoji="0" sz="1800" b="1" i="0" u="none" baseline="0">
                <a:solidFill>
                  <a:schemeClr val="tx1">
                    <a:lumMod val="100000"/>
                  </a:schemeClr>
                </a:solidFill>
                <a:latin typeface="Myriad Pro" panose="020B0503030403020204" pitchFamily="34" charset="0"/>
              </a:defRPr>
            </a:lvl9pPr>
          </a:lstStyle>
          <a:p>
            <a:pPr lvl="0"/>
            <a:r>
              <a:rPr lang="nl-NL"/>
              <a:t>[nr.]</a:t>
            </a:r>
          </a:p>
          <a:p>
            <a:pPr lvl="0"/>
            <a:r>
              <a:rPr lang="nl-NL"/>
              <a:t>JU-LEVEL1=Standaard</a:t>
            </a:r>
            <a:endParaRPr lang="nl-NL" dirty="0"/>
          </a:p>
        </p:txBody>
      </p:sp>
      <p:sp>
        <p:nvSpPr>
          <p:cNvPr id="10" name="***Voettekst 7">
            <a:extLst>
              <a:ext uri="{FF2B5EF4-FFF2-40B4-BE49-F238E27FC236}">
                <a16:creationId xmlns:a16="http://schemas.microsoft.com/office/drawing/2014/main" id="{11CFF766-6A69-9FA4-C138-418B89EB921E}"/>
              </a:ext>
            </a:extLst>
          </p:cNvPr>
          <p:cNvSpPr>
            <a:spLocks noGrp="1" noSelect="1"/>
          </p:cNvSpPr>
          <p:nvPr>
            <p:ph type="ftr" sz="quarter" idx="1002"/>
          </p:nvPr>
        </p:nvSpPr>
        <p:spPr/>
        <p:txBody>
          <a:bodyPr/>
          <a:lstStyle>
            <a:lvl1pPr>
              <a:defRPr>
                <a:solidFill>
                  <a:schemeClr val="bg1"/>
                </a:solidFill>
              </a:defRPr>
            </a:lvl1pPr>
          </a:lstStyle>
          <a:p>
            <a:r>
              <a:rPr lang="nl-NL"/>
              <a:t>powerpoint template</a:t>
            </a:r>
            <a:endParaRPr lang="nl-NL" dirty="0"/>
          </a:p>
        </p:txBody>
      </p:sp>
      <p:sp>
        <p:nvSpPr>
          <p:cNvPr id="11" name="Slide Number Placeholder 8">
            <a:extLst>
              <a:ext uri="{FF2B5EF4-FFF2-40B4-BE49-F238E27FC236}">
                <a16:creationId xmlns:a16="http://schemas.microsoft.com/office/drawing/2014/main" id="{83227804-AE4B-8C42-B1DC-A8376C9F4AA3}"/>
              </a:ext>
            </a:extLst>
          </p:cNvPr>
          <p:cNvSpPr>
            <a:spLocks noGrp="1" noSelect="1"/>
          </p:cNvSpPr>
          <p:nvPr>
            <p:ph type="sldNum" sz="quarter" idx="1003"/>
          </p:nvPr>
        </p:nvSpPr>
        <p:spPr/>
        <p:txBody>
          <a:bodyPr/>
          <a:lstStyle/>
          <a:p>
            <a:fld id="{8F18802B-E4C7-4B2D-B37A-6B7CC3C134EA}" type="slidenum">
              <a:rPr lang="nl-NL" smtClean="0"/>
              <a:pPr/>
              <a:t>‹nr.›</a:t>
            </a:fld>
            <a:endParaRPr lang="nl-NL" dirty="0"/>
          </a:p>
        </p:txBody>
      </p:sp>
      <p:sp>
        <p:nvSpPr>
          <p:cNvPr id="5" name="Instructie algemeen 9">
            <a:extLst>
              <a:ext uri="{FF2B5EF4-FFF2-40B4-BE49-F238E27FC236}">
                <a16:creationId xmlns:a16="http://schemas.microsoft.com/office/drawing/2014/main" id="{1CB49625-CA55-2F20-405F-EE6290F46C0D}"/>
              </a:ext>
            </a:extLst>
          </p:cNvPr>
          <p:cNvSpPr>
            <a:spLocks noGrp="1" noSelect="1"/>
          </p:cNvSpPr>
          <p:nvPr>
            <p:ph type="body" sz="quarter" idx="14" hasCustomPrompt="1"/>
          </p:nvPr>
        </p:nvSpPr>
        <p:spPr>
          <a:xfrm>
            <a:off x="-2113544" y="-3"/>
            <a:ext cx="2052000" cy="4420963"/>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6" name="Instructie Picture 10 {PHJU}">
            <a:extLst>
              <a:ext uri="{FF2B5EF4-FFF2-40B4-BE49-F238E27FC236}">
                <a16:creationId xmlns:a16="http://schemas.microsoft.com/office/drawing/2014/main" id="{ABDF88C7-F4A3-656D-B8A9-5F2766C580DE}"/>
              </a:ext>
            </a:extLst>
          </p:cNvPr>
          <p:cNvSpPr>
            <a:spLocks noGrp="1" noSelect="1" noChangeAspect="1"/>
          </p:cNvSpPr>
          <p:nvPr>
            <p:ph type="body" sz="quarter" idx="15" hasCustomPrompt="1"/>
          </p:nvPr>
        </p:nvSpPr>
        <p:spPr>
          <a:xfrm>
            <a:off x="-2040766" y="2673000"/>
            <a:ext cx="1465333" cy="756000"/>
          </a:xfrm>
          <a:blipFill>
            <a:blip r:embed="rId3" cstate="email">
              <a:extLst>
                <a:ext uri="{28A0092B-C50C-407E-A947-70E740481C1C}">
                  <a14:useLocalDpi xmlns:a14="http://schemas.microsoft.com/office/drawing/2010/main"/>
                </a:ext>
              </a:extLst>
            </a:blip>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3045425290"/>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oofdstuk (paarse rand)]">
    <p:bg>
      <p:bgPr>
        <a:solidFill>
          <a:srgbClr val="692B7A"/>
        </a:solidFill>
        <a:effectLst/>
      </p:bgPr>
    </p:bg>
    <p:spTree>
      <p:nvGrpSpPr>
        <p:cNvPr id="1" name=""/>
        <p:cNvGrpSpPr/>
        <p:nvPr/>
      </p:nvGrpSpPr>
      <p:grpSpPr>
        <a:xfrm>
          <a:off x="0" y="0"/>
          <a:ext cx="0" cy="0"/>
          <a:chOff x="0" y="0"/>
          <a:chExt cx="0" cy="0"/>
        </a:xfrm>
      </p:grpSpPr>
      <p:sp>
        <p:nvSpPr>
          <p:cNvPr id="9" name="Frame 1">
            <a:extLst>
              <a:ext uri="{FF2B5EF4-FFF2-40B4-BE49-F238E27FC236}">
                <a16:creationId xmlns:a16="http://schemas.microsoft.com/office/drawing/2014/main" id="{658EA5A1-82B0-B38B-8634-B8B7EB69ABDE}"/>
              </a:ext>
            </a:extLst>
          </p:cNvPr>
          <p:cNvSpPr>
            <a:spLocks noSelect="1"/>
          </p:cNvSpPr>
          <p:nvPr userDrawn="1"/>
        </p:nvSpPr>
        <p:spPr bwMode="auto">
          <a:xfrm>
            <a:off x="388938" y="373063"/>
            <a:ext cx="11803063" cy="6107113"/>
          </a:xfrm>
          <a:custGeom>
            <a:avLst/>
            <a:gdLst>
              <a:gd name="T0" fmla="*/ 35964 w 37182"/>
              <a:gd name="T1" fmla="*/ 12775 h 19237"/>
              <a:gd name="T2" fmla="*/ 35900 w 37182"/>
              <a:gd name="T3" fmla="*/ 11184 h 19237"/>
              <a:gd name="T4" fmla="*/ 35905 w 37182"/>
              <a:gd name="T5" fmla="*/ 8831 h 19237"/>
              <a:gd name="T6" fmla="*/ 35899 w 37182"/>
              <a:gd name="T7" fmla="*/ 5510 h 19237"/>
              <a:gd name="T8" fmla="*/ 35901 w 37182"/>
              <a:gd name="T9" fmla="*/ 3348 h 19237"/>
              <a:gd name="T10" fmla="*/ 35867 w 37182"/>
              <a:gd name="T11" fmla="*/ 2188 h 19237"/>
              <a:gd name="T12" fmla="*/ 35974 w 37182"/>
              <a:gd name="T13" fmla="*/ 80 h 19237"/>
              <a:gd name="T14" fmla="*/ 33359 w 37182"/>
              <a:gd name="T15" fmla="*/ 161 h 19237"/>
              <a:gd name="T16" fmla="*/ 31059 w 37182"/>
              <a:gd name="T17" fmla="*/ 73 h 19237"/>
              <a:gd name="T18" fmla="*/ 26486 w 37182"/>
              <a:gd name="T19" fmla="*/ 214 h 19237"/>
              <a:gd name="T20" fmla="*/ 25012 w 37182"/>
              <a:gd name="T21" fmla="*/ 205 h 19237"/>
              <a:gd name="T22" fmla="*/ 20285 w 37182"/>
              <a:gd name="T23" fmla="*/ 172 h 19237"/>
              <a:gd name="T24" fmla="*/ 18235 w 37182"/>
              <a:gd name="T25" fmla="*/ 162 h 19237"/>
              <a:gd name="T26" fmla="*/ 16332 w 37182"/>
              <a:gd name="T27" fmla="*/ 73 h 19237"/>
              <a:gd name="T28" fmla="*/ 15268 w 37182"/>
              <a:gd name="T29" fmla="*/ 164 h 19237"/>
              <a:gd name="T30" fmla="*/ 13452 w 37182"/>
              <a:gd name="T31" fmla="*/ 161 h 19237"/>
              <a:gd name="T32" fmla="*/ 9459 w 37182"/>
              <a:gd name="T33" fmla="*/ 106 h 19237"/>
              <a:gd name="T34" fmla="*/ 3876 w 37182"/>
              <a:gd name="T35" fmla="*/ 103 h 19237"/>
              <a:gd name="T36" fmla="*/ 1822 w 37182"/>
              <a:gd name="T37" fmla="*/ 73 h 19237"/>
              <a:gd name="T38" fmla="*/ 207 w 37182"/>
              <a:gd name="T39" fmla="*/ 172 h 19237"/>
              <a:gd name="T40" fmla="*/ 218 w 37182"/>
              <a:gd name="T41" fmla="*/ 689 h 19237"/>
              <a:gd name="T42" fmla="*/ 172 w 37182"/>
              <a:gd name="T43" fmla="*/ 2127 h 19237"/>
              <a:gd name="T44" fmla="*/ 178 w 37182"/>
              <a:gd name="T45" fmla="*/ 2864 h 19237"/>
              <a:gd name="T46" fmla="*/ 133 w 37182"/>
              <a:gd name="T47" fmla="*/ 3849 h 19237"/>
              <a:gd name="T48" fmla="*/ 43 w 37182"/>
              <a:gd name="T49" fmla="*/ 5231 h 19237"/>
              <a:gd name="T50" fmla="*/ 43 w 37182"/>
              <a:gd name="T51" fmla="*/ 6551 h 19237"/>
              <a:gd name="T52" fmla="*/ 110 w 37182"/>
              <a:gd name="T53" fmla="*/ 7321 h 19237"/>
              <a:gd name="T54" fmla="*/ 132 w 37182"/>
              <a:gd name="T55" fmla="*/ 9318 h 19237"/>
              <a:gd name="T56" fmla="*/ 80 w 37182"/>
              <a:gd name="T57" fmla="*/ 10978 h 19237"/>
              <a:gd name="T58" fmla="*/ 133 w 37182"/>
              <a:gd name="T59" fmla="*/ 13475 h 19237"/>
              <a:gd name="T60" fmla="*/ 80 w 37182"/>
              <a:gd name="T61" fmla="*/ 15187 h 19237"/>
              <a:gd name="T62" fmla="*/ 109 w 37182"/>
              <a:gd name="T63" fmla="*/ 17041 h 19237"/>
              <a:gd name="T64" fmla="*/ 217 w 37182"/>
              <a:gd name="T65" fmla="*/ 18453 h 19237"/>
              <a:gd name="T66" fmla="*/ 761 w 37182"/>
              <a:gd name="T67" fmla="*/ 19163 h 19237"/>
              <a:gd name="T68" fmla="*/ 2291 w 37182"/>
              <a:gd name="T69" fmla="*/ 19218 h 19237"/>
              <a:gd name="T70" fmla="*/ 5345 w 37182"/>
              <a:gd name="T71" fmla="*/ 19112 h 19237"/>
              <a:gd name="T72" fmla="*/ 8253 w 37182"/>
              <a:gd name="T73" fmla="*/ 19040 h 19237"/>
              <a:gd name="T74" fmla="*/ 9390 w 37182"/>
              <a:gd name="T75" fmla="*/ 19039 h 19237"/>
              <a:gd name="T76" fmla="*/ 10889 w 37182"/>
              <a:gd name="T77" fmla="*/ 19108 h 19237"/>
              <a:gd name="T78" fmla="*/ 12987 w 37182"/>
              <a:gd name="T79" fmla="*/ 19218 h 19237"/>
              <a:gd name="T80" fmla="*/ 14957 w 37182"/>
              <a:gd name="T81" fmla="*/ 19163 h 19237"/>
              <a:gd name="T82" fmla="*/ 17360 w 37182"/>
              <a:gd name="T83" fmla="*/ 19040 h 19237"/>
              <a:gd name="T84" fmla="*/ 21473 w 37182"/>
              <a:gd name="T85" fmla="*/ 19109 h 19237"/>
              <a:gd name="T86" fmla="*/ 26545 w 37182"/>
              <a:gd name="T87" fmla="*/ 19040 h 19237"/>
              <a:gd name="T88" fmla="*/ 31426 w 37182"/>
              <a:gd name="T89" fmla="*/ 19122 h 19237"/>
              <a:gd name="T90" fmla="*/ 33882 w 37182"/>
              <a:gd name="T91" fmla="*/ 19110 h 19237"/>
              <a:gd name="T92" fmla="*/ 36052 w 37182"/>
              <a:gd name="T93" fmla="*/ 19163 h 19237"/>
              <a:gd name="T94" fmla="*/ 37071 w 37182"/>
              <a:gd name="T95" fmla="*/ 19120 h 19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182" h="19237">
                <a:moveTo>
                  <a:pt x="36889" y="13752"/>
                </a:moveTo>
                <a:cubicBezTo>
                  <a:pt x="36750" y="13724"/>
                  <a:pt x="36592" y="13737"/>
                  <a:pt x="36449" y="13743"/>
                </a:cubicBezTo>
                <a:cubicBezTo>
                  <a:pt x="36293" y="13749"/>
                  <a:pt x="36120" y="13839"/>
                  <a:pt x="35959" y="13776"/>
                </a:cubicBezTo>
                <a:cubicBezTo>
                  <a:pt x="36047" y="13688"/>
                  <a:pt x="35981" y="12899"/>
                  <a:pt x="35964" y="12775"/>
                </a:cubicBezTo>
                <a:cubicBezTo>
                  <a:pt x="35952" y="12696"/>
                  <a:pt x="35955" y="12617"/>
                  <a:pt x="35955" y="12535"/>
                </a:cubicBezTo>
                <a:cubicBezTo>
                  <a:pt x="35955" y="12408"/>
                  <a:pt x="35977" y="12345"/>
                  <a:pt x="35995" y="12229"/>
                </a:cubicBezTo>
                <a:cubicBezTo>
                  <a:pt x="36024" y="12040"/>
                  <a:pt x="35982" y="11840"/>
                  <a:pt x="35953" y="11667"/>
                </a:cubicBezTo>
                <a:cubicBezTo>
                  <a:pt x="35927" y="11507"/>
                  <a:pt x="35939" y="11338"/>
                  <a:pt x="35900" y="11184"/>
                </a:cubicBezTo>
                <a:cubicBezTo>
                  <a:pt x="35878" y="11099"/>
                  <a:pt x="35916" y="10749"/>
                  <a:pt x="35924" y="10681"/>
                </a:cubicBezTo>
                <a:cubicBezTo>
                  <a:pt x="35945" y="10508"/>
                  <a:pt x="35930" y="10315"/>
                  <a:pt x="35931" y="10137"/>
                </a:cubicBezTo>
                <a:cubicBezTo>
                  <a:pt x="35932" y="10014"/>
                  <a:pt x="35916" y="10008"/>
                  <a:pt x="35878" y="9915"/>
                </a:cubicBezTo>
                <a:cubicBezTo>
                  <a:pt x="35833" y="9805"/>
                  <a:pt x="35948" y="8911"/>
                  <a:pt x="35905" y="8831"/>
                </a:cubicBezTo>
                <a:cubicBezTo>
                  <a:pt x="36007" y="8717"/>
                  <a:pt x="35918" y="8609"/>
                  <a:pt x="35898" y="8487"/>
                </a:cubicBezTo>
                <a:cubicBezTo>
                  <a:pt x="35869" y="8314"/>
                  <a:pt x="35973" y="8147"/>
                  <a:pt x="35932" y="7966"/>
                </a:cubicBezTo>
                <a:cubicBezTo>
                  <a:pt x="35902" y="7830"/>
                  <a:pt x="35875" y="6318"/>
                  <a:pt x="35871" y="6021"/>
                </a:cubicBezTo>
                <a:cubicBezTo>
                  <a:pt x="35869" y="5842"/>
                  <a:pt x="35870" y="5682"/>
                  <a:pt x="35899" y="5510"/>
                </a:cubicBezTo>
                <a:cubicBezTo>
                  <a:pt x="35940" y="5266"/>
                  <a:pt x="35923" y="5081"/>
                  <a:pt x="35893" y="4838"/>
                </a:cubicBezTo>
                <a:cubicBezTo>
                  <a:pt x="35871" y="4661"/>
                  <a:pt x="35849" y="4455"/>
                  <a:pt x="35868" y="4269"/>
                </a:cubicBezTo>
                <a:cubicBezTo>
                  <a:pt x="35885" y="4097"/>
                  <a:pt x="35973" y="3941"/>
                  <a:pt x="35956" y="3762"/>
                </a:cubicBezTo>
                <a:cubicBezTo>
                  <a:pt x="35942" y="3623"/>
                  <a:pt x="35915" y="3489"/>
                  <a:pt x="35901" y="3348"/>
                </a:cubicBezTo>
                <a:cubicBezTo>
                  <a:pt x="35894" y="3269"/>
                  <a:pt x="35852" y="3221"/>
                  <a:pt x="35867" y="3128"/>
                </a:cubicBezTo>
                <a:cubicBezTo>
                  <a:pt x="35881" y="3042"/>
                  <a:pt x="35922" y="2992"/>
                  <a:pt x="35932" y="2900"/>
                </a:cubicBezTo>
                <a:cubicBezTo>
                  <a:pt x="35947" y="2753"/>
                  <a:pt x="35954" y="2506"/>
                  <a:pt x="35932" y="2361"/>
                </a:cubicBezTo>
                <a:cubicBezTo>
                  <a:pt x="35925" y="2309"/>
                  <a:pt x="35874" y="2245"/>
                  <a:pt x="35867" y="2188"/>
                </a:cubicBezTo>
                <a:cubicBezTo>
                  <a:pt x="35857" y="2110"/>
                  <a:pt x="35869" y="2014"/>
                  <a:pt x="35869" y="1933"/>
                </a:cubicBezTo>
                <a:cubicBezTo>
                  <a:pt x="35869" y="1609"/>
                  <a:pt x="35908" y="1311"/>
                  <a:pt x="35900" y="978"/>
                </a:cubicBezTo>
                <a:cubicBezTo>
                  <a:pt x="35895" y="780"/>
                  <a:pt x="35838" y="574"/>
                  <a:pt x="35868" y="359"/>
                </a:cubicBezTo>
                <a:cubicBezTo>
                  <a:pt x="35881" y="268"/>
                  <a:pt x="35923" y="169"/>
                  <a:pt x="35974" y="80"/>
                </a:cubicBezTo>
                <a:cubicBezTo>
                  <a:pt x="35801" y="90"/>
                  <a:pt x="35632" y="106"/>
                  <a:pt x="35446" y="106"/>
                </a:cubicBezTo>
                <a:cubicBezTo>
                  <a:pt x="35252" y="106"/>
                  <a:pt x="35154" y="162"/>
                  <a:pt x="34961" y="161"/>
                </a:cubicBezTo>
                <a:cubicBezTo>
                  <a:pt x="34766" y="160"/>
                  <a:pt x="34574" y="164"/>
                  <a:pt x="34381" y="172"/>
                </a:cubicBezTo>
                <a:cubicBezTo>
                  <a:pt x="34042" y="186"/>
                  <a:pt x="33697" y="168"/>
                  <a:pt x="33359" y="161"/>
                </a:cubicBezTo>
                <a:cubicBezTo>
                  <a:pt x="33163" y="157"/>
                  <a:pt x="33025" y="109"/>
                  <a:pt x="32833" y="106"/>
                </a:cubicBezTo>
                <a:cubicBezTo>
                  <a:pt x="32727" y="104"/>
                  <a:pt x="32656" y="82"/>
                  <a:pt x="32556" y="72"/>
                </a:cubicBezTo>
                <a:cubicBezTo>
                  <a:pt x="32447" y="62"/>
                  <a:pt x="32322" y="73"/>
                  <a:pt x="32212" y="73"/>
                </a:cubicBezTo>
                <a:cubicBezTo>
                  <a:pt x="31059" y="73"/>
                  <a:pt x="31059" y="73"/>
                  <a:pt x="31059" y="73"/>
                </a:cubicBezTo>
                <a:cubicBezTo>
                  <a:pt x="30891" y="73"/>
                  <a:pt x="30722" y="70"/>
                  <a:pt x="30554" y="73"/>
                </a:cubicBezTo>
                <a:cubicBezTo>
                  <a:pt x="30312" y="78"/>
                  <a:pt x="30120" y="163"/>
                  <a:pt x="29882" y="161"/>
                </a:cubicBezTo>
                <a:cubicBezTo>
                  <a:pt x="29149" y="154"/>
                  <a:pt x="28453" y="205"/>
                  <a:pt x="27728" y="205"/>
                </a:cubicBezTo>
                <a:cubicBezTo>
                  <a:pt x="27339" y="205"/>
                  <a:pt x="26863" y="152"/>
                  <a:pt x="26486" y="214"/>
                </a:cubicBezTo>
                <a:cubicBezTo>
                  <a:pt x="26394" y="230"/>
                  <a:pt x="26329" y="249"/>
                  <a:pt x="26220" y="248"/>
                </a:cubicBezTo>
                <a:cubicBezTo>
                  <a:pt x="26133" y="248"/>
                  <a:pt x="26046" y="248"/>
                  <a:pt x="25960" y="248"/>
                </a:cubicBezTo>
                <a:cubicBezTo>
                  <a:pt x="25762" y="248"/>
                  <a:pt x="25543" y="270"/>
                  <a:pt x="25348" y="249"/>
                </a:cubicBezTo>
                <a:cubicBezTo>
                  <a:pt x="25226" y="237"/>
                  <a:pt x="25143" y="203"/>
                  <a:pt x="25012" y="205"/>
                </a:cubicBezTo>
                <a:cubicBezTo>
                  <a:pt x="24902" y="206"/>
                  <a:pt x="24793" y="208"/>
                  <a:pt x="24685" y="197"/>
                </a:cubicBezTo>
                <a:cubicBezTo>
                  <a:pt x="24453" y="174"/>
                  <a:pt x="24194" y="162"/>
                  <a:pt x="23948" y="161"/>
                </a:cubicBezTo>
                <a:cubicBezTo>
                  <a:pt x="23552" y="159"/>
                  <a:pt x="23156" y="161"/>
                  <a:pt x="22760" y="161"/>
                </a:cubicBezTo>
                <a:cubicBezTo>
                  <a:pt x="21935" y="161"/>
                  <a:pt x="21109" y="172"/>
                  <a:pt x="20285" y="172"/>
                </a:cubicBezTo>
                <a:cubicBezTo>
                  <a:pt x="19938" y="172"/>
                  <a:pt x="19646" y="203"/>
                  <a:pt x="19295" y="205"/>
                </a:cubicBezTo>
                <a:cubicBezTo>
                  <a:pt x="19100" y="206"/>
                  <a:pt x="18923" y="173"/>
                  <a:pt x="18724" y="172"/>
                </a:cubicBezTo>
                <a:cubicBezTo>
                  <a:pt x="18612" y="171"/>
                  <a:pt x="18501" y="163"/>
                  <a:pt x="18389" y="160"/>
                </a:cubicBezTo>
                <a:cubicBezTo>
                  <a:pt x="18342" y="160"/>
                  <a:pt x="18281" y="168"/>
                  <a:pt x="18235" y="162"/>
                </a:cubicBezTo>
                <a:cubicBezTo>
                  <a:pt x="18148" y="151"/>
                  <a:pt x="18081" y="114"/>
                  <a:pt x="17989" y="103"/>
                </a:cubicBezTo>
                <a:cubicBezTo>
                  <a:pt x="17870" y="89"/>
                  <a:pt x="17735" y="92"/>
                  <a:pt x="17618" y="80"/>
                </a:cubicBezTo>
                <a:cubicBezTo>
                  <a:pt x="17468" y="65"/>
                  <a:pt x="17312" y="73"/>
                  <a:pt x="17159" y="73"/>
                </a:cubicBezTo>
                <a:cubicBezTo>
                  <a:pt x="16332" y="73"/>
                  <a:pt x="16332" y="73"/>
                  <a:pt x="16332" y="73"/>
                </a:cubicBezTo>
                <a:cubicBezTo>
                  <a:pt x="16136" y="73"/>
                  <a:pt x="15906" y="49"/>
                  <a:pt x="15712" y="72"/>
                </a:cubicBezTo>
                <a:cubicBezTo>
                  <a:pt x="15632" y="82"/>
                  <a:pt x="15579" y="104"/>
                  <a:pt x="15490" y="106"/>
                </a:cubicBezTo>
                <a:cubicBezTo>
                  <a:pt x="15468" y="106"/>
                  <a:pt x="15419" y="101"/>
                  <a:pt x="15396" y="105"/>
                </a:cubicBezTo>
                <a:cubicBezTo>
                  <a:pt x="15330" y="116"/>
                  <a:pt x="15324" y="153"/>
                  <a:pt x="15268" y="164"/>
                </a:cubicBezTo>
                <a:cubicBezTo>
                  <a:pt x="15141" y="187"/>
                  <a:pt x="14948" y="161"/>
                  <a:pt x="14816" y="161"/>
                </a:cubicBezTo>
                <a:cubicBezTo>
                  <a:pt x="14292" y="161"/>
                  <a:pt x="14292" y="161"/>
                  <a:pt x="14292" y="161"/>
                </a:cubicBezTo>
                <a:cubicBezTo>
                  <a:pt x="13716" y="161"/>
                  <a:pt x="13716" y="161"/>
                  <a:pt x="13716" y="161"/>
                </a:cubicBezTo>
                <a:cubicBezTo>
                  <a:pt x="13628" y="161"/>
                  <a:pt x="13539" y="164"/>
                  <a:pt x="13452" y="161"/>
                </a:cubicBezTo>
                <a:cubicBezTo>
                  <a:pt x="13324" y="156"/>
                  <a:pt x="13256" y="124"/>
                  <a:pt x="13135" y="105"/>
                </a:cubicBezTo>
                <a:cubicBezTo>
                  <a:pt x="12473" y="0"/>
                  <a:pt x="11773" y="106"/>
                  <a:pt x="11109" y="106"/>
                </a:cubicBezTo>
                <a:cubicBezTo>
                  <a:pt x="9947" y="106"/>
                  <a:pt x="9947" y="106"/>
                  <a:pt x="9947" y="106"/>
                </a:cubicBezTo>
                <a:cubicBezTo>
                  <a:pt x="9784" y="106"/>
                  <a:pt x="9622" y="107"/>
                  <a:pt x="9459" y="106"/>
                </a:cubicBezTo>
                <a:cubicBezTo>
                  <a:pt x="9272" y="105"/>
                  <a:pt x="9163" y="161"/>
                  <a:pt x="8975" y="161"/>
                </a:cubicBezTo>
                <a:cubicBezTo>
                  <a:pt x="7476" y="156"/>
                  <a:pt x="5974" y="184"/>
                  <a:pt x="4473" y="172"/>
                </a:cubicBezTo>
                <a:cubicBezTo>
                  <a:pt x="4326" y="170"/>
                  <a:pt x="4108" y="189"/>
                  <a:pt x="3969" y="164"/>
                </a:cubicBezTo>
                <a:cubicBezTo>
                  <a:pt x="3932" y="157"/>
                  <a:pt x="3922" y="112"/>
                  <a:pt x="3876" y="103"/>
                </a:cubicBezTo>
                <a:cubicBezTo>
                  <a:pt x="3835" y="96"/>
                  <a:pt x="3785" y="111"/>
                  <a:pt x="3743" y="107"/>
                </a:cubicBezTo>
                <a:cubicBezTo>
                  <a:pt x="3652" y="97"/>
                  <a:pt x="3581" y="75"/>
                  <a:pt x="3482" y="73"/>
                </a:cubicBezTo>
                <a:cubicBezTo>
                  <a:pt x="3098" y="64"/>
                  <a:pt x="2711" y="73"/>
                  <a:pt x="2326" y="73"/>
                </a:cubicBezTo>
                <a:cubicBezTo>
                  <a:pt x="2158" y="73"/>
                  <a:pt x="1990" y="73"/>
                  <a:pt x="1822" y="73"/>
                </a:cubicBezTo>
                <a:cubicBezTo>
                  <a:pt x="1618" y="73"/>
                  <a:pt x="1459" y="106"/>
                  <a:pt x="1247" y="106"/>
                </a:cubicBezTo>
                <a:cubicBezTo>
                  <a:pt x="1184" y="106"/>
                  <a:pt x="1100" y="96"/>
                  <a:pt x="1038" y="105"/>
                </a:cubicBezTo>
                <a:cubicBezTo>
                  <a:pt x="919" y="122"/>
                  <a:pt x="843" y="153"/>
                  <a:pt x="714" y="160"/>
                </a:cubicBezTo>
                <a:cubicBezTo>
                  <a:pt x="546" y="170"/>
                  <a:pt x="377" y="172"/>
                  <a:pt x="207" y="172"/>
                </a:cubicBezTo>
                <a:cubicBezTo>
                  <a:pt x="203" y="185"/>
                  <a:pt x="199" y="198"/>
                  <a:pt x="195" y="214"/>
                </a:cubicBezTo>
                <a:cubicBezTo>
                  <a:pt x="177" y="276"/>
                  <a:pt x="172" y="333"/>
                  <a:pt x="170" y="407"/>
                </a:cubicBezTo>
                <a:cubicBezTo>
                  <a:pt x="168" y="460"/>
                  <a:pt x="162" y="532"/>
                  <a:pt x="172" y="583"/>
                </a:cubicBezTo>
                <a:cubicBezTo>
                  <a:pt x="182" y="637"/>
                  <a:pt x="200" y="645"/>
                  <a:pt x="218" y="689"/>
                </a:cubicBezTo>
                <a:cubicBezTo>
                  <a:pt x="253" y="776"/>
                  <a:pt x="265" y="887"/>
                  <a:pt x="268" y="989"/>
                </a:cubicBezTo>
                <a:cubicBezTo>
                  <a:pt x="271" y="1128"/>
                  <a:pt x="286" y="1257"/>
                  <a:pt x="290" y="1390"/>
                </a:cubicBezTo>
                <a:cubicBezTo>
                  <a:pt x="294" y="1545"/>
                  <a:pt x="255" y="1633"/>
                  <a:pt x="227" y="1772"/>
                </a:cubicBezTo>
                <a:cubicBezTo>
                  <a:pt x="204" y="1886"/>
                  <a:pt x="206" y="2013"/>
                  <a:pt x="172" y="2127"/>
                </a:cubicBezTo>
                <a:cubicBezTo>
                  <a:pt x="151" y="2196"/>
                  <a:pt x="132" y="2189"/>
                  <a:pt x="133" y="2280"/>
                </a:cubicBezTo>
                <a:cubicBezTo>
                  <a:pt x="134" y="2358"/>
                  <a:pt x="120" y="2452"/>
                  <a:pt x="132" y="2527"/>
                </a:cubicBezTo>
                <a:cubicBezTo>
                  <a:pt x="141" y="2586"/>
                  <a:pt x="165" y="2627"/>
                  <a:pt x="176" y="2687"/>
                </a:cubicBezTo>
                <a:cubicBezTo>
                  <a:pt x="185" y="2741"/>
                  <a:pt x="178" y="2808"/>
                  <a:pt x="178" y="2864"/>
                </a:cubicBezTo>
                <a:cubicBezTo>
                  <a:pt x="178" y="3000"/>
                  <a:pt x="178" y="3135"/>
                  <a:pt x="178" y="3271"/>
                </a:cubicBezTo>
                <a:cubicBezTo>
                  <a:pt x="178" y="3340"/>
                  <a:pt x="178" y="3410"/>
                  <a:pt x="176" y="3479"/>
                </a:cubicBezTo>
                <a:cubicBezTo>
                  <a:pt x="174" y="3562"/>
                  <a:pt x="142" y="3576"/>
                  <a:pt x="131" y="3638"/>
                </a:cubicBezTo>
                <a:cubicBezTo>
                  <a:pt x="120" y="3703"/>
                  <a:pt x="139" y="3782"/>
                  <a:pt x="133" y="3849"/>
                </a:cubicBezTo>
                <a:cubicBezTo>
                  <a:pt x="127" y="3920"/>
                  <a:pt x="117" y="3988"/>
                  <a:pt x="111" y="4064"/>
                </a:cubicBezTo>
                <a:cubicBezTo>
                  <a:pt x="89" y="4323"/>
                  <a:pt x="77" y="4590"/>
                  <a:pt x="80" y="4862"/>
                </a:cubicBezTo>
                <a:cubicBezTo>
                  <a:pt x="81" y="4950"/>
                  <a:pt x="55" y="4970"/>
                  <a:pt x="41" y="5046"/>
                </a:cubicBezTo>
                <a:cubicBezTo>
                  <a:pt x="32" y="5098"/>
                  <a:pt x="43" y="5177"/>
                  <a:pt x="43" y="5231"/>
                </a:cubicBezTo>
                <a:cubicBezTo>
                  <a:pt x="43" y="5367"/>
                  <a:pt x="26" y="5526"/>
                  <a:pt x="42" y="5660"/>
                </a:cubicBezTo>
                <a:cubicBezTo>
                  <a:pt x="51" y="5738"/>
                  <a:pt x="80" y="5794"/>
                  <a:pt x="80" y="5876"/>
                </a:cubicBezTo>
                <a:cubicBezTo>
                  <a:pt x="80" y="5958"/>
                  <a:pt x="54" y="6013"/>
                  <a:pt x="37" y="6091"/>
                </a:cubicBezTo>
                <a:cubicBezTo>
                  <a:pt x="0" y="6260"/>
                  <a:pt x="44" y="6388"/>
                  <a:pt x="43" y="6551"/>
                </a:cubicBezTo>
                <a:cubicBezTo>
                  <a:pt x="42" y="6623"/>
                  <a:pt x="43" y="6695"/>
                  <a:pt x="43" y="6767"/>
                </a:cubicBezTo>
                <a:cubicBezTo>
                  <a:pt x="43" y="6794"/>
                  <a:pt x="38" y="6835"/>
                  <a:pt x="42" y="6860"/>
                </a:cubicBezTo>
                <a:cubicBezTo>
                  <a:pt x="48" y="6897"/>
                  <a:pt x="67" y="6906"/>
                  <a:pt x="72" y="6928"/>
                </a:cubicBezTo>
                <a:cubicBezTo>
                  <a:pt x="103" y="7060"/>
                  <a:pt x="110" y="7178"/>
                  <a:pt x="110" y="7321"/>
                </a:cubicBezTo>
                <a:cubicBezTo>
                  <a:pt x="110" y="7607"/>
                  <a:pt x="165" y="7896"/>
                  <a:pt x="110" y="8180"/>
                </a:cubicBezTo>
                <a:cubicBezTo>
                  <a:pt x="79" y="8339"/>
                  <a:pt x="88" y="8514"/>
                  <a:pt x="88" y="8680"/>
                </a:cubicBezTo>
                <a:cubicBezTo>
                  <a:pt x="88" y="8833"/>
                  <a:pt x="74" y="8996"/>
                  <a:pt x="105" y="9141"/>
                </a:cubicBezTo>
                <a:cubicBezTo>
                  <a:pt x="117" y="9201"/>
                  <a:pt x="118" y="9263"/>
                  <a:pt x="132" y="9318"/>
                </a:cubicBezTo>
                <a:cubicBezTo>
                  <a:pt x="147" y="9381"/>
                  <a:pt x="165" y="9433"/>
                  <a:pt x="175" y="9501"/>
                </a:cubicBezTo>
                <a:cubicBezTo>
                  <a:pt x="201" y="9668"/>
                  <a:pt x="177" y="9817"/>
                  <a:pt x="178" y="9994"/>
                </a:cubicBezTo>
                <a:cubicBezTo>
                  <a:pt x="178" y="10179"/>
                  <a:pt x="137" y="10313"/>
                  <a:pt x="104" y="10485"/>
                </a:cubicBezTo>
                <a:cubicBezTo>
                  <a:pt x="73" y="10646"/>
                  <a:pt x="81" y="10811"/>
                  <a:pt x="80" y="10978"/>
                </a:cubicBezTo>
                <a:cubicBezTo>
                  <a:pt x="80" y="11292"/>
                  <a:pt x="95" y="11608"/>
                  <a:pt x="88" y="11923"/>
                </a:cubicBezTo>
                <a:cubicBezTo>
                  <a:pt x="85" y="12056"/>
                  <a:pt x="77" y="12189"/>
                  <a:pt x="82" y="12323"/>
                </a:cubicBezTo>
                <a:cubicBezTo>
                  <a:pt x="88" y="12475"/>
                  <a:pt x="111" y="12613"/>
                  <a:pt x="110" y="12766"/>
                </a:cubicBezTo>
                <a:cubicBezTo>
                  <a:pt x="110" y="13005"/>
                  <a:pt x="133" y="13235"/>
                  <a:pt x="133" y="13475"/>
                </a:cubicBezTo>
                <a:cubicBezTo>
                  <a:pt x="133" y="13610"/>
                  <a:pt x="141" y="13750"/>
                  <a:pt x="128" y="13884"/>
                </a:cubicBezTo>
                <a:cubicBezTo>
                  <a:pt x="115" y="14019"/>
                  <a:pt x="130" y="14124"/>
                  <a:pt x="133" y="14259"/>
                </a:cubicBezTo>
                <a:cubicBezTo>
                  <a:pt x="136" y="14404"/>
                  <a:pt x="144" y="14560"/>
                  <a:pt x="110" y="14696"/>
                </a:cubicBezTo>
                <a:cubicBezTo>
                  <a:pt x="72" y="14850"/>
                  <a:pt x="80" y="15023"/>
                  <a:pt x="80" y="15187"/>
                </a:cubicBezTo>
                <a:cubicBezTo>
                  <a:pt x="81" y="15349"/>
                  <a:pt x="43" y="15459"/>
                  <a:pt x="43" y="15618"/>
                </a:cubicBezTo>
                <a:cubicBezTo>
                  <a:pt x="43" y="15775"/>
                  <a:pt x="41" y="15931"/>
                  <a:pt x="43" y="16087"/>
                </a:cubicBezTo>
                <a:cubicBezTo>
                  <a:pt x="45" y="16267"/>
                  <a:pt x="95" y="16445"/>
                  <a:pt x="111" y="16626"/>
                </a:cubicBezTo>
                <a:cubicBezTo>
                  <a:pt x="124" y="16760"/>
                  <a:pt x="92" y="16907"/>
                  <a:pt x="109" y="17041"/>
                </a:cubicBezTo>
                <a:cubicBezTo>
                  <a:pt x="119" y="17116"/>
                  <a:pt x="130" y="17173"/>
                  <a:pt x="133" y="17255"/>
                </a:cubicBezTo>
                <a:cubicBezTo>
                  <a:pt x="136" y="17348"/>
                  <a:pt x="161" y="17404"/>
                  <a:pt x="173" y="17495"/>
                </a:cubicBezTo>
                <a:cubicBezTo>
                  <a:pt x="191" y="17628"/>
                  <a:pt x="170" y="17766"/>
                  <a:pt x="170" y="17900"/>
                </a:cubicBezTo>
                <a:cubicBezTo>
                  <a:pt x="171" y="18095"/>
                  <a:pt x="193" y="18262"/>
                  <a:pt x="217" y="18453"/>
                </a:cubicBezTo>
                <a:cubicBezTo>
                  <a:pt x="241" y="18631"/>
                  <a:pt x="140" y="18788"/>
                  <a:pt x="74" y="18929"/>
                </a:cubicBezTo>
                <a:cubicBezTo>
                  <a:pt x="29" y="19025"/>
                  <a:pt x="32" y="19198"/>
                  <a:pt x="39" y="19236"/>
                </a:cubicBezTo>
                <a:cubicBezTo>
                  <a:pt x="49" y="19237"/>
                  <a:pt x="309" y="19159"/>
                  <a:pt x="309" y="19159"/>
                </a:cubicBezTo>
                <a:cubicBezTo>
                  <a:pt x="309" y="19159"/>
                  <a:pt x="596" y="19164"/>
                  <a:pt x="761" y="19163"/>
                </a:cubicBezTo>
                <a:cubicBezTo>
                  <a:pt x="945" y="19163"/>
                  <a:pt x="1129" y="19163"/>
                  <a:pt x="1313" y="19163"/>
                </a:cubicBezTo>
                <a:cubicBezTo>
                  <a:pt x="1451" y="19163"/>
                  <a:pt x="1598" y="19149"/>
                  <a:pt x="1730" y="19175"/>
                </a:cubicBezTo>
                <a:cubicBezTo>
                  <a:pt x="1830" y="19195"/>
                  <a:pt x="1892" y="19219"/>
                  <a:pt x="2002" y="19218"/>
                </a:cubicBezTo>
                <a:cubicBezTo>
                  <a:pt x="2098" y="19217"/>
                  <a:pt x="2195" y="19217"/>
                  <a:pt x="2291" y="19218"/>
                </a:cubicBezTo>
                <a:cubicBezTo>
                  <a:pt x="2457" y="19219"/>
                  <a:pt x="2576" y="19162"/>
                  <a:pt x="2740" y="19163"/>
                </a:cubicBezTo>
                <a:cubicBezTo>
                  <a:pt x="3049" y="19166"/>
                  <a:pt x="3358" y="19163"/>
                  <a:pt x="3667" y="19163"/>
                </a:cubicBezTo>
                <a:cubicBezTo>
                  <a:pt x="3943" y="19163"/>
                  <a:pt x="4219" y="19163"/>
                  <a:pt x="4496" y="19163"/>
                </a:cubicBezTo>
                <a:cubicBezTo>
                  <a:pt x="4783" y="19163"/>
                  <a:pt x="5059" y="19126"/>
                  <a:pt x="5345" y="19112"/>
                </a:cubicBezTo>
                <a:cubicBezTo>
                  <a:pt x="5725" y="19093"/>
                  <a:pt x="6109" y="19109"/>
                  <a:pt x="6490" y="19109"/>
                </a:cubicBezTo>
                <a:cubicBezTo>
                  <a:pt x="6596" y="19109"/>
                  <a:pt x="6702" y="19108"/>
                  <a:pt x="6808" y="19109"/>
                </a:cubicBezTo>
                <a:cubicBezTo>
                  <a:pt x="6973" y="19110"/>
                  <a:pt x="7056" y="19066"/>
                  <a:pt x="7212" y="19037"/>
                </a:cubicBezTo>
                <a:cubicBezTo>
                  <a:pt x="7529" y="18978"/>
                  <a:pt x="7929" y="19042"/>
                  <a:pt x="8253" y="19040"/>
                </a:cubicBezTo>
                <a:cubicBezTo>
                  <a:pt x="8472" y="19039"/>
                  <a:pt x="8637" y="19108"/>
                  <a:pt x="8855" y="19109"/>
                </a:cubicBezTo>
                <a:cubicBezTo>
                  <a:pt x="8937" y="19109"/>
                  <a:pt x="9019" y="19108"/>
                  <a:pt x="9101" y="19109"/>
                </a:cubicBezTo>
                <a:cubicBezTo>
                  <a:pt x="9150" y="19109"/>
                  <a:pt x="9218" y="19123"/>
                  <a:pt x="9264" y="19112"/>
                </a:cubicBezTo>
                <a:cubicBezTo>
                  <a:pt x="9324" y="19098"/>
                  <a:pt x="9327" y="19052"/>
                  <a:pt x="9390" y="19039"/>
                </a:cubicBezTo>
                <a:cubicBezTo>
                  <a:pt x="9516" y="19012"/>
                  <a:pt x="9684" y="19040"/>
                  <a:pt x="9814" y="19040"/>
                </a:cubicBezTo>
                <a:cubicBezTo>
                  <a:pt x="10017" y="19040"/>
                  <a:pt x="10265" y="19004"/>
                  <a:pt x="10464" y="19037"/>
                </a:cubicBezTo>
                <a:cubicBezTo>
                  <a:pt x="10541" y="19049"/>
                  <a:pt x="10600" y="19099"/>
                  <a:pt x="10676" y="19112"/>
                </a:cubicBezTo>
                <a:cubicBezTo>
                  <a:pt x="10741" y="19123"/>
                  <a:pt x="10822" y="19106"/>
                  <a:pt x="10889" y="19108"/>
                </a:cubicBezTo>
                <a:cubicBezTo>
                  <a:pt x="11010" y="19113"/>
                  <a:pt x="11130" y="19117"/>
                  <a:pt x="11251" y="19121"/>
                </a:cubicBezTo>
                <a:cubicBezTo>
                  <a:pt x="11387" y="19126"/>
                  <a:pt x="11514" y="19161"/>
                  <a:pt x="11651" y="19163"/>
                </a:cubicBezTo>
                <a:cubicBezTo>
                  <a:pt x="11823" y="19166"/>
                  <a:pt x="11996" y="19163"/>
                  <a:pt x="12168" y="19163"/>
                </a:cubicBezTo>
                <a:cubicBezTo>
                  <a:pt x="12454" y="19163"/>
                  <a:pt x="12705" y="19218"/>
                  <a:pt x="12987" y="19218"/>
                </a:cubicBezTo>
                <a:cubicBezTo>
                  <a:pt x="13266" y="19218"/>
                  <a:pt x="13545" y="19217"/>
                  <a:pt x="13823" y="19218"/>
                </a:cubicBezTo>
                <a:cubicBezTo>
                  <a:pt x="13971" y="19219"/>
                  <a:pt x="14053" y="19183"/>
                  <a:pt x="14188" y="19161"/>
                </a:cubicBezTo>
                <a:cubicBezTo>
                  <a:pt x="14305" y="19140"/>
                  <a:pt x="14449" y="19163"/>
                  <a:pt x="14568" y="19163"/>
                </a:cubicBezTo>
                <a:cubicBezTo>
                  <a:pt x="14698" y="19163"/>
                  <a:pt x="14828" y="19163"/>
                  <a:pt x="14957" y="19163"/>
                </a:cubicBezTo>
                <a:cubicBezTo>
                  <a:pt x="15088" y="19163"/>
                  <a:pt x="15172" y="19136"/>
                  <a:pt x="15289" y="19120"/>
                </a:cubicBezTo>
                <a:cubicBezTo>
                  <a:pt x="15614" y="19077"/>
                  <a:pt x="15988" y="19107"/>
                  <a:pt x="16317" y="19109"/>
                </a:cubicBezTo>
                <a:cubicBezTo>
                  <a:pt x="16520" y="19110"/>
                  <a:pt x="16673" y="19040"/>
                  <a:pt x="16875" y="19040"/>
                </a:cubicBezTo>
                <a:cubicBezTo>
                  <a:pt x="17037" y="19041"/>
                  <a:pt x="17198" y="19040"/>
                  <a:pt x="17360" y="19040"/>
                </a:cubicBezTo>
                <a:cubicBezTo>
                  <a:pt x="17537" y="19040"/>
                  <a:pt x="17715" y="19040"/>
                  <a:pt x="17892" y="19040"/>
                </a:cubicBezTo>
                <a:cubicBezTo>
                  <a:pt x="18092" y="19040"/>
                  <a:pt x="18220" y="19101"/>
                  <a:pt x="18415" y="19109"/>
                </a:cubicBezTo>
                <a:cubicBezTo>
                  <a:pt x="19077" y="19133"/>
                  <a:pt x="19771" y="19109"/>
                  <a:pt x="20447" y="19109"/>
                </a:cubicBezTo>
                <a:cubicBezTo>
                  <a:pt x="21473" y="19109"/>
                  <a:pt x="21473" y="19109"/>
                  <a:pt x="21473" y="19109"/>
                </a:cubicBezTo>
                <a:cubicBezTo>
                  <a:pt x="21629" y="19109"/>
                  <a:pt x="21785" y="19109"/>
                  <a:pt x="21940" y="19109"/>
                </a:cubicBezTo>
                <a:cubicBezTo>
                  <a:pt x="22174" y="19108"/>
                  <a:pt x="22354" y="19039"/>
                  <a:pt x="22583" y="19040"/>
                </a:cubicBezTo>
                <a:cubicBezTo>
                  <a:pt x="23264" y="19044"/>
                  <a:pt x="23944" y="19040"/>
                  <a:pt x="24624" y="19040"/>
                </a:cubicBezTo>
                <a:cubicBezTo>
                  <a:pt x="26545" y="19040"/>
                  <a:pt x="26545" y="19040"/>
                  <a:pt x="26545" y="19040"/>
                </a:cubicBezTo>
                <a:cubicBezTo>
                  <a:pt x="27150" y="19040"/>
                  <a:pt x="27775" y="19085"/>
                  <a:pt x="28378" y="19037"/>
                </a:cubicBezTo>
                <a:cubicBezTo>
                  <a:pt x="28411" y="19169"/>
                  <a:pt x="29179" y="19123"/>
                  <a:pt x="29333" y="19122"/>
                </a:cubicBezTo>
                <a:cubicBezTo>
                  <a:pt x="29716" y="19122"/>
                  <a:pt x="30100" y="19122"/>
                  <a:pt x="30483" y="19122"/>
                </a:cubicBezTo>
                <a:cubicBezTo>
                  <a:pt x="31426" y="19122"/>
                  <a:pt x="31426" y="19122"/>
                  <a:pt x="31426" y="19122"/>
                </a:cubicBezTo>
                <a:cubicBezTo>
                  <a:pt x="31741" y="19122"/>
                  <a:pt x="32029" y="19163"/>
                  <a:pt x="32338" y="19163"/>
                </a:cubicBezTo>
                <a:cubicBezTo>
                  <a:pt x="32677" y="19163"/>
                  <a:pt x="33002" y="19157"/>
                  <a:pt x="33332" y="19123"/>
                </a:cubicBezTo>
                <a:cubicBezTo>
                  <a:pt x="33472" y="19109"/>
                  <a:pt x="33525" y="19014"/>
                  <a:pt x="33688" y="19041"/>
                </a:cubicBezTo>
                <a:cubicBezTo>
                  <a:pt x="33779" y="19055"/>
                  <a:pt x="33806" y="19091"/>
                  <a:pt x="33882" y="19110"/>
                </a:cubicBezTo>
                <a:cubicBezTo>
                  <a:pt x="33971" y="19132"/>
                  <a:pt x="34107" y="19109"/>
                  <a:pt x="34200" y="19109"/>
                </a:cubicBezTo>
                <a:cubicBezTo>
                  <a:pt x="34339" y="19109"/>
                  <a:pt x="34478" y="19103"/>
                  <a:pt x="34617" y="19109"/>
                </a:cubicBezTo>
                <a:cubicBezTo>
                  <a:pt x="34773" y="19115"/>
                  <a:pt x="34905" y="19159"/>
                  <a:pt x="35059" y="19163"/>
                </a:cubicBezTo>
                <a:cubicBezTo>
                  <a:pt x="35390" y="19173"/>
                  <a:pt x="35722" y="19163"/>
                  <a:pt x="36052" y="19163"/>
                </a:cubicBezTo>
                <a:cubicBezTo>
                  <a:pt x="36357" y="19163"/>
                  <a:pt x="36357" y="19163"/>
                  <a:pt x="36357" y="19163"/>
                </a:cubicBezTo>
                <a:cubicBezTo>
                  <a:pt x="36428" y="19163"/>
                  <a:pt x="36498" y="19164"/>
                  <a:pt x="36568" y="19163"/>
                </a:cubicBezTo>
                <a:cubicBezTo>
                  <a:pt x="36651" y="19162"/>
                  <a:pt x="36713" y="19196"/>
                  <a:pt x="36769" y="19206"/>
                </a:cubicBezTo>
                <a:cubicBezTo>
                  <a:pt x="36898" y="19228"/>
                  <a:pt x="36953" y="19140"/>
                  <a:pt x="37071" y="19120"/>
                </a:cubicBezTo>
                <a:cubicBezTo>
                  <a:pt x="37109" y="19114"/>
                  <a:pt x="37146" y="19114"/>
                  <a:pt x="37182" y="19119"/>
                </a:cubicBezTo>
                <a:cubicBezTo>
                  <a:pt x="37182" y="13797"/>
                  <a:pt x="37182" y="13797"/>
                  <a:pt x="37182" y="13797"/>
                </a:cubicBezTo>
                <a:cubicBezTo>
                  <a:pt x="37084" y="13809"/>
                  <a:pt x="36953" y="13765"/>
                  <a:pt x="36889" y="13752"/>
                </a:cubicBezTo>
                <a:close/>
              </a:path>
            </a:pathLst>
          </a:custGeom>
          <a:solidFill>
            <a:srgbClr val="DDDDDD"/>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7" name="Frame 2">
            <a:extLst>
              <a:ext uri="{FF2B5EF4-FFF2-40B4-BE49-F238E27FC236}">
                <a16:creationId xmlns:a16="http://schemas.microsoft.com/office/drawing/2014/main" id="{18A9A4C9-5144-13DF-8A25-AB3755B8349D}"/>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14" name="Picture placeholder JU 10">
            <a:extLst>
              <a:ext uri="{FF2B5EF4-FFF2-40B4-BE49-F238E27FC236}">
                <a16:creationId xmlns:a16="http://schemas.microsoft.com/office/drawing/2014/main" id="{779D7199-0786-33EE-718B-E76152C10F91}"/>
              </a:ext>
            </a:extLst>
          </p:cNvPr>
          <p:cNvSpPr>
            <a:spLocks noGrp="1" noSelect="1"/>
          </p:cNvSpPr>
          <p:nvPr>
            <p:ph type="pic" idx="1000" hasCustomPrompt="1"/>
            <p:custDataLst>
              <p:custData r:id="rId1"/>
            </p:custDataLst>
          </p:nvPr>
        </p:nvSpPr>
        <p:spPr bwMode="auto">
          <a:xfrm>
            <a:off x="395836" y="391560"/>
            <a:ext cx="11795924" cy="6088126"/>
          </a:xfrm>
          <a:custGeom>
            <a:avLst/>
            <a:gdLst>
              <a:gd name="connsiteX0" fmla="*/ 4003003 w 11795924"/>
              <a:gd name="connsiteY0" fmla="*/ 721 h 6088126"/>
              <a:gd name="connsiteX1" fmla="*/ 4162505 w 11795924"/>
              <a:gd name="connsiteY1" fmla="*/ 14734 h 6088126"/>
              <a:gd name="connsiteX2" fmla="*/ 4263134 w 11795924"/>
              <a:gd name="connsiteY2" fmla="*/ 32512 h 6088126"/>
              <a:gd name="connsiteX3" fmla="*/ 4346937 w 11795924"/>
              <a:gd name="connsiteY3" fmla="*/ 32512 h 6088126"/>
              <a:gd name="connsiteX4" fmla="*/ 4529781 w 11795924"/>
              <a:gd name="connsiteY4" fmla="*/ 32512 h 6088126"/>
              <a:gd name="connsiteX5" fmla="*/ 4696118 w 11795924"/>
              <a:gd name="connsiteY5" fmla="*/ 32512 h 6088126"/>
              <a:gd name="connsiteX6" fmla="*/ 4839600 w 11795924"/>
              <a:gd name="connsiteY6" fmla="*/ 33464 h 6088126"/>
              <a:gd name="connsiteX7" fmla="*/ 4880232 w 11795924"/>
              <a:gd name="connsiteY7" fmla="*/ 14734 h 6088126"/>
              <a:gd name="connsiteX8" fmla="*/ 4910071 w 11795924"/>
              <a:gd name="connsiteY8" fmla="*/ 15051 h 6088126"/>
              <a:gd name="connsiteX9" fmla="*/ 4980542 w 11795924"/>
              <a:gd name="connsiteY9" fmla="*/ 4258 h 6088126"/>
              <a:gd name="connsiteX10" fmla="*/ 5177353 w 11795924"/>
              <a:gd name="connsiteY10" fmla="*/ 4575 h 6088126"/>
              <a:gd name="connsiteX11" fmla="*/ 5439874 w 11795924"/>
              <a:gd name="connsiteY11" fmla="*/ 4575 h 6088126"/>
              <a:gd name="connsiteX12" fmla="*/ 5585578 w 11795924"/>
              <a:gd name="connsiteY12" fmla="*/ 6797 h 6088126"/>
              <a:gd name="connsiteX13" fmla="*/ 5703347 w 11795924"/>
              <a:gd name="connsiteY13" fmla="*/ 14099 h 6088126"/>
              <a:gd name="connsiteX14" fmla="*/ 5781437 w 11795924"/>
              <a:gd name="connsiteY14" fmla="*/ 32829 h 6088126"/>
              <a:gd name="connsiteX15" fmla="*/ 5830322 w 11795924"/>
              <a:gd name="connsiteY15" fmla="*/ 32194 h 6088126"/>
              <a:gd name="connsiteX16" fmla="*/ 5936663 w 11795924"/>
              <a:gd name="connsiteY16" fmla="*/ 36004 h 6088126"/>
              <a:gd name="connsiteX17" fmla="*/ 6117920 w 11795924"/>
              <a:gd name="connsiteY17" fmla="*/ 46480 h 6088126"/>
              <a:gd name="connsiteX18" fmla="*/ 6432183 w 11795924"/>
              <a:gd name="connsiteY18" fmla="*/ 36004 h 6088126"/>
              <a:gd name="connsiteX19" fmla="*/ 7217841 w 11795924"/>
              <a:gd name="connsiteY19" fmla="*/ 32512 h 6088126"/>
              <a:gd name="connsiteX20" fmla="*/ 7594957 w 11795924"/>
              <a:gd name="connsiteY20" fmla="*/ 32512 h 6088126"/>
              <a:gd name="connsiteX21" fmla="*/ 7828908 w 11795924"/>
              <a:gd name="connsiteY21" fmla="*/ 43940 h 6088126"/>
              <a:gd name="connsiteX22" fmla="*/ 7932710 w 11795924"/>
              <a:gd name="connsiteY22" fmla="*/ 46480 h 6088126"/>
              <a:gd name="connsiteX23" fmla="*/ 8039369 w 11795924"/>
              <a:gd name="connsiteY23" fmla="*/ 60449 h 6088126"/>
              <a:gd name="connsiteX24" fmla="*/ 8233640 w 11795924"/>
              <a:gd name="connsiteY24" fmla="*/ 60131 h 6088126"/>
              <a:gd name="connsiteX25" fmla="*/ 8316174 w 11795924"/>
              <a:gd name="connsiteY25" fmla="*/ 60131 h 6088126"/>
              <a:gd name="connsiteX26" fmla="*/ 8400613 w 11795924"/>
              <a:gd name="connsiteY26" fmla="*/ 49337 h 6088126"/>
              <a:gd name="connsiteX27" fmla="*/ 8794870 w 11795924"/>
              <a:gd name="connsiteY27" fmla="*/ 46480 h 6088126"/>
              <a:gd name="connsiteX28" fmla="*/ 9478630 w 11795924"/>
              <a:gd name="connsiteY28" fmla="*/ 32512 h 6088126"/>
              <a:gd name="connsiteX29" fmla="*/ 9691948 w 11795924"/>
              <a:gd name="connsiteY29" fmla="*/ 4575 h 6088126"/>
              <a:gd name="connsiteX30" fmla="*/ 9852254 w 11795924"/>
              <a:gd name="connsiteY30" fmla="*/ 4575 h 6088126"/>
              <a:gd name="connsiteX31" fmla="*/ 10218260 w 11795924"/>
              <a:gd name="connsiteY31" fmla="*/ 4575 h 6088126"/>
              <a:gd name="connsiteX32" fmla="*/ 10327458 w 11795924"/>
              <a:gd name="connsiteY32" fmla="*/ 4258 h 6088126"/>
              <a:gd name="connsiteX33" fmla="*/ 10415388 w 11795924"/>
              <a:gd name="connsiteY33" fmla="*/ 15051 h 6088126"/>
              <a:gd name="connsiteX34" fmla="*/ 10582361 w 11795924"/>
              <a:gd name="connsiteY34" fmla="*/ 32512 h 6088126"/>
              <a:gd name="connsiteX35" fmla="*/ 10906782 w 11795924"/>
              <a:gd name="connsiteY35" fmla="*/ 36004 h 6088126"/>
              <a:gd name="connsiteX36" fmla="*/ 11090895 w 11795924"/>
              <a:gd name="connsiteY36" fmla="*/ 32512 h 6088126"/>
              <a:gd name="connsiteX37" fmla="*/ 11244853 w 11795924"/>
              <a:gd name="connsiteY37" fmla="*/ 15051 h 6088126"/>
              <a:gd name="connsiteX38" fmla="*/ 11412460 w 11795924"/>
              <a:gd name="connsiteY38" fmla="*/ 6797 h 6088126"/>
              <a:gd name="connsiteX39" fmla="*/ 11378811 w 11795924"/>
              <a:gd name="connsiteY39" fmla="*/ 95370 h 6088126"/>
              <a:gd name="connsiteX40" fmla="*/ 11388969 w 11795924"/>
              <a:gd name="connsiteY40" fmla="*/ 291879 h 6088126"/>
              <a:gd name="connsiteX41" fmla="*/ 11379129 w 11795924"/>
              <a:gd name="connsiteY41" fmla="*/ 595057 h 6088126"/>
              <a:gd name="connsiteX42" fmla="*/ 11378494 w 11795924"/>
              <a:gd name="connsiteY42" fmla="*/ 676010 h 6088126"/>
              <a:gd name="connsiteX43" fmla="*/ 11399127 w 11795924"/>
              <a:gd name="connsiteY43" fmla="*/ 730931 h 6088126"/>
              <a:gd name="connsiteX44" fmla="*/ 11399127 w 11795924"/>
              <a:gd name="connsiteY44" fmla="*/ 902043 h 6088126"/>
              <a:gd name="connsiteX45" fmla="*/ 11378494 w 11795924"/>
              <a:gd name="connsiteY45" fmla="*/ 974425 h 6088126"/>
              <a:gd name="connsiteX46" fmla="*/ 11389287 w 11795924"/>
              <a:gd name="connsiteY46" fmla="*/ 1044267 h 6088126"/>
              <a:gd name="connsiteX47" fmla="*/ 11406746 w 11795924"/>
              <a:gd name="connsiteY47" fmla="*/ 1175697 h 6088126"/>
              <a:gd name="connsiteX48" fmla="*/ 11378811 w 11795924"/>
              <a:gd name="connsiteY48" fmla="*/ 1336651 h 6088126"/>
              <a:gd name="connsiteX49" fmla="*/ 11386747 w 11795924"/>
              <a:gd name="connsiteY49" fmla="*/ 1517287 h 6088126"/>
              <a:gd name="connsiteX50" fmla="*/ 11388652 w 11795924"/>
              <a:gd name="connsiteY50" fmla="*/ 1730623 h 6088126"/>
              <a:gd name="connsiteX51" fmla="*/ 11379763 w 11795924"/>
              <a:gd name="connsiteY51" fmla="*/ 1892846 h 6088126"/>
              <a:gd name="connsiteX52" fmla="*/ 11399127 w 11795924"/>
              <a:gd name="connsiteY52" fmla="*/ 2510312 h 6088126"/>
              <a:gd name="connsiteX53" fmla="*/ 11388334 w 11795924"/>
              <a:gd name="connsiteY53" fmla="*/ 2675711 h 6088126"/>
              <a:gd name="connsiteX54" fmla="*/ 11390556 w 11795924"/>
              <a:gd name="connsiteY54" fmla="*/ 2784918 h 6088126"/>
              <a:gd name="connsiteX55" fmla="*/ 11381986 w 11795924"/>
              <a:gd name="connsiteY55" fmla="*/ 3129048 h 6088126"/>
              <a:gd name="connsiteX56" fmla="*/ 11398810 w 11795924"/>
              <a:gd name="connsiteY56" fmla="*/ 3199525 h 6088126"/>
              <a:gd name="connsiteX57" fmla="*/ 11396588 w 11795924"/>
              <a:gd name="connsiteY57" fmla="*/ 3372225 h 6088126"/>
              <a:gd name="connsiteX58" fmla="*/ 11388969 w 11795924"/>
              <a:gd name="connsiteY58" fmla="*/ 3531909 h 6088126"/>
              <a:gd name="connsiteX59" fmla="*/ 11405793 w 11795924"/>
              <a:gd name="connsiteY59" fmla="*/ 3685244 h 6088126"/>
              <a:gd name="connsiteX60" fmla="*/ 11419126 w 11795924"/>
              <a:gd name="connsiteY60" fmla="*/ 3863658 h 6088126"/>
              <a:gd name="connsiteX61" fmla="*/ 11406428 w 11795924"/>
              <a:gd name="connsiteY61" fmla="*/ 3960802 h 6088126"/>
              <a:gd name="connsiteX62" fmla="*/ 11409285 w 11795924"/>
              <a:gd name="connsiteY62" fmla="*/ 4036993 h 6088126"/>
              <a:gd name="connsiteX63" fmla="*/ 11407698 w 11795924"/>
              <a:gd name="connsiteY63" fmla="*/ 4354774 h 6088126"/>
              <a:gd name="connsiteX64" fmla="*/ 11563242 w 11795924"/>
              <a:gd name="connsiteY64" fmla="*/ 4344297 h 6088126"/>
              <a:gd name="connsiteX65" fmla="*/ 11702915 w 11795924"/>
              <a:gd name="connsiteY65" fmla="*/ 4347154 h 6088126"/>
              <a:gd name="connsiteX66" fmla="*/ 11795924 w 11795924"/>
              <a:gd name="connsiteY66" fmla="*/ 4361440 h 6088126"/>
              <a:gd name="connsiteX67" fmla="*/ 11795924 w 11795924"/>
              <a:gd name="connsiteY67" fmla="*/ 6050980 h 6088126"/>
              <a:gd name="connsiteX68" fmla="*/ 11760688 w 11795924"/>
              <a:gd name="connsiteY68" fmla="*/ 6051297 h 6088126"/>
              <a:gd name="connsiteX69" fmla="*/ 11664822 w 11795924"/>
              <a:gd name="connsiteY69" fmla="*/ 6078599 h 6088126"/>
              <a:gd name="connsiteX70" fmla="*/ 11601017 w 11795924"/>
              <a:gd name="connsiteY70" fmla="*/ 6064948 h 6088126"/>
              <a:gd name="connsiteX71" fmla="*/ 11534038 w 11795924"/>
              <a:gd name="connsiteY71" fmla="*/ 6064948 h 6088126"/>
              <a:gd name="connsiteX72" fmla="*/ 11437220 w 11795924"/>
              <a:gd name="connsiteY72" fmla="*/ 6064948 h 6088126"/>
              <a:gd name="connsiteX73" fmla="*/ 11122004 w 11795924"/>
              <a:gd name="connsiteY73" fmla="*/ 6064948 h 6088126"/>
              <a:gd name="connsiteX74" fmla="*/ 10981697 w 11795924"/>
              <a:gd name="connsiteY74" fmla="*/ 6047805 h 6088126"/>
              <a:gd name="connsiteX75" fmla="*/ 10849325 w 11795924"/>
              <a:gd name="connsiteY75" fmla="*/ 6047805 h 6088126"/>
              <a:gd name="connsiteX76" fmla="*/ 10748380 w 11795924"/>
              <a:gd name="connsiteY76" fmla="*/ 6048122 h 6088126"/>
              <a:gd name="connsiteX77" fmla="*/ 10686797 w 11795924"/>
              <a:gd name="connsiteY77" fmla="*/ 6026217 h 6088126"/>
              <a:gd name="connsiteX78" fmla="*/ 10573790 w 11795924"/>
              <a:gd name="connsiteY78" fmla="*/ 6052249 h 6088126"/>
              <a:gd name="connsiteX79" fmla="*/ 10258257 w 11795924"/>
              <a:gd name="connsiteY79" fmla="*/ 6064948 h 6088126"/>
              <a:gd name="connsiteX80" fmla="*/ 9968754 w 11795924"/>
              <a:gd name="connsiteY80" fmla="*/ 6051932 h 6088126"/>
              <a:gd name="connsiteX81" fmla="*/ 9669410 w 11795924"/>
              <a:gd name="connsiteY81" fmla="*/ 6051932 h 6088126"/>
              <a:gd name="connsiteX82" fmla="*/ 9304357 w 11795924"/>
              <a:gd name="connsiteY82" fmla="*/ 6051932 h 6088126"/>
              <a:gd name="connsiteX83" fmla="*/ 9001205 w 11795924"/>
              <a:gd name="connsiteY83" fmla="*/ 6024948 h 6088126"/>
              <a:gd name="connsiteX84" fmla="*/ 8419342 w 11795924"/>
              <a:gd name="connsiteY84" fmla="*/ 6025900 h 6088126"/>
              <a:gd name="connsiteX85" fmla="*/ 7809545 w 11795924"/>
              <a:gd name="connsiteY85" fmla="*/ 6025900 h 6088126"/>
              <a:gd name="connsiteX86" fmla="*/ 7161655 w 11795924"/>
              <a:gd name="connsiteY86" fmla="*/ 6025900 h 6088126"/>
              <a:gd name="connsiteX87" fmla="*/ 6957542 w 11795924"/>
              <a:gd name="connsiteY87" fmla="*/ 6047805 h 6088126"/>
              <a:gd name="connsiteX88" fmla="*/ 6809299 w 11795924"/>
              <a:gd name="connsiteY88" fmla="*/ 6047805 h 6088126"/>
              <a:gd name="connsiteX89" fmla="*/ 6483608 w 11795924"/>
              <a:gd name="connsiteY89" fmla="*/ 6047805 h 6088126"/>
              <a:gd name="connsiteX90" fmla="*/ 5838575 w 11795924"/>
              <a:gd name="connsiteY90" fmla="*/ 6047805 h 6088126"/>
              <a:gd name="connsiteX91" fmla="*/ 5672555 w 11795924"/>
              <a:gd name="connsiteY91" fmla="*/ 6025900 h 6088126"/>
              <a:gd name="connsiteX92" fmla="*/ 5503679 w 11795924"/>
              <a:gd name="connsiteY92" fmla="*/ 6025900 h 6088126"/>
              <a:gd name="connsiteX93" fmla="*/ 5349722 w 11795924"/>
              <a:gd name="connsiteY93" fmla="*/ 6025900 h 6088126"/>
              <a:gd name="connsiteX94" fmla="*/ 5172591 w 11795924"/>
              <a:gd name="connsiteY94" fmla="*/ 6047805 h 6088126"/>
              <a:gd name="connsiteX95" fmla="*/ 4846266 w 11795924"/>
              <a:gd name="connsiteY95" fmla="*/ 6051297 h 6088126"/>
              <a:gd name="connsiteX96" fmla="*/ 4740876 w 11795924"/>
              <a:gd name="connsiteY96" fmla="*/ 6064948 h 6088126"/>
              <a:gd name="connsiteX97" fmla="*/ 4617393 w 11795924"/>
              <a:gd name="connsiteY97" fmla="*/ 6064948 h 6088126"/>
              <a:gd name="connsiteX98" fmla="*/ 4496767 w 11795924"/>
              <a:gd name="connsiteY98" fmla="*/ 6064313 h 6088126"/>
              <a:gd name="connsiteX99" fmla="*/ 4380902 w 11795924"/>
              <a:gd name="connsiteY99" fmla="*/ 6082408 h 6088126"/>
              <a:gd name="connsiteX100" fmla="*/ 4115525 w 11795924"/>
              <a:gd name="connsiteY100" fmla="*/ 6082408 h 6088126"/>
              <a:gd name="connsiteX101" fmla="*/ 3855543 w 11795924"/>
              <a:gd name="connsiteY101" fmla="*/ 6064948 h 6088126"/>
              <a:gd name="connsiteX102" fmla="*/ 3691429 w 11795924"/>
              <a:gd name="connsiteY102" fmla="*/ 6064948 h 6088126"/>
              <a:gd name="connsiteX103" fmla="*/ 3564453 w 11795924"/>
              <a:gd name="connsiteY103" fmla="*/ 6051615 h 6088126"/>
              <a:gd name="connsiteX104" fmla="*/ 3449541 w 11795924"/>
              <a:gd name="connsiteY104" fmla="*/ 6047487 h 6088126"/>
              <a:gd name="connsiteX105" fmla="*/ 3381927 w 11795924"/>
              <a:gd name="connsiteY105" fmla="*/ 6048757 h 6088126"/>
              <a:gd name="connsiteX106" fmla="*/ 3314630 w 11795924"/>
              <a:gd name="connsiteY106" fmla="*/ 6024948 h 6088126"/>
              <a:gd name="connsiteX107" fmla="*/ 3108296 w 11795924"/>
              <a:gd name="connsiteY107" fmla="*/ 6025900 h 6088126"/>
              <a:gd name="connsiteX108" fmla="*/ 2973702 w 11795924"/>
              <a:gd name="connsiteY108" fmla="*/ 6025583 h 6088126"/>
              <a:gd name="connsiteX109" fmla="*/ 2933705 w 11795924"/>
              <a:gd name="connsiteY109" fmla="*/ 6048757 h 6088126"/>
              <a:gd name="connsiteX110" fmla="*/ 2881963 w 11795924"/>
              <a:gd name="connsiteY110" fmla="*/ 6047805 h 6088126"/>
              <a:gd name="connsiteX111" fmla="*/ 2803873 w 11795924"/>
              <a:gd name="connsiteY111" fmla="*/ 6047805 h 6088126"/>
              <a:gd name="connsiteX112" fmla="*/ 2612776 w 11795924"/>
              <a:gd name="connsiteY112" fmla="*/ 6025900 h 6088126"/>
              <a:gd name="connsiteX113" fmla="*/ 2282324 w 11795924"/>
              <a:gd name="connsiteY113" fmla="*/ 6024948 h 6088126"/>
              <a:gd name="connsiteX114" fmla="*/ 2154079 w 11795924"/>
              <a:gd name="connsiteY114" fmla="*/ 6047805 h 6088126"/>
              <a:gd name="connsiteX115" fmla="*/ 2053134 w 11795924"/>
              <a:gd name="connsiteY115" fmla="*/ 6047805 h 6088126"/>
              <a:gd name="connsiteX116" fmla="*/ 1689668 w 11795924"/>
              <a:gd name="connsiteY116" fmla="*/ 6048757 h 6088126"/>
              <a:gd name="connsiteX117" fmla="*/ 1420163 w 11795924"/>
              <a:gd name="connsiteY117" fmla="*/ 6064948 h 6088126"/>
              <a:gd name="connsiteX118" fmla="*/ 1157008 w 11795924"/>
              <a:gd name="connsiteY118" fmla="*/ 6064948 h 6088126"/>
              <a:gd name="connsiteX119" fmla="*/ 862743 w 11795924"/>
              <a:gd name="connsiteY119" fmla="*/ 6064948 h 6088126"/>
              <a:gd name="connsiteX120" fmla="*/ 720214 w 11795924"/>
              <a:gd name="connsiteY120" fmla="*/ 6082408 h 6088126"/>
              <a:gd name="connsiteX121" fmla="*/ 628474 w 11795924"/>
              <a:gd name="connsiteY121" fmla="*/ 6082408 h 6088126"/>
              <a:gd name="connsiteX122" fmla="*/ 542131 w 11795924"/>
              <a:gd name="connsiteY122" fmla="*/ 6068758 h 6088126"/>
              <a:gd name="connsiteX123" fmla="*/ 409760 w 11795924"/>
              <a:gd name="connsiteY123" fmla="*/ 6064948 h 6088126"/>
              <a:gd name="connsiteX124" fmla="*/ 234534 w 11795924"/>
              <a:gd name="connsiteY124" fmla="*/ 6064948 h 6088126"/>
              <a:gd name="connsiteX125" fmla="*/ 91053 w 11795924"/>
              <a:gd name="connsiteY125" fmla="*/ 6063678 h 6088126"/>
              <a:gd name="connsiteX126" fmla="*/ 5344 w 11795924"/>
              <a:gd name="connsiteY126" fmla="*/ 6088123 h 6088126"/>
              <a:gd name="connsiteX127" fmla="*/ 16455 w 11795924"/>
              <a:gd name="connsiteY127" fmla="*/ 5990662 h 6088126"/>
              <a:gd name="connsiteX128" fmla="*/ 61848 w 11795924"/>
              <a:gd name="connsiteY128" fmla="*/ 5839549 h 6088126"/>
              <a:gd name="connsiteX129" fmla="*/ 46929 w 11795924"/>
              <a:gd name="connsiteY129" fmla="*/ 5663992 h 6088126"/>
              <a:gd name="connsiteX130" fmla="*/ 47881 w 11795924"/>
              <a:gd name="connsiteY130" fmla="*/ 5535419 h 6088126"/>
              <a:gd name="connsiteX131" fmla="*/ 35183 w 11795924"/>
              <a:gd name="connsiteY131" fmla="*/ 5459228 h 6088126"/>
              <a:gd name="connsiteX132" fmla="*/ 27565 w 11795924"/>
              <a:gd name="connsiteY132" fmla="*/ 5391291 h 6088126"/>
              <a:gd name="connsiteX133" fmla="*/ 28200 w 11795924"/>
              <a:gd name="connsiteY133" fmla="*/ 5259544 h 6088126"/>
              <a:gd name="connsiteX134" fmla="*/ 6614 w 11795924"/>
              <a:gd name="connsiteY134" fmla="*/ 5088431 h 6088126"/>
              <a:gd name="connsiteX135" fmla="*/ 6614 w 11795924"/>
              <a:gd name="connsiteY135" fmla="*/ 4939541 h 6088126"/>
              <a:gd name="connsiteX136" fmla="*/ 18359 w 11795924"/>
              <a:gd name="connsiteY136" fmla="*/ 4802714 h 6088126"/>
              <a:gd name="connsiteX137" fmla="*/ 27882 w 11795924"/>
              <a:gd name="connsiteY137" fmla="*/ 4646840 h 6088126"/>
              <a:gd name="connsiteX138" fmla="*/ 35183 w 11795924"/>
              <a:gd name="connsiteY138" fmla="*/ 4508108 h 6088126"/>
              <a:gd name="connsiteX139" fmla="*/ 33596 w 11795924"/>
              <a:gd name="connsiteY139" fmla="*/ 4389060 h 6088126"/>
              <a:gd name="connsiteX140" fmla="*/ 35183 w 11795924"/>
              <a:gd name="connsiteY140" fmla="*/ 4259217 h 6088126"/>
              <a:gd name="connsiteX141" fmla="*/ 27882 w 11795924"/>
              <a:gd name="connsiteY141" fmla="*/ 4034136 h 6088126"/>
              <a:gd name="connsiteX142" fmla="*/ 18994 w 11795924"/>
              <a:gd name="connsiteY142" fmla="*/ 3893499 h 6088126"/>
              <a:gd name="connsiteX143" fmla="*/ 20899 w 11795924"/>
              <a:gd name="connsiteY143" fmla="*/ 3766514 h 6088126"/>
              <a:gd name="connsiteX144" fmla="*/ 18359 w 11795924"/>
              <a:gd name="connsiteY144" fmla="*/ 3466511 h 6088126"/>
              <a:gd name="connsiteX145" fmla="*/ 25978 w 11795924"/>
              <a:gd name="connsiteY145" fmla="*/ 3310002 h 6088126"/>
              <a:gd name="connsiteX146" fmla="*/ 49468 w 11795924"/>
              <a:gd name="connsiteY146" fmla="*/ 3154128 h 6088126"/>
              <a:gd name="connsiteX147" fmla="*/ 48516 w 11795924"/>
              <a:gd name="connsiteY147" fmla="*/ 2997618 h 6088126"/>
              <a:gd name="connsiteX148" fmla="*/ 34866 w 11795924"/>
              <a:gd name="connsiteY148" fmla="*/ 2939523 h 6088126"/>
              <a:gd name="connsiteX149" fmla="*/ 26295 w 11795924"/>
              <a:gd name="connsiteY149" fmla="*/ 2883332 h 6088126"/>
              <a:gd name="connsiteX150" fmla="*/ 20899 w 11795924"/>
              <a:gd name="connsiteY150" fmla="*/ 2736981 h 6088126"/>
              <a:gd name="connsiteX151" fmla="*/ 27882 w 11795924"/>
              <a:gd name="connsiteY151" fmla="*/ 2578249 h 6088126"/>
              <a:gd name="connsiteX152" fmla="*/ 27882 w 11795924"/>
              <a:gd name="connsiteY152" fmla="*/ 2305548 h 6088126"/>
              <a:gd name="connsiteX153" fmla="*/ 15820 w 11795924"/>
              <a:gd name="connsiteY153" fmla="*/ 2180785 h 6088126"/>
              <a:gd name="connsiteX154" fmla="*/ 6297 w 11795924"/>
              <a:gd name="connsiteY154" fmla="*/ 2159198 h 6088126"/>
              <a:gd name="connsiteX155" fmla="*/ 6614 w 11795924"/>
              <a:gd name="connsiteY155" fmla="*/ 2129674 h 6088126"/>
              <a:gd name="connsiteX156" fmla="*/ 6614 w 11795924"/>
              <a:gd name="connsiteY156" fmla="*/ 2061102 h 6088126"/>
              <a:gd name="connsiteX157" fmla="*/ 4709 w 11795924"/>
              <a:gd name="connsiteY157" fmla="*/ 1915069 h 6088126"/>
              <a:gd name="connsiteX158" fmla="*/ 18359 w 11795924"/>
              <a:gd name="connsiteY158" fmla="*/ 1846814 h 6088126"/>
              <a:gd name="connsiteX159" fmla="*/ 6297 w 11795924"/>
              <a:gd name="connsiteY159" fmla="*/ 1778242 h 6088126"/>
              <a:gd name="connsiteX160" fmla="*/ 6614 w 11795924"/>
              <a:gd name="connsiteY160" fmla="*/ 1642050 h 6088126"/>
              <a:gd name="connsiteX161" fmla="*/ 5979 w 11795924"/>
              <a:gd name="connsiteY161" fmla="*/ 1583320 h 6088126"/>
              <a:gd name="connsiteX162" fmla="*/ 18359 w 11795924"/>
              <a:gd name="connsiteY162" fmla="*/ 1524906 h 6088126"/>
              <a:gd name="connsiteX163" fmla="*/ 28200 w 11795924"/>
              <a:gd name="connsiteY163" fmla="*/ 1271571 h 6088126"/>
              <a:gd name="connsiteX164" fmla="*/ 35183 w 11795924"/>
              <a:gd name="connsiteY164" fmla="*/ 1203316 h 6088126"/>
              <a:gd name="connsiteX165" fmla="*/ 34549 w 11795924"/>
              <a:gd name="connsiteY165" fmla="*/ 1136331 h 6088126"/>
              <a:gd name="connsiteX166" fmla="*/ 48833 w 11795924"/>
              <a:gd name="connsiteY166" fmla="*/ 1085855 h 6088126"/>
              <a:gd name="connsiteX167" fmla="*/ 49468 w 11795924"/>
              <a:gd name="connsiteY167" fmla="*/ 1019822 h 6088126"/>
              <a:gd name="connsiteX168" fmla="*/ 49468 w 11795924"/>
              <a:gd name="connsiteY168" fmla="*/ 890615 h 6088126"/>
              <a:gd name="connsiteX169" fmla="*/ 48833 w 11795924"/>
              <a:gd name="connsiteY169" fmla="*/ 834424 h 6088126"/>
              <a:gd name="connsiteX170" fmla="*/ 34866 w 11795924"/>
              <a:gd name="connsiteY170" fmla="*/ 783630 h 6088126"/>
              <a:gd name="connsiteX171" fmla="*/ 35183 w 11795924"/>
              <a:gd name="connsiteY171" fmla="*/ 705216 h 6088126"/>
              <a:gd name="connsiteX172" fmla="*/ 47564 w 11795924"/>
              <a:gd name="connsiteY172" fmla="*/ 656644 h 6088126"/>
              <a:gd name="connsiteX173" fmla="*/ 65023 w 11795924"/>
              <a:gd name="connsiteY173" fmla="*/ 543945 h 6088126"/>
              <a:gd name="connsiteX174" fmla="*/ 85021 w 11795924"/>
              <a:gd name="connsiteY174" fmla="*/ 422674 h 6088126"/>
              <a:gd name="connsiteX175" fmla="*/ 78038 w 11795924"/>
              <a:gd name="connsiteY175" fmla="*/ 295371 h 6088126"/>
              <a:gd name="connsiteX176" fmla="*/ 62166 w 11795924"/>
              <a:gd name="connsiteY176" fmla="*/ 200132 h 6088126"/>
              <a:gd name="connsiteX177" fmla="*/ 47564 w 11795924"/>
              <a:gd name="connsiteY177" fmla="*/ 166481 h 6088126"/>
              <a:gd name="connsiteX178" fmla="*/ 46929 w 11795924"/>
              <a:gd name="connsiteY178" fmla="*/ 110608 h 6088126"/>
              <a:gd name="connsiteX179" fmla="*/ 54865 w 11795924"/>
              <a:gd name="connsiteY179" fmla="*/ 49337 h 6088126"/>
              <a:gd name="connsiteX180" fmla="*/ 58674 w 11795924"/>
              <a:gd name="connsiteY180" fmla="*/ 36004 h 6088126"/>
              <a:gd name="connsiteX181" fmla="*/ 219615 w 11795924"/>
              <a:gd name="connsiteY181" fmla="*/ 32194 h 6088126"/>
              <a:gd name="connsiteX182" fmla="*/ 322465 w 11795924"/>
              <a:gd name="connsiteY182" fmla="*/ 14734 h 6088126"/>
              <a:gd name="connsiteX183" fmla="*/ 388809 w 11795924"/>
              <a:gd name="connsiteY183" fmla="*/ 15051 h 6088126"/>
              <a:gd name="connsiteX184" fmla="*/ 571335 w 11795924"/>
              <a:gd name="connsiteY184" fmla="*/ 4575 h 6088126"/>
              <a:gd name="connsiteX185" fmla="*/ 731324 w 11795924"/>
              <a:gd name="connsiteY185" fmla="*/ 4575 h 6088126"/>
              <a:gd name="connsiteX186" fmla="*/ 1098282 w 11795924"/>
              <a:gd name="connsiteY186" fmla="*/ 4575 h 6088126"/>
              <a:gd name="connsiteX187" fmla="*/ 1181133 w 11795924"/>
              <a:gd name="connsiteY187" fmla="*/ 15369 h 6088126"/>
              <a:gd name="connsiteX188" fmla="*/ 1223352 w 11795924"/>
              <a:gd name="connsiteY188" fmla="*/ 14099 h 6088126"/>
              <a:gd name="connsiteX189" fmla="*/ 1252874 w 11795924"/>
              <a:gd name="connsiteY189" fmla="*/ 33464 h 6088126"/>
              <a:gd name="connsiteX190" fmla="*/ 1412862 w 11795924"/>
              <a:gd name="connsiteY190" fmla="*/ 36004 h 6088126"/>
              <a:gd name="connsiteX191" fmla="*/ 2841966 w 11795924"/>
              <a:gd name="connsiteY191" fmla="*/ 32512 h 6088126"/>
              <a:gd name="connsiteX192" fmla="*/ 2995606 w 11795924"/>
              <a:gd name="connsiteY192" fmla="*/ 15051 h 6088126"/>
              <a:gd name="connsiteX193" fmla="*/ 3150515 w 11795924"/>
              <a:gd name="connsiteY193" fmla="*/ 15051 h 6088126"/>
              <a:gd name="connsiteX194" fmla="*/ 3519377 w 11795924"/>
              <a:gd name="connsiteY194" fmla="*/ 15051 h 6088126"/>
              <a:gd name="connsiteX195" fmla="*/ 4003003 w 11795924"/>
              <a:gd name="connsiteY195" fmla="*/ 721 h 608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1795924" h="6088126">
                <a:moveTo>
                  <a:pt x="4003003" y="721"/>
                </a:moveTo>
                <a:cubicBezTo>
                  <a:pt x="4056680" y="2254"/>
                  <a:pt x="4109969" y="6400"/>
                  <a:pt x="4162505" y="14734"/>
                </a:cubicBezTo>
                <a:cubicBezTo>
                  <a:pt x="4200915" y="20766"/>
                  <a:pt x="4222501" y="30924"/>
                  <a:pt x="4263134" y="32512"/>
                </a:cubicBezTo>
                <a:cubicBezTo>
                  <a:pt x="4290750" y="33464"/>
                  <a:pt x="4319003" y="32512"/>
                  <a:pt x="4346937" y="32512"/>
                </a:cubicBezTo>
                <a:cubicBezTo>
                  <a:pt x="4346937" y="32512"/>
                  <a:pt x="4346937" y="32512"/>
                  <a:pt x="4529781" y="32512"/>
                </a:cubicBezTo>
                <a:cubicBezTo>
                  <a:pt x="4529781" y="32512"/>
                  <a:pt x="4529781" y="32512"/>
                  <a:pt x="4696118" y="32512"/>
                </a:cubicBezTo>
                <a:cubicBezTo>
                  <a:pt x="4738020" y="32512"/>
                  <a:pt x="4799285" y="40766"/>
                  <a:pt x="4839600" y="33464"/>
                </a:cubicBezTo>
                <a:cubicBezTo>
                  <a:pt x="4857377" y="29972"/>
                  <a:pt x="4859282" y="18226"/>
                  <a:pt x="4880232" y="14734"/>
                </a:cubicBezTo>
                <a:cubicBezTo>
                  <a:pt x="4887533" y="13464"/>
                  <a:pt x="4903087" y="15051"/>
                  <a:pt x="4910071" y="15051"/>
                </a:cubicBezTo>
                <a:cubicBezTo>
                  <a:pt x="4938323" y="14416"/>
                  <a:pt x="4955147" y="7432"/>
                  <a:pt x="4980542" y="4258"/>
                </a:cubicBezTo>
                <a:cubicBezTo>
                  <a:pt x="5042125" y="-3044"/>
                  <a:pt x="5115135" y="4575"/>
                  <a:pt x="5177353" y="4575"/>
                </a:cubicBezTo>
                <a:cubicBezTo>
                  <a:pt x="5177353" y="4575"/>
                  <a:pt x="5177353" y="4575"/>
                  <a:pt x="5439874" y="4575"/>
                </a:cubicBezTo>
                <a:cubicBezTo>
                  <a:pt x="5488442" y="4575"/>
                  <a:pt x="5537962" y="2035"/>
                  <a:pt x="5585578" y="6797"/>
                </a:cubicBezTo>
                <a:cubicBezTo>
                  <a:pt x="5622718" y="10607"/>
                  <a:pt x="5665572" y="9654"/>
                  <a:pt x="5703347" y="14099"/>
                </a:cubicBezTo>
                <a:cubicBezTo>
                  <a:pt x="5732551" y="17591"/>
                  <a:pt x="5753819" y="29337"/>
                  <a:pt x="5781437" y="32829"/>
                </a:cubicBezTo>
                <a:cubicBezTo>
                  <a:pt x="5796039" y="34734"/>
                  <a:pt x="5815402" y="32194"/>
                  <a:pt x="5830322" y="32194"/>
                </a:cubicBezTo>
                <a:cubicBezTo>
                  <a:pt x="5865875" y="33147"/>
                  <a:pt x="5901110" y="35686"/>
                  <a:pt x="5936663" y="36004"/>
                </a:cubicBezTo>
                <a:cubicBezTo>
                  <a:pt x="5999833" y="36321"/>
                  <a:pt x="6056020" y="46798"/>
                  <a:pt x="6117920" y="46480"/>
                </a:cubicBezTo>
                <a:cubicBezTo>
                  <a:pt x="6229341" y="45845"/>
                  <a:pt x="6322033" y="36004"/>
                  <a:pt x="6432183" y="36004"/>
                </a:cubicBezTo>
                <a:cubicBezTo>
                  <a:pt x="6693752" y="36004"/>
                  <a:pt x="6955955" y="32512"/>
                  <a:pt x="7217841" y="32512"/>
                </a:cubicBezTo>
                <a:cubicBezTo>
                  <a:pt x="7343546" y="32512"/>
                  <a:pt x="7469252" y="31877"/>
                  <a:pt x="7594957" y="32512"/>
                </a:cubicBezTo>
                <a:cubicBezTo>
                  <a:pt x="7673046" y="32829"/>
                  <a:pt x="7755263" y="36639"/>
                  <a:pt x="7828908" y="43940"/>
                </a:cubicBezTo>
                <a:cubicBezTo>
                  <a:pt x="7863191" y="47433"/>
                  <a:pt x="7897792" y="46798"/>
                  <a:pt x="7932710" y="46480"/>
                </a:cubicBezTo>
                <a:cubicBezTo>
                  <a:pt x="7974295" y="45845"/>
                  <a:pt x="8000642" y="56639"/>
                  <a:pt x="8039369" y="60449"/>
                </a:cubicBezTo>
                <a:cubicBezTo>
                  <a:pt x="8101270" y="67115"/>
                  <a:pt x="8170788" y="60131"/>
                  <a:pt x="8233640" y="60131"/>
                </a:cubicBezTo>
                <a:cubicBezTo>
                  <a:pt x="8260940" y="60131"/>
                  <a:pt x="8288558" y="60131"/>
                  <a:pt x="8316174" y="60131"/>
                </a:cubicBezTo>
                <a:cubicBezTo>
                  <a:pt x="8350775" y="60449"/>
                  <a:pt x="8371408" y="54417"/>
                  <a:pt x="8400613" y="49337"/>
                </a:cubicBezTo>
                <a:cubicBezTo>
                  <a:pt x="8520287" y="29655"/>
                  <a:pt x="8671387" y="46480"/>
                  <a:pt x="8794870" y="46480"/>
                </a:cubicBezTo>
                <a:cubicBezTo>
                  <a:pt x="9025012" y="46480"/>
                  <a:pt x="9245949" y="30290"/>
                  <a:pt x="9478630" y="32512"/>
                </a:cubicBezTo>
                <a:cubicBezTo>
                  <a:pt x="9554181" y="33147"/>
                  <a:pt x="9615129" y="6162"/>
                  <a:pt x="9691948" y="4575"/>
                </a:cubicBezTo>
                <a:cubicBezTo>
                  <a:pt x="9745278" y="3623"/>
                  <a:pt x="9798925" y="4575"/>
                  <a:pt x="9852254" y="4575"/>
                </a:cubicBezTo>
                <a:cubicBezTo>
                  <a:pt x="9852254" y="4575"/>
                  <a:pt x="9852254" y="4575"/>
                  <a:pt x="10218260" y="4575"/>
                </a:cubicBezTo>
                <a:cubicBezTo>
                  <a:pt x="10253178" y="4575"/>
                  <a:pt x="10292858" y="1083"/>
                  <a:pt x="10327458" y="4258"/>
                </a:cubicBezTo>
                <a:cubicBezTo>
                  <a:pt x="10359202" y="7432"/>
                  <a:pt x="10381740" y="14416"/>
                  <a:pt x="10415388" y="15051"/>
                </a:cubicBezTo>
                <a:cubicBezTo>
                  <a:pt x="10476336" y="16004"/>
                  <a:pt x="10520143" y="31242"/>
                  <a:pt x="10582361" y="32512"/>
                </a:cubicBezTo>
                <a:cubicBezTo>
                  <a:pt x="10689654" y="34734"/>
                  <a:pt x="10799170" y="40448"/>
                  <a:pt x="10906782" y="36004"/>
                </a:cubicBezTo>
                <a:cubicBezTo>
                  <a:pt x="10968047" y="33464"/>
                  <a:pt x="11028995" y="32194"/>
                  <a:pt x="11090895" y="32512"/>
                </a:cubicBezTo>
                <a:cubicBezTo>
                  <a:pt x="11152161" y="32829"/>
                  <a:pt x="11183270" y="15051"/>
                  <a:pt x="11244853" y="15051"/>
                </a:cubicBezTo>
                <a:cubicBezTo>
                  <a:pt x="11303896" y="15051"/>
                  <a:pt x="11357543" y="9972"/>
                  <a:pt x="11412460" y="6797"/>
                </a:cubicBezTo>
                <a:cubicBezTo>
                  <a:pt x="11396270" y="35051"/>
                  <a:pt x="11382938" y="66480"/>
                  <a:pt x="11378811" y="95370"/>
                </a:cubicBezTo>
                <a:cubicBezTo>
                  <a:pt x="11369288" y="163624"/>
                  <a:pt x="11387382" y="229021"/>
                  <a:pt x="11388969" y="291879"/>
                </a:cubicBezTo>
                <a:cubicBezTo>
                  <a:pt x="11391509" y="397595"/>
                  <a:pt x="11379129" y="492199"/>
                  <a:pt x="11379129" y="595057"/>
                </a:cubicBezTo>
                <a:cubicBezTo>
                  <a:pt x="11379129" y="620771"/>
                  <a:pt x="11375319" y="651248"/>
                  <a:pt x="11378494" y="676010"/>
                </a:cubicBezTo>
                <a:cubicBezTo>
                  <a:pt x="11380716" y="694105"/>
                  <a:pt x="11396905" y="714423"/>
                  <a:pt x="11399127" y="730931"/>
                </a:cubicBezTo>
                <a:cubicBezTo>
                  <a:pt x="11406111" y="776963"/>
                  <a:pt x="11403889" y="855377"/>
                  <a:pt x="11399127" y="902043"/>
                </a:cubicBezTo>
                <a:cubicBezTo>
                  <a:pt x="11395953" y="931250"/>
                  <a:pt x="11382938" y="947123"/>
                  <a:pt x="11378494" y="974425"/>
                </a:cubicBezTo>
                <a:cubicBezTo>
                  <a:pt x="11373732" y="1003949"/>
                  <a:pt x="11387065" y="1019188"/>
                  <a:pt x="11389287" y="1044267"/>
                </a:cubicBezTo>
                <a:cubicBezTo>
                  <a:pt x="11393731" y="1089029"/>
                  <a:pt x="11402302" y="1131570"/>
                  <a:pt x="11406746" y="1175697"/>
                </a:cubicBezTo>
                <a:cubicBezTo>
                  <a:pt x="11412142" y="1232523"/>
                  <a:pt x="11384208" y="1282047"/>
                  <a:pt x="11378811" y="1336651"/>
                </a:cubicBezTo>
                <a:cubicBezTo>
                  <a:pt x="11372780" y="1395699"/>
                  <a:pt x="11379763" y="1461096"/>
                  <a:pt x="11386747" y="1517287"/>
                </a:cubicBezTo>
                <a:cubicBezTo>
                  <a:pt x="11396270" y="1594431"/>
                  <a:pt x="11401667" y="1653162"/>
                  <a:pt x="11388652" y="1730623"/>
                </a:cubicBezTo>
                <a:cubicBezTo>
                  <a:pt x="11379446" y="1785226"/>
                  <a:pt x="11379129" y="1836020"/>
                  <a:pt x="11379763" y="1892846"/>
                </a:cubicBezTo>
                <a:cubicBezTo>
                  <a:pt x="11381033" y="1987133"/>
                  <a:pt x="11389604" y="2467137"/>
                  <a:pt x="11399127" y="2510312"/>
                </a:cubicBezTo>
                <a:cubicBezTo>
                  <a:pt x="11412142" y="2567773"/>
                  <a:pt x="11379129" y="2620789"/>
                  <a:pt x="11388334" y="2675711"/>
                </a:cubicBezTo>
                <a:cubicBezTo>
                  <a:pt x="11394683" y="2714441"/>
                  <a:pt x="11422935" y="2748727"/>
                  <a:pt x="11390556" y="2784918"/>
                </a:cubicBezTo>
                <a:cubicBezTo>
                  <a:pt x="11404206" y="2810315"/>
                  <a:pt x="11367701" y="3094127"/>
                  <a:pt x="11381986" y="3129048"/>
                </a:cubicBezTo>
                <a:cubicBezTo>
                  <a:pt x="11394048" y="3158572"/>
                  <a:pt x="11399127" y="3160477"/>
                  <a:pt x="11398810" y="3199525"/>
                </a:cubicBezTo>
                <a:cubicBezTo>
                  <a:pt x="11398492" y="3256033"/>
                  <a:pt x="11403254" y="3317304"/>
                  <a:pt x="11396588" y="3372225"/>
                </a:cubicBezTo>
                <a:cubicBezTo>
                  <a:pt x="11394048" y="3393812"/>
                  <a:pt x="11381986" y="3504924"/>
                  <a:pt x="11388969" y="3531909"/>
                </a:cubicBezTo>
                <a:cubicBezTo>
                  <a:pt x="11401349" y="3580798"/>
                  <a:pt x="11397540" y="3634449"/>
                  <a:pt x="11405793" y="3685244"/>
                </a:cubicBezTo>
                <a:cubicBezTo>
                  <a:pt x="11414999" y="3740165"/>
                  <a:pt x="11428331" y="3803657"/>
                  <a:pt x="11419126" y="3863658"/>
                </a:cubicBezTo>
                <a:cubicBezTo>
                  <a:pt x="11413412" y="3900484"/>
                  <a:pt x="11406428" y="3920484"/>
                  <a:pt x="11406428" y="3960802"/>
                </a:cubicBezTo>
                <a:cubicBezTo>
                  <a:pt x="11406428" y="3986834"/>
                  <a:pt x="11405476" y="4011913"/>
                  <a:pt x="11409285" y="4036993"/>
                </a:cubicBezTo>
                <a:cubicBezTo>
                  <a:pt x="11414682" y="4076358"/>
                  <a:pt x="11435632" y="4326837"/>
                  <a:pt x="11407698" y="4354774"/>
                </a:cubicBezTo>
                <a:cubicBezTo>
                  <a:pt x="11458805" y="4374774"/>
                  <a:pt x="11513722" y="4346202"/>
                  <a:pt x="11563242" y="4344297"/>
                </a:cubicBezTo>
                <a:cubicBezTo>
                  <a:pt x="11608636" y="4342393"/>
                  <a:pt x="11658791" y="4338266"/>
                  <a:pt x="11702915" y="4347154"/>
                </a:cubicBezTo>
                <a:cubicBezTo>
                  <a:pt x="11723231" y="4351281"/>
                  <a:pt x="11764815" y="4365250"/>
                  <a:pt x="11795924" y="4361440"/>
                </a:cubicBezTo>
                <a:cubicBezTo>
                  <a:pt x="11795924" y="4361440"/>
                  <a:pt x="11795924" y="4361440"/>
                  <a:pt x="11795924" y="6050980"/>
                </a:cubicBezTo>
                <a:cubicBezTo>
                  <a:pt x="11784496" y="6049392"/>
                  <a:pt x="11772751" y="6049392"/>
                  <a:pt x="11760688" y="6051297"/>
                </a:cubicBezTo>
                <a:cubicBezTo>
                  <a:pt x="11723231" y="6057646"/>
                  <a:pt x="11705772" y="6085583"/>
                  <a:pt x="11664822" y="6078599"/>
                </a:cubicBezTo>
                <a:cubicBezTo>
                  <a:pt x="11647046" y="6075424"/>
                  <a:pt x="11627365" y="6064631"/>
                  <a:pt x="11601017" y="6064948"/>
                </a:cubicBezTo>
                <a:cubicBezTo>
                  <a:pt x="11578797" y="6065265"/>
                  <a:pt x="11556576" y="6064948"/>
                  <a:pt x="11534038" y="6064948"/>
                </a:cubicBezTo>
                <a:cubicBezTo>
                  <a:pt x="11534038" y="6064948"/>
                  <a:pt x="11534038" y="6064948"/>
                  <a:pt x="11437220" y="6064948"/>
                </a:cubicBezTo>
                <a:cubicBezTo>
                  <a:pt x="11332465" y="6064948"/>
                  <a:pt x="11227076" y="6068123"/>
                  <a:pt x="11122004" y="6064948"/>
                </a:cubicBezTo>
                <a:cubicBezTo>
                  <a:pt x="11073119" y="6063678"/>
                  <a:pt x="11031217" y="6049710"/>
                  <a:pt x="10981697" y="6047805"/>
                </a:cubicBezTo>
                <a:cubicBezTo>
                  <a:pt x="10937573" y="6045900"/>
                  <a:pt x="10893449" y="6047805"/>
                  <a:pt x="10849325" y="6047805"/>
                </a:cubicBezTo>
                <a:cubicBezTo>
                  <a:pt x="10819804" y="6047805"/>
                  <a:pt x="10776632" y="6055107"/>
                  <a:pt x="10748380" y="6048122"/>
                </a:cubicBezTo>
                <a:cubicBezTo>
                  <a:pt x="10724255" y="6042091"/>
                  <a:pt x="10715684" y="6030662"/>
                  <a:pt x="10686797" y="6026217"/>
                </a:cubicBezTo>
                <a:cubicBezTo>
                  <a:pt x="10635055" y="6017646"/>
                  <a:pt x="10618231" y="6047805"/>
                  <a:pt x="10573790" y="6052249"/>
                </a:cubicBezTo>
                <a:cubicBezTo>
                  <a:pt x="10469035" y="6063043"/>
                  <a:pt x="10365868" y="6064948"/>
                  <a:pt x="10258257" y="6064948"/>
                </a:cubicBezTo>
                <a:cubicBezTo>
                  <a:pt x="10160169" y="6064948"/>
                  <a:pt x="10068747" y="6051932"/>
                  <a:pt x="9968754" y="6051932"/>
                </a:cubicBezTo>
                <a:cubicBezTo>
                  <a:pt x="9968754" y="6051932"/>
                  <a:pt x="9968754" y="6051932"/>
                  <a:pt x="9669410" y="6051932"/>
                </a:cubicBezTo>
                <a:cubicBezTo>
                  <a:pt x="9547832" y="6051932"/>
                  <a:pt x="9425936" y="6051932"/>
                  <a:pt x="9304357" y="6051932"/>
                </a:cubicBezTo>
                <a:cubicBezTo>
                  <a:pt x="9255472" y="6052249"/>
                  <a:pt x="9011680" y="6066853"/>
                  <a:pt x="9001205" y="6024948"/>
                </a:cubicBezTo>
                <a:cubicBezTo>
                  <a:pt x="8809790" y="6040186"/>
                  <a:pt x="8611391" y="6025900"/>
                  <a:pt x="8419342" y="6025900"/>
                </a:cubicBezTo>
                <a:cubicBezTo>
                  <a:pt x="8419342" y="6025900"/>
                  <a:pt x="8419342" y="6025900"/>
                  <a:pt x="7809545" y="6025900"/>
                </a:cubicBezTo>
                <a:cubicBezTo>
                  <a:pt x="7593687" y="6025900"/>
                  <a:pt x="7377830" y="6027170"/>
                  <a:pt x="7161655" y="6025900"/>
                </a:cubicBezTo>
                <a:cubicBezTo>
                  <a:pt x="7088961" y="6025583"/>
                  <a:pt x="7031823" y="6047487"/>
                  <a:pt x="6957542" y="6047805"/>
                </a:cubicBezTo>
                <a:cubicBezTo>
                  <a:pt x="6908340" y="6047805"/>
                  <a:pt x="6858819" y="6047805"/>
                  <a:pt x="6809299" y="6047805"/>
                </a:cubicBezTo>
                <a:cubicBezTo>
                  <a:pt x="6809299" y="6047805"/>
                  <a:pt x="6809299" y="6047805"/>
                  <a:pt x="6483608" y="6047805"/>
                </a:cubicBezTo>
                <a:cubicBezTo>
                  <a:pt x="6269020" y="6047805"/>
                  <a:pt x="6048719" y="6055424"/>
                  <a:pt x="5838575" y="6047805"/>
                </a:cubicBezTo>
                <a:cubicBezTo>
                  <a:pt x="5776675" y="6045265"/>
                  <a:pt x="5736043" y="6025900"/>
                  <a:pt x="5672555" y="6025900"/>
                </a:cubicBezTo>
                <a:cubicBezTo>
                  <a:pt x="5616369" y="6025900"/>
                  <a:pt x="5559866" y="6025900"/>
                  <a:pt x="5503679" y="6025900"/>
                </a:cubicBezTo>
                <a:cubicBezTo>
                  <a:pt x="5452254" y="6025900"/>
                  <a:pt x="5401147" y="6026217"/>
                  <a:pt x="5349722" y="6025900"/>
                </a:cubicBezTo>
                <a:cubicBezTo>
                  <a:pt x="5285599" y="6025900"/>
                  <a:pt x="5237031" y="6048122"/>
                  <a:pt x="5172591" y="6047805"/>
                </a:cubicBezTo>
                <a:cubicBezTo>
                  <a:pt x="5068155" y="6047170"/>
                  <a:pt x="4949433" y="6037646"/>
                  <a:pt x="4846266" y="6051297"/>
                </a:cubicBezTo>
                <a:cubicBezTo>
                  <a:pt x="4809126" y="6056376"/>
                  <a:pt x="4782461" y="6064948"/>
                  <a:pt x="4740876" y="6064948"/>
                </a:cubicBezTo>
                <a:cubicBezTo>
                  <a:pt x="4699927" y="6064948"/>
                  <a:pt x="4658660" y="6064948"/>
                  <a:pt x="4617393" y="6064948"/>
                </a:cubicBezTo>
                <a:cubicBezTo>
                  <a:pt x="4579618" y="6064948"/>
                  <a:pt x="4533908" y="6057646"/>
                  <a:pt x="4496767" y="6064313"/>
                </a:cubicBezTo>
                <a:cubicBezTo>
                  <a:pt x="4453913" y="6071297"/>
                  <a:pt x="4427883" y="6082726"/>
                  <a:pt x="4380902" y="6082408"/>
                </a:cubicBezTo>
                <a:cubicBezTo>
                  <a:pt x="4292655" y="6082091"/>
                  <a:pt x="4204090" y="6082408"/>
                  <a:pt x="4115525" y="6082408"/>
                </a:cubicBezTo>
                <a:cubicBezTo>
                  <a:pt x="4026007" y="6082408"/>
                  <a:pt x="3946330" y="6064948"/>
                  <a:pt x="3855543" y="6064948"/>
                </a:cubicBezTo>
                <a:cubicBezTo>
                  <a:pt x="3800944" y="6064948"/>
                  <a:pt x="3746028" y="6065900"/>
                  <a:pt x="3691429" y="6064948"/>
                </a:cubicBezTo>
                <a:cubicBezTo>
                  <a:pt x="3647940" y="6064313"/>
                  <a:pt x="3607625" y="6053202"/>
                  <a:pt x="3564453" y="6051615"/>
                </a:cubicBezTo>
                <a:cubicBezTo>
                  <a:pt x="3526044" y="6050345"/>
                  <a:pt x="3487951" y="6049075"/>
                  <a:pt x="3449541" y="6047487"/>
                </a:cubicBezTo>
                <a:cubicBezTo>
                  <a:pt x="3428273" y="6046853"/>
                  <a:pt x="3402560" y="6052249"/>
                  <a:pt x="3381927" y="6048757"/>
                </a:cubicBezTo>
                <a:cubicBezTo>
                  <a:pt x="3357802" y="6044630"/>
                  <a:pt x="3339073" y="6028757"/>
                  <a:pt x="3314630" y="6024948"/>
                </a:cubicBezTo>
                <a:cubicBezTo>
                  <a:pt x="3251460" y="6014471"/>
                  <a:pt x="3172736" y="6025900"/>
                  <a:pt x="3108296" y="6025900"/>
                </a:cubicBezTo>
                <a:cubicBezTo>
                  <a:pt x="3067029" y="6025900"/>
                  <a:pt x="3013700" y="6017011"/>
                  <a:pt x="2973702" y="6025583"/>
                </a:cubicBezTo>
                <a:cubicBezTo>
                  <a:pt x="2953704" y="6029710"/>
                  <a:pt x="2952752" y="6044313"/>
                  <a:pt x="2933705" y="6048757"/>
                </a:cubicBezTo>
                <a:cubicBezTo>
                  <a:pt x="2919103" y="6052249"/>
                  <a:pt x="2897517" y="6047805"/>
                  <a:pt x="2881963" y="6047805"/>
                </a:cubicBezTo>
                <a:cubicBezTo>
                  <a:pt x="2855933" y="6047487"/>
                  <a:pt x="2829903" y="6047805"/>
                  <a:pt x="2803873" y="6047805"/>
                </a:cubicBezTo>
                <a:cubicBezTo>
                  <a:pt x="2734672" y="6047487"/>
                  <a:pt x="2682295" y="6025583"/>
                  <a:pt x="2612776" y="6025900"/>
                </a:cubicBezTo>
                <a:cubicBezTo>
                  <a:pt x="2509926" y="6026535"/>
                  <a:pt x="2382951" y="6006217"/>
                  <a:pt x="2282324" y="6024948"/>
                </a:cubicBezTo>
                <a:cubicBezTo>
                  <a:pt x="2232803" y="6034154"/>
                  <a:pt x="2206456" y="6048122"/>
                  <a:pt x="2154079" y="6047805"/>
                </a:cubicBezTo>
                <a:cubicBezTo>
                  <a:pt x="2120430" y="6047487"/>
                  <a:pt x="2086782" y="6047805"/>
                  <a:pt x="2053134" y="6047805"/>
                </a:cubicBezTo>
                <a:cubicBezTo>
                  <a:pt x="1932190" y="6047805"/>
                  <a:pt x="1810294" y="6042726"/>
                  <a:pt x="1689668" y="6048757"/>
                </a:cubicBezTo>
                <a:cubicBezTo>
                  <a:pt x="1598881" y="6053202"/>
                  <a:pt x="1511268" y="6064948"/>
                  <a:pt x="1420163" y="6064948"/>
                </a:cubicBezTo>
                <a:cubicBezTo>
                  <a:pt x="1332233" y="6064948"/>
                  <a:pt x="1244620" y="6064948"/>
                  <a:pt x="1157008" y="6064948"/>
                </a:cubicBezTo>
                <a:cubicBezTo>
                  <a:pt x="1058919" y="6064948"/>
                  <a:pt x="960831" y="6065900"/>
                  <a:pt x="862743" y="6064948"/>
                </a:cubicBezTo>
                <a:cubicBezTo>
                  <a:pt x="810683" y="6064631"/>
                  <a:pt x="772908" y="6082726"/>
                  <a:pt x="720214" y="6082408"/>
                </a:cubicBezTo>
                <a:cubicBezTo>
                  <a:pt x="689740" y="6082091"/>
                  <a:pt x="658948" y="6082091"/>
                  <a:pt x="628474" y="6082408"/>
                </a:cubicBezTo>
                <a:cubicBezTo>
                  <a:pt x="593556" y="6082726"/>
                  <a:pt x="573875" y="6075107"/>
                  <a:pt x="542131" y="6068758"/>
                </a:cubicBezTo>
                <a:cubicBezTo>
                  <a:pt x="500229" y="6060503"/>
                  <a:pt x="453566" y="6064948"/>
                  <a:pt x="409760" y="6064948"/>
                </a:cubicBezTo>
                <a:cubicBezTo>
                  <a:pt x="351351" y="6064948"/>
                  <a:pt x="292943" y="6064948"/>
                  <a:pt x="234534" y="6064948"/>
                </a:cubicBezTo>
                <a:cubicBezTo>
                  <a:pt x="182157" y="6065265"/>
                  <a:pt x="91053" y="6063678"/>
                  <a:pt x="91053" y="6063678"/>
                </a:cubicBezTo>
                <a:cubicBezTo>
                  <a:pt x="91053" y="6063678"/>
                  <a:pt x="8519" y="6088440"/>
                  <a:pt x="5344" y="6088123"/>
                </a:cubicBezTo>
                <a:cubicBezTo>
                  <a:pt x="3122" y="6076059"/>
                  <a:pt x="2170" y="6021138"/>
                  <a:pt x="16455" y="5990662"/>
                </a:cubicBezTo>
                <a:cubicBezTo>
                  <a:pt x="37406" y="5945899"/>
                  <a:pt x="69467" y="5896058"/>
                  <a:pt x="61848" y="5839549"/>
                </a:cubicBezTo>
                <a:cubicBezTo>
                  <a:pt x="54230" y="5778914"/>
                  <a:pt x="47246" y="5725897"/>
                  <a:pt x="46929" y="5663992"/>
                </a:cubicBezTo>
                <a:cubicBezTo>
                  <a:pt x="46929" y="5621452"/>
                  <a:pt x="53595" y="5577642"/>
                  <a:pt x="47881" y="5535419"/>
                </a:cubicBezTo>
                <a:cubicBezTo>
                  <a:pt x="44072" y="5506530"/>
                  <a:pt x="36136" y="5488752"/>
                  <a:pt x="35183" y="5459228"/>
                </a:cubicBezTo>
                <a:cubicBezTo>
                  <a:pt x="34231" y="5433196"/>
                  <a:pt x="30739" y="5415101"/>
                  <a:pt x="27565" y="5391291"/>
                </a:cubicBezTo>
                <a:cubicBezTo>
                  <a:pt x="22169" y="5348751"/>
                  <a:pt x="32327" y="5302084"/>
                  <a:pt x="28200" y="5259544"/>
                </a:cubicBezTo>
                <a:cubicBezTo>
                  <a:pt x="23121" y="5202083"/>
                  <a:pt x="7249" y="5145574"/>
                  <a:pt x="6614" y="5088431"/>
                </a:cubicBezTo>
                <a:cubicBezTo>
                  <a:pt x="5979" y="5038907"/>
                  <a:pt x="6614" y="4989383"/>
                  <a:pt x="6614" y="4939541"/>
                </a:cubicBezTo>
                <a:cubicBezTo>
                  <a:pt x="6614" y="4889064"/>
                  <a:pt x="18677" y="4854143"/>
                  <a:pt x="18359" y="4802714"/>
                </a:cubicBezTo>
                <a:cubicBezTo>
                  <a:pt x="18359" y="4750650"/>
                  <a:pt x="15820" y="4695729"/>
                  <a:pt x="27882" y="4646840"/>
                </a:cubicBezTo>
                <a:cubicBezTo>
                  <a:pt x="38675" y="4603665"/>
                  <a:pt x="36136" y="4554140"/>
                  <a:pt x="35183" y="4508108"/>
                </a:cubicBezTo>
                <a:cubicBezTo>
                  <a:pt x="34231" y="4465251"/>
                  <a:pt x="29470" y="4431917"/>
                  <a:pt x="33596" y="4389060"/>
                </a:cubicBezTo>
                <a:cubicBezTo>
                  <a:pt x="37723" y="4346520"/>
                  <a:pt x="35183" y="4302075"/>
                  <a:pt x="35183" y="4259217"/>
                </a:cubicBezTo>
                <a:cubicBezTo>
                  <a:pt x="35183" y="4183026"/>
                  <a:pt x="27882" y="4110009"/>
                  <a:pt x="27882" y="4034136"/>
                </a:cubicBezTo>
                <a:cubicBezTo>
                  <a:pt x="28200" y="3985564"/>
                  <a:pt x="20899" y="3941754"/>
                  <a:pt x="18994" y="3893499"/>
                </a:cubicBezTo>
                <a:cubicBezTo>
                  <a:pt x="17407" y="3850959"/>
                  <a:pt x="19947" y="3808737"/>
                  <a:pt x="20899" y="3766514"/>
                </a:cubicBezTo>
                <a:cubicBezTo>
                  <a:pt x="23121" y="3666513"/>
                  <a:pt x="18359" y="3566195"/>
                  <a:pt x="18359" y="3466511"/>
                </a:cubicBezTo>
                <a:cubicBezTo>
                  <a:pt x="18677" y="3413495"/>
                  <a:pt x="16137" y="3361114"/>
                  <a:pt x="25978" y="3310002"/>
                </a:cubicBezTo>
                <a:cubicBezTo>
                  <a:pt x="36453" y="3255398"/>
                  <a:pt x="49468" y="3212858"/>
                  <a:pt x="49468" y="3154128"/>
                </a:cubicBezTo>
                <a:cubicBezTo>
                  <a:pt x="49151" y="3097937"/>
                  <a:pt x="56769" y="3050635"/>
                  <a:pt x="48516" y="2997618"/>
                </a:cubicBezTo>
                <a:cubicBezTo>
                  <a:pt x="45342" y="2976031"/>
                  <a:pt x="39628" y="2959523"/>
                  <a:pt x="34866" y="2939523"/>
                </a:cubicBezTo>
                <a:cubicBezTo>
                  <a:pt x="30422" y="2922062"/>
                  <a:pt x="30104" y="2902379"/>
                  <a:pt x="26295" y="2883332"/>
                </a:cubicBezTo>
                <a:cubicBezTo>
                  <a:pt x="16455" y="2837299"/>
                  <a:pt x="20899" y="2785553"/>
                  <a:pt x="20899" y="2736981"/>
                </a:cubicBezTo>
                <a:cubicBezTo>
                  <a:pt x="20899" y="2684282"/>
                  <a:pt x="18042" y="2628726"/>
                  <a:pt x="27882" y="2578249"/>
                </a:cubicBezTo>
                <a:cubicBezTo>
                  <a:pt x="45342" y="2488090"/>
                  <a:pt x="27882" y="2396343"/>
                  <a:pt x="27882" y="2305548"/>
                </a:cubicBezTo>
                <a:cubicBezTo>
                  <a:pt x="27882" y="2260151"/>
                  <a:pt x="25660" y="2222691"/>
                  <a:pt x="15820" y="2180785"/>
                </a:cubicBezTo>
                <a:cubicBezTo>
                  <a:pt x="14233" y="2173801"/>
                  <a:pt x="8202" y="2170944"/>
                  <a:pt x="6297" y="2159198"/>
                </a:cubicBezTo>
                <a:cubicBezTo>
                  <a:pt x="5027" y="2151261"/>
                  <a:pt x="6614" y="2138245"/>
                  <a:pt x="6614" y="2129674"/>
                </a:cubicBezTo>
                <a:cubicBezTo>
                  <a:pt x="6614" y="2106817"/>
                  <a:pt x="6297" y="2083959"/>
                  <a:pt x="6614" y="2061102"/>
                </a:cubicBezTo>
                <a:cubicBezTo>
                  <a:pt x="6932" y="2009355"/>
                  <a:pt x="-7036" y="1968720"/>
                  <a:pt x="4709" y="1915069"/>
                </a:cubicBezTo>
                <a:cubicBezTo>
                  <a:pt x="10106" y="1890307"/>
                  <a:pt x="18359" y="1872846"/>
                  <a:pt x="18359" y="1846814"/>
                </a:cubicBezTo>
                <a:cubicBezTo>
                  <a:pt x="18359" y="1820782"/>
                  <a:pt x="9154" y="1803004"/>
                  <a:pt x="6297" y="1778242"/>
                </a:cubicBezTo>
                <a:cubicBezTo>
                  <a:pt x="1218" y="1735702"/>
                  <a:pt x="6614" y="1685225"/>
                  <a:pt x="6614" y="1642050"/>
                </a:cubicBezTo>
                <a:cubicBezTo>
                  <a:pt x="6614" y="1624907"/>
                  <a:pt x="3122" y="1599828"/>
                  <a:pt x="5979" y="1583320"/>
                </a:cubicBezTo>
                <a:cubicBezTo>
                  <a:pt x="10423" y="1559192"/>
                  <a:pt x="18677" y="1552843"/>
                  <a:pt x="18359" y="1524906"/>
                </a:cubicBezTo>
                <a:cubicBezTo>
                  <a:pt x="17407" y="1438557"/>
                  <a:pt x="21216" y="1353794"/>
                  <a:pt x="28200" y="1271571"/>
                </a:cubicBezTo>
                <a:cubicBezTo>
                  <a:pt x="30104" y="1247444"/>
                  <a:pt x="33279" y="1225856"/>
                  <a:pt x="35183" y="1203316"/>
                </a:cubicBezTo>
                <a:cubicBezTo>
                  <a:pt x="37088" y="1182046"/>
                  <a:pt x="31057" y="1156967"/>
                  <a:pt x="34549" y="1136331"/>
                </a:cubicBezTo>
                <a:cubicBezTo>
                  <a:pt x="38040" y="1116649"/>
                  <a:pt x="48198" y="1112204"/>
                  <a:pt x="48833" y="1085855"/>
                </a:cubicBezTo>
                <a:cubicBezTo>
                  <a:pt x="49468" y="1063950"/>
                  <a:pt x="49468" y="1041727"/>
                  <a:pt x="49468" y="1019822"/>
                </a:cubicBezTo>
                <a:cubicBezTo>
                  <a:pt x="49468" y="976647"/>
                  <a:pt x="49468" y="933790"/>
                  <a:pt x="49468" y="890615"/>
                </a:cubicBezTo>
                <a:cubicBezTo>
                  <a:pt x="49468" y="872837"/>
                  <a:pt x="51690" y="851567"/>
                  <a:pt x="48833" y="834424"/>
                </a:cubicBezTo>
                <a:cubicBezTo>
                  <a:pt x="45342" y="815376"/>
                  <a:pt x="37723" y="802360"/>
                  <a:pt x="34866" y="783630"/>
                </a:cubicBezTo>
                <a:cubicBezTo>
                  <a:pt x="31057" y="759820"/>
                  <a:pt x="35501" y="729979"/>
                  <a:pt x="35183" y="705216"/>
                </a:cubicBezTo>
                <a:cubicBezTo>
                  <a:pt x="34866" y="676327"/>
                  <a:pt x="40897" y="678549"/>
                  <a:pt x="47564" y="656644"/>
                </a:cubicBezTo>
                <a:cubicBezTo>
                  <a:pt x="58357" y="620454"/>
                  <a:pt x="57722" y="580136"/>
                  <a:pt x="65023" y="543945"/>
                </a:cubicBezTo>
                <a:cubicBezTo>
                  <a:pt x="73911" y="499818"/>
                  <a:pt x="86291" y="471881"/>
                  <a:pt x="85021" y="422674"/>
                </a:cubicBezTo>
                <a:cubicBezTo>
                  <a:pt x="83751" y="380451"/>
                  <a:pt x="78990" y="339499"/>
                  <a:pt x="78038" y="295371"/>
                </a:cubicBezTo>
                <a:cubicBezTo>
                  <a:pt x="77085" y="262990"/>
                  <a:pt x="73276" y="227752"/>
                  <a:pt x="62166" y="200132"/>
                </a:cubicBezTo>
                <a:cubicBezTo>
                  <a:pt x="56452" y="186164"/>
                  <a:pt x="50738" y="183624"/>
                  <a:pt x="47564" y="166481"/>
                </a:cubicBezTo>
                <a:cubicBezTo>
                  <a:pt x="44389" y="150291"/>
                  <a:pt x="46294" y="127433"/>
                  <a:pt x="46929" y="110608"/>
                </a:cubicBezTo>
                <a:cubicBezTo>
                  <a:pt x="47564" y="87115"/>
                  <a:pt x="49151" y="69020"/>
                  <a:pt x="54865" y="49337"/>
                </a:cubicBezTo>
                <a:cubicBezTo>
                  <a:pt x="56134" y="44258"/>
                  <a:pt x="57404" y="40131"/>
                  <a:pt x="58674" y="36004"/>
                </a:cubicBezTo>
                <a:cubicBezTo>
                  <a:pt x="112638" y="36004"/>
                  <a:pt x="166285" y="35369"/>
                  <a:pt x="219615" y="32194"/>
                </a:cubicBezTo>
                <a:cubicBezTo>
                  <a:pt x="260564" y="29972"/>
                  <a:pt x="284689" y="20131"/>
                  <a:pt x="322465" y="14734"/>
                </a:cubicBezTo>
                <a:cubicBezTo>
                  <a:pt x="342146" y="11877"/>
                  <a:pt x="368811" y="15051"/>
                  <a:pt x="388809" y="15051"/>
                </a:cubicBezTo>
                <a:cubicBezTo>
                  <a:pt x="456106" y="15051"/>
                  <a:pt x="506578" y="4575"/>
                  <a:pt x="571335" y="4575"/>
                </a:cubicBezTo>
                <a:cubicBezTo>
                  <a:pt x="624665" y="4575"/>
                  <a:pt x="677994" y="4575"/>
                  <a:pt x="731324" y="4575"/>
                </a:cubicBezTo>
                <a:cubicBezTo>
                  <a:pt x="853538" y="4575"/>
                  <a:pt x="976386" y="1718"/>
                  <a:pt x="1098282" y="4575"/>
                </a:cubicBezTo>
                <a:cubicBezTo>
                  <a:pt x="1129708" y="5210"/>
                  <a:pt x="1152246" y="12194"/>
                  <a:pt x="1181133" y="15369"/>
                </a:cubicBezTo>
                <a:cubicBezTo>
                  <a:pt x="1194465" y="16639"/>
                  <a:pt x="1210337" y="11877"/>
                  <a:pt x="1223352" y="14099"/>
                </a:cubicBezTo>
                <a:cubicBezTo>
                  <a:pt x="1237954" y="16956"/>
                  <a:pt x="1241129" y="31242"/>
                  <a:pt x="1252874" y="33464"/>
                </a:cubicBezTo>
                <a:cubicBezTo>
                  <a:pt x="1296997" y="41401"/>
                  <a:pt x="1366199" y="35369"/>
                  <a:pt x="1412862" y="36004"/>
                </a:cubicBezTo>
                <a:cubicBezTo>
                  <a:pt x="1889336" y="39813"/>
                  <a:pt x="2366127" y="30924"/>
                  <a:pt x="2841966" y="32512"/>
                </a:cubicBezTo>
                <a:cubicBezTo>
                  <a:pt x="2901644" y="32512"/>
                  <a:pt x="2936245" y="14734"/>
                  <a:pt x="2995606" y="15051"/>
                </a:cubicBezTo>
                <a:cubicBezTo>
                  <a:pt x="3047348" y="15369"/>
                  <a:pt x="3098773" y="15051"/>
                  <a:pt x="3150515" y="15051"/>
                </a:cubicBezTo>
                <a:cubicBezTo>
                  <a:pt x="3150515" y="15051"/>
                  <a:pt x="3150515" y="15051"/>
                  <a:pt x="3519377" y="15051"/>
                </a:cubicBezTo>
                <a:cubicBezTo>
                  <a:pt x="3677461" y="15051"/>
                  <a:pt x="3841973" y="-3877"/>
                  <a:pt x="4003003" y="721"/>
                </a:cubicBezTo>
                <a:close/>
              </a:path>
            </a:pathLst>
          </a:custGeom>
          <a:no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19000"/>
              </a:lnSpc>
              <a:spcBef>
                <a:spcPts val="0"/>
              </a:spcBef>
              <a:buFontTx/>
              <a:buNone/>
              <a:defRPr/>
            </a:lvl1pPr>
          </a:lstStyle>
          <a:p>
            <a:r>
              <a:rPr lang="nl-NL"/>
              <a:t>[Afbeelding]</a:t>
            </a:r>
            <a:endParaRPr lang="nl-NL" dirty="0"/>
          </a:p>
        </p:txBody>
      </p:sp>
      <p:sp>
        <p:nvSpPr>
          <p:cNvPr id="2" name="***Title 4 [PHJU]"/>
          <p:cNvSpPr>
            <a:spLocks noGrp="1" noSelect="1"/>
          </p:cNvSpPr>
          <p:nvPr>
            <p:ph type="ctrTitle" hasCustomPrompt="1"/>
          </p:nvPr>
        </p:nvSpPr>
        <p:spPr>
          <a:xfrm>
            <a:off x="983271" y="907467"/>
            <a:ext cx="10426536" cy="1224000"/>
          </a:xfrm>
        </p:spPr>
        <p:txBody>
          <a:bodyPr anchor="t"/>
          <a:lstStyle>
            <a:lvl1pPr algn="l">
              <a:lnSpc>
                <a:spcPct val="83000"/>
              </a:lnSpc>
              <a:defRPr sz="5300">
                <a:solidFill>
                  <a:schemeClr val="accent1"/>
                </a:solidFill>
              </a:defRPr>
            </a:lvl1pPr>
          </a:lstStyle>
          <a:p>
            <a:r>
              <a:rPr lang="nl-NL"/>
              <a:t>[Titel]</a:t>
            </a:r>
            <a:endParaRPr lang="nl-NL" dirty="0"/>
          </a:p>
        </p:txBody>
      </p:sp>
      <p:sp>
        <p:nvSpPr>
          <p:cNvPr id="3" name="Subtitle 5 [PHJU]"/>
          <p:cNvSpPr>
            <a:spLocks noGrp="1" noSelect="1"/>
          </p:cNvSpPr>
          <p:nvPr>
            <p:ph type="subTitle" idx="1" hasCustomPrompt="1"/>
          </p:nvPr>
        </p:nvSpPr>
        <p:spPr>
          <a:xfrm>
            <a:off x="983271" y="2368800"/>
            <a:ext cx="10426536" cy="719856"/>
          </a:xfrm>
        </p:spPr>
        <p:txBody>
          <a:bodyPr/>
          <a:lstStyle>
            <a:lvl1pPr marL="0" indent="0" algn="l">
              <a:buNone/>
              <a:defRPr sz="26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a:t>
            </a:r>
            <a:endParaRPr lang="nl-NL" dirty="0"/>
          </a:p>
        </p:txBody>
      </p:sp>
      <p:sp>
        <p:nvSpPr>
          <p:cNvPr id="8" name="Tijdelijke aanduiding voor dia 6 [PHJU] (JU-Free)">
            <a:extLst>
              <a:ext uri="{FF2B5EF4-FFF2-40B4-BE49-F238E27FC236}">
                <a16:creationId xmlns:a16="http://schemas.microsoft.com/office/drawing/2014/main" id="{FE10E76F-9E40-A482-5ECC-2A94488E9AF2}"/>
              </a:ext>
            </a:extLst>
          </p:cNvPr>
          <p:cNvSpPr>
            <a:spLocks noGrp="1"/>
          </p:cNvSpPr>
          <p:nvPr>
            <p:ph type="body" sz="quarter" idx="1002" hasCustomPrompt="1"/>
          </p:nvPr>
        </p:nvSpPr>
        <p:spPr>
          <a:xfrm>
            <a:off x="982800" y="3268800"/>
            <a:ext cx="5113200" cy="2835275"/>
          </a:xfrm>
        </p:spPr>
        <p:txBody>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2" name="***Frame footer 7">
            <a:extLst>
              <a:ext uri="{FF2B5EF4-FFF2-40B4-BE49-F238E27FC236}">
                <a16:creationId xmlns:a16="http://schemas.microsoft.com/office/drawing/2014/main" id="{55340698-AAE2-479B-0B32-3BCD7F8D9373}"/>
              </a:ext>
            </a:extLst>
          </p:cNvPr>
          <p:cNvSpPr>
            <a:spLocks noGrp="1" noSelect="1"/>
          </p:cNvSpPr>
          <p:nvPr>
            <p:ph type="ftr" sz="quarter" idx="1004"/>
          </p:nvPr>
        </p:nvSpPr>
        <p:spPr/>
        <p:txBody>
          <a:bodyPr/>
          <a:lstStyle>
            <a:lvl1pPr>
              <a:defRPr>
                <a:solidFill>
                  <a:schemeClr val="bg1"/>
                </a:solidFill>
              </a:defRPr>
            </a:lvl1pPr>
          </a:lstStyle>
          <a:p>
            <a:r>
              <a:rPr lang="nl-NL"/>
              <a:t>powerpoint template</a:t>
            </a:r>
            <a:endParaRPr lang="nl-NL" dirty="0"/>
          </a:p>
        </p:txBody>
      </p:sp>
      <p:sp>
        <p:nvSpPr>
          <p:cNvPr id="13" name="Slide Number Placeholder 8">
            <a:extLst>
              <a:ext uri="{FF2B5EF4-FFF2-40B4-BE49-F238E27FC236}">
                <a16:creationId xmlns:a16="http://schemas.microsoft.com/office/drawing/2014/main" id="{CCCA2363-174E-A867-8C77-59B834EC0C41}"/>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
        <p:nvSpPr>
          <p:cNvPr id="11" name="Instructie algemeen 9">
            <a:extLst>
              <a:ext uri="{FF2B5EF4-FFF2-40B4-BE49-F238E27FC236}">
                <a16:creationId xmlns:a16="http://schemas.microsoft.com/office/drawing/2014/main" id="{993B4ADA-9349-10CE-2546-3CFE438296C0}"/>
              </a:ext>
            </a:extLst>
          </p:cNvPr>
          <p:cNvSpPr>
            <a:spLocks noGrp="1" noSelect="1"/>
          </p:cNvSpPr>
          <p:nvPr>
            <p:ph type="body" sz="quarter" idx="14" hasCustomPrompt="1"/>
          </p:nvPr>
        </p:nvSpPr>
        <p:spPr>
          <a:xfrm>
            <a:off x="-2113544" y="-3"/>
            <a:ext cx="2052000" cy="4420963"/>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15" name="Instructie Picture 10 {PHJU}">
            <a:extLst>
              <a:ext uri="{FF2B5EF4-FFF2-40B4-BE49-F238E27FC236}">
                <a16:creationId xmlns:a16="http://schemas.microsoft.com/office/drawing/2014/main" id="{FF3431EA-001A-44AD-78E0-BE080C09F865}"/>
              </a:ext>
            </a:extLst>
          </p:cNvPr>
          <p:cNvSpPr>
            <a:spLocks noGrp="1" noSelect="1" noChangeAspect="1"/>
          </p:cNvSpPr>
          <p:nvPr>
            <p:ph type="body" sz="quarter" idx="15" hasCustomPrompt="1"/>
          </p:nvPr>
        </p:nvSpPr>
        <p:spPr>
          <a:xfrm>
            <a:off x="-2040766" y="2673000"/>
            <a:ext cx="1465333" cy="756000"/>
          </a:xfrm>
          <a:blipFill>
            <a:blip r:embed="rId3" cstate="email">
              <a:extLst>
                <a:ext uri="{28A0092B-C50C-407E-A947-70E740481C1C}">
                  <a14:useLocalDpi xmlns:a14="http://schemas.microsoft.com/office/drawing/2010/main"/>
                </a:ext>
              </a:extLst>
            </a:blip>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2128758358"/>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oofdstuk (witte rand)]">
    <p:spTree>
      <p:nvGrpSpPr>
        <p:cNvPr id="1" name=""/>
        <p:cNvGrpSpPr/>
        <p:nvPr/>
      </p:nvGrpSpPr>
      <p:grpSpPr>
        <a:xfrm>
          <a:off x="0" y="0"/>
          <a:ext cx="0" cy="0"/>
          <a:chOff x="0" y="0"/>
          <a:chExt cx="0" cy="0"/>
        </a:xfrm>
      </p:grpSpPr>
      <p:sp>
        <p:nvSpPr>
          <p:cNvPr id="9" name="Frame 1">
            <a:extLst>
              <a:ext uri="{FF2B5EF4-FFF2-40B4-BE49-F238E27FC236}">
                <a16:creationId xmlns:a16="http://schemas.microsoft.com/office/drawing/2014/main" id="{C335ECA2-02AB-E88A-ABE0-BCE2BA8E2C11}"/>
              </a:ext>
            </a:extLst>
          </p:cNvPr>
          <p:cNvSpPr>
            <a:spLocks noSelect="1"/>
          </p:cNvSpPr>
          <p:nvPr userDrawn="1"/>
        </p:nvSpPr>
        <p:spPr bwMode="auto">
          <a:xfrm>
            <a:off x="393700" y="385763"/>
            <a:ext cx="11796713" cy="6096000"/>
          </a:xfrm>
          <a:custGeom>
            <a:avLst/>
            <a:gdLst>
              <a:gd name="T0" fmla="*/ 36296 w 37160"/>
              <a:gd name="T1" fmla="*/ 19025 h 19203"/>
              <a:gd name="T2" fmla="*/ 33865 w 37160"/>
              <a:gd name="T3" fmla="*/ 19083 h 19203"/>
              <a:gd name="T4" fmla="*/ 32717 w 37160"/>
              <a:gd name="T5" fmla="*/ 19108 h 19203"/>
              <a:gd name="T6" fmla="*/ 32072 w 37160"/>
              <a:gd name="T7" fmla="*/ 19197 h 19203"/>
              <a:gd name="T8" fmla="*/ 30616 w 37160"/>
              <a:gd name="T9" fmla="*/ 19025 h 19203"/>
              <a:gd name="T10" fmla="*/ 27325 w 37160"/>
              <a:gd name="T11" fmla="*/ 19025 h 19203"/>
              <a:gd name="T12" fmla="*/ 24421 w 37160"/>
              <a:gd name="T13" fmla="*/ 19016 h 19203"/>
              <a:gd name="T14" fmla="*/ 23065 w 37160"/>
              <a:gd name="T15" fmla="*/ 19085 h 19203"/>
              <a:gd name="T16" fmla="*/ 20752 w 37160"/>
              <a:gd name="T17" fmla="*/ 19025 h 19203"/>
              <a:gd name="T18" fmla="*/ 18050 w 37160"/>
              <a:gd name="T19" fmla="*/ 19022 h 19203"/>
              <a:gd name="T20" fmla="*/ 14749 w 37160"/>
              <a:gd name="T21" fmla="*/ 19082 h 19203"/>
              <a:gd name="T22" fmla="*/ 11787 w 37160"/>
              <a:gd name="T23" fmla="*/ 19025 h 19203"/>
              <a:gd name="T24" fmla="*/ 10824 w 37160"/>
              <a:gd name="T25" fmla="*/ 19082 h 19203"/>
              <a:gd name="T26" fmla="*/ 7549 w 37160"/>
              <a:gd name="T27" fmla="*/ 19016 h 19203"/>
              <a:gd name="T28" fmla="*/ 5165 w 37160"/>
              <a:gd name="T29" fmla="*/ 18983 h 19203"/>
              <a:gd name="T30" fmla="*/ 3513 w 37160"/>
              <a:gd name="T31" fmla="*/ 19082 h 19203"/>
              <a:gd name="T32" fmla="*/ 157 w 37160"/>
              <a:gd name="T33" fmla="*/ 19052 h 19203"/>
              <a:gd name="T34" fmla="*/ 130 w 37160"/>
              <a:gd name="T35" fmla="*/ 18147 h 19203"/>
              <a:gd name="T36" fmla="*/ 45 w 37160"/>
              <a:gd name="T37" fmla="*/ 17218 h 19203"/>
              <a:gd name="T38" fmla="*/ 122 w 37160"/>
              <a:gd name="T39" fmla="*/ 15738 h 19203"/>
              <a:gd name="T40" fmla="*/ 45 w 37160"/>
              <a:gd name="T41" fmla="*/ 12761 h 19203"/>
              <a:gd name="T42" fmla="*/ 45 w 37160"/>
              <a:gd name="T43" fmla="*/ 10550 h 19203"/>
              <a:gd name="T44" fmla="*/ 16 w 37160"/>
              <a:gd name="T45" fmla="*/ 9190 h 19203"/>
              <a:gd name="T46" fmla="*/ 75 w 37160"/>
              <a:gd name="T47" fmla="*/ 8197 h 19203"/>
              <a:gd name="T48" fmla="*/ 73 w 37160"/>
              <a:gd name="T49" fmla="*/ 5418 h 19203"/>
              <a:gd name="T50" fmla="*/ 74 w 37160"/>
              <a:gd name="T51" fmla="*/ 4518 h 19203"/>
              <a:gd name="T52" fmla="*/ 74 w 37160"/>
              <a:gd name="T53" fmla="*/ 3463 h 19203"/>
              <a:gd name="T54" fmla="*/ 74 w 37160"/>
              <a:gd name="T55" fmla="*/ 2726 h 19203"/>
              <a:gd name="T56" fmla="*/ 121 w 37160"/>
              <a:gd name="T57" fmla="*/ 1280 h 19203"/>
              <a:gd name="T58" fmla="*/ 128 w 37160"/>
              <a:gd name="T59" fmla="*/ 572 h 19203"/>
              <a:gd name="T60" fmla="*/ 572 w 37160"/>
              <a:gd name="T61" fmla="*/ 62 h 19203"/>
              <a:gd name="T62" fmla="*/ 3087 w 37160"/>
              <a:gd name="T63" fmla="*/ 151 h 19203"/>
              <a:gd name="T64" fmla="*/ 5592 w 37160"/>
              <a:gd name="T65" fmla="*/ 147 h 19203"/>
              <a:gd name="T66" fmla="*/ 6777 w 37160"/>
              <a:gd name="T67" fmla="*/ 62 h 19203"/>
              <a:gd name="T68" fmla="*/ 8228 w 37160"/>
              <a:gd name="T69" fmla="*/ 147 h 19203"/>
              <a:gd name="T70" fmla="*/ 9917 w 37160"/>
              <a:gd name="T71" fmla="*/ 62 h 19203"/>
              <a:gd name="T72" fmla="*/ 13569 w 37160"/>
              <a:gd name="T73" fmla="*/ 147 h 19203"/>
              <a:gd name="T74" fmla="*/ 14812 w 37160"/>
              <a:gd name="T75" fmla="*/ 62 h 19203"/>
              <a:gd name="T76" fmla="*/ 18359 w 37160"/>
              <a:gd name="T77" fmla="*/ 151 h 19203"/>
              <a:gd name="T78" fmla="*/ 19696 w 37160"/>
              <a:gd name="T79" fmla="*/ 151 h 19203"/>
              <a:gd name="T80" fmla="*/ 22298 w 37160"/>
              <a:gd name="T81" fmla="*/ 62 h 19203"/>
              <a:gd name="T82" fmla="*/ 24712 w 37160"/>
              <a:gd name="T83" fmla="*/ 147 h 19203"/>
              <a:gd name="T84" fmla="*/ 29100 w 37160"/>
              <a:gd name="T85" fmla="*/ 189 h 19203"/>
              <a:gd name="T86" fmla="*/ 33526 w 37160"/>
              <a:gd name="T87" fmla="*/ 147 h 19203"/>
              <a:gd name="T88" fmla="*/ 35438 w 37160"/>
              <a:gd name="T89" fmla="*/ 62 h 19203"/>
              <a:gd name="T90" fmla="*/ 35875 w 37160"/>
              <a:gd name="T91" fmla="*/ 685 h 19203"/>
              <a:gd name="T92" fmla="*/ 35874 w 37160"/>
              <a:gd name="T93" fmla="*/ 1394 h 19203"/>
              <a:gd name="T94" fmla="*/ 35905 w 37160"/>
              <a:gd name="T95" fmla="*/ 2498 h 19203"/>
              <a:gd name="T96" fmla="*/ 35875 w 37160"/>
              <a:gd name="T97" fmla="*/ 3951 h 19203"/>
              <a:gd name="T98" fmla="*/ 35847 w 37160"/>
              <a:gd name="T99" fmla="*/ 6128 h 19203"/>
              <a:gd name="T100" fmla="*/ 35846 w 37160"/>
              <a:gd name="T101" fmla="*/ 7514 h 19203"/>
              <a:gd name="T102" fmla="*/ 35951 w 37160"/>
              <a:gd name="T103" fmla="*/ 8594 h 19203"/>
              <a:gd name="T104" fmla="*/ 35952 w 37160"/>
              <a:gd name="T105" fmla="*/ 9189 h 19203"/>
              <a:gd name="T106" fmla="*/ 35953 w 37160"/>
              <a:gd name="T107" fmla="*/ 9984 h 19203"/>
              <a:gd name="T108" fmla="*/ 35837 w 37160"/>
              <a:gd name="T109" fmla="*/ 11316 h 19203"/>
              <a:gd name="T110" fmla="*/ 36018 w 37160"/>
              <a:gd name="T111" fmla="*/ 13066 h 19203"/>
              <a:gd name="T112" fmla="*/ 36646 w 37160"/>
              <a:gd name="T113" fmla="*/ 13696 h 19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160" h="19203">
                <a:moveTo>
                  <a:pt x="37160" y="19095"/>
                </a:moveTo>
                <a:cubicBezTo>
                  <a:pt x="37072" y="19094"/>
                  <a:pt x="36987" y="19088"/>
                  <a:pt x="36950" y="19083"/>
                </a:cubicBezTo>
                <a:cubicBezTo>
                  <a:pt x="36817" y="19067"/>
                  <a:pt x="36726" y="19025"/>
                  <a:pt x="36584" y="19025"/>
                </a:cubicBezTo>
                <a:cubicBezTo>
                  <a:pt x="36488" y="19026"/>
                  <a:pt x="36392" y="19025"/>
                  <a:pt x="36296" y="19025"/>
                </a:cubicBezTo>
                <a:cubicBezTo>
                  <a:pt x="35148" y="19025"/>
                  <a:pt x="35148" y="19025"/>
                  <a:pt x="35148" y="19025"/>
                </a:cubicBezTo>
                <a:cubicBezTo>
                  <a:pt x="34595" y="19025"/>
                  <a:pt x="34595" y="19025"/>
                  <a:pt x="34595" y="19025"/>
                </a:cubicBezTo>
                <a:cubicBezTo>
                  <a:pt x="34414" y="19025"/>
                  <a:pt x="34183" y="18988"/>
                  <a:pt x="34006" y="19022"/>
                </a:cubicBezTo>
                <a:cubicBezTo>
                  <a:pt x="33948" y="19034"/>
                  <a:pt x="33927" y="19073"/>
                  <a:pt x="33865" y="19083"/>
                </a:cubicBezTo>
                <a:cubicBezTo>
                  <a:pt x="33814" y="19092"/>
                  <a:pt x="33752" y="19082"/>
                  <a:pt x="33701" y="19082"/>
                </a:cubicBezTo>
                <a:cubicBezTo>
                  <a:pt x="33616" y="19082"/>
                  <a:pt x="33531" y="19080"/>
                  <a:pt x="33447" y="19088"/>
                </a:cubicBezTo>
                <a:cubicBezTo>
                  <a:pt x="33261" y="19108"/>
                  <a:pt x="33076" y="19111"/>
                  <a:pt x="32886" y="19110"/>
                </a:cubicBezTo>
                <a:cubicBezTo>
                  <a:pt x="32835" y="19110"/>
                  <a:pt x="32767" y="19099"/>
                  <a:pt x="32717" y="19108"/>
                </a:cubicBezTo>
                <a:cubicBezTo>
                  <a:pt x="32648" y="19121"/>
                  <a:pt x="32642" y="19159"/>
                  <a:pt x="32585" y="19177"/>
                </a:cubicBezTo>
                <a:cubicBezTo>
                  <a:pt x="32519" y="19198"/>
                  <a:pt x="32455" y="19195"/>
                  <a:pt x="32378" y="19195"/>
                </a:cubicBezTo>
                <a:cubicBezTo>
                  <a:pt x="32306" y="19196"/>
                  <a:pt x="32234" y="19194"/>
                  <a:pt x="32162" y="19195"/>
                </a:cubicBezTo>
                <a:cubicBezTo>
                  <a:pt x="32142" y="19196"/>
                  <a:pt x="32092" y="19203"/>
                  <a:pt x="32072" y="19197"/>
                </a:cubicBezTo>
                <a:cubicBezTo>
                  <a:pt x="32021" y="19184"/>
                  <a:pt x="32008" y="19145"/>
                  <a:pt x="31966" y="19129"/>
                </a:cubicBezTo>
                <a:cubicBezTo>
                  <a:pt x="31825" y="19078"/>
                  <a:pt x="31656" y="19126"/>
                  <a:pt x="31505" y="19112"/>
                </a:cubicBezTo>
                <a:cubicBezTo>
                  <a:pt x="31351" y="19097"/>
                  <a:pt x="31215" y="19048"/>
                  <a:pt x="31076" y="19026"/>
                </a:cubicBezTo>
                <a:cubicBezTo>
                  <a:pt x="30932" y="19003"/>
                  <a:pt x="30762" y="19025"/>
                  <a:pt x="30616" y="19025"/>
                </a:cubicBezTo>
                <a:cubicBezTo>
                  <a:pt x="30449" y="19026"/>
                  <a:pt x="30332" y="18982"/>
                  <a:pt x="30165" y="18983"/>
                </a:cubicBezTo>
                <a:cubicBezTo>
                  <a:pt x="29858" y="18984"/>
                  <a:pt x="29552" y="18983"/>
                  <a:pt x="29245" y="18983"/>
                </a:cubicBezTo>
                <a:cubicBezTo>
                  <a:pt x="28293" y="18983"/>
                  <a:pt x="28293" y="18983"/>
                  <a:pt x="28293" y="18983"/>
                </a:cubicBezTo>
                <a:cubicBezTo>
                  <a:pt x="27960" y="18983"/>
                  <a:pt x="27654" y="19026"/>
                  <a:pt x="27325" y="19025"/>
                </a:cubicBezTo>
                <a:cubicBezTo>
                  <a:pt x="27152" y="19025"/>
                  <a:pt x="27019" y="18982"/>
                  <a:pt x="26846" y="18983"/>
                </a:cubicBezTo>
                <a:cubicBezTo>
                  <a:pt x="26703" y="18983"/>
                  <a:pt x="26559" y="18983"/>
                  <a:pt x="26415" y="18983"/>
                </a:cubicBezTo>
                <a:cubicBezTo>
                  <a:pt x="25411" y="18983"/>
                  <a:pt x="25411" y="18983"/>
                  <a:pt x="25411" y="18983"/>
                </a:cubicBezTo>
                <a:cubicBezTo>
                  <a:pt x="25081" y="18983"/>
                  <a:pt x="24739" y="18965"/>
                  <a:pt x="24421" y="19016"/>
                </a:cubicBezTo>
                <a:cubicBezTo>
                  <a:pt x="24341" y="19029"/>
                  <a:pt x="24258" y="19022"/>
                  <a:pt x="24175" y="19025"/>
                </a:cubicBezTo>
                <a:cubicBezTo>
                  <a:pt x="24083" y="19030"/>
                  <a:pt x="24038" y="19067"/>
                  <a:pt x="23953" y="19085"/>
                </a:cubicBezTo>
                <a:cubicBezTo>
                  <a:pt x="23829" y="19111"/>
                  <a:pt x="23662" y="19082"/>
                  <a:pt x="23534" y="19082"/>
                </a:cubicBezTo>
                <a:cubicBezTo>
                  <a:pt x="23388" y="19082"/>
                  <a:pt x="23206" y="19115"/>
                  <a:pt x="23065" y="19085"/>
                </a:cubicBezTo>
                <a:cubicBezTo>
                  <a:pt x="22981" y="19067"/>
                  <a:pt x="22940" y="19030"/>
                  <a:pt x="22851" y="19025"/>
                </a:cubicBezTo>
                <a:cubicBezTo>
                  <a:pt x="22781" y="19021"/>
                  <a:pt x="22710" y="19025"/>
                  <a:pt x="22641" y="19025"/>
                </a:cubicBezTo>
                <a:cubicBezTo>
                  <a:pt x="21652" y="19025"/>
                  <a:pt x="21652" y="19025"/>
                  <a:pt x="21652" y="19025"/>
                </a:cubicBezTo>
                <a:cubicBezTo>
                  <a:pt x="20752" y="19025"/>
                  <a:pt x="20752" y="19025"/>
                  <a:pt x="20752" y="19025"/>
                </a:cubicBezTo>
                <a:cubicBezTo>
                  <a:pt x="20451" y="19025"/>
                  <a:pt x="20179" y="18983"/>
                  <a:pt x="19880" y="18983"/>
                </a:cubicBezTo>
                <a:cubicBezTo>
                  <a:pt x="19551" y="18983"/>
                  <a:pt x="19263" y="19026"/>
                  <a:pt x="18931" y="19025"/>
                </a:cubicBezTo>
                <a:cubicBezTo>
                  <a:pt x="18761" y="19025"/>
                  <a:pt x="18648" y="18982"/>
                  <a:pt x="18485" y="18983"/>
                </a:cubicBezTo>
                <a:cubicBezTo>
                  <a:pt x="18327" y="18984"/>
                  <a:pt x="18202" y="19030"/>
                  <a:pt x="18050" y="19022"/>
                </a:cubicBezTo>
                <a:cubicBezTo>
                  <a:pt x="18029" y="19116"/>
                  <a:pt x="17631" y="19111"/>
                  <a:pt x="17535" y="19110"/>
                </a:cubicBezTo>
                <a:cubicBezTo>
                  <a:pt x="17360" y="19109"/>
                  <a:pt x="17185" y="19110"/>
                  <a:pt x="17010" y="19110"/>
                </a:cubicBezTo>
                <a:cubicBezTo>
                  <a:pt x="15834" y="19110"/>
                  <a:pt x="15834" y="19110"/>
                  <a:pt x="15834" y="19110"/>
                </a:cubicBezTo>
                <a:cubicBezTo>
                  <a:pt x="15461" y="19110"/>
                  <a:pt x="15125" y="19082"/>
                  <a:pt x="14749" y="19082"/>
                </a:cubicBezTo>
                <a:cubicBezTo>
                  <a:pt x="14658" y="19082"/>
                  <a:pt x="14567" y="19087"/>
                  <a:pt x="14477" y="19082"/>
                </a:cubicBezTo>
                <a:cubicBezTo>
                  <a:pt x="14378" y="19077"/>
                  <a:pt x="14314" y="19039"/>
                  <a:pt x="14221" y="19026"/>
                </a:cubicBezTo>
                <a:cubicBezTo>
                  <a:pt x="14016" y="18996"/>
                  <a:pt x="13784" y="19025"/>
                  <a:pt x="13577" y="19025"/>
                </a:cubicBezTo>
                <a:cubicBezTo>
                  <a:pt x="11787" y="19025"/>
                  <a:pt x="11787" y="19025"/>
                  <a:pt x="11787" y="19025"/>
                </a:cubicBezTo>
                <a:cubicBezTo>
                  <a:pt x="11621" y="19025"/>
                  <a:pt x="11455" y="19025"/>
                  <a:pt x="11289" y="19025"/>
                </a:cubicBezTo>
                <a:cubicBezTo>
                  <a:pt x="11210" y="19025"/>
                  <a:pt x="11108" y="19006"/>
                  <a:pt x="11032" y="19022"/>
                </a:cubicBezTo>
                <a:cubicBezTo>
                  <a:pt x="10994" y="19031"/>
                  <a:pt x="10999" y="19075"/>
                  <a:pt x="10950" y="19085"/>
                </a:cubicBezTo>
                <a:cubicBezTo>
                  <a:pt x="10917" y="19092"/>
                  <a:pt x="10858" y="19082"/>
                  <a:pt x="10824" y="19082"/>
                </a:cubicBezTo>
                <a:cubicBezTo>
                  <a:pt x="10525" y="19079"/>
                  <a:pt x="10226" y="19082"/>
                  <a:pt x="9927" y="19082"/>
                </a:cubicBezTo>
                <a:cubicBezTo>
                  <a:pt x="9035" y="19082"/>
                  <a:pt x="9035" y="19082"/>
                  <a:pt x="9035" y="19082"/>
                </a:cubicBezTo>
                <a:cubicBezTo>
                  <a:pt x="8685" y="19082"/>
                  <a:pt x="8359" y="19018"/>
                  <a:pt x="8014" y="18983"/>
                </a:cubicBezTo>
                <a:cubicBezTo>
                  <a:pt x="7855" y="18967"/>
                  <a:pt x="7692" y="18991"/>
                  <a:pt x="7549" y="19016"/>
                </a:cubicBezTo>
                <a:cubicBezTo>
                  <a:pt x="7388" y="19044"/>
                  <a:pt x="7209" y="19025"/>
                  <a:pt x="7044" y="19025"/>
                </a:cubicBezTo>
                <a:cubicBezTo>
                  <a:pt x="6756" y="19025"/>
                  <a:pt x="6431" y="19068"/>
                  <a:pt x="6146" y="19025"/>
                </a:cubicBezTo>
                <a:cubicBezTo>
                  <a:pt x="5980" y="19000"/>
                  <a:pt x="5815" y="18983"/>
                  <a:pt x="5629" y="18983"/>
                </a:cubicBezTo>
                <a:cubicBezTo>
                  <a:pt x="5165" y="18983"/>
                  <a:pt x="5165" y="18983"/>
                  <a:pt x="5165" y="18983"/>
                </a:cubicBezTo>
                <a:cubicBezTo>
                  <a:pt x="5012" y="18983"/>
                  <a:pt x="4858" y="18983"/>
                  <a:pt x="4705" y="18983"/>
                </a:cubicBezTo>
                <a:cubicBezTo>
                  <a:pt x="4537" y="18983"/>
                  <a:pt x="4395" y="19022"/>
                  <a:pt x="4233" y="19025"/>
                </a:cubicBezTo>
                <a:cubicBezTo>
                  <a:pt x="4075" y="19029"/>
                  <a:pt x="3901" y="19006"/>
                  <a:pt x="3752" y="19038"/>
                </a:cubicBezTo>
                <a:cubicBezTo>
                  <a:pt x="3670" y="19055"/>
                  <a:pt x="3610" y="19084"/>
                  <a:pt x="3513" y="19082"/>
                </a:cubicBezTo>
                <a:cubicBezTo>
                  <a:pt x="3433" y="19081"/>
                  <a:pt x="3370" y="19096"/>
                  <a:pt x="3293" y="19104"/>
                </a:cubicBezTo>
                <a:cubicBezTo>
                  <a:pt x="2962" y="19139"/>
                  <a:pt x="2607" y="19117"/>
                  <a:pt x="2273" y="19110"/>
                </a:cubicBezTo>
                <a:cubicBezTo>
                  <a:pt x="1572" y="19097"/>
                  <a:pt x="864" y="19099"/>
                  <a:pt x="154" y="19103"/>
                </a:cubicBezTo>
                <a:cubicBezTo>
                  <a:pt x="153" y="19084"/>
                  <a:pt x="153" y="19067"/>
                  <a:pt x="157" y="19052"/>
                </a:cubicBezTo>
                <a:cubicBezTo>
                  <a:pt x="166" y="19023"/>
                  <a:pt x="203" y="19015"/>
                  <a:pt x="210" y="18991"/>
                </a:cubicBezTo>
                <a:cubicBezTo>
                  <a:pt x="220" y="18956"/>
                  <a:pt x="216" y="18920"/>
                  <a:pt x="215" y="18884"/>
                </a:cubicBezTo>
                <a:cubicBezTo>
                  <a:pt x="215" y="18800"/>
                  <a:pt x="212" y="18722"/>
                  <a:pt x="193" y="18650"/>
                </a:cubicBezTo>
                <a:cubicBezTo>
                  <a:pt x="152" y="18490"/>
                  <a:pt x="130" y="18315"/>
                  <a:pt x="130" y="18147"/>
                </a:cubicBezTo>
                <a:cubicBezTo>
                  <a:pt x="130" y="18088"/>
                  <a:pt x="141" y="18005"/>
                  <a:pt x="123" y="17949"/>
                </a:cubicBezTo>
                <a:cubicBezTo>
                  <a:pt x="109" y="17904"/>
                  <a:pt x="83" y="17882"/>
                  <a:pt x="73" y="17835"/>
                </a:cubicBezTo>
                <a:cubicBezTo>
                  <a:pt x="65" y="17800"/>
                  <a:pt x="79" y="17758"/>
                  <a:pt x="74" y="17722"/>
                </a:cubicBezTo>
                <a:cubicBezTo>
                  <a:pt x="54" y="17557"/>
                  <a:pt x="45" y="17392"/>
                  <a:pt x="45" y="17218"/>
                </a:cubicBezTo>
                <a:cubicBezTo>
                  <a:pt x="45" y="16468"/>
                  <a:pt x="45" y="16468"/>
                  <a:pt x="45" y="16468"/>
                </a:cubicBezTo>
                <a:cubicBezTo>
                  <a:pt x="45" y="16330"/>
                  <a:pt x="46" y="16193"/>
                  <a:pt x="45" y="16055"/>
                </a:cubicBezTo>
                <a:cubicBezTo>
                  <a:pt x="45" y="15988"/>
                  <a:pt x="47" y="15942"/>
                  <a:pt x="68" y="15879"/>
                </a:cubicBezTo>
                <a:cubicBezTo>
                  <a:pt x="86" y="15822"/>
                  <a:pt x="108" y="15791"/>
                  <a:pt x="122" y="15738"/>
                </a:cubicBezTo>
                <a:cubicBezTo>
                  <a:pt x="161" y="15593"/>
                  <a:pt x="72" y="15503"/>
                  <a:pt x="74" y="15370"/>
                </a:cubicBezTo>
                <a:cubicBezTo>
                  <a:pt x="75" y="15247"/>
                  <a:pt x="74" y="15123"/>
                  <a:pt x="74" y="15000"/>
                </a:cubicBezTo>
                <a:cubicBezTo>
                  <a:pt x="74" y="14746"/>
                  <a:pt x="45" y="14512"/>
                  <a:pt x="45" y="14263"/>
                </a:cubicBezTo>
                <a:cubicBezTo>
                  <a:pt x="45" y="12761"/>
                  <a:pt x="45" y="12761"/>
                  <a:pt x="45" y="12761"/>
                </a:cubicBezTo>
                <a:cubicBezTo>
                  <a:pt x="45" y="12024"/>
                  <a:pt x="45" y="12024"/>
                  <a:pt x="45" y="12024"/>
                </a:cubicBezTo>
                <a:cubicBezTo>
                  <a:pt x="45" y="11892"/>
                  <a:pt x="46" y="11759"/>
                  <a:pt x="45" y="11627"/>
                </a:cubicBezTo>
                <a:cubicBezTo>
                  <a:pt x="45" y="11505"/>
                  <a:pt x="74" y="11406"/>
                  <a:pt x="74" y="11287"/>
                </a:cubicBezTo>
                <a:cubicBezTo>
                  <a:pt x="73" y="11032"/>
                  <a:pt x="45" y="10807"/>
                  <a:pt x="45" y="10550"/>
                </a:cubicBezTo>
                <a:cubicBezTo>
                  <a:pt x="45" y="10422"/>
                  <a:pt x="19" y="10327"/>
                  <a:pt x="39" y="10210"/>
                </a:cubicBezTo>
                <a:cubicBezTo>
                  <a:pt x="50" y="10148"/>
                  <a:pt x="31" y="10111"/>
                  <a:pt x="23" y="10062"/>
                </a:cubicBezTo>
                <a:cubicBezTo>
                  <a:pt x="14" y="10004"/>
                  <a:pt x="32" y="9967"/>
                  <a:pt x="39" y="9921"/>
                </a:cubicBezTo>
                <a:cubicBezTo>
                  <a:pt x="73" y="9688"/>
                  <a:pt x="51" y="9410"/>
                  <a:pt x="16" y="9190"/>
                </a:cubicBezTo>
                <a:cubicBezTo>
                  <a:pt x="0" y="9086"/>
                  <a:pt x="7" y="8955"/>
                  <a:pt x="7" y="8850"/>
                </a:cubicBezTo>
                <a:cubicBezTo>
                  <a:pt x="7" y="8744"/>
                  <a:pt x="12" y="8629"/>
                  <a:pt x="45" y="8537"/>
                </a:cubicBezTo>
                <a:cubicBezTo>
                  <a:pt x="72" y="8463"/>
                  <a:pt x="60" y="8451"/>
                  <a:pt x="44" y="8375"/>
                </a:cubicBezTo>
                <a:cubicBezTo>
                  <a:pt x="30" y="8306"/>
                  <a:pt x="65" y="8259"/>
                  <a:pt x="75" y="8197"/>
                </a:cubicBezTo>
                <a:cubicBezTo>
                  <a:pt x="94" y="8082"/>
                  <a:pt x="74" y="7945"/>
                  <a:pt x="74" y="7829"/>
                </a:cubicBezTo>
                <a:cubicBezTo>
                  <a:pt x="74" y="7581"/>
                  <a:pt x="45" y="7366"/>
                  <a:pt x="45" y="7120"/>
                </a:cubicBezTo>
                <a:cubicBezTo>
                  <a:pt x="45" y="6608"/>
                  <a:pt x="74" y="6129"/>
                  <a:pt x="74" y="5616"/>
                </a:cubicBezTo>
                <a:cubicBezTo>
                  <a:pt x="74" y="5556"/>
                  <a:pt x="60" y="5477"/>
                  <a:pt x="73" y="5418"/>
                </a:cubicBezTo>
                <a:cubicBezTo>
                  <a:pt x="85" y="5360"/>
                  <a:pt x="109" y="5341"/>
                  <a:pt x="121" y="5277"/>
                </a:cubicBezTo>
                <a:cubicBezTo>
                  <a:pt x="138" y="5185"/>
                  <a:pt x="136" y="5026"/>
                  <a:pt x="110" y="4939"/>
                </a:cubicBezTo>
                <a:cubicBezTo>
                  <a:pt x="86" y="4855"/>
                  <a:pt x="73" y="4802"/>
                  <a:pt x="74" y="4710"/>
                </a:cubicBezTo>
                <a:cubicBezTo>
                  <a:pt x="74" y="4646"/>
                  <a:pt x="74" y="4582"/>
                  <a:pt x="74" y="4518"/>
                </a:cubicBezTo>
                <a:cubicBezTo>
                  <a:pt x="74" y="4386"/>
                  <a:pt x="115" y="4326"/>
                  <a:pt x="120" y="4200"/>
                </a:cubicBezTo>
                <a:cubicBezTo>
                  <a:pt x="127" y="4067"/>
                  <a:pt x="125" y="3938"/>
                  <a:pt x="121" y="3805"/>
                </a:cubicBezTo>
                <a:cubicBezTo>
                  <a:pt x="119" y="3746"/>
                  <a:pt x="138" y="3661"/>
                  <a:pt x="122" y="3604"/>
                </a:cubicBezTo>
                <a:cubicBezTo>
                  <a:pt x="105" y="3544"/>
                  <a:pt x="79" y="3533"/>
                  <a:pt x="74" y="3463"/>
                </a:cubicBezTo>
                <a:cubicBezTo>
                  <a:pt x="69" y="3385"/>
                  <a:pt x="116" y="3343"/>
                  <a:pt x="121" y="3265"/>
                </a:cubicBezTo>
                <a:cubicBezTo>
                  <a:pt x="124" y="3214"/>
                  <a:pt x="131" y="3145"/>
                  <a:pt x="122" y="3095"/>
                </a:cubicBezTo>
                <a:cubicBezTo>
                  <a:pt x="108" y="3020"/>
                  <a:pt x="77" y="2978"/>
                  <a:pt x="74" y="2895"/>
                </a:cubicBezTo>
                <a:cubicBezTo>
                  <a:pt x="71" y="2839"/>
                  <a:pt x="74" y="2782"/>
                  <a:pt x="74" y="2726"/>
                </a:cubicBezTo>
                <a:cubicBezTo>
                  <a:pt x="74" y="2486"/>
                  <a:pt x="29" y="2195"/>
                  <a:pt x="73" y="1961"/>
                </a:cubicBezTo>
                <a:cubicBezTo>
                  <a:pt x="86" y="1888"/>
                  <a:pt x="125" y="1837"/>
                  <a:pt x="128" y="1755"/>
                </a:cubicBezTo>
                <a:cubicBezTo>
                  <a:pt x="130" y="1702"/>
                  <a:pt x="133" y="1647"/>
                  <a:pt x="130" y="1592"/>
                </a:cubicBezTo>
                <a:cubicBezTo>
                  <a:pt x="126" y="1488"/>
                  <a:pt x="121" y="1386"/>
                  <a:pt x="121" y="1280"/>
                </a:cubicBezTo>
                <a:cubicBezTo>
                  <a:pt x="121" y="1219"/>
                  <a:pt x="133" y="1143"/>
                  <a:pt x="122" y="1083"/>
                </a:cubicBezTo>
                <a:cubicBezTo>
                  <a:pt x="109" y="1015"/>
                  <a:pt x="85" y="979"/>
                  <a:pt x="74" y="912"/>
                </a:cubicBezTo>
                <a:cubicBezTo>
                  <a:pt x="66" y="867"/>
                  <a:pt x="64" y="788"/>
                  <a:pt x="73" y="743"/>
                </a:cubicBezTo>
                <a:cubicBezTo>
                  <a:pt x="85" y="675"/>
                  <a:pt x="116" y="641"/>
                  <a:pt x="128" y="572"/>
                </a:cubicBezTo>
                <a:cubicBezTo>
                  <a:pt x="149" y="452"/>
                  <a:pt x="154" y="367"/>
                  <a:pt x="132" y="254"/>
                </a:cubicBezTo>
                <a:cubicBezTo>
                  <a:pt x="119" y="184"/>
                  <a:pt x="75" y="146"/>
                  <a:pt x="52" y="84"/>
                </a:cubicBezTo>
                <a:cubicBezTo>
                  <a:pt x="49" y="77"/>
                  <a:pt x="48" y="70"/>
                  <a:pt x="46" y="64"/>
                </a:cubicBezTo>
                <a:cubicBezTo>
                  <a:pt x="222" y="63"/>
                  <a:pt x="397" y="62"/>
                  <a:pt x="572" y="62"/>
                </a:cubicBezTo>
                <a:cubicBezTo>
                  <a:pt x="1671" y="62"/>
                  <a:pt x="1671" y="62"/>
                  <a:pt x="1671" y="62"/>
                </a:cubicBezTo>
                <a:cubicBezTo>
                  <a:pt x="2237" y="62"/>
                  <a:pt x="2237" y="62"/>
                  <a:pt x="2237" y="62"/>
                </a:cubicBezTo>
                <a:cubicBezTo>
                  <a:pt x="2437" y="62"/>
                  <a:pt x="2765" y="0"/>
                  <a:pt x="2954" y="57"/>
                </a:cubicBezTo>
                <a:cubicBezTo>
                  <a:pt x="3011" y="75"/>
                  <a:pt x="3034" y="135"/>
                  <a:pt x="3087" y="151"/>
                </a:cubicBezTo>
                <a:cubicBezTo>
                  <a:pt x="3120" y="161"/>
                  <a:pt x="3173" y="144"/>
                  <a:pt x="3209" y="147"/>
                </a:cubicBezTo>
                <a:cubicBezTo>
                  <a:pt x="3295" y="152"/>
                  <a:pt x="3382" y="147"/>
                  <a:pt x="3468" y="147"/>
                </a:cubicBezTo>
                <a:cubicBezTo>
                  <a:pt x="4275" y="147"/>
                  <a:pt x="4275" y="147"/>
                  <a:pt x="4275" y="147"/>
                </a:cubicBezTo>
                <a:cubicBezTo>
                  <a:pt x="5592" y="147"/>
                  <a:pt x="5592" y="147"/>
                  <a:pt x="5592" y="147"/>
                </a:cubicBezTo>
                <a:cubicBezTo>
                  <a:pt x="5690" y="147"/>
                  <a:pt x="5787" y="146"/>
                  <a:pt x="5885" y="147"/>
                </a:cubicBezTo>
                <a:cubicBezTo>
                  <a:pt x="5926" y="147"/>
                  <a:pt x="5984" y="155"/>
                  <a:pt x="6024" y="149"/>
                </a:cubicBezTo>
                <a:cubicBezTo>
                  <a:pt x="6104" y="137"/>
                  <a:pt x="6118" y="100"/>
                  <a:pt x="6186" y="81"/>
                </a:cubicBezTo>
                <a:cubicBezTo>
                  <a:pt x="6363" y="29"/>
                  <a:pt x="6588" y="62"/>
                  <a:pt x="6777" y="62"/>
                </a:cubicBezTo>
                <a:cubicBezTo>
                  <a:pt x="7303" y="62"/>
                  <a:pt x="7303" y="62"/>
                  <a:pt x="7303" y="62"/>
                </a:cubicBezTo>
                <a:cubicBezTo>
                  <a:pt x="7396" y="62"/>
                  <a:pt x="7493" y="54"/>
                  <a:pt x="7586" y="62"/>
                </a:cubicBezTo>
                <a:cubicBezTo>
                  <a:pt x="7696" y="71"/>
                  <a:pt x="7705" y="119"/>
                  <a:pt x="7797" y="149"/>
                </a:cubicBezTo>
                <a:cubicBezTo>
                  <a:pt x="7911" y="185"/>
                  <a:pt x="8106" y="145"/>
                  <a:pt x="8228" y="147"/>
                </a:cubicBezTo>
                <a:cubicBezTo>
                  <a:pt x="8263" y="147"/>
                  <a:pt x="8327" y="159"/>
                  <a:pt x="8361" y="151"/>
                </a:cubicBezTo>
                <a:cubicBezTo>
                  <a:pt x="8429" y="135"/>
                  <a:pt x="8441" y="73"/>
                  <a:pt x="8508" y="57"/>
                </a:cubicBezTo>
                <a:cubicBezTo>
                  <a:pt x="8607" y="34"/>
                  <a:pt x="8750" y="62"/>
                  <a:pt x="8855" y="62"/>
                </a:cubicBezTo>
                <a:cubicBezTo>
                  <a:pt x="9917" y="62"/>
                  <a:pt x="9917" y="62"/>
                  <a:pt x="9917" y="62"/>
                </a:cubicBezTo>
                <a:cubicBezTo>
                  <a:pt x="12357" y="62"/>
                  <a:pt x="12357" y="62"/>
                  <a:pt x="12357" y="62"/>
                </a:cubicBezTo>
                <a:cubicBezTo>
                  <a:pt x="12437" y="62"/>
                  <a:pt x="12518" y="58"/>
                  <a:pt x="12597" y="62"/>
                </a:cubicBezTo>
                <a:cubicBezTo>
                  <a:pt x="12716" y="68"/>
                  <a:pt x="12764" y="125"/>
                  <a:pt x="12866" y="149"/>
                </a:cubicBezTo>
                <a:cubicBezTo>
                  <a:pt x="13076" y="197"/>
                  <a:pt x="13355" y="144"/>
                  <a:pt x="13569" y="147"/>
                </a:cubicBezTo>
                <a:cubicBezTo>
                  <a:pt x="13617" y="147"/>
                  <a:pt x="13697" y="163"/>
                  <a:pt x="13741" y="151"/>
                </a:cubicBezTo>
                <a:cubicBezTo>
                  <a:pt x="13808" y="133"/>
                  <a:pt x="13823" y="73"/>
                  <a:pt x="13889" y="57"/>
                </a:cubicBezTo>
                <a:cubicBezTo>
                  <a:pt x="13983" y="35"/>
                  <a:pt x="14122" y="62"/>
                  <a:pt x="14219" y="62"/>
                </a:cubicBezTo>
                <a:cubicBezTo>
                  <a:pt x="14812" y="62"/>
                  <a:pt x="14812" y="62"/>
                  <a:pt x="14812" y="62"/>
                </a:cubicBezTo>
                <a:cubicBezTo>
                  <a:pt x="17349" y="62"/>
                  <a:pt x="17349" y="62"/>
                  <a:pt x="17349" y="62"/>
                </a:cubicBezTo>
                <a:cubicBezTo>
                  <a:pt x="17575" y="62"/>
                  <a:pt x="17801" y="63"/>
                  <a:pt x="18027" y="62"/>
                </a:cubicBezTo>
                <a:cubicBezTo>
                  <a:pt x="18086" y="61"/>
                  <a:pt x="18188" y="39"/>
                  <a:pt x="18243" y="57"/>
                </a:cubicBezTo>
                <a:cubicBezTo>
                  <a:pt x="18292" y="73"/>
                  <a:pt x="18303" y="132"/>
                  <a:pt x="18359" y="151"/>
                </a:cubicBezTo>
                <a:cubicBezTo>
                  <a:pt x="18426" y="174"/>
                  <a:pt x="18578" y="147"/>
                  <a:pt x="18646" y="147"/>
                </a:cubicBezTo>
                <a:cubicBezTo>
                  <a:pt x="19161" y="147"/>
                  <a:pt x="19161" y="147"/>
                  <a:pt x="19161" y="147"/>
                </a:cubicBezTo>
                <a:cubicBezTo>
                  <a:pt x="19270" y="147"/>
                  <a:pt x="19379" y="146"/>
                  <a:pt x="19488" y="147"/>
                </a:cubicBezTo>
                <a:cubicBezTo>
                  <a:pt x="19548" y="147"/>
                  <a:pt x="19639" y="166"/>
                  <a:pt x="19696" y="151"/>
                </a:cubicBezTo>
                <a:cubicBezTo>
                  <a:pt x="19771" y="132"/>
                  <a:pt x="19802" y="75"/>
                  <a:pt x="19879" y="60"/>
                </a:cubicBezTo>
                <a:cubicBezTo>
                  <a:pt x="20098" y="15"/>
                  <a:pt x="20371" y="62"/>
                  <a:pt x="20596" y="62"/>
                </a:cubicBezTo>
                <a:cubicBezTo>
                  <a:pt x="21148" y="62"/>
                  <a:pt x="21148" y="62"/>
                  <a:pt x="21148" y="62"/>
                </a:cubicBezTo>
                <a:cubicBezTo>
                  <a:pt x="22298" y="62"/>
                  <a:pt x="22298" y="62"/>
                  <a:pt x="22298" y="62"/>
                </a:cubicBezTo>
                <a:cubicBezTo>
                  <a:pt x="22379" y="62"/>
                  <a:pt x="22483" y="46"/>
                  <a:pt x="22562" y="60"/>
                </a:cubicBezTo>
                <a:cubicBezTo>
                  <a:pt x="22696" y="84"/>
                  <a:pt x="22703" y="149"/>
                  <a:pt x="22859" y="146"/>
                </a:cubicBezTo>
                <a:cubicBezTo>
                  <a:pt x="23096" y="142"/>
                  <a:pt x="23334" y="147"/>
                  <a:pt x="23571" y="147"/>
                </a:cubicBezTo>
                <a:cubicBezTo>
                  <a:pt x="24712" y="147"/>
                  <a:pt x="24712" y="147"/>
                  <a:pt x="24712" y="147"/>
                </a:cubicBezTo>
                <a:cubicBezTo>
                  <a:pt x="27061" y="147"/>
                  <a:pt x="27061" y="147"/>
                  <a:pt x="27061" y="147"/>
                </a:cubicBezTo>
                <a:cubicBezTo>
                  <a:pt x="27477" y="147"/>
                  <a:pt x="27885" y="194"/>
                  <a:pt x="28294" y="233"/>
                </a:cubicBezTo>
                <a:cubicBezTo>
                  <a:pt x="28461" y="248"/>
                  <a:pt x="28684" y="262"/>
                  <a:pt x="28846" y="234"/>
                </a:cubicBezTo>
                <a:cubicBezTo>
                  <a:pt x="28934" y="219"/>
                  <a:pt x="28992" y="188"/>
                  <a:pt x="29100" y="189"/>
                </a:cubicBezTo>
                <a:cubicBezTo>
                  <a:pt x="29197" y="190"/>
                  <a:pt x="29263" y="156"/>
                  <a:pt x="29350" y="144"/>
                </a:cubicBezTo>
                <a:cubicBezTo>
                  <a:pt x="29693" y="100"/>
                  <a:pt x="30078" y="147"/>
                  <a:pt x="30424" y="147"/>
                </a:cubicBezTo>
                <a:cubicBezTo>
                  <a:pt x="31506" y="147"/>
                  <a:pt x="31506" y="147"/>
                  <a:pt x="31506" y="147"/>
                </a:cubicBezTo>
                <a:cubicBezTo>
                  <a:pt x="33526" y="147"/>
                  <a:pt x="33526" y="147"/>
                  <a:pt x="33526" y="147"/>
                </a:cubicBezTo>
                <a:cubicBezTo>
                  <a:pt x="34506" y="147"/>
                  <a:pt x="34506" y="147"/>
                  <a:pt x="34506" y="147"/>
                </a:cubicBezTo>
                <a:cubicBezTo>
                  <a:pt x="34589" y="147"/>
                  <a:pt x="34673" y="145"/>
                  <a:pt x="34756" y="147"/>
                </a:cubicBezTo>
                <a:cubicBezTo>
                  <a:pt x="34864" y="149"/>
                  <a:pt x="34882" y="109"/>
                  <a:pt x="34971" y="81"/>
                </a:cubicBezTo>
                <a:cubicBezTo>
                  <a:pt x="35108" y="36"/>
                  <a:pt x="35289" y="62"/>
                  <a:pt x="35438" y="62"/>
                </a:cubicBezTo>
                <a:cubicBezTo>
                  <a:pt x="35613" y="62"/>
                  <a:pt x="35789" y="57"/>
                  <a:pt x="35965" y="57"/>
                </a:cubicBezTo>
                <a:cubicBezTo>
                  <a:pt x="35968" y="96"/>
                  <a:pt x="35967" y="140"/>
                  <a:pt x="35959" y="169"/>
                </a:cubicBezTo>
                <a:cubicBezTo>
                  <a:pt x="35944" y="223"/>
                  <a:pt x="35886" y="265"/>
                  <a:pt x="35874" y="322"/>
                </a:cubicBezTo>
                <a:cubicBezTo>
                  <a:pt x="35851" y="430"/>
                  <a:pt x="35875" y="573"/>
                  <a:pt x="35875" y="685"/>
                </a:cubicBezTo>
                <a:cubicBezTo>
                  <a:pt x="35875" y="1084"/>
                  <a:pt x="35875" y="1084"/>
                  <a:pt x="35875" y="1084"/>
                </a:cubicBezTo>
                <a:cubicBezTo>
                  <a:pt x="35875" y="1138"/>
                  <a:pt x="35867" y="1200"/>
                  <a:pt x="35874" y="1254"/>
                </a:cubicBezTo>
                <a:cubicBezTo>
                  <a:pt x="35877" y="1280"/>
                  <a:pt x="35907" y="1281"/>
                  <a:pt x="35907" y="1307"/>
                </a:cubicBezTo>
                <a:cubicBezTo>
                  <a:pt x="35906" y="1339"/>
                  <a:pt x="35879" y="1363"/>
                  <a:pt x="35874" y="1394"/>
                </a:cubicBezTo>
                <a:cubicBezTo>
                  <a:pt x="35853" y="1518"/>
                  <a:pt x="35875" y="1664"/>
                  <a:pt x="35875" y="1791"/>
                </a:cubicBezTo>
                <a:cubicBezTo>
                  <a:pt x="35875" y="2137"/>
                  <a:pt x="35875" y="2137"/>
                  <a:pt x="35875" y="2137"/>
                </a:cubicBezTo>
                <a:cubicBezTo>
                  <a:pt x="35875" y="2201"/>
                  <a:pt x="35875" y="2265"/>
                  <a:pt x="35875" y="2329"/>
                </a:cubicBezTo>
                <a:cubicBezTo>
                  <a:pt x="35875" y="2398"/>
                  <a:pt x="35896" y="2441"/>
                  <a:pt x="35905" y="2498"/>
                </a:cubicBezTo>
                <a:cubicBezTo>
                  <a:pt x="35924" y="2611"/>
                  <a:pt x="35904" y="2747"/>
                  <a:pt x="35904" y="2862"/>
                </a:cubicBezTo>
                <a:cubicBezTo>
                  <a:pt x="35904" y="2984"/>
                  <a:pt x="35916" y="3114"/>
                  <a:pt x="35904" y="3236"/>
                </a:cubicBezTo>
                <a:cubicBezTo>
                  <a:pt x="35892" y="3349"/>
                  <a:pt x="35875" y="3453"/>
                  <a:pt x="35875" y="3577"/>
                </a:cubicBezTo>
                <a:cubicBezTo>
                  <a:pt x="35875" y="3951"/>
                  <a:pt x="35875" y="3951"/>
                  <a:pt x="35875" y="3951"/>
                </a:cubicBezTo>
                <a:cubicBezTo>
                  <a:pt x="35875" y="4205"/>
                  <a:pt x="35874" y="4458"/>
                  <a:pt x="35875" y="4712"/>
                </a:cubicBezTo>
                <a:cubicBezTo>
                  <a:pt x="35876" y="4824"/>
                  <a:pt x="35847" y="4907"/>
                  <a:pt x="35847" y="5022"/>
                </a:cubicBezTo>
                <a:cubicBezTo>
                  <a:pt x="35847" y="5148"/>
                  <a:pt x="35839" y="5273"/>
                  <a:pt x="35845" y="5397"/>
                </a:cubicBezTo>
                <a:cubicBezTo>
                  <a:pt x="35857" y="5639"/>
                  <a:pt x="35847" y="5885"/>
                  <a:pt x="35847" y="6128"/>
                </a:cubicBezTo>
                <a:cubicBezTo>
                  <a:pt x="35847" y="6361"/>
                  <a:pt x="35905" y="6599"/>
                  <a:pt x="35904" y="6836"/>
                </a:cubicBezTo>
                <a:cubicBezTo>
                  <a:pt x="35903" y="6958"/>
                  <a:pt x="35875" y="7056"/>
                  <a:pt x="35875" y="7177"/>
                </a:cubicBezTo>
                <a:cubicBezTo>
                  <a:pt x="35875" y="7233"/>
                  <a:pt x="35875" y="7290"/>
                  <a:pt x="35875" y="7347"/>
                </a:cubicBezTo>
                <a:cubicBezTo>
                  <a:pt x="35876" y="7414"/>
                  <a:pt x="35853" y="7459"/>
                  <a:pt x="35846" y="7514"/>
                </a:cubicBezTo>
                <a:cubicBezTo>
                  <a:pt x="35836" y="7580"/>
                  <a:pt x="35869" y="7626"/>
                  <a:pt x="35876" y="7686"/>
                </a:cubicBezTo>
                <a:cubicBezTo>
                  <a:pt x="35882" y="7741"/>
                  <a:pt x="35875" y="7801"/>
                  <a:pt x="35875" y="7857"/>
                </a:cubicBezTo>
                <a:cubicBezTo>
                  <a:pt x="35875" y="7975"/>
                  <a:pt x="35858" y="8107"/>
                  <a:pt x="35874" y="8224"/>
                </a:cubicBezTo>
                <a:cubicBezTo>
                  <a:pt x="35892" y="8361"/>
                  <a:pt x="35952" y="8458"/>
                  <a:pt x="35951" y="8594"/>
                </a:cubicBezTo>
                <a:cubicBezTo>
                  <a:pt x="35951" y="8645"/>
                  <a:pt x="35964" y="8715"/>
                  <a:pt x="35952" y="8765"/>
                </a:cubicBezTo>
                <a:cubicBezTo>
                  <a:pt x="35934" y="8837"/>
                  <a:pt x="35902" y="8875"/>
                  <a:pt x="35904" y="8962"/>
                </a:cubicBezTo>
                <a:cubicBezTo>
                  <a:pt x="35904" y="9019"/>
                  <a:pt x="35897" y="9075"/>
                  <a:pt x="35914" y="9126"/>
                </a:cubicBezTo>
                <a:cubicBezTo>
                  <a:pt x="35913" y="9123"/>
                  <a:pt x="35950" y="9186"/>
                  <a:pt x="35952" y="9189"/>
                </a:cubicBezTo>
                <a:cubicBezTo>
                  <a:pt x="35952" y="9189"/>
                  <a:pt x="35964" y="9249"/>
                  <a:pt x="35965" y="9252"/>
                </a:cubicBezTo>
                <a:cubicBezTo>
                  <a:pt x="35991" y="9368"/>
                  <a:pt x="36028" y="9471"/>
                  <a:pt x="35989" y="9585"/>
                </a:cubicBezTo>
                <a:cubicBezTo>
                  <a:pt x="35953" y="9688"/>
                  <a:pt x="35949" y="9787"/>
                  <a:pt x="35951" y="9898"/>
                </a:cubicBezTo>
                <a:cubicBezTo>
                  <a:pt x="35951" y="9922"/>
                  <a:pt x="35959" y="9961"/>
                  <a:pt x="35953" y="9984"/>
                </a:cubicBezTo>
                <a:cubicBezTo>
                  <a:pt x="35946" y="10017"/>
                  <a:pt x="35910" y="10005"/>
                  <a:pt x="35901" y="10037"/>
                </a:cubicBezTo>
                <a:cubicBezTo>
                  <a:pt x="35884" y="10100"/>
                  <a:pt x="35904" y="10199"/>
                  <a:pt x="35904" y="10266"/>
                </a:cubicBezTo>
                <a:cubicBezTo>
                  <a:pt x="35904" y="10508"/>
                  <a:pt x="35898" y="10737"/>
                  <a:pt x="35875" y="10975"/>
                </a:cubicBezTo>
                <a:cubicBezTo>
                  <a:pt x="35864" y="11090"/>
                  <a:pt x="35838" y="11189"/>
                  <a:pt x="35837" y="11316"/>
                </a:cubicBezTo>
                <a:cubicBezTo>
                  <a:pt x="35837" y="11431"/>
                  <a:pt x="35876" y="11518"/>
                  <a:pt x="35875" y="11627"/>
                </a:cubicBezTo>
                <a:cubicBezTo>
                  <a:pt x="35873" y="11893"/>
                  <a:pt x="35906" y="12127"/>
                  <a:pt x="35904" y="12392"/>
                </a:cubicBezTo>
                <a:cubicBezTo>
                  <a:pt x="35902" y="12515"/>
                  <a:pt x="35963" y="12595"/>
                  <a:pt x="35982" y="12710"/>
                </a:cubicBezTo>
                <a:cubicBezTo>
                  <a:pt x="36001" y="12825"/>
                  <a:pt x="36032" y="12946"/>
                  <a:pt x="36018" y="13066"/>
                </a:cubicBezTo>
                <a:cubicBezTo>
                  <a:pt x="36009" y="13137"/>
                  <a:pt x="35973" y="13160"/>
                  <a:pt x="35952" y="13220"/>
                </a:cubicBezTo>
                <a:cubicBezTo>
                  <a:pt x="35935" y="13271"/>
                  <a:pt x="35951" y="13353"/>
                  <a:pt x="35953" y="13406"/>
                </a:cubicBezTo>
                <a:cubicBezTo>
                  <a:pt x="35957" y="13510"/>
                  <a:pt x="36049" y="13666"/>
                  <a:pt x="35883" y="13698"/>
                </a:cubicBezTo>
                <a:cubicBezTo>
                  <a:pt x="36136" y="13688"/>
                  <a:pt x="36392" y="13696"/>
                  <a:pt x="36646" y="13696"/>
                </a:cubicBezTo>
                <a:cubicBezTo>
                  <a:pt x="37008" y="13696"/>
                  <a:pt x="37008" y="13696"/>
                  <a:pt x="37008" y="13696"/>
                </a:cubicBezTo>
                <a:cubicBezTo>
                  <a:pt x="37056" y="13696"/>
                  <a:pt x="37108" y="13699"/>
                  <a:pt x="37160" y="13702"/>
                </a:cubicBezTo>
                <a:lnTo>
                  <a:pt x="37160" y="19095"/>
                </a:lnTo>
                <a:close/>
              </a:path>
            </a:pathLst>
          </a:custGeom>
          <a:solidFill>
            <a:srgbClr val="DDDDDD"/>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2" name="Frame 2">
            <a:extLst>
              <a:ext uri="{FF2B5EF4-FFF2-40B4-BE49-F238E27FC236}">
                <a16:creationId xmlns:a16="http://schemas.microsoft.com/office/drawing/2014/main" id="{F5F69001-3873-963B-2F82-ACA4755FFB58}"/>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14" name="Picture placeholder JU 10">
            <a:extLst>
              <a:ext uri="{FF2B5EF4-FFF2-40B4-BE49-F238E27FC236}">
                <a16:creationId xmlns:a16="http://schemas.microsoft.com/office/drawing/2014/main" id="{9F68CE5D-A7D7-15E2-592B-158B48532BF5}"/>
              </a:ext>
            </a:extLst>
          </p:cNvPr>
          <p:cNvSpPr>
            <a:spLocks noGrp="1" noSelect="1"/>
          </p:cNvSpPr>
          <p:nvPr>
            <p:ph type="pic" idx="1000" hasCustomPrompt="1"/>
            <p:custDataLst>
              <p:custData r:id="rId1"/>
            </p:custDataLst>
          </p:nvPr>
        </p:nvSpPr>
        <p:spPr bwMode="auto">
          <a:xfrm>
            <a:off x="394138" y="395644"/>
            <a:ext cx="11794975" cy="6084414"/>
          </a:xfrm>
          <a:custGeom>
            <a:avLst/>
            <a:gdLst>
              <a:gd name="connsiteX0" fmla="*/ 884082 w 11794975"/>
              <a:gd name="connsiteY0" fmla="*/ 265 h 6084414"/>
              <a:gd name="connsiteX1" fmla="*/ 936031 w 11794975"/>
              <a:gd name="connsiteY1" fmla="*/ 7651 h 6084414"/>
              <a:gd name="connsiteX2" fmla="*/ 978253 w 11794975"/>
              <a:gd name="connsiteY2" fmla="*/ 37491 h 6084414"/>
              <a:gd name="connsiteX3" fmla="*/ 1016983 w 11794975"/>
              <a:gd name="connsiteY3" fmla="*/ 36221 h 6084414"/>
              <a:gd name="connsiteX4" fmla="*/ 1099204 w 11794975"/>
              <a:gd name="connsiteY4" fmla="*/ 36221 h 6084414"/>
              <a:gd name="connsiteX5" fmla="*/ 1355392 w 11794975"/>
              <a:gd name="connsiteY5" fmla="*/ 36221 h 6084414"/>
              <a:gd name="connsiteX6" fmla="*/ 1773483 w 11794975"/>
              <a:gd name="connsiteY6" fmla="*/ 36221 h 6084414"/>
              <a:gd name="connsiteX7" fmla="*/ 1866499 w 11794975"/>
              <a:gd name="connsiteY7" fmla="*/ 36221 h 6084414"/>
              <a:gd name="connsiteX8" fmla="*/ 1910625 w 11794975"/>
              <a:gd name="connsiteY8" fmla="*/ 36856 h 6084414"/>
              <a:gd name="connsiteX9" fmla="*/ 1962054 w 11794975"/>
              <a:gd name="connsiteY9" fmla="*/ 15270 h 6084414"/>
              <a:gd name="connsiteX10" fmla="*/ 2149671 w 11794975"/>
              <a:gd name="connsiteY10" fmla="*/ 9238 h 6084414"/>
              <a:gd name="connsiteX11" fmla="*/ 2316653 w 11794975"/>
              <a:gd name="connsiteY11" fmla="*/ 9238 h 6084414"/>
              <a:gd name="connsiteX12" fmla="*/ 2406494 w 11794975"/>
              <a:gd name="connsiteY12" fmla="*/ 9238 h 6084414"/>
              <a:gd name="connsiteX13" fmla="*/ 2473477 w 11794975"/>
              <a:gd name="connsiteY13" fmla="*/ 36856 h 6084414"/>
              <a:gd name="connsiteX14" fmla="*/ 2610301 w 11794975"/>
              <a:gd name="connsiteY14" fmla="*/ 36221 h 6084414"/>
              <a:gd name="connsiteX15" fmla="*/ 2652523 w 11794975"/>
              <a:gd name="connsiteY15" fmla="*/ 37491 h 6084414"/>
              <a:gd name="connsiteX16" fmla="*/ 2699189 w 11794975"/>
              <a:gd name="connsiteY16" fmla="*/ 7651 h 6084414"/>
              <a:gd name="connsiteX17" fmla="*/ 2809347 w 11794975"/>
              <a:gd name="connsiteY17" fmla="*/ 9238 h 6084414"/>
              <a:gd name="connsiteX18" fmla="*/ 3146487 w 11794975"/>
              <a:gd name="connsiteY18" fmla="*/ 9238 h 6084414"/>
              <a:gd name="connsiteX19" fmla="*/ 3921082 w 11794975"/>
              <a:gd name="connsiteY19" fmla="*/ 9238 h 6084414"/>
              <a:gd name="connsiteX20" fmla="*/ 3997272 w 11794975"/>
              <a:gd name="connsiteY20" fmla="*/ 9238 h 6084414"/>
              <a:gd name="connsiteX21" fmla="*/ 4082668 w 11794975"/>
              <a:gd name="connsiteY21" fmla="*/ 36856 h 6084414"/>
              <a:gd name="connsiteX22" fmla="*/ 4305840 w 11794975"/>
              <a:gd name="connsiteY22" fmla="*/ 36221 h 6084414"/>
              <a:gd name="connsiteX23" fmla="*/ 4360443 w 11794975"/>
              <a:gd name="connsiteY23" fmla="*/ 37491 h 6084414"/>
              <a:gd name="connsiteX24" fmla="*/ 4407427 w 11794975"/>
              <a:gd name="connsiteY24" fmla="*/ 7651 h 6084414"/>
              <a:gd name="connsiteX25" fmla="*/ 4512187 w 11794975"/>
              <a:gd name="connsiteY25" fmla="*/ 9238 h 6084414"/>
              <a:gd name="connsiteX26" fmla="*/ 4700440 w 11794975"/>
              <a:gd name="connsiteY26" fmla="*/ 9238 h 6084414"/>
              <a:gd name="connsiteX27" fmla="*/ 5505829 w 11794975"/>
              <a:gd name="connsiteY27" fmla="*/ 9238 h 6084414"/>
              <a:gd name="connsiteX28" fmla="*/ 5721065 w 11794975"/>
              <a:gd name="connsiteY28" fmla="*/ 9238 h 6084414"/>
              <a:gd name="connsiteX29" fmla="*/ 5789636 w 11794975"/>
              <a:gd name="connsiteY29" fmla="*/ 7651 h 6084414"/>
              <a:gd name="connsiteX30" fmla="*/ 5826461 w 11794975"/>
              <a:gd name="connsiteY30" fmla="*/ 37491 h 6084414"/>
              <a:gd name="connsiteX31" fmla="*/ 5917571 w 11794975"/>
              <a:gd name="connsiteY31" fmla="*/ 36221 h 6084414"/>
              <a:gd name="connsiteX32" fmla="*/ 6081061 w 11794975"/>
              <a:gd name="connsiteY32" fmla="*/ 36221 h 6084414"/>
              <a:gd name="connsiteX33" fmla="*/ 6184870 w 11794975"/>
              <a:gd name="connsiteY33" fmla="*/ 36221 h 6084414"/>
              <a:gd name="connsiteX34" fmla="*/ 6250901 w 11794975"/>
              <a:gd name="connsiteY34" fmla="*/ 37491 h 6084414"/>
              <a:gd name="connsiteX35" fmla="*/ 6308996 w 11794975"/>
              <a:gd name="connsiteY35" fmla="*/ 8603 h 6084414"/>
              <a:gd name="connsiteX36" fmla="*/ 6536613 w 11794975"/>
              <a:gd name="connsiteY36" fmla="*/ 9238 h 6084414"/>
              <a:gd name="connsiteX37" fmla="*/ 6711849 w 11794975"/>
              <a:gd name="connsiteY37" fmla="*/ 9238 h 6084414"/>
              <a:gd name="connsiteX38" fmla="*/ 7076925 w 11794975"/>
              <a:gd name="connsiteY38" fmla="*/ 9238 h 6084414"/>
              <a:gd name="connsiteX39" fmla="*/ 7160734 w 11794975"/>
              <a:gd name="connsiteY39" fmla="*/ 8603 h 6084414"/>
              <a:gd name="connsiteX40" fmla="*/ 7255019 w 11794975"/>
              <a:gd name="connsiteY40" fmla="*/ 35904 h 6084414"/>
              <a:gd name="connsiteX41" fmla="*/ 7481048 w 11794975"/>
              <a:gd name="connsiteY41" fmla="*/ 36221 h 6084414"/>
              <a:gd name="connsiteX42" fmla="*/ 7843267 w 11794975"/>
              <a:gd name="connsiteY42" fmla="*/ 36221 h 6084414"/>
              <a:gd name="connsiteX43" fmla="*/ 8588974 w 11794975"/>
              <a:gd name="connsiteY43" fmla="*/ 36221 h 6084414"/>
              <a:gd name="connsiteX44" fmla="*/ 8980399 w 11794975"/>
              <a:gd name="connsiteY44" fmla="*/ 63522 h 6084414"/>
              <a:gd name="connsiteX45" fmla="*/ 9155635 w 11794975"/>
              <a:gd name="connsiteY45" fmla="*/ 63840 h 6084414"/>
              <a:gd name="connsiteX46" fmla="*/ 9236269 w 11794975"/>
              <a:gd name="connsiteY46" fmla="*/ 49554 h 6084414"/>
              <a:gd name="connsiteX47" fmla="*/ 9315634 w 11794975"/>
              <a:gd name="connsiteY47" fmla="*/ 35269 h 6084414"/>
              <a:gd name="connsiteX48" fmla="*/ 9656583 w 11794975"/>
              <a:gd name="connsiteY48" fmla="*/ 36221 h 6084414"/>
              <a:gd name="connsiteX49" fmla="*/ 10000071 w 11794975"/>
              <a:gd name="connsiteY49" fmla="*/ 36221 h 6084414"/>
              <a:gd name="connsiteX50" fmla="*/ 10641335 w 11794975"/>
              <a:gd name="connsiteY50" fmla="*/ 36221 h 6084414"/>
              <a:gd name="connsiteX51" fmla="*/ 10952443 w 11794975"/>
              <a:gd name="connsiteY51" fmla="*/ 36221 h 6084414"/>
              <a:gd name="connsiteX52" fmla="*/ 11031808 w 11794975"/>
              <a:gd name="connsiteY52" fmla="*/ 36221 h 6084414"/>
              <a:gd name="connsiteX53" fmla="*/ 11100061 w 11794975"/>
              <a:gd name="connsiteY53" fmla="*/ 15270 h 6084414"/>
              <a:gd name="connsiteX54" fmla="*/ 11248314 w 11794975"/>
              <a:gd name="connsiteY54" fmla="*/ 9238 h 6084414"/>
              <a:gd name="connsiteX55" fmla="*/ 11415614 w 11794975"/>
              <a:gd name="connsiteY55" fmla="*/ 7651 h 6084414"/>
              <a:gd name="connsiteX56" fmla="*/ 11413709 w 11794975"/>
              <a:gd name="connsiteY56" fmla="*/ 43205 h 6084414"/>
              <a:gd name="connsiteX57" fmla="*/ 11386725 w 11794975"/>
              <a:gd name="connsiteY57" fmla="*/ 91775 h 6084414"/>
              <a:gd name="connsiteX58" fmla="*/ 11387042 w 11794975"/>
              <a:gd name="connsiteY58" fmla="*/ 207010 h 6084414"/>
              <a:gd name="connsiteX59" fmla="*/ 11387042 w 11794975"/>
              <a:gd name="connsiteY59" fmla="*/ 333672 h 6084414"/>
              <a:gd name="connsiteX60" fmla="*/ 11386725 w 11794975"/>
              <a:gd name="connsiteY60" fmla="*/ 387639 h 6084414"/>
              <a:gd name="connsiteX61" fmla="*/ 11397201 w 11794975"/>
              <a:gd name="connsiteY61" fmla="*/ 404464 h 6084414"/>
              <a:gd name="connsiteX62" fmla="*/ 11386725 w 11794975"/>
              <a:gd name="connsiteY62" fmla="*/ 432082 h 6084414"/>
              <a:gd name="connsiteX63" fmla="*/ 11387042 w 11794975"/>
              <a:gd name="connsiteY63" fmla="*/ 558110 h 6084414"/>
              <a:gd name="connsiteX64" fmla="*/ 11387042 w 11794975"/>
              <a:gd name="connsiteY64" fmla="*/ 667948 h 6084414"/>
              <a:gd name="connsiteX65" fmla="*/ 11387042 w 11794975"/>
              <a:gd name="connsiteY65" fmla="*/ 728898 h 6084414"/>
              <a:gd name="connsiteX66" fmla="*/ 11396566 w 11794975"/>
              <a:gd name="connsiteY66" fmla="*/ 782547 h 6084414"/>
              <a:gd name="connsiteX67" fmla="*/ 11396249 w 11794975"/>
              <a:gd name="connsiteY67" fmla="*/ 898099 h 6084414"/>
              <a:gd name="connsiteX68" fmla="*/ 11396249 w 11794975"/>
              <a:gd name="connsiteY68" fmla="*/ 1016826 h 6084414"/>
              <a:gd name="connsiteX69" fmla="*/ 11387042 w 11794975"/>
              <a:gd name="connsiteY69" fmla="*/ 1125076 h 6084414"/>
              <a:gd name="connsiteX70" fmla="*/ 11387042 w 11794975"/>
              <a:gd name="connsiteY70" fmla="*/ 1243803 h 6084414"/>
              <a:gd name="connsiteX71" fmla="*/ 11387042 w 11794975"/>
              <a:gd name="connsiteY71" fmla="*/ 1485382 h 6084414"/>
              <a:gd name="connsiteX72" fmla="*/ 11378154 w 11794975"/>
              <a:gd name="connsiteY72" fmla="*/ 1583792 h 6084414"/>
              <a:gd name="connsiteX73" fmla="*/ 11377519 w 11794975"/>
              <a:gd name="connsiteY73" fmla="*/ 1702836 h 6084414"/>
              <a:gd name="connsiteX74" fmla="*/ 11378154 w 11794975"/>
              <a:gd name="connsiteY74" fmla="*/ 1934892 h 6084414"/>
              <a:gd name="connsiteX75" fmla="*/ 11396249 w 11794975"/>
              <a:gd name="connsiteY75" fmla="*/ 2159647 h 6084414"/>
              <a:gd name="connsiteX76" fmla="*/ 11387042 w 11794975"/>
              <a:gd name="connsiteY76" fmla="*/ 2267898 h 6084414"/>
              <a:gd name="connsiteX77" fmla="*/ 11387042 w 11794975"/>
              <a:gd name="connsiteY77" fmla="*/ 2321864 h 6084414"/>
              <a:gd name="connsiteX78" fmla="*/ 11377836 w 11794975"/>
              <a:gd name="connsiteY78" fmla="*/ 2374878 h 6084414"/>
              <a:gd name="connsiteX79" fmla="*/ 11387360 w 11794975"/>
              <a:gd name="connsiteY79" fmla="*/ 2429480 h 6084414"/>
              <a:gd name="connsiteX80" fmla="*/ 11387042 w 11794975"/>
              <a:gd name="connsiteY80" fmla="*/ 2483764 h 6084414"/>
              <a:gd name="connsiteX81" fmla="*/ 11386725 w 11794975"/>
              <a:gd name="connsiteY81" fmla="*/ 2600268 h 6084414"/>
              <a:gd name="connsiteX82" fmla="*/ 11411169 w 11794975"/>
              <a:gd name="connsiteY82" fmla="*/ 2717725 h 6084414"/>
              <a:gd name="connsiteX83" fmla="*/ 11411487 w 11794975"/>
              <a:gd name="connsiteY83" fmla="*/ 2772009 h 6084414"/>
              <a:gd name="connsiteX84" fmla="*/ 11396249 w 11794975"/>
              <a:gd name="connsiteY84" fmla="*/ 2834547 h 6084414"/>
              <a:gd name="connsiteX85" fmla="*/ 11399423 w 11794975"/>
              <a:gd name="connsiteY85" fmla="*/ 2886608 h 6084414"/>
              <a:gd name="connsiteX86" fmla="*/ 11411487 w 11794975"/>
              <a:gd name="connsiteY86" fmla="*/ 2906608 h 6084414"/>
              <a:gd name="connsiteX87" fmla="*/ 11415614 w 11794975"/>
              <a:gd name="connsiteY87" fmla="*/ 2926607 h 6084414"/>
              <a:gd name="connsiteX88" fmla="*/ 11423233 w 11794975"/>
              <a:gd name="connsiteY88" fmla="*/ 3032318 h 6084414"/>
              <a:gd name="connsiteX89" fmla="*/ 11411169 w 11794975"/>
              <a:gd name="connsiteY89" fmla="*/ 3131680 h 6084414"/>
              <a:gd name="connsiteX90" fmla="*/ 11411804 w 11794975"/>
              <a:gd name="connsiteY90" fmla="*/ 3158981 h 6084414"/>
              <a:gd name="connsiteX91" fmla="*/ 11395296 w 11794975"/>
              <a:gd name="connsiteY91" fmla="*/ 3175806 h 6084414"/>
              <a:gd name="connsiteX92" fmla="*/ 11396249 w 11794975"/>
              <a:gd name="connsiteY92" fmla="*/ 3248502 h 6084414"/>
              <a:gd name="connsiteX93" fmla="*/ 11387042 w 11794975"/>
              <a:gd name="connsiteY93" fmla="*/ 3473574 h 6084414"/>
              <a:gd name="connsiteX94" fmla="*/ 11374979 w 11794975"/>
              <a:gd name="connsiteY94" fmla="*/ 3581825 h 6084414"/>
              <a:gd name="connsiteX95" fmla="*/ 11387042 w 11794975"/>
              <a:gd name="connsiteY95" fmla="*/ 3680552 h 6084414"/>
              <a:gd name="connsiteX96" fmla="*/ 11396249 w 11794975"/>
              <a:gd name="connsiteY96" fmla="*/ 3923401 h 6084414"/>
              <a:gd name="connsiteX97" fmla="*/ 11421010 w 11794975"/>
              <a:gd name="connsiteY97" fmla="*/ 4024351 h 6084414"/>
              <a:gd name="connsiteX98" fmla="*/ 11432439 w 11794975"/>
              <a:gd name="connsiteY98" fmla="*/ 4137363 h 6084414"/>
              <a:gd name="connsiteX99" fmla="*/ 11411487 w 11794975"/>
              <a:gd name="connsiteY99" fmla="*/ 4186251 h 6084414"/>
              <a:gd name="connsiteX100" fmla="*/ 11411804 w 11794975"/>
              <a:gd name="connsiteY100" fmla="*/ 4245296 h 6084414"/>
              <a:gd name="connsiteX101" fmla="*/ 11389582 w 11794975"/>
              <a:gd name="connsiteY101" fmla="*/ 4337992 h 6084414"/>
              <a:gd name="connsiteX102" fmla="*/ 11631802 w 11794975"/>
              <a:gd name="connsiteY102" fmla="*/ 4337357 h 6084414"/>
              <a:gd name="connsiteX103" fmla="*/ 11746721 w 11794975"/>
              <a:gd name="connsiteY103" fmla="*/ 4337357 h 6084414"/>
              <a:gd name="connsiteX104" fmla="*/ 11794975 w 11794975"/>
              <a:gd name="connsiteY104" fmla="*/ 4339262 h 6084414"/>
              <a:gd name="connsiteX105" fmla="*/ 11794975 w 11794975"/>
              <a:gd name="connsiteY105" fmla="*/ 6051272 h 6084414"/>
              <a:gd name="connsiteX106" fmla="*/ 11728309 w 11794975"/>
              <a:gd name="connsiteY106" fmla="*/ 6047462 h 6084414"/>
              <a:gd name="connsiteX107" fmla="*/ 11612120 w 11794975"/>
              <a:gd name="connsiteY107" fmla="*/ 6029050 h 6084414"/>
              <a:gd name="connsiteX108" fmla="*/ 11520692 w 11794975"/>
              <a:gd name="connsiteY108" fmla="*/ 6029050 h 6084414"/>
              <a:gd name="connsiteX109" fmla="*/ 11156251 w 11794975"/>
              <a:gd name="connsiteY109" fmla="*/ 6029050 h 6084414"/>
              <a:gd name="connsiteX110" fmla="*/ 10980697 w 11794975"/>
              <a:gd name="connsiteY110" fmla="*/ 6029050 h 6084414"/>
              <a:gd name="connsiteX111" fmla="*/ 10793715 w 11794975"/>
              <a:gd name="connsiteY111" fmla="*/ 6028098 h 6084414"/>
              <a:gd name="connsiteX112" fmla="*/ 10748953 w 11794975"/>
              <a:gd name="connsiteY112" fmla="*/ 6047462 h 6084414"/>
              <a:gd name="connsiteX113" fmla="*/ 10696890 w 11794975"/>
              <a:gd name="connsiteY113" fmla="*/ 6047145 h 6084414"/>
              <a:gd name="connsiteX114" fmla="*/ 10616256 w 11794975"/>
              <a:gd name="connsiteY114" fmla="*/ 6049049 h 6084414"/>
              <a:gd name="connsiteX115" fmla="*/ 10438163 w 11794975"/>
              <a:gd name="connsiteY115" fmla="*/ 6056033 h 6084414"/>
              <a:gd name="connsiteX116" fmla="*/ 10384512 w 11794975"/>
              <a:gd name="connsiteY116" fmla="*/ 6055398 h 6084414"/>
              <a:gd name="connsiteX117" fmla="*/ 10342608 w 11794975"/>
              <a:gd name="connsiteY117" fmla="*/ 6077303 h 6084414"/>
              <a:gd name="connsiteX118" fmla="*/ 10276894 w 11794975"/>
              <a:gd name="connsiteY118" fmla="*/ 6083017 h 6084414"/>
              <a:gd name="connsiteX119" fmla="*/ 10208323 w 11794975"/>
              <a:gd name="connsiteY119" fmla="*/ 6083017 h 6084414"/>
              <a:gd name="connsiteX120" fmla="*/ 10179752 w 11794975"/>
              <a:gd name="connsiteY120" fmla="*/ 6083652 h 6084414"/>
              <a:gd name="connsiteX121" fmla="*/ 10146102 w 11794975"/>
              <a:gd name="connsiteY121" fmla="*/ 6062065 h 6084414"/>
              <a:gd name="connsiteX122" fmla="*/ 9999754 w 11794975"/>
              <a:gd name="connsiteY122" fmla="*/ 6056668 h 6084414"/>
              <a:gd name="connsiteX123" fmla="*/ 9863565 w 11794975"/>
              <a:gd name="connsiteY123" fmla="*/ 6029368 h 6084414"/>
              <a:gd name="connsiteX124" fmla="*/ 9717534 w 11794975"/>
              <a:gd name="connsiteY124" fmla="*/ 6029050 h 6084414"/>
              <a:gd name="connsiteX125" fmla="*/ 9574361 w 11794975"/>
              <a:gd name="connsiteY125" fmla="*/ 6015717 h 6084414"/>
              <a:gd name="connsiteX126" fmla="*/ 9282301 w 11794975"/>
              <a:gd name="connsiteY126" fmla="*/ 6015717 h 6084414"/>
              <a:gd name="connsiteX127" fmla="*/ 8980081 w 11794975"/>
              <a:gd name="connsiteY127" fmla="*/ 6015717 h 6084414"/>
              <a:gd name="connsiteX128" fmla="*/ 8672783 w 11794975"/>
              <a:gd name="connsiteY128" fmla="*/ 6029050 h 6084414"/>
              <a:gd name="connsiteX129" fmla="*/ 8520720 w 11794975"/>
              <a:gd name="connsiteY129" fmla="*/ 6015717 h 6084414"/>
              <a:gd name="connsiteX130" fmla="*/ 8383896 w 11794975"/>
              <a:gd name="connsiteY130" fmla="*/ 6015717 h 6084414"/>
              <a:gd name="connsiteX131" fmla="*/ 8065170 w 11794975"/>
              <a:gd name="connsiteY131" fmla="*/ 6015717 h 6084414"/>
              <a:gd name="connsiteX132" fmla="*/ 7750887 w 11794975"/>
              <a:gd name="connsiteY132" fmla="*/ 6026193 h 6084414"/>
              <a:gd name="connsiteX133" fmla="*/ 7672792 w 11794975"/>
              <a:gd name="connsiteY133" fmla="*/ 6029050 h 6084414"/>
              <a:gd name="connsiteX134" fmla="*/ 7602317 w 11794975"/>
              <a:gd name="connsiteY134" fmla="*/ 6048097 h 6084414"/>
              <a:gd name="connsiteX135" fmla="*/ 7469302 w 11794975"/>
              <a:gd name="connsiteY135" fmla="*/ 6047145 h 6084414"/>
              <a:gd name="connsiteX136" fmla="*/ 7320415 w 11794975"/>
              <a:gd name="connsiteY136" fmla="*/ 6048097 h 6084414"/>
              <a:gd name="connsiteX137" fmla="*/ 7252479 w 11794975"/>
              <a:gd name="connsiteY137" fmla="*/ 6029050 h 6084414"/>
              <a:gd name="connsiteX138" fmla="*/ 7185813 w 11794975"/>
              <a:gd name="connsiteY138" fmla="*/ 6029050 h 6084414"/>
              <a:gd name="connsiteX139" fmla="*/ 6871848 w 11794975"/>
              <a:gd name="connsiteY139" fmla="*/ 6029050 h 6084414"/>
              <a:gd name="connsiteX140" fmla="*/ 6586136 w 11794975"/>
              <a:gd name="connsiteY140" fmla="*/ 6029050 h 6084414"/>
              <a:gd name="connsiteX141" fmla="*/ 6309313 w 11794975"/>
              <a:gd name="connsiteY141" fmla="*/ 6015717 h 6084414"/>
              <a:gd name="connsiteX142" fmla="*/ 6008046 w 11794975"/>
              <a:gd name="connsiteY142" fmla="*/ 6029050 h 6084414"/>
              <a:gd name="connsiteX143" fmla="*/ 5866460 w 11794975"/>
              <a:gd name="connsiteY143" fmla="*/ 6015717 h 6084414"/>
              <a:gd name="connsiteX144" fmla="*/ 5728367 w 11794975"/>
              <a:gd name="connsiteY144" fmla="*/ 6028098 h 6084414"/>
              <a:gd name="connsiteX145" fmla="*/ 5564876 w 11794975"/>
              <a:gd name="connsiteY145" fmla="*/ 6056033 h 6084414"/>
              <a:gd name="connsiteX146" fmla="*/ 5398211 w 11794975"/>
              <a:gd name="connsiteY146" fmla="*/ 6056033 h 6084414"/>
              <a:gd name="connsiteX147" fmla="*/ 5024881 w 11794975"/>
              <a:gd name="connsiteY147" fmla="*/ 6056033 h 6084414"/>
              <a:gd name="connsiteX148" fmla="*/ 4680440 w 11794975"/>
              <a:gd name="connsiteY148" fmla="*/ 6047145 h 6084414"/>
              <a:gd name="connsiteX149" fmla="*/ 4594091 w 11794975"/>
              <a:gd name="connsiteY149" fmla="*/ 6047145 h 6084414"/>
              <a:gd name="connsiteX150" fmla="*/ 4512822 w 11794975"/>
              <a:gd name="connsiteY150" fmla="*/ 6029368 h 6084414"/>
              <a:gd name="connsiteX151" fmla="*/ 4308380 w 11794975"/>
              <a:gd name="connsiteY151" fmla="*/ 6029050 h 6084414"/>
              <a:gd name="connsiteX152" fmla="*/ 3740132 w 11794975"/>
              <a:gd name="connsiteY152" fmla="*/ 6029050 h 6084414"/>
              <a:gd name="connsiteX153" fmla="*/ 3582038 w 11794975"/>
              <a:gd name="connsiteY153" fmla="*/ 6029050 h 6084414"/>
              <a:gd name="connsiteX154" fmla="*/ 3500451 w 11794975"/>
              <a:gd name="connsiteY154" fmla="*/ 6028098 h 6084414"/>
              <a:gd name="connsiteX155" fmla="*/ 3474420 w 11794975"/>
              <a:gd name="connsiteY155" fmla="*/ 6048097 h 6084414"/>
              <a:gd name="connsiteX156" fmla="*/ 3434420 w 11794975"/>
              <a:gd name="connsiteY156" fmla="*/ 6047145 h 6084414"/>
              <a:gd name="connsiteX157" fmla="*/ 3149661 w 11794975"/>
              <a:gd name="connsiteY157" fmla="*/ 6047145 h 6084414"/>
              <a:gd name="connsiteX158" fmla="*/ 2866489 w 11794975"/>
              <a:gd name="connsiteY158" fmla="*/ 6047145 h 6084414"/>
              <a:gd name="connsiteX159" fmla="*/ 2542365 w 11794975"/>
              <a:gd name="connsiteY159" fmla="*/ 6015717 h 6084414"/>
              <a:gd name="connsiteX160" fmla="*/ 2394747 w 11794975"/>
              <a:gd name="connsiteY160" fmla="*/ 6026193 h 6084414"/>
              <a:gd name="connsiteX161" fmla="*/ 2234432 w 11794975"/>
              <a:gd name="connsiteY161" fmla="*/ 6029050 h 6084414"/>
              <a:gd name="connsiteX162" fmla="*/ 1949355 w 11794975"/>
              <a:gd name="connsiteY162" fmla="*/ 6029050 h 6084414"/>
              <a:gd name="connsiteX163" fmla="*/ 1785230 w 11794975"/>
              <a:gd name="connsiteY163" fmla="*/ 6015717 h 6084414"/>
              <a:gd name="connsiteX164" fmla="*/ 1637929 w 11794975"/>
              <a:gd name="connsiteY164" fmla="*/ 6015717 h 6084414"/>
              <a:gd name="connsiteX165" fmla="*/ 1491899 w 11794975"/>
              <a:gd name="connsiteY165" fmla="*/ 6015717 h 6084414"/>
              <a:gd name="connsiteX166" fmla="*/ 1342059 w 11794975"/>
              <a:gd name="connsiteY166" fmla="*/ 6029050 h 6084414"/>
              <a:gd name="connsiteX167" fmla="*/ 1189362 w 11794975"/>
              <a:gd name="connsiteY167" fmla="*/ 6033177 h 6084414"/>
              <a:gd name="connsiteX168" fmla="*/ 1113490 w 11794975"/>
              <a:gd name="connsiteY168" fmla="*/ 6047145 h 6084414"/>
              <a:gd name="connsiteX169" fmla="*/ 1043649 w 11794975"/>
              <a:gd name="connsiteY169" fmla="*/ 6054129 h 6084414"/>
              <a:gd name="connsiteX170" fmla="*/ 719843 w 11794975"/>
              <a:gd name="connsiteY170" fmla="*/ 6056033 h 6084414"/>
              <a:gd name="connsiteX171" fmla="*/ 47151 w 11794975"/>
              <a:gd name="connsiteY171" fmla="*/ 6053811 h 6084414"/>
              <a:gd name="connsiteX172" fmla="*/ 48103 w 11794975"/>
              <a:gd name="connsiteY172" fmla="*/ 6037621 h 6084414"/>
              <a:gd name="connsiteX173" fmla="*/ 64928 w 11794975"/>
              <a:gd name="connsiteY173" fmla="*/ 6018257 h 6084414"/>
              <a:gd name="connsiteX174" fmla="*/ 66516 w 11794975"/>
              <a:gd name="connsiteY174" fmla="*/ 5984290 h 6084414"/>
              <a:gd name="connsiteX175" fmla="*/ 59532 w 11794975"/>
              <a:gd name="connsiteY175" fmla="*/ 5910006 h 6084414"/>
              <a:gd name="connsiteX176" fmla="*/ 39532 w 11794975"/>
              <a:gd name="connsiteY176" fmla="*/ 5750329 h 6084414"/>
              <a:gd name="connsiteX177" fmla="*/ 37310 w 11794975"/>
              <a:gd name="connsiteY177" fmla="*/ 5687473 h 6084414"/>
              <a:gd name="connsiteX178" fmla="*/ 21437 w 11794975"/>
              <a:gd name="connsiteY178" fmla="*/ 5651284 h 6084414"/>
              <a:gd name="connsiteX179" fmla="*/ 21754 w 11794975"/>
              <a:gd name="connsiteY179" fmla="*/ 5615412 h 6084414"/>
              <a:gd name="connsiteX180" fmla="*/ 12548 w 11794975"/>
              <a:gd name="connsiteY180" fmla="*/ 5455417 h 6084414"/>
              <a:gd name="connsiteX181" fmla="*/ 12548 w 11794975"/>
              <a:gd name="connsiteY181" fmla="*/ 5217329 h 6084414"/>
              <a:gd name="connsiteX182" fmla="*/ 12548 w 11794975"/>
              <a:gd name="connsiteY182" fmla="*/ 5086222 h 6084414"/>
              <a:gd name="connsiteX183" fmla="*/ 19850 w 11794975"/>
              <a:gd name="connsiteY183" fmla="*/ 5030351 h 6084414"/>
              <a:gd name="connsiteX184" fmla="*/ 36992 w 11794975"/>
              <a:gd name="connsiteY184" fmla="*/ 4985591 h 6084414"/>
              <a:gd name="connsiteX185" fmla="*/ 21754 w 11794975"/>
              <a:gd name="connsiteY185" fmla="*/ 4868769 h 6084414"/>
              <a:gd name="connsiteX186" fmla="*/ 21754 w 11794975"/>
              <a:gd name="connsiteY186" fmla="*/ 4751312 h 6084414"/>
              <a:gd name="connsiteX187" fmla="*/ 12548 w 11794975"/>
              <a:gd name="connsiteY187" fmla="*/ 4517351 h 6084414"/>
              <a:gd name="connsiteX188" fmla="*/ 12548 w 11794975"/>
              <a:gd name="connsiteY188" fmla="*/ 4040541 h 6084414"/>
              <a:gd name="connsiteX189" fmla="*/ 12548 w 11794975"/>
              <a:gd name="connsiteY189" fmla="*/ 3806580 h 6084414"/>
              <a:gd name="connsiteX190" fmla="*/ 12548 w 11794975"/>
              <a:gd name="connsiteY190" fmla="*/ 3680552 h 6084414"/>
              <a:gd name="connsiteX191" fmla="*/ 21754 w 11794975"/>
              <a:gd name="connsiteY191" fmla="*/ 3572619 h 6084414"/>
              <a:gd name="connsiteX192" fmla="*/ 12548 w 11794975"/>
              <a:gd name="connsiteY192" fmla="*/ 3338658 h 6084414"/>
              <a:gd name="connsiteX193" fmla="*/ 10643 w 11794975"/>
              <a:gd name="connsiteY193" fmla="*/ 3230725 h 6084414"/>
              <a:gd name="connsiteX194" fmla="*/ 5564 w 11794975"/>
              <a:gd name="connsiteY194" fmla="*/ 3183742 h 6084414"/>
              <a:gd name="connsiteX195" fmla="*/ 10643 w 11794975"/>
              <a:gd name="connsiteY195" fmla="*/ 3138982 h 6084414"/>
              <a:gd name="connsiteX196" fmla="*/ 3342 w 11794975"/>
              <a:gd name="connsiteY196" fmla="*/ 2906925 h 6084414"/>
              <a:gd name="connsiteX197" fmla="*/ 485 w 11794975"/>
              <a:gd name="connsiteY197" fmla="*/ 2798992 h 6084414"/>
              <a:gd name="connsiteX198" fmla="*/ 12548 w 11794975"/>
              <a:gd name="connsiteY198" fmla="*/ 2699630 h 6084414"/>
              <a:gd name="connsiteX199" fmla="*/ 12231 w 11794975"/>
              <a:gd name="connsiteY199" fmla="*/ 2648203 h 6084414"/>
              <a:gd name="connsiteX200" fmla="*/ 22072 w 11794975"/>
              <a:gd name="connsiteY200" fmla="*/ 2591697 h 6084414"/>
              <a:gd name="connsiteX201" fmla="*/ 21754 w 11794975"/>
              <a:gd name="connsiteY201" fmla="*/ 2474875 h 6084414"/>
              <a:gd name="connsiteX202" fmla="*/ 12548 w 11794975"/>
              <a:gd name="connsiteY202" fmla="*/ 2249803 h 6084414"/>
              <a:gd name="connsiteX203" fmla="*/ 21754 w 11794975"/>
              <a:gd name="connsiteY203" fmla="*/ 1772358 h 6084414"/>
              <a:gd name="connsiteX204" fmla="*/ 21437 w 11794975"/>
              <a:gd name="connsiteY204" fmla="*/ 1709502 h 6084414"/>
              <a:gd name="connsiteX205" fmla="*/ 36675 w 11794975"/>
              <a:gd name="connsiteY205" fmla="*/ 1664742 h 6084414"/>
              <a:gd name="connsiteX206" fmla="*/ 33183 w 11794975"/>
              <a:gd name="connsiteY206" fmla="*/ 1557444 h 6084414"/>
              <a:gd name="connsiteX207" fmla="*/ 21754 w 11794975"/>
              <a:gd name="connsiteY207" fmla="*/ 1484748 h 6084414"/>
              <a:gd name="connsiteX208" fmla="*/ 21754 w 11794975"/>
              <a:gd name="connsiteY208" fmla="*/ 1423797 h 6084414"/>
              <a:gd name="connsiteX209" fmla="*/ 36357 w 11794975"/>
              <a:gd name="connsiteY209" fmla="*/ 1322848 h 6084414"/>
              <a:gd name="connsiteX210" fmla="*/ 36675 w 11794975"/>
              <a:gd name="connsiteY210" fmla="*/ 1197455 h 6084414"/>
              <a:gd name="connsiteX211" fmla="*/ 36992 w 11794975"/>
              <a:gd name="connsiteY211" fmla="*/ 1133648 h 6084414"/>
              <a:gd name="connsiteX212" fmla="*/ 21754 w 11794975"/>
              <a:gd name="connsiteY212" fmla="*/ 1088887 h 6084414"/>
              <a:gd name="connsiteX213" fmla="*/ 36675 w 11794975"/>
              <a:gd name="connsiteY213" fmla="*/ 1026032 h 6084414"/>
              <a:gd name="connsiteX214" fmla="*/ 36992 w 11794975"/>
              <a:gd name="connsiteY214" fmla="*/ 972065 h 6084414"/>
              <a:gd name="connsiteX215" fmla="*/ 21754 w 11794975"/>
              <a:gd name="connsiteY215" fmla="*/ 908575 h 6084414"/>
              <a:gd name="connsiteX216" fmla="*/ 21754 w 11794975"/>
              <a:gd name="connsiteY216" fmla="*/ 854926 h 6084414"/>
              <a:gd name="connsiteX217" fmla="*/ 21437 w 11794975"/>
              <a:gd name="connsiteY217" fmla="*/ 612076 h 6084414"/>
              <a:gd name="connsiteX218" fmla="*/ 38897 w 11794975"/>
              <a:gd name="connsiteY218" fmla="*/ 546682 h 6084414"/>
              <a:gd name="connsiteX219" fmla="*/ 39532 w 11794975"/>
              <a:gd name="connsiteY219" fmla="*/ 494937 h 6084414"/>
              <a:gd name="connsiteX220" fmla="*/ 36675 w 11794975"/>
              <a:gd name="connsiteY220" fmla="*/ 395893 h 6084414"/>
              <a:gd name="connsiteX221" fmla="*/ 36992 w 11794975"/>
              <a:gd name="connsiteY221" fmla="*/ 333355 h 6084414"/>
              <a:gd name="connsiteX222" fmla="*/ 21754 w 11794975"/>
              <a:gd name="connsiteY222" fmla="*/ 279071 h 6084414"/>
              <a:gd name="connsiteX223" fmla="*/ 21437 w 11794975"/>
              <a:gd name="connsiteY223" fmla="*/ 225422 h 6084414"/>
              <a:gd name="connsiteX224" fmla="*/ 38897 w 11794975"/>
              <a:gd name="connsiteY224" fmla="*/ 171138 h 6084414"/>
              <a:gd name="connsiteX225" fmla="*/ 40167 w 11794975"/>
              <a:gd name="connsiteY225" fmla="*/ 70189 h 6084414"/>
              <a:gd name="connsiteX226" fmla="*/ 14770 w 11794975"/>
              <a:gd name="connsiteY226" fmla="*/ 16222 h 6084414"/>
              <a:gd name="connsiteX227" fmla="*/ 12865 w 11794975"/>
              <a:gd name="connsiteY227" fmla="*/ 9873 h 6084414"/>
              <a:gd name="connsiteX228" fmla="*/ 179848 w 11794975"/>
              <a:gd name="connsiteY228" fmla="*/ 9238 h 6084414"/>
              <a:gd name="connsiteX229" fmla="*/ 528734 w 11794975"/>
              <a:gd name="connsiteY229" fmla="*/ 9238 h 6084414"/>
              <a:gd name="connsiteX230" fmla="*/ 708414 w 11794975"/>
              <a:gd name="connsiteY230" fmla="*/ 9238 h 6084414"/>
              <a:gd name="connsiteX231" fmla="*/ 884082 w 11794975"/>
              <a:gd name="connsiteY231" fmla="*/ 265 h 6084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Lst>
            <a:rect l="l" t="t" r="r" b="b"/>
            <a:pathLst>
              <a:path w="11794975" h="6084414">
                <a:moveTo>
                  <a:pt x="884082" y="265"/>
                </a:moveTo>
                <a:cubicBezTo>
                  <a:pt x="903274" y="965"/>
                  <a:pt x="921031" y="3127"/>
                  <a:pt x="936031" y="7651"/>
                </a:cubicBezTo>
                <a:cubicBezTo>
                  <a:pt x="954126" y="13365"/>
                  <a:pt x="961428" y="32412"/>
                  <a:pt x="978253" y="37491"/>
                </a:cubicBezTo>
                <a:cubicBezTo>
                  <a:pt x="988729" y="40666"/>
                  <a:pt x="1005555" y="35269"/>
                  <a:pt x="1016983" y="36221"/>
                </a:cubicBezTo>
                <a:cubicBezTo>
                  <a:pt x="1044284" y="37809"/>
                  <a:pt x="1071903" y="36221"/>
                  <a:pt x="1099204" y="36221"/>
                </a:cubicBezTo>
                <a:cubicBezTo>
                  <a:pt x="1355392" y="36221"/>
                  <a:pt x="1355392" y="36221"/>
                  <a:pt x="1355392" y="36221"/>
                </a:cubicBezTo>
                <a:cubicBezTo>
                  <a:pt x="1773483" y="36221"/>
                  <a:pt x="1773483" y="36221"/>
                  <a:pt x="1773483" y="36221"/>
                </a:cubicBezTo>
                <a:cubicBezTo>
                  <a:pt x="1804595" y="36221"/>
                  <a:pt x="1835388" y="35904"/>
                  <a:pt x="1866499" y="36221"/>
                </a:cubicBezTo>
                <a:cubicBezTo>
                  <a:pt x="1879514" y="36221"/>
                  <a:pt x="1897927" y="38761"/>
                  <a:pt x="1910625" y="36856"/>
                </a:cubicBezTo>
                <a:cubicBezTo>
                  <a:pt x="1936022" y="33047"/>
                  <a:pt x="1940466" y="21301"/>
                  <a:pt x="1962054" y="15270"/>
                </a:cubicBezTo>
                <a:cubicBezTo>
                  <a:pt x="2018243" y="-1238"/>
                  <a:pt x="2089671" y="9238"/>
                  <a:pt x="2149671" y="9238"/>
                </a:cubicBezTo>
                <a:cubicBezTo>
                  <a:pt x="2316653" y="9238"/>
                  <a:pt x="2316653" y="9238"/>
                  <a:pt x="2316653" y="9238"/>
                </a:cubicBezTo>
                <a:cubicBezTo>
                  <a:pt x="2346177" y="9238"/>
                  <a:pt x="2376970" y="6699"/>
                  <a:pt x="2406494" y="9238"/>
                </a:cubicBezTo>
                <a:cubicBezTo>
                  <a:pt x="2441414" y="12095"/>
                  <a:pt x="2444271" y="27333"/>
                  <a:pt x="2473477" y="36856"/>
                </a:cubicBezTo>
                <a:cubicBezTo>
                  <a:pt x="2509667" y="48285"/>
                  <a:pt x="2571571" y="35587"/>
                  <a:pt x="2610301" y="36221"/>
                </a:cubicBezTo>
                <a:cubicBezTo>
                  <a:pt x="2621412" y="36221"/>
                  <a:pt x="2641729" y="40031"/>
                  <a:pt x="2652523" y="37491"/>
                </a:cubicBezTo>
                <a:cubicBezTo>
                  <a:pt x="2674110" y="32412"/>
                  <a:pt x="2677920" y="12730"/>
                  <a:pt x="2699189" y="7651"/>
                </a:cubicBezTo>
                <a:cubicBezTo>
                  <a:pt x="2730618" y="350"/>
                  <a:pt x="2776014" y="9238"/>
                  <a:pt x="2809347" y="9238"/>
                </a:cubicBezTo>
                <a:cubicBezTo>
                  <a:pt x="3146487" y="9238"/>
                  <a:pt x="3146487" y="9238"/>
                  <a:pt x="3146487" y="9238"/>
                </a:cubicBezTo>
                <a:cubicBezTo>
                  <a:pt x="3921082" y="9238"/>
                  <a:pt x="3921082" y="9238"/>
                  <a:pt x="3921082" y="9238"/>
                </a:cubicBezTo>
                <a:cubicBezTo>
                  <a:pt x="3946478" y="9238"/>
                  <a:pt x="3972193" y="7968"/>
                  <a:pt x="3997272" y="9238"/>
                </a:cubicBezTo>
                <a:cubicBezTo>
                  <a:pt x="4035050" y="11143"/>
                  <a:pt x="4050287" y="29238"/>
                  <a:pt x="4082668" y="36856"/>
                </a:cubicBezTo>
                <a:cubicBezTo>
                  <a:pt x="4149334" y="52094"/>
                  <a:pt x="4237904" y="35269"/>
                  <a:pt x="4305840" y="36221"/>
                </a:cubicBezTo>
                <a:cubicBezTo>
                  <a:pt x="4321079" y="36221"/>
                  <a:pt x="4346475" y="41301"/>
                  <a:pt x="4360443" y="37491"/>
                </a:cubicBezTo>
                <a:cubicBezTo>
                  <a:pt x="4381713" y="31777"/>
                  <a:pt x="4386474" y="12730"/>
                  <a:pt x="4407427" y="7651"/>
                </a:cubicBezTo>
                <a:cubicBezTo>
                  <a:pt x="4437268" y="667"/>
                  <a:pt x="4481394" y="9238"/>
                  <a:pt x="4512187" y="9238"/>
                </a:cubicBezTo>
                <a:cubicBezTo>
                  <a:pt x="4700440" y="9238"/>
                  <a:pt x="4700440" y="9238"/>
                  <a:pt x="4700440" y="9238"/>
                </a:cubicBezTo>
                <a:cubicBezTo>
                  <a:pt x="5505829" y="9238"/>
                  <a:pt x="5505829" y="9238"/>
                  <a:pt x="5505829" y="9238"/>
                </a:cubicBezTo>
                <a:cubicBezTo>
                  <a:pt x="5577574" y="9238"/>
                  <a:pt x="5649320" y="9556"/>
                  <a:pt x="5721065" y="9238"/>
                </a:cubicBezTo>
                <a:cubicBezTo>
                  <a:pt x="5739795" y="8921"/>
                  <a:pt x="5772175" y="1937"/>
                  <a:pt x="5789636" y="7651"/>
                </a:cubicBezTo>
                <a:cubicBezTo>
                  <a:pt x="5805191" y="12730"/>
                  <a:pt x="5808683" y="31460"/>
                  <a:pt x="5826461" y="37491"/>
                </a:cubicBezTo>
                <a:cubicBezTo>
                  <a:pt x="5847730" y="44793"/>
                  <a:pt x="5895984" y="36221"/>
                  <a:pt x="5917571" y="36221"/>
                </a:cubicBezTo>
                <a:cubicBezTo>
                  <a:pt x="6081061" y="36221"/>
                  <a:pt x="6081061" y="36221"/>
                  <a:pt x="6081061" y="36221"/>
                </a:cubicBezTo>
                <a:cubicBezTo>
                  <a:pt x="6115664" y="36221"/>
                  <a:pt x="6150267" y="35904"/>
                  <a:pt x="6184870" y="36221"/>
                </a:cubicBezTo>
                <a:cubicBezTo>
                  <a:pt x="6203917" y="36221"/>
                  <a:pt x="6232806" y="42253"/>
                  <a:pt x="6250901" y="37491"/>
                </a:cubicBezTo>
                <a:cubicBezTo>
                  <a:pt x="6274710" y="31460"/>
                  <a:pt x="6284552" y="13365"/>
                  <a:pt x="6308996" y="8603"/>
                </a:cubicBezTo>
                <a:cubicBezTo>
                  <a:pt x="6378519" y="-5682"/>
                  <a:pt x="6465185" y="9238"/>
                  <a:pt x="6536613" y="9238"/>
                </a:cubicBezTo>
                <a:cubicBezTo>
                  <a:pt x="6711849" y="9238"/>
                  <a:pt x="6711849" y="9238"/>
                  <a:pt x="6711849" y="9238"/>
                </a:cubicBezTo>
                <a:cubicBezTo>
                  <a:pt x="7076925" y="9238"/>
                  <a:pt x="7076925" y="9238"/>
                  <a:pt x="7076925" y="9238"/>
                </a:cubicBezTo>
                <a:cubicBezTo>
                  <a:pt x="7102639" y="9238"/>
                  <a:pt x="7135655" y="4159"/>
                  <a:pt x="7160734" y="8603"/>
                </a:cubicBezTo>
                <a:cubicBezTo>
                  <a:pt x="7203273" y="16222"/>
                  <a:pt x="7205495" y="36856"/>
                  <a:pt x="7255019" y="35904"/>
                </a:cubicBezTo>
                <a:cubicBezTo>
                  <a:pt x="7330256" y="34634"/>
                  <a:pt x="7405811" y="36221"/>
                  <a:pt x="7481048" y="36221"/>
                </a:cubicBezTo>
                <a:cubicBezTo>
                  <a:pt x="7843267" y="36221"/>
                  <a:pt x="7843267" y="36221"/>
                  <a:pt x="7843267" y="36221"/>
                </a:cubicBezTo>
                <a:cubicBezTo>
                  <a:pt x="8588974" y="36221"/>
                  <a:pt x="8588974" y="36221"/>
                  <a:pt x="8588974" y="36221"/>
                </a:cubicBezTo>
                <a:cubicBezTo>
                  <a:pt x="8721036" y="36221"/>
                  <a:pt x="8850559" y="51142"/>
                  <a:pt x="8980399" y="63522"/>
                </a:cubicBezTo>
                <a:cubicBezTo>
                  <a:pt x="9033414" y="68284"/>
                  <a:pt x="9104207" y="72728"/>
                  <a:pt x="9155635" y="63840"/>
                </a:cubicBezTo>
                <a:cubicBezTo>
                  <a:pt x="9183571" y="59078"/>
                  <a:pt x="9201984" y="49237"/>
                  <a:pt x="9236269" y="49554"/>
                </a:cubicBezTo>
                <a:cubicBezTo>
                  <a:pt x="9267063" y="49872"/>
                  <a:pt x="9288015" y="39078"/>
                  <a:pt x="9315634" y="35269"/>
                </a:cubicBezTo>
                <a:cubicBezTo>
                  <a:pt x="9424521" y="21301"/>
                  <a:pt x="9546742" y="36221"/>
                  <a:pt x="9656583" y="36221"/>
                </a:cubicBezTo>
                <a:cubicBezTo>
                  <a:pt x="10000071" y="36221"/>
                  <a:pt x="10000071" y="36221"/>
                  <a:pt x="10000071" y="36221"/>
                </a:cubicBezTo>
                <a:cubicBezTo>
                  <a:pt x="10641335" y="36221"/>
                  <a:pt x="10641335" y="36221"/>
                  <a:pt x="10641335" y="36221"/>
                </a:cubicBezTo>
                <a:cubicBezTo>
                  <a:pt x="10952443" y="36221"/>
                  <a:pt x="10952443" y="36221"/>
                  <a:pt x="10952443" y="36221"/>
                </a:cubicBezTo>
                <a:cubicBezTo>
                  <a:pt x="10978792" y="36221"/>
                  <a:pt x="11005459" y="35587"/>
                  <a:pt x="11031808" y="36221"/>
                </a:cubicBezTo>
                <a:cubicBezTo>
                  <a:pt x="11066093" y="36856"/>
                  <a:pt x="11071807" y="24158"/>
                  <a:pt x="11100061" y="15270"/>
                </a:cubicBezTo>
                <a:cubicBezTo>
                  <a:pt x="11143553" y="984"/>
                  <a:pt x="11201012" y="9238"/>
                  <a:pt x="11248314" y="9238"/>
                </a:cubicBezTo>
                <a:cubicBezTo>
                  <a:pt x="11303869" y="9238"/>
                  <a:pt x="11359741" y="7651"/>
                  <a:pt x="11415614" y="7651"/>
                </a:cubicBezTo>
                <a:cubicBezTo>
                  <a:pt x="11416566" y="20031"/>
                  <a:pt x="11416248" y="33999"/>
                  <a:pt x="11413709" y="43205"/>
                </a:cubicBezTo>
                <a:cubicBezTo>
                  <a:pt x="11408947" y="60348"/>
                  <a:pt x="11390534" y="73681"/>
                  <a:pt x="11386725" y="91775"/>
                </a:cubicBezTo>
                <a:cubicBezTo>
                  <a:pt x="11379423" y="126060"/>
                  <a:pt x="11387042" y="171455"/>
                  <a:pt x="11387042" y="207010"/>
                </a:cubicBezTo>
                <a:cubicBezTo>
                  <a:pt x="11387042" y="333672"/>
                  <a:pt x="11387042" y="333672"/>
                  <a:pt x="11387042" y="333672"/>
                </a:cubicBezTo>
                <a:cubicBezTo>
                  <a:pt x="11387042" y="350815"/>
                  <a:pt x="11384503" y="370497"/>
                  <a:pt x="11386725" y="387639"/>
                </a:cubicBezTo>
                <a:cubicBezTo>
                  <a:pt x="11387677" y="395893"/>
                  <a:pt x="11397201" y="396210"/>
                  <a:pt x="11397201" y="404464"/>
                </a:cubicBezTo>
                <a:cubicBezTo>
                  <a:pt x="11396884" y="414622"/>
                  <a:pt x="11388312" y="422241"/>
                  <a:pt x="11386725" y="432082"/>
                </a:cubicBezTo>
                <a:cubicBezTo>
                  <a:pt x="11380058" y="471446"/>
                  <a:pt x="11387042" y="517794"/>
                  <a:pt x="11387042" y="558110"/>
                </a:cubicBezTo>
                <a:cubicBezTo>
                  <a:pt x="11387042" y="667948"/>
                  <a:pt x="11387042" y="667948"/>
                  <a:pt x="11387042" y="667948"/>
                </a:cubicBezTo>
                <a:cubicBezTo>
                  <a:pt x="11387042" y="688265"/>
                  <a:pt x="11387042" y="708581"/>
                  <a:pt x="11387042" y="728898"/>
                </a:cubicBezTo>
                <a:cubicBezTo>
                  <a:pt x="11387042" y="750802"/>
                  <a:pt x="11393709" y="764453"/>
                  <a:pt x="11396566" y="782547"/>
                </a:cubicBezTo>
                <a:cubicBezTo>
                  <a:pt x="11402598" y="818419"/>
                  <a:pt x="11396249" y="861592"/>
                  <a:pt x="11396249" y="898099"/>
                </a:cubicBezTo>
                <a:cubicBezTo>
                  <a:pt x="11396249" y="936828"/>
                  <a:pt x="11400058" y="978097"/>
                  <a:pt x="11396249" y="1016826"/>
                </a:cubicBezTo>
                <a:cubicBezTo>
                  <a:pt x="11392439" y="1052698"/>
                  <a:pt x="11387042" y="1085713"/>
                  <a:pt x="11387042" y="1125076"/>
                </a:cubicBezTo>
                <a:cubicBezTo>
                  <a:pt x="11387042" y="1243803"/>
                  <a:pt x="11387042" y="1243803"/>
                  <a:pt x="11387042" y="1243803"/>
                </a:cubicBezTo>
                <a:cubicBezTo>
                  <a:pt x="11387042" y="1324435"/>
                  <a:pt x="11386725" y="1404750"/>
                  <a:pt x="11387042" y="1485382"/>
                </a:cubicBezTo>
                <a:cubicBezTo>
                  <a:pt x="11387360" y="1520937"/>
                  <a:pt x="11378154" y="1547285"/>
                  <a:pt x="11378154" y="1583792"/>
                </a:cubicBezTo>
                <a:cubicBezTo>
                  <a:pt x="11378154" y="1623791"/>
                  <a:pt x="11375614" y="1663472"/>
                  <a:pt x="11377519" y="1702836"/>
                </a:cubicBezTo>
                <a:cubicBezTo>
                  <a:pt x="11381328" y="1779659"/>
                  <a:pt x="11378154" y="1857752"/>
                  <a:pt x="11378154" y="1934892"/>
                </a:cubicBezTo>
                <a:cubicBezTo>
                  <a:pt x="11378154" y="2008858"/>
                  <a:pt x="11396566" y="2084411"/>
                  <a:pt x="11396249" y="2159647"/>
                </a:cubicBezTo>
                <a:cubicBezTo>
                  <a:pt x="11395931" y="2198376"/>
                  <a:pt x="11387042" y="2229486"/>
                  <a:pt x="11387042" y="2267898"/>
                </a:cubicBezTo>
                <a:cubicBezTo>
                  <a:pt x="11387042" y="2285675"/>
                  <a:pt x="11387042" y="2303770"/>
                  <a:pt x="11387042" y="2321864"/>
                </a:cubicBezTo>
                <a:cubicBezTo>
                  <a:pt x="11387360" y="2343133"/>
                  <a:pt x="11380058" y="2357419"/>
                  <a:pt x="11377836" y="2374878"/>
                </a:cubicBezTo>
                <a:cubicBezTo>
                  <a:pt x="11374662" y="2395830"/>
                  <a:pt x="11385138" y="2410433"/>
                  <a:pt x="11387360" y="2429480"/>
                </a:cubicBezTo>
                <a:cubicBezTo>
                  <a:pt x="11389265" y="2446940"/>
                  <a:pt x="11387042" y="2465987"/>
                  <a:pt x="11387042" y="2483764"/>
                </a:cubicBezTo>
                <a:cubicBezTo>
                  <a:pt x="11387042" y="2521223"/>
                  <a:pt x="11381646" y="2563127"/>
                  <a:pt x="11386725" y="2600268"/>
                </a:cubicBezTo>
                <a:cubicBezTo>
                  <a:pt x="11392439" y="2643759"/>
                  <a:pt x="11411487" y="2674552"/>
                  <a:pt x="11411169" y="2717725"/>
                </a:cubicBezTo>
                <a:cubicBezTo>
                  <a:pt x="11411169" y="2733915"/>
                  <a:pt x="11415296" y="2756136"/>
                  <a:pt x="11411487" y="2772009"/>
                </a:cubicBezTo>
                <a:cubicBezTo>
                  <a:pt x="11405772" y="2794865"/>
                  <a:pt x="11395614" y="2806929"/>
                  <a:pt x="11396249" y="2834547"/>
                </a:cubicBezTo>
                <a:cubicBezTo>
                  <a:pt x="11396249" y="2852641"/>
                  <a:pt x="11394026" y="2870418"/>
                  <a:pt x="11399423" y="2886608"/>
                </a:cubicBezTo>
                <a:cubicBezTo>
                  <a:pt x="11399106" y="2885656"/>
                  <a:pt x="11410852" y="2905655"/>
                  <a:pt x="11411487" y="2906608"/>
                </a:cubicBezTo>
                <a:cubicBezTo>
                  <a:pt x="11411487" y="2906608"/>
                  <a:pt x="11415296" y="2925655"/>
                  <a:pt x="11415614" y="2926607"/>
                </a:cubicBezTo>
                <a:cubicBezTo>
                  <a:pt x="11423867" y="2963431"/>
                  <a:pt x="11435613" y="2996129"/>
                  <a:pt x="11423233" y="3032318"/>
                </a:cubicBezTo>
                <a:cubicBezTo>
                  <a:pt x="11411804" y="3065016"/>
                  <a:pt x="11410534" y="3096443"/>
                  <a:pt x="11411169" y="3131680"/>
                </a:cubicBezTo>
                <a:cubicBezTo>
                  <a:pt x="11411169" y="3139299"/>
                  <a:pt x="11413709" y="3151680"/>
                  <a:pt x="11411804" y="3158981"/>
                </a:cubicBezTo>
                <a:cubicBezTo>
                  <a:pt x="11409582" y="3169457"/>
                  <a:pt x="11398153" y="3165647"/>
                  <a:pt x="11395296" y="3175806"/>
                </a:cubicBezTo>
                <a:cubicBezTo>
                  <a:pt x="11389899" y="3195805"/>
                  <a:pt x="11396249" y="3227233"/>
                  <a:pt x="11396249" y="3248502"/>
                </a:cubicBezTo>
                <a:cubicBezTo>
                  <a:pt x="11396249" y="3325325"/>
                  <a:pt x="11394344" y="3398021"/>
                  <a:pt x="11387042" y="3473574"/>
                </a:cubicBezTo>
                <a:cubicBezTo>
                  <a:pt x="11383550" y="3510081"/>
                  <a:pt x="11375296" y="3541509"/>
                  <a:pt x="11374979" y="3581825"/>
                </a:cubicBezTo>
                <a:cubicBezTo>
                  <a:pt x="11374979" y="3618332"/>
                  <a:pt x="11387360" y="3645950"/>
                  <a:pt x="11387042" y="3680552"/>
                </a:cubicBezTo>
                <a:cubicBezTo>
                  <a:pt x="11386407" y="3764994"/>
                  <a:pt x="11396884" y="3839277"/>
                  <a:pt x="11396249" y="3923401"/>
                </a:cubicBezTo>
                <a:cubicBezTo>
                  <a:pt x="11395614" y="3962448"/>
                  <a:pt x="11414979" y="3987844"/>
                  <a:pt x="11421010" y="4024351"/>
                </a:cubicBezTo>
                <a:cubicBezTo>
                  <a:pt x="11427042" y="4060857"/>
                  <a:pt x="11436883" y="4099269"/>
                  <a:pt x="11432439" y="4137363"/>
                </a:cubicBezTo>
                <a:cubicBezTo>
                  <a:pt x="11429582" y="4159902"/>
                  <a:pt x="11418153" y="4167203"/>
                  <a:pt x="11411487" y="4186251"/>
                </a:cubicBezTo>
                <a:cubicBezTo>
                  <a:pt x="11406090" y="4202440"/>
                  <a:pt x="11411169" y="4228471"/>
                  <a:pt x="11411804" y="4245296"/>
                </a:cubicBezTo>
                <a:cubicBezTo>
                  <a:pt x="11413074" y="4278311"/>
                  <a:pt x="11442280" y="4327833"/>
                  <a:pt x="11389582" y="4337992"/>
                </a:cubicBezTo>
                <a:cubicBezTo>
                  <a:pt x="11469899" y="4334817"/>
                  <a:pt x="11551168" y="4337357"/>
                  <a:pt x="11631802" y="4337357"/>
                </a:cubicBezTo>
                <a:cubicBezTo>
                  <a:pt x="11746721" y="4337357"/>
                  <a:pt x="11746721" y="4337357"/>
                  <a:pt x="11746721" y="4337357"/>
                </a:cubicBezTo>
                <a:cubicBezTo>
                  <a:pt x="11761959" y="4337357"/>
                  <a:pt x="11778467" y="4338309"/>
                  <a:pt x="11794975" y="4339262"/>
                </a:cubicBezTo>
                <a:lnTo>
                  <a:pt x="11794975" y="6051272"/>
                </a:lnTo>
                <a:cubicBezTo>
                  <a:pt x="11767039" y="6050954"/>
                  <a:pt x="11740055" y="6049049"/>
                  <a:pt x="11728309" y="6047462"/>
                </a:cubicBezTo>
                <a:cubicBezTo>
                  <a:pt x="11686087" y="6042383"/>
                  <a:pt x="11657199" y="6029050"/>
                  <a:pt x="11612120" y="6029050"/>
                </a:cubicBezTo>
                <a:cubicBezTo>
                  <a:pt x="11581644" y="6029368"/>
                  <a:pt x="11551168" y="6029050"/>
                  <a:pt x="11520692" y="6029050"/>
                </a:cubicBezTo>
                <a:cubicBezTo>
                  <a:pt x="11156251" y="6029050"/>
                  <a:pt x="11156251" y="6029050"/>
                  <a:pt x="11156251" y="6029050"/>
                </a:cubicBezTo>
                <a:cubicBezTo>
                  <a:pt x="10980697" y="6029050"/>
                  <a:pt x="10980697" y="6029050"/>
                  <a:pt x="10980697" y="6029050"/>
                </a:cubicBezTo>
                <a:cubicBezTo>
                  <a:pt x="10923237" y="6029050"/>
                  <a:pt x="10849905" y="6017304"/>
                  <a:pt x="10793715" y="6028098"/>
                </a:cubicBezTo>
                <a:cubicBezTo>
                  <a:pt x="10775302" y="6031907"/>
                  <a:pt x="10768636" y="6044288"/>
                  <a:pt x="10748953" y="6047462"/>
                </a:cubicBezTo>
                <a:cubicBezTo>
                  <a:pt x="10732763" y="6050319"/>
                  <a:pt x="10713081" y="6047145"/>
                  <a:pt x="10696890" y="6047145"/>
                </a:cubicBezTo>
                <a:cubicBezTo>
                  <a:pt x="10669906" y="6047145"/>
                  <a:pt x="10642922" y="6046510"/>
                  <a:pt x="10616256" y="6049049"/>
                </a:cubicBezTo>
                <a:cubicBezTo>
                  <a:pt x="10557209" y="6055398"/>
                  <a:pt x="10498479" y="6056351"/>
                  <a:pt x="10438163" y="6056033"/>
                </a:cubicBezTo>
                <a:cubicBezTo>
                  <a:pt x="10421972" y="6056033"/>
                  <a:pt x="10400385" y="6052541"/>
                  <a:pt x="10384512" y="6055398"/>
                </a:cubicBezTo>
                <a:cubicBezTo>
                  <a:pt x="10362608" y="6059525"/>
                  <a:pt x="10360703" y="6071588"/>
                  <a:pt x="10342608" y="6077303"/>
                </a:cubicBezTo>
                <a:cubicBezTo>
                  <a:pt x="10321656" y="6083969"/>
                  <a:pt x="10301338" y="6083017"/>
                  <a:pt x="10276894" y="6083017"/>
                </a:cubicBezTo>
                <a:cubicBezTo>
                  <a:pt x="10254037" y="6083334"/>
                  <a:pt x="10231180" y="6082699"/>
                  <a:pt x="10208323" y="6083017"/>
                </a:cubicBezTo>
                <a:cubicBezTo>
                  <a:pt x="10201974" y="6083334"/>
                  <a:pt x="10186101" y="6085556"/>
                  <a:pt x="10179752" y="6083652"/>
                </a:cubicBezTo>
                <a:cubicBezTo>
                  <a:pt x="10163562" y="6079525"/>
                  <a:pt x="10159435" y="6067144"/>
                  <a:pt x="10146102" y="6062065"/>
                </a:cubicBezTo>
                <a:cubicBezTo>
                  <a:pt x="10101340" y="6045875"/>
                  <a:pt x="10047690" y="6061113"/>
                  <a:pt x="9999754" y="6056668"/>
                </a:cubicBezTo>
                <a:cubicBezTo>
                  <a:pt x="9950866" y="6051907"/>
                  <a:pt x="9907691" y="6036351"/>
                  <a:pt x="9863565" y="6029368"/>
                </a:cubicBezTo>
                <a:cubicBezTo>
                  <a:pt x="9817851" y="6022066"/>
                  <a:pt x="9763883" y="6029050"/>
                  <a:pt x="9717534" y="6029050"/>
                </a:cubicBezTo>
                <a:cubicBezTo>
                  <a:pt x="9664519" y="6029368"/>
                  <a:pt x="9627377" y="6015400"/>
                  <a:pt x="9574361" y="6015717"/>
                </a:cubicBezTo>
                <a:cubicBezTo>
                  <a:pt x="9476902" y="6016035"/>
                  <a:pt x="9379760" y="6015717"/>
                  <a:pt x="9282301" y="6015717"/>
                </a:cubicBezTo>
                <a:cubicBezTo>
                  <a:pt x="8980081" y="6015717"/>
                  <a:pt x="8980081" y="6015717"/>
                  <a:pt x="8980081" y="6015717"/>
                </a:cubicBezTo>
                <a:cubicBezTo>
                  <a:pt x="8874368" y="6015717"/>
                  <a:pt x="8777226" y="6029368"/>
                  <a:pt x="8672783" y="6029050"/>
                </a:cubicBezTo>
                <a:cubicBezTo>
                  <a:pt x="8617862" y="6029050"/>
                  <a:pt x="8575641" y="6015400"/>
                  <a:pt x="8520720" y="6015717"/>
                </a:cubicBezTo>
                <a:cubicBezTo>
                  <a:pt x="8475324" y="6015717"/>
                  <a:pt x="8429610" y="6015717"/>
                  <a:pt x="8383896" y="6015717"/>
                </a:cubicBezTo>
                <a:cubicBezTo>
                  <a:pt x="8065170" y="6015717"/>
                  <a:pt x="8065170" y="6015717"/>
                  <a:pt x="8065170" y="6015717"/>
                </a:cubicBezTo>
                <a:cubicBezTo>
                  <a:pt x="7960409" y="6015717"/>
                  <a:pt x="7851838" y="6010003"/>
                  <a:pt x="7750887" y="6026193"/>
                </a:cubicBezTo>
                <a:cubicBezTo>
                  <a:pt x="7725490" y="6030320"/>
                  <a:pt x="7699141" y="6028098"/>
                  <a:pt x="7672792" y="6029050"/>
                </a:cubicBezTo>
                <a:cubicBezTo>
                  <a:pt x="7643586" y="6030637"/>
                  <a:pt x="7629301" y="6042383"/>
                  <a:pt x="7602317" y="6048097"/>
                </a:cubicBezTo>
                <a:cubicBezTo>
                  <a:pt x="7562952" y="6056351"/>
                  <a:pt x="7509937" y="6047145"/>
                  <a:pt x="7469302" y="6047145"/>
                </a:cubicBezTo>
                <a:cubicBezTo>
                  <a:pt x="7422953" y="6047145"/>
                  <a:pt x="7365176" y="6057621"/>
                  <a:pt x="7320415" y="6048097"/>
                </a:cubicBezTo>
                <a:cubicBezTo>
                  <a:pt x="7293748" y="6042383"/>
                  <a:pt x="7280733" y="6030637"/>
                  <a:pt x="7252479" y="6029050"/>
                </a:cubicBezTo>
                <a:cubicBezTo>
                  <a:pt x="7230257" y="6027780"/>
                  <a:pt x="7207717" y="6029050"/>
                  <a:pt x="7185813" y="6029050"/>
                </a:cubicBezTo>
                <a:cubicBezTo>
                  <a:pt x="6871848" y="6029050"/>
                  <a:pt x="6871848" y="6029050"/>
                  <a:pt x="6871848" y="6029050"/>
                </a:cubicBezTo>
                <a:cubicBezTo>
                  <a:pt x="6586136" y="6029050"/>
                  <a:pt x="6586136" y="6029050"/>
                  <a:pt x="6586136" y="6029050"/>
                </a:cubicBezTo>
                <a:cubicBezTo>
                  <a:pt x="6490581" y="6029050"/>
                  <a:pt x="6404233" y="6015717"/>
                  <a:pt x="6309313" y="6015717"/>
                </a:cubicBezTo>
                <a:cubicBezTo>
                  <a:pt x="6204870" y="6015717"/>
                  <a:pt x="6113442" y="6029368"/>
                  <a:pt x="6008046" y="6029050"/>
                </a:cubicBezTo>
                <a:cubicBezTo>
                  <a:pt x="5954079" y="6029050"/>
                  <a:pt x="5918206" y="6015400"/>
                  <a:pt x="5866460" y="6015717"/>
                </a:cubicBezTo>
                <a:cubicBezTo>
                  <a:pt x="5816302" y="6016035"/>
                  <a:pt x="5776620" y="6030637"/>
                  <a:pt x="5728367" y="6028098"/>
                </a:cubicBezTo>
                <a:cubicBezTo>
                  <a:pt x="5721700" y="6057938"/>
                  <a:pt x="5595352" y="6056351"/>
                  <a:pt x="5564876" y="6056033"/>
                </a:cubicBezTo>
                <a:cubicBezTo>
                  <a:pt x="5509321" y="6055716"/>
                  <a:pt x="5453766" y="6056033"/>
                  <a:pt x="5398211" y="6056033"/>
                </a:cubicBezTo>
                <a:cubicBezTo>
                  <a:pt x="5024881" y="6056033"/>
                  <a:pt x="5024881" y="6056033"/>
                  <a:pt x="5024881" y="6056033"/>
                </a:cubicBezTo>
                <a:cubicBezTo>
                  <a:pt x="4906469" y="6056033"/>
                  <a:pt x="4799804" y="6047145"/>
                  <a:pt x="4680440" y="6047145"/>
                </a:cubicBezTo>
                <a:cubicBezTo>
                  <a:pt x="4651552" y="6047145"/>
                  <a:pt x="4622663" y="6048732"/>
                  <a:pt x="4594091" y="6047145"/>
                </a:cubicBezTo>
                <a:cubicBezTo>
                  <a:pt x="4562663" y="6045557"/>
                  <a:pt x="4542346" y="6033494"/>
                  <a:pt x="4512822" y="6029368"/>
                </a:cubicBezTo>
                <a:cubicBezTo>
                  <a:pt x="4447744" y="6019844"/>
                  <a:pt x="4374094" y="6029050"/>
                  <a:pt x="4308380" y="6029050"/>
                </a:cubicBezTo>
                <a:cubicBezTo>
                  <a:pt x="3740132" y="6029050"/>
                  <a:pt x="3740132" y="6029050"/>
                  <a:pt x="3740132" y="6029050"/>
                </a:cubicBezTo>
                <a:cubicBezTo>
                  <a:pt x="3687434" y="6029050"/>
                  <a:pt x="3634736" y="6029050"/>
                  <a:pt x="3582038" y="6029050"/>
                </a:cubicBezTo>
                <a:cubicBezTo>
                  <a:pt x="3556959" y="6029050"/>
                  <a:pt x="3524578" y="6023019"/>
                  <a:pt x="3500451" y="6028098"/>
                </a:cubicBezTo>
                <a:cubicBezTo>
                  <a:pt x="3488388" y="6030955"/>
                  <a:pt x="3489975" y="6044923"/>
                  <a:pt x="3474420" y="6048097"/>
                </a:cubicBezTo>
                <a:cubicBezTo>
                  <a:pt x="3463944" y="6050319"/>
                  <a:pt x="3445214" y="6047145"/>
                  <a:pt x="3434420" y="6047145"/>
                </a:cubicBezTo>
                <a:cubicBezTo>
                  <a:pt x="3339501" y="6046192"/>
                  <a:pt x="3244581" y="6047145"/>
                  <a:pt x="3149661" y="6047145"/>
                </a:cubicBezTo>
                <a:cubicBezTo>
                  <a:pt x="2866489" y="6047145"/>
                  <a:pt x="2866489" y="6047145"/>
                  <a:pt x="2866489" y="6047145"/>
                </a:cubicBezTo>
                <a:cubicBezTo>
                  <a:pt x="2755379" y="6047145"/>
                  <a:pt x="2651888" y="6026828"/>
                  <a:pt x="2542365" y="6015717"/>
                </a:cubicBezTo>
                <a:cubicBezTo>
                  <a:pt x="2491890" y="6010638"/>
                  <a:pt x="2440144" y="6018257"/>
                  <a:pt x="2394747" y="6026193"/>
                </a:cubicBezTo>
                <a:cubicBezTo>
                  <a:pt x="2343637" y="6035082"/>
                  <a:pt x="2286812" y="6029050"/>
                  <a:pt x="2234432" y="6029050"/>
                </a:cubicBezTo>
                <a:cubicBezTo>
                  <a:pt x="2143004" y="6029050"/>
                  <a:pt x="2039830" y="6042700"/>
                  <a:pt x="1949355" y="6029050"/>
                </a:cubicBezTo>
                <a:cubicBezTo>
                  <a:pt x="1896657" y="6021114"/>
                  <a:pt x="1844276" y="6015717"/>
                  <a:pt x="1785230" y="6015717"/>
                </a:cubicBezTo>
                <a:cubicBezTo>
                  <a:pt x="1637929" y="6015717"/>
                  <a:pt x="1637929" y="6015717"/>
                  <a:pt x="1637929" y="6015717"/>
                </a:cubicBezTo>
                <a:cubicBezTo>
                  <a:pt x="1589358" y="6015717"/>
                  <a:pt x="1540470" y="6015717"/>
                  <a:pt x="1491899" y="6015717"/>
                </a:cubicBezTo>
                <a:cubicBezTo>
                  <a:pt x="1438566" y="6015717"/>
                  <a:pt x="1393487" y="6028098"/>
                  <a:pt x="1342059" y="6029050"/>
                </a:cubicBezTo>
                <a:cubicBezTo>
                  <a:pt x="1291901" y="6030320"/>
                  <a:pt x="1236663" y="6023019"/>
                  <a:pt x="1189362" y="6033177"/>
                </a:cubicBezTo>
                <a:cubicBezTo>
                  <a:pt x="1163331" y="6038574"/>
                  <a:pt x="1144283" y="6047780"/>
                  <a:pt x="1113490" y="6047145"/>
                </a:cubicBezTo>
                <a:cubicBezTo>
                  <a:pt x="1088093" y="6046827"/>
                  <a:pt x="1068094" y="6051589"/>
                  <a:pt x="1043649" y="6054129"/>
                </a:cubicBezTo>
                <a:cubicBezTo>
                  <a:pt x="938571" y="6065239"/>
                  <a:pt x="825874" y="6058256"/>
                  <a:pt x="719843" y="6056033"/>
                </a:cubicBezTo>
                <a:cubicBezTo>
                  <a:pt x="497305" y="6051907"/>
                  <a:pt x="272545" y="6052541"/>
                  <a:pt x="47151" y="6053811"/>
                </a:cubicBezTo>
                <a:cubicBezTo>
                  <a:pt x="46833" y="6047780"/>
                  <a:pt x="46833" y="6042383"/>
                  <a:pt x="48103" y="6037621"/>
                </a:cubicBezTo>
                <a:cubicBezTo>
                  <a:pt x="50960" y="6028415"/>
                  <a:pt x="62706" y="6025876"/>
                  <a:pt x="64928" y="6018257"/>
                </a:cubicBezTo>
                <a:cubicBezTo>
                  <a:pt x="68103" y="6007146"/>
                  <a:pt x="66833" y="5995718"/>
                  <a:pt x="66516" y="5984290"/>
                </a:cubicBezTo>
                <a:cubicBezTo>
                  <a:pt x="66516" y="5957624"/>
                  <a:pt x="65563" y="5932863"/>
                  <a:pt x="59532" y="5910006"/>
                </a:cubicBezTo>
                <a:cubicBezTo>
                  <a:pt x="46516" y="5859214"/>
                  <a:pt x="39532" y="5803660"/>
                  <a:pt x="39532" y="5750329"/>
                </a:cubicBezTo>
                <a:cubicBezTo>
                  <a:pt x="39532" y="5731599"/>
                  <a:pt x="43024" y="5705251"/>
                  <a:pt x="37310" y="5687473"/>
                </a:cubicBezTo>
                <a:cubicBezTo>
                  <a:pt x="32865" y="5673188"/>
                  <a:pt x="24611" y="5666204"/>
                  <a:pt x="21437" y="5651284"/>
                </a:cubicBezTo>
                <a:cubicBezTo>
                  <a:pt x="18897" y="5640173"/>
                  <a:pt x="23342" y="5626840"/>
                  <a:pt x="21754" y="5615412"/>
                </a:cubicBezTo>
                <a:cubicBezTo>
                  <a:pt x="15405" y="5563033"/>
                  <a:pt x="12548" y="5510654"/>
                  <a:pt x="12548" y="5455417"/>
                </a:cubicBezTo>
                <a:cubicBezTo>
                  <a:pt x="12548" y="5217329"/>
                  <a:pt x="12548" y="5217329"/>
                  <a:pt x="12548" y="5217329"/>
                </a:cubicBezTo>
                <a:cubicBezTo>
                  <a:pt x="12548" y="5173521"/>
                  <a:pt x="12865" y="5130031"/>
                  <a:pt x="12548" y="5086222"/>
                </a:cubicBezTo>
                <a:cubicBezTo>
                  <a:pt x="12548" y="5064953"/>
                  <a:pt x="13183" y="5050351"/>
                  <a:pt x="19850" y="5030351"/>
                </a:cubicBezTo>
                <a:cubicBezTo>
                  <a:pt x="25564" y="5012256"/>
                  <a:pt x="32548" y="5002415"/>
                  <a:pt x="36992" y="4985591"/>
                </a:cubicBezTo>
                <a:cubicBezTo>
                  <a:pt x="49373" y="4939560"/>
                  <a:pt x="21119" y="4910990"/>
                  <a:pt x="21754" y="4868769"/>
                </a:cubicBezTo>
                <a:cubicBezTo>
                  <a:pt x="22072" y="4829722"/>
                  <a:pt x="21754" y="4790359"/>
                  <a:pt x="21754" y="4751312"/>
                </a:cubicBezTo>
                <a:cubicBezTo>
                  <a:pt x="21754" y="4670680"/>
                  <a:pt x="12548" y="4596396"/>
                  <a:pt x="12548" y="4517351"/>
                </a:cubicBezTo>
                <a:cubicBezTo>
                  <a:pt x="12548" y="4040541"/>
                  <a:pt x="12548" y="4040541"/>
                  <a:pt x="12548" y="4040541"/>
                </a:cubicBezTo>
                <a:cubicBezTo>
                  <a:pt x="12548" y="3806580"/>
                  <a:pt x="12548" y="3806580"/>
                  <a:pt x="12548" y="3806580"/>
                </a:cubicBezTo>
                <a:cubicBezTo>
                  <a:pt x="12548" y="3764676"/>
                  <a:pt x="12865" y="3722455"/>
                  <a:pt x="12548" y="3680552"/>
                </a:cubicBezTo>
                <a:cubicBezTo>
                  <a:pt x="12548" y="3641823"/>
                  <a:pt x="21754" y="3610395"/>
                  <a:pt x="21754" y="3572619"/>
                </a:cubicBezTo>
                <a:cubicBezTo>
                  <a:pt x="21437" y="3491669"/>
                  <a:pt x="12548" y="3420243"/>
                  <a:pt x="12548" y="3338658"/>
                </a:cubicBezTo>
                <a:cubicBezTo>
                  <a:pt x="12548" y="3298024"/>
                  <a:pt x="4294" y="3267866"/>
                  <a:pt x="10643" y="3230725"/>
                </a:cubicBezTo>
                <a:cubicBezTo>
                  <a:pt x="14135" y="3211043"/>
                  <a:pt x="8104" y="3199297"/>
                  <a:pt x="5564" y="3183742"/>
                </a:cubicBezTo>
                <a:cubicBezTo>
                  <a:pt x="2707" y="3165330"/>
                  <a:pt x="8421" y="3153584"/>
                  <a:pt x="10643" y="3138982"/>
                </a:cubicBezTo>
                <a:cubicBezTo>
                  <a:pt x="21437" y="3065016"/>
                  <a:pt x="14453" y="2976764"/>
                  <a:pt x="3342" y="2906925"/>
                </a:cubicBezTo>
                <a:cubicBezTo>
                  <a:pt x="-1738" y="2873910"/>
                  <a:pt x="485" y="2832324"/>
                  <a:pt x="485" y="2798992"/>
                </a:cubicBezTo>
                <a:cubicBezTo>
                  <a:pt x="485" y="2765342"/>
                  <a:pt x="2072" y="2728836"/>
                  <a:pt x="12548" y="2699630"/>
                </a:cubicBezTo>
                <a:cubicBezTo>
                  <a:pt x="21119" y="2676139"/>
                  <a:pt x="17310" y="2672329"/>
                  <a:pt x="12231" y="2648203"/>
                </a:cubicBezTo>
                <a:cubicBezTo>
                  <a:pt x="7786" y="2626299"/>
                  <a:pt x="18897" y="2611379"/>
                  <a:pt x="22072" y="2591697"/>
                </a:cubicBezTo>
                <a:cubicBezTo>
                  <a:pt x="28103" y="2555190"/>
                  <a:pt x="21754" y="2511700"/>
                  <a:pt x="21754" y="2474875"/>
                </a:cubicBezTo>
                <a:cubicBezTo>
                  <a:pt x="21754" y="2396148"/>
                  <a:pt x="12548" y="2327896"/>
                  <a:pt x="12548" y="2249803"/>
                </a:cubicBezTo>
                <a:cubicBezTo>
                  <a:pt x="12548" y="2087269"/>
                  <a:pt x="21754" y="1935210"/>
                  <a:pt x="21754" y="1772358"/>
                </a:cubicBezTo>
                <a:cubicBezTo>
                  <a:pt x="21754" y="1753311"/>
                  <a:pt x="17310" y="1728232"/>
                  <a:pt x="21437" y="1709502"/>
                </a:cubicBezTo>
                <a:cubicBezTo>
                  <a:pt x="25246" y="1691090"/>
                  <a:pt x="32865" y="1685059"/>
                  <a:pt x="36675" y="1664742"/>
                </a:cubicBezTo>
                <a:cubicBezTo>
                  <a:pt x="42071" y="1635537"/>
                  <a:pt x="41437" y="1585062"/>
                  <a:pt x="33183" y="1557444"/>
                </a:cubicBezTo>
                <a:cubicBezTo>
                  <a:pt x="25564" y="1530778"/>
                  <a:pt x="21437" y="1513953"/>
                  <a:pt x="21754" y="1484748"/>
                </a:cubicBezTo>
                <a:cubicBezTo>
                  <a:pt x="21754" y="1464431"/>
                  <a:pt x="21754" y="1444114"/>
                  <a:pt x="21754" y="1423797"/>
                </a:cubicBezTo>
                <a:cubicBezTo>
                  <a:pt x="21754" y="1381894"/>
                  <a:pt x="34770" y="1362847"/>
                  <a:pt x="36357" y="1322848"/>
                </a:cubicBezTo>
                <a:cubicBezTo>
                  <a:pt x="38579" y="1280627"/>
                  <a:pt x="37945" y="1239676"/>
                  <a:pt x="36675" y="1197455"/>
                </a:cubicBezTo>
                <a:cubicBezTo>
                  <a:pt x="36040" y="1178725"/>
                  <a:pt x="42071" y="1151742"/>
                  <a:pt x="36992" y="1133648"/>
                </a:cubicBezTo>
                <a:cubicBezTo>
                  <a:pt x="31595" y="1114601"/>
                  <a:pt x="23342" y="1111109"/>
                  <a:pt x="21754" y="1088887"/>
                </a:cubicBezTo>
                <a:cubicBezTo>
                  <a:pt x="20167" y="1064126"/>
                  <a:pt x="35087" y="1050793"/>
                  <a:pt x="36675" y="1026032"/>
                </a:cubicBezTo>
                <a:cubicBezTo>
                  <a:pt x="37627" y="1009842"/>
                  <a:pt x="39849" y="987938"/>
                  <a:pt x="36992" y="972065"/>
                </a:cubicBezTo>
                <a:cubicBezTo>
                  <a:pt x="32548" y="948257"/>
                  <a:pt x="22707" y="934923"/>
                  <a:pt x="21754" y="908575"/>
                </a:cubicBezTo>
                <a:cubicBezTo>
                  <a:pt x="20802" y="890798"/>
                  <a:pt x="21754" y="872703"/>
                  <a:pt x="21754" y="854926"/>
                </a:cubicBezTo>
                <a:cubicBezTo>
                  <a:pt x="21754" y="778738"/>
                  <a:pt x="7468" y="686360"/>
                  <a:pt x="21437" y="612076"/>
                </a:cubicBezTo>
                <a:cubicBezTo>
                  <a:pt x="25564" y="588903"/>
                  <a:pt x="37945" y="572713"/>
                  <a:pt x="38897" y="546682"/>
                </a:cubicBezTo>
                <a:cubicBezTo>
                  <a:pt x="39532" y="529857"/>
                  <a:pt x="40484" y="512397"/>
                  <a:pt x="39532" y="494937"/>
                </a:cubicBezTo>
                <a:cubicBezTo>
                  <a:pt x="38262" y="461922"/>
                  <a:pt x="36675" y="429542"/>
                  <a:pt x="36675" y="395893"/>
                </a:cubicBezTo>
                <a:cubicBezTo>
                  <a:pt x="36675" y="376528"/>
                  <a:pt x="40484" y="352402"/>
                  <a:pt x="36992" y="333355"/>
                </a:cubicBezTo>
                <a:cubicBezTo>
                  <a:pt x="32865" y="311768"/>
                  <a:pt x="25246" y="300340"/>
                  <a:pt x="21754" y="279071"/>
                </a:cubicBezTo>
                <a:cubicBezTo>
                  <a:pt x="19215" y="264786"/>
                  <a:pt x="18580" y="239707"/>
                  <a:pt x="21437" y="225422"/>
                </a:cubicBezTo>
                <a:cubicBezTo>
                  <a:pt x="25246" y="203835"/>
                  <a:pt x="35087" y="193042"/>
                  <a:pt x="38897" y="171138"/>
                </a:cubicBezTo>
                <a:cubicBezTo>
                  <a:pt x="45563" y="133044"/>
                  <a:pt x="47151" y="106061"/>
                  <a:pt x="40167" y="70189"/>
                </a:cubicBezTo>
                <a:cubicBezTo>
                  <a:pt x="36040" y="47967"/>
                  <a:pt x="22072" y="35904"/>
                  <a:pt x="14770" y="16222"/>
                </a:cubicBezTo>
                <a:cubicBezTo>
                  <a:pt x="13818" y="14000"/>
                  <a:pt x="13500" y="11778"/>
                  <a:pt x="12865" y="9873"/>
                </a:cubicBezTo>
                <a:cubicBezTo>
                  <a:pt x="68738" y="9556"/>
                  <a:pt x="124293" y="9238"/>
                  <a:pt x="179848" y="9238"/>
                </a:cubicBezTo>
                <a:cubicBezTo>
                  <a:pt x="528734" y="9238"/>
                  <a:pt x="528734" y="9238"/>
                  <a:pt x="528734" y="9238"/>
                </a:cubicBezTo>
                <a:cubicBezTo>
                  <a:pt x="708414" y="9238"/>
                  <a:pt x="708414" y="9238"/>
                  <a:pt x="708414" y="9238"/>
                </a:cubicBezTo>
                <a:cubicBezTo>
                  <a:pt x="756033" y="9238"/>
                  <a:pt x="826508" y="-1833"/>
                  <a:pt x="884082" y="265"/>
                </a:cubicBezTo>
                <a:close/>
              </a:path>
            </a:pathLst>
          </a:custGeom>
          <a:noFill/>
          <a:ln>
            <a:noFill/>
          </a:ln>
        </p:spPr>
        <p:txBody>
          <a:bodyPr vert="horz" wrap="square" lIns="0" tIns="0" rIns="0" bIns="0" numCol="1" anchor="t" anchorCtr="0" compatLnSpc="1">
            <a:prstTxWarp prst="textNoShape">
              <a:avLst/>
            </a:prstTxWarp>
            <a:noAutofit/>
          </a:bodyPr>
          <a:lstStyle>
            <a:lvl1pPr marL="0" indent="0" algn="l" defTabSz="914400" rtl="0" eaLnBrk="1" latinLnBrk="0" hangingPunct="1">
              <a:lnSpc>
                <a:spcPct val="119000"/>
              </a:lnSpc>
              <a:spcBef>
                <a:spcPts val="0"/>
              </a:spcBef>
              <a:buFontTx/>
              <a:buNone/>
              <a:defRPr/>
            </a:lvl1pPr>
          </a:lstStyle>
          <a:p>
            <a:r>
              <a:rPr lang="nl-NL"/>
              <a:t>[Afbeelding]</a:t>
            </a:r>
            <a:endParaRPr lang="nl-NL" dirty="0"/>
          </a:p>
        </p:txBody>
      </p:sp>
      <p:sp>
        <p:nvSpPr>
          <p:cNvPr id="2" name="***Title 4 [PHJU]"/>
          <p:cNvSpPr>
            <a:spLocks noGrp="1" noSelect="1"/>
          </p:cNvSpPr>
          <p:nvPr>
            <p:ph type="ctrTitle" hasCustomPrompt="1"/>
          </p:nvPr>
        </p:nvSpPr>
        <p:spPr>
          <a:xfrm>
            <a:off x="983271" y="907467"/>
            <a:ext cx="10426536" cy="1224000"/>
          </a:xfrm>
        </p:spPr>
        <p:txBody>
          <a:bodyPr anchor="t"/>
          <a:lstStyle>
            <a:lvl1pPr algn="l">
              <a:lnSpc>
                <a:spcPct val="83000"/>
              </a:lnSpc>
              <a:defRPr sz="5300">
                <a:solidFill>
                  <a:schemeClr val="bg1"/>
                </a:solidFill>
              </a:defRPr>
            </a:lvl1pPr>
          </a:lstStyle>
          <a:p>
            <a:r>
              <a:rPr lang="nl-NL"/>
              <a:t>[Titel]</a:t>
            </a:r>
            <a:endParaRPr lang="nl-NL" dirty="0"/>
          </a:p>
        </p:txBody>
      </p:sp>
      <p:sp>
        <p:nvSpPr>
          <p:cNvPr id="3" name="Subtitle 5 [PHJU]"/>
          <p:cNvSpPr>
            <a:spLocks noGrp="1" noSelect="1"/>
          </p:cNvSpPr>
          <p:nvPr>
            <p:ph type="subTitle" idx="1" hasCustomPrompt="1"/>
          </p:nvPr>
        </p:nvSpPr>
        <p:spPr>
          <a:xfrm>
            <a:off x="983271" y="2367717"/>
            <a:ext cx="10426536" cy="719856"/>
          </a:xfrm>
        </p:spPr>
        <p:txBody>
          <a:bodyPr/>
          <a:lstStyle>
            <a:lvl1pPr marL="0" indent="0" algn="l">
              <a:buNone/>
              <a:defRPr sz="2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[Subtitel]</a:t>
            </a:r>
            <a:endParaRPr lang="nl-NL" dirty="0"/>
          </a:p>
        </p:txBody>
      </p:sp>
      <p:sp>
        <p:nvSpPr>
          <p:cNvPr id="8" name="Tijdelijke aanduiding voor dia 6 [PHJU] (JU-Free)">
            <a:extLst>
              <a:ext uri="{FF2B5EF4-FFF2-40B4-BE49-F238E27FC236}">
                <a16:creationId xmlns:a16="http://schemas.microsoft.com/office/drawing/2014/main" id="{FE10E76F-9E40-A482-5ECC-2A94488E9AF2}"/>
              </a:ext>
            </a:extLst>
          </p:cNvPr>
          <p:cNvSpPr>
            <a:spLocks noGrp="1"/>
          </p:cNvSpPr>
          <p:nvPr>
            <p:ph type="body" sz="quarter" idx="1002" hasCustomPrompt="1"/>
          </p:nvPr>
        </p:nvSpPr>
        <p:spPr>
          <a:xfrm>
            <a:off x="982800" y="3269628"/>
            <a:ext cx="5112000" cy="2835275"/>
          </a:xfrm>
        </p:spPr>
        <p:txBody>
          <a:bodyPr/>
          <a:lstStyle>
            <a:lvl1pPr>
              <a:defRPr sz="2000">
                <a:solidFill>
                  <a:schemeClr val="bg1"/>
                </a:solidFill>
              </a:defRPr>
            </a:lvl1pPr>
            <a:lvl2pPr>
              <a:defRPr sz="2000">
                <a:solidFill>
                  <a:schemeClr val="bg1"/>
                </a:solidFill>
              </a:defRPr>
            </a:lvl2pPr>
            <a:lvl3pPr>
              <a:defRPr sz="2000">
                <a:solidFill>
                  <a:schemeClr val="bg1"/>
                </a:solidFill>
              </a:defRPr>
            </a:lvl3pPr>
            <a:lvl4pPr>
              <a:defRPr sz="2000">
                <a:solidFill>
                  <a:schemeClr val="accent2"/>
                </a:solidFill>
              </a:defRPr>
            </a:lvl4pPr>
            <a:lvl5pPr>
              <a:defRPr sz="2000">
                <a:solidFill>
                  <a:schemeClr val="bg1"/>
                </a:solidFill>
              </a:defRPr>
            </a:lvl5pPr>
            <a:lvl6pPr>
              <a:defRPr sz="1800">
                <a:solidFill>
                  <a:schemeClr val="bg1"/>
                </a:solidFill>
              </a:defRPr>
            </a:lvl6pPr>
            <a:lvl7pPr>
              <a:defRPr sz="1800">
                <a:solidFill>
                  <a:schemeClr val="bg1"/>
                </a:solidFill>
              </a:defRPr>
            </a:lvl7pPr>
            <a:lvl8pPr>
              <a:defRPr sz="1800">
                <a:solidFill>
                  <a:schemeClr val="bg1"/>
                </a:solidFill>
              </a:defRPr>
            </a:lvl8pPr>
          </a:lstStyle>
          <a:p>
            <a:pPr lvl="0"/>
            <a:r>
              <a:rPr lang="nl-NL"/>
              <a:t>[Tekst]</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10" name="Footer Placeholder 7">
            <a:extLst>
              <a:ext uri="{FF2B5EF4-FFF2-40B4-BE49-F238E27FC236}">
                <a16:creationId xmlns:a16="http://schemas.microsoft.com/office/drawing/2014/main" id="{BE7C7295-C01B-2856-D83B-E2A5803D0909}"/>
              </a:ext>
            </a:extLst>
          </p:cNvPr>
          <p:cNvSpPr>
            <a:spLocks noGrp="1" noSelect="1"/>
          </p:cNvSpPr>
          <p:nvPr>
            <p:ph type="ftr" sz="quarter" idx="1004"/>
          </p:nvPr>
        </p:nvSpPr>
        <p:spPr/>
        <p:txBody>
          <a:bodyPr/>
          <a:lstStyle/>
          <a:p>
            <a:r>
              <a:rPr lang="nl-NL"/>
              <a:t>powerpoint template</a:t>
            </a:r>
            <a:endParaRPr lang="nl-NL" dirty="0"/>
          </a:p>
        </p:txBody>
      </p:sp>
      <p:sp>
        <p:nvSpPr>
          <p:cNvPr id="11" name="Slide Number Placeholder 8">
            <a:extLst>
              <a:ext uri="{FF2B5EF4-FFF2-40B4-BE49-F238E27FC236}">
                <a16:creationId xmlns:a16="http://schemas.microsoft.com/office/drawing/2014/main" id="{DA1DFDAA-3927-C32B-A7C7-00BB65990AF4}"/>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
        <p:nvSpPr>
          <p:cNvPr id="4" name="Instructie algemeen 9">
            <a:extLst>
              <a:ext uri="{FF2B5EF4-FFF2-40B4-BE49-F238E27FC236}">
                <a16:creationId xmlns:a16="http://schemas.microsoft.com/office/drawing/2014/main" id="{C2E3B7BA-DDE0-ACF1-4795-FC9E65B98C5E}"/>
              </a:ext>
            </a:extLst>
          </p:cNvPr>
          <p:cNvSpPr>
            <a:spLocks noGrp="1" noSelect="1"/>
          </p:cNvSpPr>
          <p:nvPr>
            <p:ph type="body" sz="quarter" idx="14" hasCustomPrompt="1"/>
          </p:nvPr>
        </p:nvSpPr>
        <p:spPr>
          <a:xfrm>
            <a:off x="-2113544" y="-3"/>
            <a:ext cx="2052000" cy="4420963"/>
          </a:xfrm>
          <a:solidFill>
            <a:srgbClr val="FFFFFF"/>
          </a:solidFill>
          <a:ln w="25400">
            <a:solidFill>
              <a:schemeClr val="accent1"/>
            </a:solidFill>
          </a:ln>
        </p:spPr>
        <p:txBody>
          <a:bodyPr lIns="36000" tIns="36000" rIns="36000" bIns="36000"/>
          <a:lstStyle>
            <a:lvl1pPr marL="127" indent="0">
              <a:lnSpc>
                <a:spcPct val="99000"/>
              </a:lnSpc>
              <a:spcBef>
                <a:spcPts val="1"/>
              </a:spcBef>
              <a:spcAft>
                <a:spcPts val="1"/>
              </a:spcAft>
              <a:buNone/>
              <a:defRPr sz="1050" b="0"/>
            </a:lvl1pPr>
            <a:lvl2pPr marL="0" indent="0">
              <a:buNone/>
              <a:defRPr sz="1100" b="0"/>
            </a:lvl2pPr>
            <a:lvl3pPr marL="0" indent="0">
              <a:buNone/>
              <a:defRPr sz="1100" b="0"/>
            </a:lvl3pPr>
            <a:lvl4pPr marL="0" indent="0">
              <a:buFont typeface="Arial" panose="020B0604020202020204" pitchFamily="34" charset="0"/>
              <a:buNone/>
              <a:defRPr sz="1100" b="0"/>
            </a:lvl4pPr>
            <a:lvl5pPr marL="127" indent="0">
              <a:lnSpc>
                <a:spcPct val="99000"/>
              </a:lnSpc>
              <a:spcBef>
                <a:spcPts val="1"/>
              </a:spcBef>
              <a:spcAft>
                <a:spcPts val="1"/>
              </a:spcAft>
              <a:buFont typeface="Arial" panose="020B0604020202020204" pitchFamily="34" charset="0"/>
              <a:buNone/>
              <a:defRPr sz="1050" b="0"/>
            </a:lvl5pPr>
          </a:lstStyle>
          <a:p>
            <a:pPr lvl="0"/>
            <a:r>
              <a:rPr lang="nl-NL"/>
              <a:t>Voeg je een foto in dan komt deze automatisch achter het kader.</a:t>
            </a:r>
            <a:br>
              <a:rPr lang="nl-NL"/>
            </a:br>
            <a:r>
              <a:rPr lang="nl-NL"/>
              <a:t>Wil je later de foto wijzigen, verwijder dan eerst de foto en klik dan in het lint hierboven op Start | Opnieuw instellen. Voeg daarna een nieuwe foto in. Zo komt de foto automatisch weer achter de vorm. </a:t>
            </a:r>
            <a:br>
              <a:rPr lang="nl-NL"/>
            </a:br>
            <a:r>
              <a:rPr lang="nl-NL"/>
              <a:t>Kies niet voor de optie Afbeelding wijzigen, want dan zal PowerPoint de foto in een ander formaat en op een andere positie plaatsen. Opnieuw instellen zal het beeld vervormen.</a:t>
            </a:r>
            <a:br>
              <a:rPr lang="nl-NL"/>
            </a:br>
            <a:br>
              <a:rPr lang="nl-NL"/>
            </a:br>
            <a:br>
              <a:rPr lang="nl-NL"/>
            </a:br>
            <a:br>
              <a:rPr lang="nl-NL"/>
            </a:br>
            <a:br>
              <a:rPr lang="nl-NL"/>
            </a:br>
            <a:br>
              <a:rPr lang="nl-NL"/>
            </a:br>
            <a:br>
              <a:rPr lang="nl-NL"/>
            </a:br>
            <a:r>
              <a:rPr lang="nl-NL"/>
              <a:t>Deze uitleg wordt niet geprint of getoond in de presentatie. Om deze uitleg te verwijderen: klik op de rand van het frame en de rand van de afbeelding, en kies delete.</a:t>
            </a:r>
          </a:p>
          <a:p>
            <a:pPr lvl="4"/>
            <a:endParaRPr lang="nl-NL" dirty="0"/>
          </a:p>
        </p:txBody>
      </p:sp>
      <p:sp>
        <p:nvSpPr>
          <p:cNvPr id="7" name="Instructie Picture 10 {PHJU}">
            <a:extLst>
              <a:ext uri="{FF2B5EF4-FFF2-40B4-BE49-F238E27FC236}">
                <a16:creationId xmlns:a16="http://schemas.microsoft.com/office/drawing/2014/main" id="{57E16DB8-9007-B407-FFD1-D61A17EBB8EB}"/>
              </a:ext>
            </a:extLst>
          </p:cNvPr>
          <p:cNvSpPr>
            <a:spLocks noGrp="1" noSelect="1" noChangeAspect="1"/>
          </p:cNvSpPr>
          <p:nvPr>
            <p:ph type="body" sz="quarter" idx="15" hasCustomPrompt="1"/>
          </p:nvPr>
        </p:nvSpPr>
        <p:spPr>
          <a:xfrm>
            <a:off x="-2040766" y="2673000"/>
            <a:ext cx="1465333" cy="756000"/>
          </a:xfrm>
          <a:blipFill>
            <a:blip r:embed="rId3" cstate="email">
              <a:extLst>
                <a:ext uri="{28A0092B-C50C-407E-A947-70E740481C1C}">
                  <a14:useLocalDpi xmlns:a14="http://schemas.microsoft.com/office/drawing/2010/main"/>
                </a:ext>
              </a:extLst>
            </a:blip>
            <a:stretch>
              <a:fillRect/>
            </a:stretch>
          </a:blipFill>
        </p:spPr>
        <p:txBody>
          <a:bodyPr/>
          <a:lstStyle>
            <a:lvl1pPr marL="0" indent="0">
              <a:lnSpc>
                <a:spcPct val="99000"/>
              </a:lnSpc>
              <a:buNone/>
              <a:defRPr sz="330" b="0">
                <a:latin typeface="Arial" panose="020B0604020202020204" pitchFamily="34" charset="0"/>
              </a:defRPr>
            </a:lvl1pPr>
            <a:lvl2pPr marL="0" indent="0">
              <a:lnSpc>
                <a:spcPct val="99000"/>
              </a:lnSpc>
              <a:buNone/>
              <a:defRPr sz="1000" b="0"/>
            </a:lvl2pPr>
            <a:lvl3pPr marL="0" indent="0">
              <a:lnSpc>
                <a:spcPct val="99000"/>
              </a:lnSpc>
              <a:buNone/>
              <a:defRPr sz="1000" b="0"/>
            </a:lvl3pPr>
            <a:lvl4pPr marL="0" indent="0">
              <a:lnSpc>
                <a:spcPct val="99000"/>
              </a:lnSpc>
              <a:buFont typeface="Arial" panose="020B0604020202020204" pitchFamily="34" charset="0"/>
              <a:buNone/>
              <a:defRPr sz="1000" b="0"/>
            </a:lvl4pPr>
            <a:lvl5pPr marL="0" indent="0">
              <a:lnSpc>
                <a:spcPct val="99000"/>
              </a:lnSpc>
              <a:buFont typeface="Arial" panose="020B0604020202020204" pitchFamily="34" charset="0"/>
              <a:buNone/>
              <a:defRPr sz="1000" b="0"/>
            </a:lvl5pPr>
            <a:lvl6pPr marL="0" indent="0">
              <a:lnSpc>
                <a:spcPct val="99000"/>
              </a:lnSpc>
              <a:buFont typeface="Arial" panose="020B0604020202020204" pitchFamily="34" charset="0"/>
              <a:buNone/>
              <a:defRPr sz="1000" b="0"/>
            </a:lvl6pPr>
            <a:lvl7pPr marL="0" indent="0">
              <a:lnSpc>
                <a:spcPct val="99000"/>
              </a:lnSpc>
              <a:buFont typeface="Arial" panose="020B0604020202020204" pitchFamily="34" charset="0"/>
              <a:buNone/>
              <a:defRPr sz="1000" b="0"/>
            </a:lvl7pPr>
            <a:lvl8pPr marL="0" indent="0">
              <a:lnSpc>
                <a:spcPct val="99000"/>
              </a:lnSpc>
              <a:buFont typeface="Arial" panose="020B0604020202020204" pitchFamily="34" charset="0"/>
              <a:buNone/>
              <a:defRPr sz="1000" b="0"/>
            </a:lvl8pPr>
            <a:lvl9pPr marL="0" indent="0">
              <a:lnSpc>
                <a:spcPct val="99000"/>
              </a:lnSpc>
              <a:buFont typeface="Arial" panose="020B0604020202020204" pitchFamily="34" charset="0"/>
              <a:buNone/>
              <a:defRPr sz="1000" b="0"/>
            </a:lvl9pPr>
          </a:lstStyle>
          <a:p>
            <a:pPr lvl="0"/>
            <a:r>
              <a:rPr lang="nl-NL"/>
              <a:t> </a:t>
            </a:r>
            <a:endParaRPr lang="nl-NL" dirty="0"/>
          </a:p>
        </p:txBody>
      </p:sp>
    </p:spTree>
    <p:extLst>
      <p:ext uri="{BB962C8B-B14F-4D97-AF65-F5344CB8AC3E}">
        <p14:creationId xmlns:p14="http://schemas.microsoft.com/office/powerpoint/2010/main" val="1434296920"/>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en tekst 2- kolommen (paars)]">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522FEBCA-E296-2F9A-3FB1-2439231A3164}"/>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4" name="Frame 2">
            <a:extLst>
              <a:ext uri="{FF2B5EF4-FFF2-40B4-BE49-F238E27FC236}">
                <a16:creationId xmlns:a16="http://schemas.microsoft.com/office/drawing/2014/main" id="{F1F861B1-61A6-B7E2-EAD0-0547102E4A4E}"/>
              </a:ext>
            </a:extLst>
          </p:cNvPr>
          <p:cNvSpPr>
            <a:spLocks noSelect="1"/>
          </p:cNvSpPr>
          <p:nvPr userDrawn="1"/>
        </p:nvSpPr>
        <p:spPr bwMode="auto">
          <a:xfrm>
            <a:off x="0" y="0"/>
            <a:ext cx="12192000" cy="6410325"/>
          </a:xfrm>
          <a:custGeom>
            <a:avLst/>
            <a:gdLst>
              <a:gd name="T0" fmla="*/ 38404 w 38404"/>
              <a:gd name="T1" fmla="*/ 0 h 20185"/>
              <a:gd name="T2" fmla="*/ 0 w 38404"/>
              <a:gd name="T3" fmla="*/ 20184 h 20185"/>
              <a:gd name="T4" fmla="*/ 738 w 38404"/>
              <a:gd name="T5" fmla="*/ 20175 h 20185"/>
              <a:gd name="T6" fmla="*/ 895 w 38404"/>
              <a:gd name="T7" fmla="*/ 20184 h 20185"/>
              <a:gd name="T8" fmla="*/ 1481 w 38404"/>
              <a:gd name="T9" fmla="*/ 20184 h 20185"/>
              <a:gd name="T10" fmla="*/ 3646 w 38404"/>
              <a:gd name="T11" fmla="*/ 20141 h 20185"/>
              <a:gd name="T12" fmla="*/ 5425 w 38404"/>
              <a:gd name="T13" fmla="*/ 20184 h 20185"/>
              <a:gd name="T14" fmla="*/ 6675 w 38404"/>
              <a:gd name="T15" fmla="*/ 20184 h 20185"/>
              <a:gd name="T16" fmla="*/ 9379 w 38404"/>
              <a:gd name="T17" fmla="*/ 20184 h 20185"/>
              <a:gd name="T18" fmla="*/ 10085 w 38404"/>
              <a:gd name="T19" fmla="*/ 20184 h 20185"/>
              <a:gd name="T20" fmla="*/ 10522 w 38404"/>
              <a:gd name="T21" fmla="*/ 20142 h 20185"/>
              <a:gd name="T22" fmla="*/ 11169 w 38404"/>
              <a:gd name="T23" fmla="*/ 20099 h 20185"/>
              <a:gd name="T24" fmla="*/ 11678 w 38404"/>
              <a:gd name="T25" fmla="*/ 20143 h 20185"/>
              <a:gd name="T26" fmla="*/ 12099 w 38404"/>
              <a:gd name="T27" fmla="*/ 20184 h 20185"/>
              <a:gd name="T28" fmla="*/ 13557 w 38404"/>
              <a:gd name="T29" fmla="*/ 20184 h 20185"/>
              <a:gd name="T30" fmla="*/ 14140 w 38404"/>
              <a:gd name="T31" fmla="*/ 20184 h 20185"/>
              <a:gd name="T32" fmla="*/ 17202 w 38404"/>
              <a:gd name="T33" fmla="*/ 20183 h 20185"/>
              <a:gd name="T34" fmla="*/ 18568 w 38404"/>
              <a:gd name="T35" fmla="*/ 20184 h 20185"/>
              <a:gd name="T36" fmla="*/ 18949 w 38404"/>
              <a:gd name="T37" fmla="*/ 20184 h 20185"/>
              <a:gd name="T38" fmla="*/ 20015 w 38404"/>
              <a:gd name="T39" fmla="*/ 20183 h 20185"/>
              <a:gd name="T40" fmla="*/ 22779 w 38404"/>
              <a:gd name="T41" fmla="*/ 20184 h 20185"/>
              <a:gd name="T42" fmla="*/ 23005 w 38404"/>
              <a:gd name="T43" fmla="*/ 20184 h 20185"/>
              <a:gd name="T44" fmla="*/ 23624 w 38404"/>
              <a:gd name="T45" fmla="*/ 20183 h 20185"/>
              <a:gd name="T46" fmla="*/ 23929 w 38404"/>
              <a:gd name="T47" fmla="*/ 20184 h 20185"/>
              <a:gd name="T48" fmla="*/ 24705 w 38404"/>
              <a:gd name="T49" fmla="*/ 20184 h 20185"/>
              <a:gd name="T50" fmla="*/ 26592 w 38404"/>
              <a:gd name="T51" fmla="*/ 20184 h 20185"/>
              <a:gd name="T52" fmla="*/ 28141 w 38404"/>
              <a:gd name="T53" fmla="*/ 20184 h 20185"/>
              <a:gd name="T54" fmla="*/ 28603 w 38404"/>
              <a:gd name="T55" fmla="*/ 20140 h 20185"/>
              <a:gd name="T56" fmla="*/ 29324 w 38404"/>
              <a:gd name="T57" fmla="*/ 20184 h 20185"/>
              <a:gd name="T58" fmla="*/ 29666 w 38404"/>
              <a:gd name="T59" fmla="*/ 20184 h 20185"/>
              <a:gd name="T60" fmla="*/ 30054 w 38404"/>
              <a:gd name="T61" fmla="*/ 20184 h 20185"/>
              <a:gd name="T62" fmla="*/ 30735 w 38404"/>
              <a:gd name="T63" fmla="*/ 20182 h 20185"/>
              <a:gd name="T64" fmla="*/ 31624 w 38404"/>
              <a:gd name="T65" fmla="*/ 20184 h 20185"/>
              <a:gd name="T66" fmla="*/ 32438 w 38404"/>
              <a:gd name="T67" fmla="*/ 20184 h 20185"/>
              <a:gd name="T68" fmla="*/ 32977 w 38404"/>
              <a:gd name="T69" fmla="*/ 20182 h 20185"/>
              <a:gd name="T70" fmla="*/ 37197 w 38404"/>
              <a:gd name="T71" fmla="*/ 20184 h 20185"/>
              <a:gd name="T72" fmla="*/ 37275 w 38404"/>
              <a:gd name="T73" fmla="*/ 20184 h 20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04" h="20185">
                <a:moveTo>
                  <a:pt x="38404" y="20184"/>
                </a:moveTo>
                <a:cubicBezTo>
                  <a:pt x="38404" y="0"/>
                  <a:pt x="38404" y="0"/>
                  <a:pt x="38404" y="0"/>
                </a:cubicBezTo>
                <a:cubicBezTo>
                  <a:pt x="0" y="0"/>
                  <a:pt x="0" y="0"/>
                  <a:pt x="0" y="0"/>
                </a:cubicBezTo>
                <a:cubicBezTo>
                  <a:pt x="0" y="20184"/>
                  <a:pt x="0" y="20184"/>
                  <a:pt x="0" y="20184"/>
                </a:cubicBezTo>
                <a:cubicBezTo>
                  <a:pt x="665" y="20184"/>
                  <a:pt x="665" y="20184"/>
                  <a:pt x="665" y="20184"/>
                </a:cubicBezTo>
                <a:cubicBezTo>
                  <a:pt x="689" y="20182"/>
                  <a:pt x="714" y="20179"/>
                  <a:pt x="738" y="20175"/>
                </a:cubicBezTo>
                <a:cubicBezTo>
                  <a:pt x="764" y="20171"/>
                  <a:pt x="763" y="20136"/>
                  <a:pt x="799" y="20139"/>
                </a:cubicBezTo>
                <a:cubicBezTo>
                  <a:pt x="834" y="20141"/>
                  <a:pt x="861" y="20174"/>
                  <a:pt x="895" y="20184"/>
                </a:cubicBezTo>
                <a:cubicBezTo>
                  <a:pt x="1089" y="20184"/>
                  <a:pt x="1089" y="20184"/>
                  <a:pt x="1089" y="20184"/>
                </a:cubicBezTo>
                <a:cubicBezTo>
                  <a:pt x="1220" y="20185"/>
                  <a:pt x="1350" y="20184"/>
                  <a:pt x="1481" y="20184"/>
                </a:cubicBezTo>
                <a:cubicBezTo>
                  <a:pt x="3284" y="20184"/>
                  <a:pt x="3284" y="20184"/>
                  <a:pt x="3284" y="20184"/>
                </a:cubicBezTo>
                <a:cubicBezTo>
                  <a:pt x="3419" y="20184"/>
                  <a:pt x="3520" y="20162"/>
                  <a:pt x="3646" y="20141"/>
                </a:cubicBezTo>
                <a:cubicBezTo>
                  <a:pt x="3784" y="20118"/>
                  <a:pt x="3913" y="20159"/>
                  <a:pt x="4020" y="20184"/>
                </a:cubicBezTo>
                <a:cubicBezTo>
                  <a:pt x="5425" y="20184"/>
                  <a:pt x="5425" y="20184"/>
                  <a:pt x="5425" y="20184"/>
                </a:cubicBezTo>
                <a:cubicBezTo>
                  <a:pt x="5553" y="20179"/>
                  <a:pt x="5683" y="20184"/>
                  <a:pt x="5811" y="20184"/>
                </a:cubicBezTo>
                <a:cubicBezTo>
                  <a:pt x="6675" y="20184"/>
                  <a:pt x="6675" y="20184"/>
                  <a:pt x="6675" y="20184"/>
                </a:cubicBezTo>
                <a:cubicBezTo>
                  <a:pt x="8386" y="20184"/>
                  <a:pt x="8386" y="20184"/>
                  <a:pt x="8386" y="20184"/>
                </a:cubicBezTo>
                <a:cubicBezTo>
                  <a:pt x="9379" y="20184"/>
                  <a:pt x="9379" y="20184"/>
                  <a:pt x="9379" y="20184"/>
                </a:cubicBezTo>
                <a:cubicBezTo>
                  <a:pt x="9522" y="20184"/>
                  <a:pt x="9666" y="20185"/>
                  <a:pt x="9809" y="20184"/>
                </a:cubicBezTo>
                <a:cubicBezTo>
                  <a:pt x="10085" y="20184"/>
                  <a:pt x="10085" y="20184"/>
                  <a:pt x="10085" y="20184"/>
                </a:cubicBezTo>
                <a:cubicBezTo>
                  <a:pt x="10103" y="20169"/>
                  <a:pt x="10133" y="20144"/>
                  <a:pt x="10144" y="20141"/>
                </a:cubicBezTo>
                <a:cubicBezTo>
                  <a:pt x="10243" y="20108"/>
                  <a:pt x="10416" y="20142"/>
                  <a:pt x="10522" y="20142"/>
                </a:cubicBezTo>
                <a:cubicBezTo>
                  <a:pt x="10659" y="20142"/>
                  <a:pt x="10812" y="20158"/>
                  <a:pt x="10943" y="20132"/>
                </a:cubicBezTo>
                <a:cubicBezTo>
                  <a:pt x="11012" y="20119"/>
                  <a:pt x="11083" y="20099"/>
                  <a:pt x="11169" y="20099"/>
                </a:cubicBezTo>
                <a:cubicBezTo>
                  <a:pt x="11259" y="20100"/>
                  <a:pt x="11349" y="20096"/>
                  <a:pt x="11438" y="20100"/>
                </a:cubicBezTo>
                <a:cubicBezTo>
                  <a:pt x="11526" y="20103"/>
                  <a:pt x="11593" y="20133"/>
                  <a:pt x="11678" y="20143"/>
                </a:cubicBezTo>
                <a:cubicBezTo>
                  <a:pt x="11761" y="20153"/>
                  <a:pt x="11845" y="20135"/>
                  <a:pt x="11926" y="20151"/>
                </a:cubicBezTo>
                <a:cubicBezTo>
                  <a:pt x="11980" y="20162"/>
                  <a:pt x="12027" y="20185"/>
                  <a:pt x="12099" y="20184"/>
                </a:cubicBezTo>
                <a:cubicBezTo>
                  <a:pt x="12158" y="20184"/>
                  <a:pt x="12216" y="20182"/>
                  <a:pt x="12275" y="20184"/>
                </a:cubicBezTo>
                <a:cubicBezTo>
                  <a:pt x="13557" y="20184"/>
                  <a:pt x="13557" y="20184"/>
                  <a:pt x="13557" y="20184"/>
                </a:cubicBezTo>
                <a:cubicBezTo>
                  <a:pt x="13687" y="20163"/>
                  <a:pt x="13828" y="20115"/>
                  <a:pt x="13979" y="20140"/>
                </a:cubicBezTo>
                <a:cubicBezTo>
                  <a:pt x="14042" y="20150"/>
                  <a:pt x="14064" y="20181"/>
                  <a:pt x="14140" y="20184"/>
                </a:cubicBezTo>
                <a:cubicBezTo>
                  <a:pt x="16210" y="20184"/>
                  <a:pt x="16210" y="20184"/>
                  <a:pt x="16210" y="20184"/>
                </a:cubicBezTo>
                <a:cubicBezTo>
                  <a:pt x="16526" y="20184"/>
                  <a:pt x="16891" y="20131"/>
                  <a:pt x="17202" y="20183"/>
                </a:cubicBezTo>
                <a:cubicBezTo>
                  <a:pt x="17204" y="20184"/>
                  <a:pt x="17205" y="20184"/>
                  <a:pt x="17206" y="20184"/>
                </a:cubicBezTo>
                <a:cubicBezTo>
                  <a:pt x="18568" y="20184"/>
                  <a:pt x="18568" y="20184"/>
                  <a:pt x="18568" y="20184"/>
                </a:cubicBezTo>
                <a:cubicBezTo>
                  <a:pt x="18629" y="20169"/>
                  <a:pt x="18656" y="20142"/>
                  <a:pt x="18741" y="20142"/>
                </a:cubicBezTo>
                <a:cubicBezTo>
                  <a:pt x="18823" y="20142"/>
                  <a:pt x="18873" y="20171"/>
                  <a:pt x="18949" y="20184"/>
                </a:cubicBezTo>
                <a:cubicBezTo>
                  <a:pt x="19760" y="20184"/>
                  <a:pt x="19760" y="20184"/>
                  <a:pt x="19760" y="20184"/>
                </a:cubicBezTo>
                <a:cubicBezTo>
                  <a:pt x="19842" y="20184"/>
                  <a:pt x="19935" y="20171"/>
                  <a:pt x="20015" y="20183"/>
                </a:cubicBezTo>
                <a:cubicBezTo>
                  <a:pt x="20017" y="20184"/>
                  <a:pt x="20019" y="20184"/>
                  <a:pt x="20021" y="20184"/>
                </a:cubicBezTo>
                <a:cubicBezTo>
                  <a:pt x="22779" y="20184"/>
                  <a:pt x="22779" y="20184"/>
                  <a:pt x="22779" y="20184"/>
                </a:cubicBezTo>
                <a:cubicBezTo>
                  <a:pt x="22781" y="20184"/>
                  <a:pt x="22782" y="20184"/>
                  <a:pt x="22784" y="20183"/>
                </a:cubicBezTo>
                <a:cubicBezTo>
                  <a:pt x="22852" y="20172"/>
                  <a:pt x="22935" y="20184"/>
                  <a:pt x="23005" y="20184"/>
                </a:cubicBezTo>
                <a:cubicBezTo>
                  <a:pt x="23355" y="20184"/>
                  <a:pt x="23355" y="20184"/>
                  <a:pt x="23355" y="20184"/>
                </a:cubicBezTo>
                <a:cubicBezTo>
                  <a:pt x="23441" y="20184"/>
                  <a:pt x="23539" y="20171"/>
                  <a:pt x="23624" y="20183"/>
                </a:cubicBezTo>
                <a:cubicBezTo>
                  <a:pt x="23625" y="20184"/>
                  <a:pt x="23627" y="20184"/>
                  <a:pt x="23628" y="20184"/>
                </a:cubicBezTo>
                <a:cubicBezTo>
                  <a:pt x="23929" y="20184"/>
                  <a:pt x="23929" y="20184"/>
                  <a:pt x="23929" y="20184"/>
                </a:cubicBezTo>
                <a:cubicBezTo>
                  <a:pt x="23931" y="20184"/>
                  <a:pt x="23932" y="20184"/>
                  <a:pt x="23933" y="20183"/>
                </a:cubicBezTo>
                <a:cubicBezTo>
                  <a:pt x="24174" y="20141"/>
                  <a:pt x="24461" y="20184"/>
                  <a:pt x="24705" y="20184"/>
                </a:cubicBezTo>
                <a:cubicBezTo>
                  <a:pt x="24822" y="20184"/>
                  <a:pt x="24939" y="20184"/>
                  <a:pt x="25055" y="20184"/>
                </a:cubicBezTo>
                <a:cubicBezTo>
                  <a:pt x="26592" y="20184"/>
                  <a:pt x="26592" y="20184"/>
                  <a:pt x="26592" y="20184"/>
                </a:cubicBezTo>
                <a:cubicBezTo>
                  <a:pt x="26657" y="20178"/>
                  <a:pt x="26719" y="20179"/>
                  <a:pt x="26781" y="20184"/>
                </a:cubicBezTo>
                <a:cubicBezTo>
                  <a:pt x="28141" y="20184"/>
                  <a:pt x="28141" y="20184"/>
                  <a:pt x="28141" y="20184"/>
                </a:cubicBezTo>
                <a:cubicBezTo>
                  <a:pt x="28213" y="20183"/>
                  <a:pt x="28285" y="20184"/>
                  <a:pt x="28356" y="20184"/>
                </a:cubicBezTo>
                <a:cubicBezTo>
                  <a:pt x="28457" y="20185"/>
                  <a:pt x="28516" y="20154"/>
                  <a:pt x="28603" y="20140"/>
                </a:cubicBezTo>
                <a:cubicBezTo>
                  <a:pt x="28708" y="20122"/>
                  <a:pt x="28838" y="20142"/>
                  <a:pt x="28945" y="20142"/>
                </a:cubicBezTo>
                <a:cubicBezTo>
                  <a:pt x="29083" y="20141"/>
                  <a:pt x="29192" y="20179"/>
                  <a:pt x="29324" y="20184"/>
                </a:cubicBezTo>
                <a:cubicBezTo>
                  <a:pt x="29326" y="20184"/>
                  <a:pt x="29328" y="20184"/>
                  <a:pt x="29330" y="20184"/>
                </a:cubicBezTo>
                <a:cubicBezTo>
                  <a:pt x="29666" y="20184"/>
                  <a:pt x="29666" y="20184"/>
                  <a:pt x="29666" y="20184"/>
                </a:cubicBezTo>
                <a:cubicBezTo>
                  <a:pt x="29928" y="20184"/>
                  <a:pt x="29928" y="20184"/>
                  <a:pt x="29928" y="20184"/>
                </a:cubicBezTo>
                <a:cubicBezTo>
                  <a:pt x="29969" y="20184"/>
                  <a:pt x="30013" y="20180"/>
                  <a:pt x="30054" y="20184"/>
                </a:cubicBezTo>
                <a:cubicBezTo>
                  <a:pt x="30734" y="20184"/>
                  <a:pt x="30734" y="20184"/>
                  <a:pt x="30734" y="20184"/>
                </a:cubicBezTo>
                <a:cubicBezTo>
                  <a:pt x="30734" y="20184"/>
                  <a:pt x="30734" y="20183"/>
                  <a:pt x="30735" y="20182"/>
                </a:cubicBezTo>
                <a:cubicBezTo>
                  <a:pt x="30759" y="20183"/>
                  <a:pt x="30782" y="20184"/>
                  <a:pt x="30806" y="20184"/>
                </a:cubicBezTo>
                <a:cubicBezTo>
                  <a:pt x="31624" y="20184"/>
                  <a:pt x="31624" y="20184"/>
                  <a:pt x="31624" y="20184"/>
                </a:cubicBezTo>
                <a:cubicBezTo>
                  <a:pt x="31626" y="20184"/>
                  <a:pt x="31627" y="20184"/>
                  <a:pt x="31629" y="20183"/>
                </a:cubicBezTo>
                <a:cubicBezTo>
                  <a:pt x="31882" y="20142"/>
                  <a:pt x="32180" y="20184"/>
                  <a:pt x="32438" y="20184"/>
                </a:cubicBezTo>
                <a:cubicBezTo>
                  <a:pt x="32551" y="20184"/>
                  <a:pt x="32665" y="20184"/>
                  <a:pt x="32778" y="20184"/>
                </a:cubicBezTo>
                <a:cubicBezTo>
                  <a:pt x="32837" y="20184"/>
                  <a:pt x="32919" y="20170"/>
                  <a:pt x="32977" y="20182"/>
                </a:cubicBezTo>
                <a:cubicBezTo>
                  <a:pt x="32979" y="20183"/>
                  <a:pt x="32982" y="20184"/>
                  <a:pt x="32984" y="20184"/>
                </a:cubicBezTo>
                <a:cubicBezTo>
                  <a:pt x="37197" y="20184"/>
                  <a:pt x="37197" y="20184"/>
                  <a:pt x="37197" y="20184"/>
                </a:cubicBezTo>
                <a:cubicBezTo>
                  <a:pt x="37198" y="20184"/>
                  <a:pt x="37198" y="20183"/>
                  <a:pt x="37198" y="20182"/>
                </a:cubicBezTo>
                <a:cubicBezTo>
                  <a:pt x="37224" y="20183"/>
                  <a:pt x="37249" y="20184"/>
                  <a:pt x="37275" y="20184"/>
                </a:cubicBezTo>
                <a:lnTo>
                  <a:pt x="38404" y="20184"/>
                </a:lnTo>
                <a:close/>
              </a:path>
            </a:pathLst>
          </a:custGeom>
          <a:solidFill>
            <a:srgbClr val="692B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3" name="***Title 3">
            <a:extLst>
              <a:ext uri="{FF2B5EF4-FFF2-40B4-BE49-F238E27FC236}">
                <a16:creationId xmlns:a16="http://schemas.microsoft.com/office/drawing/2014/main" id="{A97B569F-8B80-E4C2-BAC6-108B2864C0BC}"/>
              </a:ext>
            </a:extLst>
          </p:cNvPr>
          <p:cNvSpPr>
            <a:spLocks noGrp="1" noSelect="1"/>
          </p:cNvSpPr>
          <p:nvPr>
            <p:ph type="title" hasCustomPrompt="1"/>
          </p:nvPr>
        </p:nvSpPr>
        <p:spPr>
          <a:xfrm>
            <a:off x="756212" y="918195"/>
            <a:ext cx="10620000" cy="1080000"/>
          </a:xfrm>
        </p:spPr>
        <p:txBody>
          <a:bodyPr/>
          <a:lstStyle>
            <a:lvl1pPr>
              <a:defRPr>
                <a:solidFill>
                  <a:schemeClr val="bg1"/>
                </a:solidFill>
              </a:defRPr>
            </a:lvl1pPr>
          </a:lstStyle>
          <a:p>
            <a:r>
              <a:rPr lang="nl-NL"/>
              <a:t>[Titel]</a:t>
            </a:r>
            <a:endParaRPr lang="nl-NL" dirty="0"/>
          </a:p>
        </p:txBody>
      </p:sp>
      <p:sp>
        <p:nvSpPr>
          <p:cNvPr id="6" name="Tijdelijke aanduiding voor dia 4 [PHJU] (JU-Free)">
            <a:extLst>
              <a:ext uri="{FF2B5EF4-FFF2-40B4-BE49-F238E27FC236}">
                <a16:creationId xmlns:a16="http://schemas.microsoft.com/office/drawing/2014/main" id="{3EFCD18E-7986-1FF8-F026-314A9905B257}"/>
              </a:ext>
            </a:extLst>
          </p:cNvPr>
          <p:cNvSpPr>
            <a:spLocks noGrp="1"/>
          </p:cNvSpPr>
          <p:nvPr>
            <p:ph type="body" sz="quarter" idx="1002" hasCustomPrompt="1"/>
          </p:nvPr>
        </p:nvSpPr>
        <p:spPr>
          <a:xfrm>
            <a:off x="756212" y="2343600"/>
            <a:ext cx="10620000" cy="3420000"/>
          </a:xfrm>
        </p:spPr>
        <p:txBody>
          <a:bodyPr numCol="2" spcCol="576000"/>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accent2"/>
                </a:solidFill>
              </a:defRPr>
            </a:lvl4pPr>
            <a:lvl5pPr>
              <a:defRPr sz="1600">
                <a:solidFill>
                  <a:schemeClr val="bg1"/>
                </a:solidFill>
              </a:defRPr>
            </a:lvl5pPr>
            <a:lvl6pPr>
              <a:defRPr sz="1600">
                <a:solidFill>
                  <a:schemeClr val="bg1"/>
                </a:solidFill>
              </a:defRPr>
            </a:lvl6pPr>
            <a:lvl7pPr>
              <a:defRPr sz="1600">
                <a:solidFill>
                  <a:schemeClr val="bg1"/>
                </a:solidFill>
              </a:defRPr>
            </a:lvl7pPr>
            <a:lvl8pPr>
              <a:defRPr sz="1600">
                <a:solidFill>
                  <a:schemeClr val="bg1"/>
                </a:solidFill>
              </a:defRPr>
            </a:lvl8pPr>
          </a:lstStyle>
          <a:p>
            <a:pPr lvl="0"/>
            <a:r>
              <a:rPr lang="nl-NL"/>
              <a:t>[Tekst (2-kolommen indeling)]</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2"/>
            <a:r>
              <a:rPr lang="nl-NL"/>
              <a:t>JU-LEVEL8=Zwevend 3e niveau</a:t>
            </a:r>
            <a:endParaRPr lang="nl-NL" dirty="0"/>
          </a:p>
        </p:txBody>
      </p:sp>
      <p:sp>
        <p:nvSpPr>
          <p:cNvPr id="7" name="Footer Placeholder 5">
            <a:extLst>
              <a:ext uri="{FF2B5EF4-FFF2-40B4-BE49-F238E27FC236}">
                <a16:creationId xmlns:a16="http://schemas.microsoft.com/office/drawing/2014/main" id="{0559B58D-4808-7AED-8783-FF5D65CF760E}"/>
              </a:ext>
            </a:extLst>
          </p:cNvPr>
          <p:cNvSpPr>
            <a:spLocks noGrp="1" noSelect="1"/>
          </p:cNvSpPr>
          <p:nvPr>
            <p:ph type="ftr" sz="quarter" idx="1004"/>
          </p:nvPr>
        </p:nvSpPr>
        <p:spPr/>
        <p:txBody>
          <a:bodyPr/>
          <a:lstStyle/>
          <a:p>
            <a:r>
              <a:rPr lang="nl-NL"/>
              <a:t>powerpoint template</a:t>
            </a:r>
            <a:endParaRPr lang="nl-NL" dirty="0"/>
          </a:p>
        </p:txBody>
      </p:sp>
      <p:sp>
        <p:nvSpPr>
          <p:cNvPr id="11" name="Slide Number Placeholder 6">
            <a:extLst>
              <a:ext uri="{FF2B5EF4-FFF2-40B4-BE49-F238E27FC236}">
                <a16:creationId xmlns:a16="http://schemas.microsoft.com/office/drawing/2014/main" id="{E2D45207-9033-B902-B13D-8DB915AC47D2}"/>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09994156"/>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en tekst 2- kolommen (zwart)]">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052770FC-FBC4-3CDD-EF29-4158E81FC522}"/>
              </a:ext>
            </a:extLst>
          </p:cNvPr>
          <p:cNvSpPr>
            <a:spLocks noSelect="1"/>
          </p:cNvSpPr>
          <p:nvPr userDrawn="1"/>
        </p:nvSpPr>
        <p:spPr bwMode="auto">
          <a:xfrm>
            <a:off x="0" y="0"/>
            <a:ext cx="12190413" cy="6453188"/>
          </a:xfrm>
          <a:custGeom>
            <a:avLst/>
            <a:gdLst>
              <a:gd name="T0" fmla="*/ 38400 w 38400"/>
              <a:gd name="T1" fmla="*/ 0 h 20326"/>
              <a:gd name="T2" fmla="*/ 0 w 38400"/>
              <a:gd name="T3" fmla="*/ 0 h 20326"/>
              <a:gd name="T4" fmla="*/ 0 w 38400"/>
              <a:gd name="T5" fmla="*/ 20204 h 20326"/>
              <a:gd name="T6" fmla="*/ 502 w 38400"/>
              <a:gd name="T7" fmla="*/ 20239 h 20326"/>
              <a:gd name="T8" fmla="*/ 1471 w 38400"/>
              <a:gd name="T9" fmla="*/ 20239 h 20326"/>
              <a:gd name="T10" fmla="*/ 1944 w 38400"/>
              <a:gd name="T11" fmla="*/ 20197 h 20326"/>
              <a:gd name="T12" fmla="*/ 2408 w 38400"/>
              <a:gd name="T13" fmla="*/ 20183 h 20326"/>
              <a:gd name="T14" fmla="*/ 3392 w 38400"/>
              <a:gd name="T15" fmla="*/ 20198 h 20326"/>
              <a:gd name="T16" fmla="*/ 7134 w 38400"/>
              <a:gd name="T17" fmla="*/ 20197 h 20326"/>
              <a:gd name="T18" fmla="*/ 10748 w 38400"/>
              <a:gd name="T19" fmla="*/ 20194 h 20326"/>
              <a:gd name="T20" fmla="*/ 12529 w 38400"/>
              <a:gd name="T21" fmla="*/ 20197 h 20326"/>
              <a:gd name="T22" fmla="*/ 14308 w 38400"/>
              <a:gd name="T23" fmla="*/ 20197 h 20326"/>
              <a:gd name="T24" fmla="*/ 18139 w 38400"/>
              <a:gd name="T25" fmla="*/ 20197 h 20326"/>
              <a:gd name="T26" fmla="*/ 19883 w 38400"/>
              <a:gd name="T27" fmla="*/ 20183 h 20326"/>
              <a:gd name="T28" fmla="*/ 20943 w 38400"/>
              <a:gd name="T29" fmla="*/ 20183 h 20326"/>
              <a:gd name="T30" fmla="*/ 21840 w 38400"/>
              <a:gd name="T31" fmla="*/ 20184 h 20326"/>
              <a:gd name="T32" fmla="*/ 22444 w 38400"/>
              <a:gd name="T33" fmla="*/ 20184 h 20326"/>
              <a:gd name="T34" fmla="*/ 23881 w 38400"/>
              <a:gd name="T35" fmla="*/ 20197 h 20326"/>
              <a:gd name="T36" fmla="*/ 24497 w 38400"/>
              <a:gd name="T37" fmla="*/ 20161 h 20326"/>
              <a:gd name="T38" fmla="*/ 24822 w 38400"/>
              <a:gd name="T39" fmla="*/ 20154 h 20326"/>
              <a:gd name="T40" fmla="*/ 25168 w 38400"/>
              <a:gd name="T41" fmla="*/ 20112 h 20326"/>
              <a:gd name="T42" fmla="*/ 25454 w 38400"/>
              <a:gd name="T43" fmla="*/ 20154 h 20326"/>
              <a:gd name="T44" fmla="*/ 25793 w 38400"/>
              <a:gd name="T45" fmla="*/ 20154 h 20326"/>
              <a:gd name="T46" fmla="*/ 26523 w 38400"/>
              <a:gd name="T47" fmla="*/ 20154 h 20326"/>
              <a:gd name="T48" fmla="*/ 27882 w 38400"/>
              <a:gd name="T49" fmla="*/ 20121 h 20326"/>
              <a:gd name="T50" fmla="*/ 27886 w 38400"/>
              <a:gd name="T51" fmla="*/ 20157 h 20326"/>
              <a:gd name="T52" fmla="*/ 28857 w 38400"/>
              <a:gd name="T53" fmla="*/ 20154 h 20326"/>
              <a:gd name="T54" fmla="*/ 29806 w 38400"/>
              <a:gd name="T55" fmla="*/ 20161 h 20326"/>
              <a:gd name="T56" fmla="*/ 30680 w 38400"/>
              <a:gd name="T57" fmla="*/ 20241 h 20326"/>
              <a:gd name="T58" fmla="*/ 31104 w 38400"/>
              <a:gd name="T59" fmla="*/ 20296 h 20326"/>
              <a:gd name="T60" fmla="*/ 31361 w 38400"/>
              <a:gd name="T61" fmla="*/ 20236 h 20326"/>
              <a:gd name="T62" fmla="*/ 31664 w 38400"/>
              <a:gd name="T63" fmla="*/ 20239 h 20326"/>
              <a:gd name="T64" fmla="*/ 32527 w 38400"/>
              <a:gd name="T65" fmla="*/ 20183 h 20326"/>
              <a:gd name="T66" fmla="*/ 33447 w 38400"/>
              <a:gd name="T67" fmla="*/ 20154 h 20326"/>
              <a:gd name="T68" fmla="*/ 35419 w 38400"/>
              <a:gd name="T69" fmla="*/ 20197 h 20326"/>
              <a:gd name="T70" fmla="*/ 35786 w 38400"/>
              <a:gd name="T71" fmla="*/ 20197 h 20326"/>
              <a:gd name="T72" fmla="*/ 35963 w 38400"/>
              <a:gd name="T73" fmla="*/ 20197 h 20326"/>
              <a:gd name="T74" fmla="*/ 36123 w 38400"/>
              <a:gd name="T75" fmla="*/ 20242 h 20326"/>
              <a:gd name="T76" fmla="*/ 36899 w 38400"/>
              <a:gd name="T77" fmla="*/ 20252 h 20326"/>
              <a:gd name="T78" fmla="*/ 37106 w 38400"/>
              <a:gd name="T79" fmla="*/ 20296 h 20326"/>
              <a:gd name="T80" fmla="*/ 37298 w 38400"/>
              <a:gd name="T81" fmla="*/ 20296 h 20326"/>
              <a:gd name="T82" fmla="*/ 37663 w 38400"/>
              <a:gd name="T83" fmla="*/ 20296 h 20326"/>
              <a:gd name="T84" fmla="*/ 38090 w 38400"/>
              <a:gd name="T85" fmla="*/ 20299 h 20326"/>
              <a:gd name="T86" fmla="*/ 38249 w 38400"/>
              <a:gd name="T87" fmla="*/ 20240 h 20326"/>
              <a:gd name="T88" fmla="*/ 38400 w 38400"/>
              <a:gd name="T89" fmla="*/ 20239 h 20326"/>
              <a:gd name="T90" fmla="*/ 38400 w 38400"/>
              <a:gd name="T91" fmla="*/ 0 h 20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400" h="20326">
                <a:moveTo>
                  <a:pt x="38400" y="0"/>
                </a:moveTo>
                <a:cubicBezTo>
                  <a:pt x="0" y="0"/>
                  <a:pt x="0" y="0"/>
                  <a:pt x="0" y="0"/>
                </a:cubicBezTo>
                <a:cubicBezTo>
                  <a:pt x="0" y="20204"/>
                  <a:pt x="0" y="20204"/>
                  <a:pt x="0" y="20204"/>
                </a:cubicBezTo>
                <a:cubicBezTo>
                  <a:pt x="168" y="20220"/>
                  <a:pt x="332" y="20239"/>
                  <a:pt x="502" y="20239"/>
                </a:cubicBezTo>
                <a:cubicBezTo>
                  <a:pt x="825" y="20240"/>
                  <a:pt x="1148" y="20236"/>
                  <a:pt x="1471" y="20239"/>
                </a:cubicBezTo>
                <a:cubicBezTo>
                  <a:pt x="1634" y="20241"/>
                  <a:pt x="1777" y="20197"/>
                  <a:pt x="1944" y="20197"/>
                </a:cubicBezTo>
                <a:cubicBezTo>
                  <a:pt x="2100" y="20197"/>
                  <a:pt x="2252" y="20182"/>
                  <a:pt x="2408" y="20183"/>
                </a:cubicBezTo>
                <a:cubicBezTo>
                  <a:pt x="2737" y="20183"/>
                  <a:pt x="3065" y="20184"/>
                  <a:pt x="3392" y="20198"/>
                </a:cubicBezTo>
                <a:cubicBezTo>
                  <a:pt x="4638" y="20250"/>
                  <a:pt x="5894" y="20197"/>
                  <a:pt x="7134" y="20197"/>
                </a:cubicBezTo>
                <a:cubicBezTo>
                  <a:pt x="8343" y="20197"/>
                  <a:pt x="9544" y="20130"/>
                  <a:pt x="10748" y="20194"/>
                </a:cubicBezTo>
                <a:cubicBezTo>
                  <a:pt x="11341" y="20225"/>
                  <a:pt x="11935" y="20205"/>
                  <a:pt x="12529" y="20197"/>
                </a:cubicBezTo>
                <a:cubicBezTo>
                  <a:pt x="13123" y="20189"/>
                  <a:pt x="13712" y="20197"/>
                  <a:pt x="14308" y="20197"/>
                </a:cubicBezTo>
                <a:cubicBezTo>
                  <a:pt x="15582" y="20197"/>
                  <a:pt x="16870" y="20145"/>
                  <a:pt x="18139" y="20197"/>
                </a:cubicBezTo>
                <a:cubicBezTo>
                  <a:pt x="18721" y="20221"/>
                  <a:pt x="19300" y="20183"/>
                  <a:pt x="19883" y="20183"/>
                </a:cubicBezTo>
                <a:cubicBezTo>
                  <a:pt x="20943" y="20183"/>
                  <a:pt x="20943" y="20183"/>
                  <a:pt x="20943" y="20183"/>
                </a:cubicBezTo>
                <a:cubicBezTo>
                  <a:pt x="21235" y="20183"/>
                  <a:pt x="21550" y="20217"/>
                  <a:pt x="21840" y="20184"/>
                </a:cubicBezTo>
                <a:cubicBezTo>
                  <a:pt x="21952" y="20171"/>
                  <a:pt x="22381" y="20083"/>
                  <a:pt x="22444" y="20184"/>
                </a:cubicBezTo>
                <a:cubicBezTo>
                  <a:pt x="22924" y="20170"/>
                  <a:pt x="23402" y="20202"/>
                  <a:pt x="23881" y="20197"/>
                </a:cubicBezTo>
                <a:cubicBezTo>
                  <a:pt x="24085" y="20195"/>
                  <a:pt x="24301" y="20182"/>
                  <a:pt x="24497" y="20161"/>
                </a:cubicBezTo>
                <a:cubicBezTo>
                  <a:pt x="24604" y="20149"/>
                  <a:pt x="24715" y="20167"/>
                  <a:pt x="24822" y="20154"/>
                </a:cubicBezTo>
                <a:cubicBezTo>
                  <a:pt x="24943" y="20140"/>
                  <a:pt x="25036" y="20108"/>
                  <a:pt x="25168" y="20112"/>
                </a:cubicBezTo>
                <a:cubicBezTo>
                  <a:pt x="25279" y="20115"/>
                  <a:pt x="25347" y="20144"/>
                  <a:pt x="25454" y="20154"/>
                </a:cubicBezTo>
                <a:cubicBezTo>
                  <a:pt x="25565" y="20165"/>
                  <a:pt x="25682" y="20154"/>
                  <a:pt x="25793" y="20154"/>
                </a:cubicBezTo>
                <a:cubicBezTo>
                  <a:pt x="26523" y="20154"/>
                  <a:pt x="26523" y="20154"/>
                  <a:pt x="26523" y="20154"/>
                </a:cubicBezTo>
                <a:cubicBezTo>
                  <a:pt x="26955" y="20154"/>
                  <a:pt x="27443" y="20028"/>
                  <a:pt x="27882" y="20121"/>
                </a:cubicBezTo>
                <a:cubicBezTo>
                  <a:pt x="27891" y="20133"/>
                  <a:pt x="27893" y="20145"/>
                  <a:pt x="27886" y="20157"/>
                </a:cubicBezTo>
                <a:cubicBezTo>
                  <a:pt x="28208" y="20143"/>
                  <a:pt x="28534" y="20154"/>
                  <a:pt x="28857" y="20154"/>
                </a:cubicBezTo>
                <a:cubicBezTo>
                  <a:pt x="29169" y="20154"/>
                  <a:pt x="29496" y="20127"/>
                  <a:pt x="29806" y="20161"/>
                </a:cubicBezTo>
                <a:cubicBezTo>
                  <a:pt x="30089" y="20191"/>
                  <a:pt x="30404" y="20181"/>
                  <a:pt x="30680" y="20241"/>
                </a:cubicBezTo>
                <a:cubicBezTo>
                  <a:pt x="30827" y="20272"/>
                  <a:pt x="30941" y="20294"/>
                  <a:pt x="31104" y="20296"/>
                </a:cubicBezTo>
                <a:cubicBezTo>
                  <a:pt x="31215" y="20297"/>
                  <a:pt x="31264" y="20258"/>
                  <a:pt x="31361" y="20236"/>
                </a:cubicBezTo>
                <a:cubicBezTo>
                  <a:pt x="31448" y="20217"/>
                  <a:pt x="31573" y="20239"/>
                  <a:pt x="31664" y="20239"/>
                </a:cubicBezTo>
                <a:cubicBezTo>
                  <a:pt x="31958" y="20239"/>
                  <a:pt x="32226" y="20182"/>
                  <a:pt x="32527" y="20183"/>
                </a:cubicBezTo>
                <a:cubicBezTo>
                  <a:pt x="32837" y="20183"/>
                  <a:pt x="33135" y="20154"/>
                  <a:pt x="33447" y="20154"/>
                </a:cubicBezTo>
                <a:cubicBezTo>
                  <a:pt x="34109" y="20154"/>
                  <a:pt x="34761" y="20189"/>
                  <a:pt x="35419" y="20197"/>
                </a:cubicBezTo>
                <a:cubicBezTo>
                  <a:pt x="35541" y="20198"/>
                  <a:pt x="35664" y="20197"/>
                  <a:pt x="35786" y="20197"/>
                </a:cubicBezTo>
                <a:cubicBezTo>
                  <a:pt x="35844" y="20197"/>
                  <a:pt x="35906" y="20190"/>
                  <a:pt x="35963" y="20197"/>
                </a:cubicBezTo>
                <a:cubicBezTo>
                  <a:pt x="36027" y="20205"/>
                  <a:pt x="36064" y="20232"/>
                  <a:pt x="36123" y="20242"/>
                </a:cubicBezTo>
                <a:cubicBezTo>
                  <a:pt x="36375" y="20282"/>
                  <a:pt x="36649" y="20195"/>
                  <a:pt x="36899" y="20252"/>
                </a:cubicBezTo>
                <a:cubicBezTo>
                  <a:pt x="36980" y="20271"/>
                  <a:pt x="37015" y="20293"/>
                  <a:pt x="37106" y="20296"/>
                </a:cubicBezTo>
                <a:cubicBezTo>
                  <a:pt x="37170" y="20298"/>
                  <a:pt x="37234" y="20296"/>
                  <a:pt x="37298" y="20296"/>
                </a:cubicBezTo>
                <a:cubicBezTo>
                  <a:pt x="37663" y="20296"/>
                  <a:pt x="37663" y="20296"/>
                  <a:pt x="37663" y="20296"/>
                </a:cubicBezTo>
                <a:cubicBezTo>
                  <a:pt x="37794" y="20296"/>
                  <a:pt x="37962" y="20326"/>
                  <a:pt x="38090" y="20299"/>
                </a:cubicBezTo>
                <a:cubicBezTo>
                  <a:pt x="38146" y="20287"/>
                  <a:pt x="38182" y="20249"/>
                  <a:pt x="38249" y="20240"/>
                </a:cubicBezTo>
                <a:cubicBezTo>
                  <a:pt x="38300" y="20233"/>
                  <a:pt x="38350" y="20240"/>
                  <a:pt x="38400" y="20239"/>
                </a:cubicBezTo>
                <a:lnTo>
                  <a:pt x="3840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nl-NL" dirty="0"/>
          </a:p>
        </p:txBody>
      </p:sp>
      <p:sp>
        <p:nvSpPr>
          <p:cNvPr id="4" name="Frame 2">
            <a:extLst>
              <a:ext uri="{FF2B5EF4-FFF2-40B4-BE49-F238E27FC236}">
                <a16:creationId xmlns:a16="http://schemas.microsoft.com/office/drawing/2014/main" id="{D5AB440B-E075-F979-1AE8-918DBD9BF3E8}"/>
              </a:ext>
            </a:extLst>
          </p:cNvPr>
          <p:cNvSpPr>
            <a:spLocks noSelect="1"/>
          </p:cNvSpPr>
          <p:nvPr userDrawn="1"/>
        </p:nvSpPr>
        <p:spPr bwMode="auto">
          <a:xfrm>
            <a:off x="10520280" y="6561000"/>
            <a:ext cx="1158840" cy="189000"/>
          </a:xfrm>
          <a:custGeom>
            <a:avLst/>
            <a:gdLst>
              <a:gd name="T0" fmla="*/ 1483 w 7901"/>
              <a:gd name="T1" fmla="*/ 204 h 1294"/>
              <a:gd name="T2" fmla="*/ 1109 w 7901"/>
              <a:gd name="T3" fmla="*/ 0 h 1294"/>
              <a:gd name="T4" fmla="*/ 608 w 7901"/>
              <a:gd name="T5" fmla="*/ 193 h 1294"/>
              <a:gd name="T6" fmla="*/ 182 w 7901"/>
              <a:gd name="T7" fmla="*/ 424 h 1294"/>
              <a:gd name="T8" fmla="*/ 31 w 7901"/>
              <a:gd name="T9" fmla="*/ 839 h 1294"/>
              <a:gd name="T10" fmla="*/ 261 w 7901"/>
              <a:gd name="T11" fmla="*/ 1109 h 1294"/>
              <a:gd name="T12" fmla="*/ 558 w 7901"/>
              <a:gd name="T13" fmla="*/ 1205 h 1294"/>
              <a:gd name="T14" fmla="*/ 1081 w 7901"/>
              <a:gd name="T15" fmla="*/ 1230 h 1294"/>
              <a:gd name="T16" fmla="*/ 1530 w 7901"/>
              <a:gd name="T17" fmla="*/ 1077 h 1294"/>
              <a:gd name="T18" fmla="*/ 1700 w 7901"/>
              <a:gd name="T19" fmla="*/ 842 h 1294"/>
              <a:gd name="T20" fmla="*/ 1677 w 7901"/>
              <a:gd name="T21" fmla="*/ 436 h 1294"/>
              <a:gd name="T22" fmla="*/ 1078 w 7901"/>
              <a:gd name="T23" fmla="*/ 613 h 1294"/>
              <a:gd name="T24" fmla="*/ 1011 w 7901"/>
              <a:gd name="T25" fmla="*/ 573 h 1294"/>
              <a:gd name="T26" fmla="*/ 1108 w 7901"/>
              <a:gd name="T27" fmla="*/ 389 h 1294"/>
              <a:gd name="T28" fmla="*/ 1077 w 7901"/>
              <a:gd name="T29" fmla="*/ 327 h 1294"/>
              <a:gd name="T30" fmla="*/ 794 w 7901"/>
              <a:gd name="T31" fmla="*/ 472 h 1294"/>
              <a:gd name="T32" fmla="*/ 1057 w 7901"/>
              <a:gd name="T33" fmla="*/ 783 h 1294"/>
              <a:gd name="T34" fmla="*/ 727 w 7901"/>
              <a:gd name="T35" fmla="*/ 757 h 1294"/>
              <a:gd name="T36" fmla="*/ 1057 w 7901"/>
              <a:gd name="T37" fmla="*/ 783 h 1294"/>
              <a:gd name="T38" fmla="*/ 1518 w 7901"/>
              <a:gd name="T39" fmla="*/ 763 h 1294"/>
              <a:gd name="T40" fmla="*/ 2079 w 7901"/>
              <a:gd name="T41" fmla="*/ 555 h 1294"/>
              <a:gd name="T42" fmla="*/ 2720 w 7901"/>
              <a:gd name="T43" fmla="*/ 543 h 1294"/>
              <a:gd name="T44" fmla="*/ 2278 w 7901"/>
              <a:gd name="T45" fmla="*/ 563 h 1294"/>
              <a:gd name="T46" fmla="*/ 3185 w 7901"/>
              <a:gd name="T47" fmla="*/ 363 h 1294"/>
              <a:gd name="T48" fmla="*/ 2858 w 7901"/>
              <a:gd name="T49" fmla="*/ 525 h 1294"/>
              <a:gd name="T50" fmla="*/ 3189 w 7901"/>
              <a:gd name="T51" fmla="*/ 1054 h 1294"/>
              <a:gd name="T52" fmla="*/ 3194 w 7901"/>
              <a:gd name="T53" fmla="*/ 715 h 1294"/>
              <a:gd name="T54" fmla="*/ 3118 w 7901"/>
              <a:gd name="T55" fmla="*/ 473 h 1294"/>
              <a:gd name="T56" fmla="*/ 3480 w 7901"/>
              <a:gd name="T57" fmla="*/ 694 h 1294"/>
              <a:gd name="T58" fmla="*/ 3837 w 7901"/>
              <a:gd name="T59" fmla="*/ 806 h 1294"/>
              <a:gd name="T60" fmla="*/ 4021 w 7901"/>
              <a:gd name="T61" fmla="*/ 728 h 1294"/>
              <a:gd name="T62" fmla="*/ 3669 w 7901"/>
              <a:gd name="T63" fmla="*/ 625 h 1294"/>
              <a:gd name="T64" fmla="*/ 3835 w 7901"/>
              <a:gd name="T65" fmla="*/ 625 h 1294"/>
              <a:gd name="T66" fmla="*/ 4461 w 7901"/>
              <a:gd name="T67" fmla="*/ 588 h 1294"/>
              <a:gd name="T68" fmla="*/ 4135 w 7901"/>
              <a:gd name="T69" fmla="*/ 1039 h 1294"/>
              <a:gd name="T70" fmla="*/ 4321 w 7901"/>
              <a:gd name="T71" fmla="*/ 447 h 1294"/>
              <a:gd name="T72" fmla="*/ 5018 w 7901"/>
              <a:gd name="T73" fmla="*/ 93 h 1294"/>
              <a:gd name="T74" fmla="*/ 5458 w 7901"/>
              <a:gd name="T75" fmla="*/ 873 h 1294"/>
              <a:gd name="T76" fmla="*/ 5347 w 7901"/>
              <a:gd name="T77" fmla="*/ 567 h 1294"/>
              <a:gd name="T78" fmla="*/ 5189 w 7901"/>
              <a:gd name="T79" fmla="*/ 233 h 1294"/>
              <a:gd name="T80" fmla="*/ 5958 w 7901"/>
              <a:gd name="T81" fmla="*/ 363 h 1294"/>
              <a:gd name="T82" fmla="*/ 5872 w 7901"/>
              <a:gd name="T83" fmla="*/ 1053 h 1294"/>
              <a:gd name="T84" fmla="*/ 5958 w 7901"/>
              <a:gd name="T85" fmla="*/ 363 h 1294"/>
              <a:gd name="T86" fmla="*/ 5806 w 7901"/>
              <a:gd name="T87" fmla="*/ 861 h 1294"/>
              <a:gd name="T88" fmla="*/ 6018 w 7901"/>
              <a:gd name="T89" fmla="*/ 555 h 1294"/>
              <a:gd name="T90" fmla="*/ 6303 w 7901"/>
              <a:gd name="T91" fmla="*/ 670 h 1294"/>
              <a:gd name="T92" fmla="*/ 6833 w 7901"/>
              <a:gd name="T93" fmla="*/ 744 h 1294"/>
              <a:gd name="T94" fmla="*/ 6611 w 7901"/>
              <a:gd name="T95" fmla="*/ 866 h 1294"/>
              <a:gd name="T96" fmla="*/ 6524 w 7901"/>
              <a:gd name="T97" fmla="*/ 550 h 1294"/>
              <a:gd name="T98" fmla="*/ 7358 w 7901"/>
              <a:gd name="T99" fmla="*/ 541 h 1294"/>
              <a:gd name="T100" fmla="*/ 6894 w 7901"/>
              <a:gd name="T101" fmla="*/ 1039 h 1294"/>
              <a:gd name="T102" fmla="*/ 7191 w 7901"/>
              <a:gd name="T103" fmla="*/ 475 h 1294"/>
              <a:gd name="T104" fmla="*/ 7722 w 7901"/>
              <a:gd name="T105" fmla="*/ 570 h 1294"/>
              <a:gd name="T106" fmla="*/ 7731 w 7901"/>
              <a:gd name="T107" fmla="*/ 668 h 1294"/>
              <a:gd name="T108" fmla="*/ 7350 w 7901"/>
              <a:gd name="T109" fmla="*/ 828 h 1294"/>
              <a:gd name="T110" fmla="*/ 7667 w 7901"/>
              <a:gd name="T111" fmla="*/ 863 h 1294"/>
              <a:gd name="T112" fmla="*/ 7901 w 7901"/>
              <a:gd name="T113" fmla="*/ 520 h 1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01" h="1294">
                <a:moveTo>
                  <a:pt x="1677" y="436"/>
                </a:moveTo>
                <a:cubicBezTo>
                  <a:pt x="1665" y="403"/>
                  <a:pt x="1665" y="403"/>
                  <a:pt x="1665" y="403"/>
                </a:cubicBezTo>
                <a:cubicBezTo>
                  <a:pt x="1645" y="306"/>
                  <a:pt x="1576" y="212"/>
                  <a:pt x="1576" y="212"/>
                </a:cubicBezTo>
                <a:cubicBezTo>
                  <a:pt x="1483" y="204"/>
                  <a:pt x="1483" y="204"/>
                  <a:pt x="1483" y="204"/>
                </a:cubicBezTo>
                <a:cubicBezTo>
                  <a:pt x="1426" y="199"/>
                  <a:pt x="1364" y="182"/>
                  <a:pt x="1328" y="155"/>
                </a:cubicBezTo>
                <a:cubicBezTo>
                  <a:pt x="1336" y="160"/>
                  <a:pt x="1238" y="83"/>
                  <a:pt x="1238" y="83"/>
                </a:cubicBezTo>
                <a:cubicBezTo>
                  <a:pt x="1230" y="74"/>
                  <a:pt x="1169" y="40"/>
                  <a:pt x="1169" y="40"/>
                </a:cubicBezTo>
                <a:cubicBezTo>
                  <a:pt x="1143" y="8"/>
                  <a:pt x="1109" y="0"/>
                  <a:pt x="1109" y="0"/>
                </a:cubicBezTo>
                <a:cubicBezTo>
                  <a:pt x="1121" y="4"/>
                  <a:pt x="1015" y="24"/>
                  <a:pt x="1015" y="24"/>
                </a:cubicBezTo>
                <a:cubicBezTo>
                  <a:pt x="976" y="16"/>
                  <a:pt x="920" y="12"/>
                  <a:pt x="920" y="12"/>
                </a:cubicBezTo>
                <a:cubicBezTo>
                  <a:pt x="840" y="30"/>
                  <a:pt x="713" y="110"/>
                  <a:pt x="713" y="110"/>
                </a:cubicBezTo>
                <a:cubicBezTo>
                  <a:pt x="659" y="135"/>
                  <a:pt x="608" y="193"/>
                  <a:pt x="608" y="193"/>
                </a:cubicBezTo>
                <a:cubicBezTo>
                  <a:pt x="550" y="212"/>
                  <a:pt x="550" y="212"/>
                  <a:pt x="550" y="212"/>
                </a:cubicBezTo>
                <a:cubicBezTo>
                  <a:pt x="493" y="275"/>
                  <a:pt x="493" y="275"/>
                  <a:pt x="493" y="275"/>
                </a:cubicBezTo>
                <a:cubicBezTo>
                  <a:pt x="420" y="287"/>
                  <a:pt x="325" y="331"/>
                  <a:pt x="325" y="331"/>
                </a:cubicBezTo>
                <a:cubicBezTo>
                  <a:pt x="276" y="354"/>
                  <a:pt x="182" y="424"/>
                  <a:pt x="182" y="424"/>
                </a:cubicBezTo>
                <a:cubicBezTo>
                  <a:pt x="165" y="515"/>
                  <a:pt x="165" y="515"/>
                  <a:pt x="165" y="515"/>
                </a:cubicBezTo>
                <a:cubicBezTo>
                  <a:pt x="109" y="571"/>
                  <a:pt x="109" y="571"/>
                  <a:pt x="109" y="571"/>
                </a:cubicBezTo>
                <a:cubicBezTo>
                  <a:pt x="16" y="724"/>
                  <a:pt x="16" y="724"/>
                  <a:pt x="16" y="724"/>
                </a:cubicBezTo>
                <a:cubicBezTo>
                  <a:pt x="0" y="757"/>
                  <a:pt x="31" y="839"/>
                  <a:pt x="31" y="839"/>
                </a:cubicBezTo>
                <a:cubicBezTo>
                  <a:pt x="45" y="898"/>
                  <a:pt x="88" y="946"/>
                  <a:pt x="88" y="946"/>
                </a:cubicBezTo>
                <a:cubicBezTo>
                  <a:pt x="135" y="978"/>
                  <a:pt x="135" y="978"/>
                  <a:pt x="135" y="978"/>
                </a:cubicBezTo>
                <a:cubicBezTo>
                  <a:pt x="231" y="1069"/>
                  <a:pt x="231" y="1069"/>
                  <a:pt x="231" y="1069"/>
                </a:cubicBezTo>
                <a:cubicBezTo>
                  <a:pt x="274" y="1115"/>
                  <a:pt x="261" y="1109"/>
                  <a:pt x="261" y="1109"/>
                </a:cubicBezTo>
                <a:cubicBezTo>
                  <a:pt x="278" y="1115"/>
                  <a:pt x="278" y="1115"/>
                  <a:pt x="278" y="1115"/>
                </a:cubicBezTo>
                <a:cubicBezTo>
                  <a:pt x="434" y="1122"/>
                  <a:pt x="434" y="1122"/>
                  <a:pt x="434" y="1122"/>
                </a:cubicBezTo>
                <a:cubicBezTo>
                  <a:pt x="454" y="1144"/>
                  <a:pt x="447" y="1160"/>
                  <a:pt x="447" y="1160"/>
                </a:cubicBezTo>
                <a:cubicBezTo>
                  <a:pt x="558" y="1205"/>
                  <a:pt x="558" y="1205"/>
                  <a:pt x="558" y="1205"/>
                </a:cubicBezTo>
                <a:cubicBezTo>
                  <a:pt x="731" y="1240"/>
                  <a:pt x="731" y="1240"/>
                  <a:pt x="731" y="1240"/>
                </a:cubicBezTo>
                <a:cubicBezTo>
                  <a:pt x="794" y="1287"/>
                  <a:pt x="794" y="1287"/>
                  <a:pt x="794" y="1287"/>
                </a:cubicBezTo>
                <a:cubicBezTo>
                  <a:pt x="859" y="1294"/>
                  <a:pt x="957" y="1269"/>
                  <a:pt x="957" y="1269"/>
                </a:cubicBezTo>
                <a:cubicBezTo>
                  <a:pt x="1081" y="1230"/>
                  <a:pt x="1081" y="1230"/>
                  <a:pt x="1081" y="1230"/>
                </a:cubicBezTo>
                <a:cubicBezTo>
                  <a:pt x="1173" y="1186"/>
                  <a:pt x="1173" y="1186"/>
                  <a:pt x="1173" y="1186"/>
                </a:cubicBezTo>
                <a:cubicBezTo>
                  <a:pt x="1251" y="1168"/>
                  <a:pt x="1323" y="1135"/>
                  <a:pt x="1323" y="1135"/>
                </a:cubicBezTo>
                <a:cubicBezTo>
                  <a:pt x="1342" y="1120"/>
                  <a:pt x="1466" y="1093"/>
                  <a:pt x="1466" y="1093"/>
                </a:cubicBezTo>
                <a:cubicBezTo>
                  <a:pt x="1466" y="1093"/>
                  <a:pt x="1491" y="1089"/>
                  <a:pt x="1530" y="1077"/>
                </a:cubicBezTo>
                <a:cubicBezTo>
                  <a:pt x="1533" y="1076"/>
                  <a:pt x="1535" y="1075"/>
                  <a:pt x="1538" y="1074"/>
                </a:cubicBezTo>
                <a:cubicBezTo>
                  <a:pt x="1571" y="1062"/>
                  <a:pt x="1587" y="1041"/>
                  <a:pt x="1587" y="1041"/>
                </a:cubicBezTo>
                <a:cubicBezTo>
                  <a:pt x="1630" y="954"/>
                  <a:pt x="1630" y="954"/>
                  <a:pt x="1630" y="954"/>
                </a:cubicBezTo>
                <a:cubicBezTo>
                  <a:pt x="1700" y="842"/>
                  <a:pt x="1700" y="842"/>
                  <a:pt x="1700" y="842"/>
                </a:cubicBezTo>
                <a:cubicBezTo>
                  <a:pt x="1710" y="834"/>
                  <a:pt x="1710" y="834"/>
                  <a:pt x="1710" y="834"/>
                </a:cubicBezTo>
                <a:cubicBezTo>
                  <a:pt x="1740" y="814"/>
                  <a:pt x="1740" y="814"/>
                  <a:pt x="1740" y="814"/>
                </a:cubicBezTo>
                <a:cubicBezTo>
                  <a:pt x="1745" y="698"/>
                  <a:pt x="1711" y="495"/>
                  <a:pt x="1711" y="495"/>
                </a:cubicBezTo>
                <a:cubicBezTo>
                  <a:pt x="1704" y="469"/>
                  <a:pt x="1677" y="436"/>
                  <a:pt x="1677" y="436"/>
                </a:cubicBezTo>
                <a:close/>
                <a:moveTo>
                  <a:pt x="1188" y="504"/>
                </a:moveTo>
                <a:cubicBezTo>
                  <a:pt x="1243" y="509"/>
                  <a:pt x="1243" y="509"/>
                  <a:pt x="1243" y="509"/>
                </a:cubicBezTo>
                <a:cubicBezTo>
                  <a:pt x="1114" y="634"/>
                  <a:pt x="1114" y="634"/>
                  <a:pt x="1114" y="634"/>
                </a:cubicBezTo>
                <a:cubicBezTo>
                  <a:pt x="1078" y="613"/>
                  <a:pt x="1078" y="613"/>
                  <a:pt x="1078" y="613"/>
                </a:cubicBezTo>
                <a:lnTo>
                  <a:pt x="1188" y="504"/>
                </a:lnTo>
                <a:close/>
                <a:moveTo>
                  <a:pt x="1150" y="476"/>
                </a:moveTo>
                <a:cubicBezTo>
                  <a:pt x="1047" y="591"/>
                  <a:pt x="1047" y="591"/>
                  <a:pt x="1047" y="591"/>
                </a:cubicBezTo>
                <a:cubicBezTo>
                  <a:pt x="1011" y="573"/>
                  <a:pt x="1011" y="573"/>
                  <a:pt x="1011" y="573"/>
                </a:cubicBezTo>
                <a:cubicBezTo>
                  <a:pt x="1108" y="452"/>
                  <a:pt x="1108" y="452"/>
                  <a:pt x="1108" y="452"/>
                </a:cubicBezTo>
                <a:lnTo>
                  <a:pt x="1150" y="476"/>
                </a:lnTo>
                <a:close/>
                <a:moveTo>
                  <a:pt x="1077" y="327"/>
                </a:moveTo>
                <a:cubicBezTo>
                  <a:pt x="1108" y="389"/>
                  <a:pt x="1108" y="389"/>
                  <a:pt x="1108" y="389"/>
                </a:cubicBezTo>
                <a:cubicBezTo>
                  <a:pt x="1054" y="481"/>
                  <a:pt x="917" y="613"/>
                  <a:pt x="917" y="613"/>
                </a:cubicBezTo>
                <a:cubicBezTo>
                  <a:pt x="848" y="618"/>
                  <a:pt x="848" y="618"/>
                  <a:pt x="848" y="618"/>
                </a:cubicBezTo>
                <a:cubicBezTo>
                  <a:pt x="852" y="611"/>
                  <a:pt x="852" y="611"/>
                  <a:pt x="852" y="611"/>
                </a:cubicBezTo>
                <a:cubicBezTo>
                  <a:pt x="946" y="532"/>
                  <a:pt x="1077" y="327"/>
                  <a:pt x="1077" y="327"/>
                </a:cubicBezTo>
                <a:close/>
                <a:moveTo>
                  <a:pt x="714" y="395"/>
                </a:moveTo>
                <a:cubicBezTo>
                  <a:pt x="797" y="386"/>
                  <a:pt x="898" y="419"/>
                  <a:pt x="958" y="441"/>
                </a:cubicBezTo>
                <a:cubicBezTo>
                  <a:pt x="910" y="497"/>
                  <a:pt x="910" y="497"/>
                  <a:pt x="910" y="497"/>
                </a:cubicBezTo>
                <a:cubicBezTo>
                  <a:pt x="847" y="476"/>
                  <a:pt x="794" y="472"/>
                  <a:pt x="794" y="472"/>
                </a:cubicBezTo>
                <a:cubicBezTo>
                  <a:pt x="584" y="459"/>
                  <a:pt x="413" y="581"/>
                  <a:pt x="413" y="581"/>
                </a:cubicBezTo>
                <a:cubicBezTo>
                  <a:pt x="360" y="536"/>
                  <a:pt x="360" y="536"/>
                  <a:pt x="360" y="536"/>
                </a:cubicBezTo>
                <a:cubicBezTo>
                  <a:pt x="509" y="408"/>
                  <a:pt x="714" y="395"/>
                  <a:pt x="714" y="395"/>
                </a:cubicBezTo>
                <a:close/>
                <a:moveTo>
                  <a:pt x="1057" y="783"/>
                </a:moveTo>
                <a:cubicBezTo>
                  <a:pt x="1057" y="783"/>
                  <a:pt x="873" y="863"/>
                  <a:pt x="721" y="844"/>
                </a:cubicBezTo>
                <a:cubicBezTo>
                  <a:pt x="721" y="844"/>
                  <a:pt x="453" y="807"/>
                  <a:pt x="342" y="668"/>
                </a:cubicBezTo>
                <a:cubicBezTo>
                  <a:pt x="409" y="631"/>
                  <a:pt x="409" y="631"/>
                  <a:pt x="409" y="631"/>
                </a:cubicBezTo>
                <a:cubicBezTo>
                  <a:pt x="409" y="631"/>
                  <a:pt x="577" y="752"/>
                  <a:pt x="727" y="757"/>
                </a:cubicBezTo>
                <a:cubicBezTo>
                  <a:pt x="727" y="757"/>
                  <a:pt x="908" y="771"/>
                  <a:pt x="1034" y="707"/>
                </a:cubicBezTo>
                <a:cubicBezTo>
                  <a:pt x="1034" y="707"/>
                  <a:pt x="1238" y="623"/>
                  <a:pt x="1403" y="391"/>
                </a:cubicBezTo>
                <a:cubicBezTo>
                  <a:pt x="1460" y="434"/>
                  <a:pt x="1460" y="434"/>
                  <a:pt x="1460" y="434"/>
                </a:cubicBezTo>
                <a:cubicBezTo>
                  <a:pt x="1460" y="434"/>
                  <a:pt x="1235" y="734"/>
                  <a:pt x="1057" y="783"/>
                </a:cubicBezTo>
                <a:close/>
                <a:moveTo>
                  <a:pt x="1453" y="816"/>
                </a:moveTo>
                <a:cubicBezTo>
                  <a:pt x="1272" y="702"/>
                  <a:pt x="1272" y="702"/>
                  <a:pt x="1272" y="702"/>
                </a:cubicBezTo>
                <a:cubicBezTo>
                  <a:pt x="1326" y="646"/>
                  <a:pt x="1326" y="646"/>
                  <a:pt x="1326" y="646"/>
                </a:cubicBezTo>
                <a:cubicBezTo>
                  <a:pt x="1518" y="763"/>
                  <a:pt x="1518" y="763"/>
                  <a:pt x="1518" y="763"/>
                </a:cubicBezTo>
                <a:lnTo>
                  <a:pt x="1453" y="816"/>
                </a:lnTo>
                <a:close/>
                <a:moveTo>
                  <a:pt x="2400" y="81"/>
                </a:moveTo>
                <a:cubicBezTo>
                  <a:pt x="2280" y="81"/>
                  <a:pt x="2191" y="120"/>
                  <a:pt x="2145" y="190"/>
                </a:cubicBezTo>
                <a:cubicBezTo>
                  <a:pt x="2091" y="270"/>
                  <a:pt x="2079" y="388"/>
                  <a:pt x="2079" y="555"/>
                </a:cubicBezTo>
                <a:cubicBezTo>
                  <a:pt x="2079" y="773"/>
                  <a:pt x="2099" y="911"/>
                  <a:pt x="2188" y="989"/>
                </a:cubicBezTo>
                <a:cubicBezTo>
                  <a:pt x="2230" y="1025"/>
                  <a:pt x="2308" y="1053"/>
                  <a:pt x="2401" y="1053"/>
                </a:cubicBezTo>
                <a:cubicBezTo>
                  <a:pt x="2517" y="1053"/>
                  <a:pt x="2607" y="1011"/>
                  <a:pt x="2653" y="943"/>
                </a:cubicBezTo>
                <a:cubicBezTo>
                  <a:pt x="2714" y="852"/>
                  <a:pt x="2720" y="725"/>
                  <a:pt x="2720" y="543"/>
                </a:cubicBezTo>
                <a:cubicBezTo>
                  <a:pt x="2720" y="349"/>
                  <a:pt x="2702" y="223"/>
                  <a:pt x="2617" y="148"/>
                </a:cubicBezTo>
                <a:cubicBezTo>
                  <a:pt x="2571" y="107"/>
                  <a:pt x="2495" y="81"/>
                  <a:pt x="2400" y="81"/>
                </a:cubicBezTo>
                <a:close/>
                <a:moveTo>
                  <a:pt x="2399" y="906"/>
                </a:moveTo>
                <a:cubicBezTo>
                  <a:pt x="2292" y="906"/>
                  <a:pt x="2278" y="797"/>
                  <a:pt x="2278" y="563"/>
                </a:cubicBezTo>
                <a:cubicBezTo>
                  <a:pt x="2278" y="329"/>
                  <a:pt x="2293" y="228"/>
                  <a:pt x="2401" y="228"/>
                </a:cubicBezTo>
                <a:cubicBezTo>
                  <a:pt x="2506" y="228"/>
                  <a:pt x="2522" y="328"/>
                  <a:pt x="2522" y="554"/>
                </a:cubicBezTo>
                <a:cubicBezTo>
                  <a:pt x="2522" y="796"/>
                  <a:pt x="2512" y="906"/>
                  <a:pt x="2399" y="906"/>
                </a:cubicBezTo>
                <a:close/>
                <a:moveTo>
                  <a:pt x="3185" y="363"/>
                </a:moveTo>
                <a:cubicBezTo>
                  <a:pt x="3118" y="363"/>
                  <a:pt x="3066" y="392"/>
                  <a:pt x="3040" y="442"/>
                </a:cubicBezTo>
                <a:cubicBezTo>
                  <a:pt x="3033" y="379"/>
                  <a:pt x="3033" y="379"/>
                  <a:pt x="3033" y="379"/>
                </a:cubicBezTo>
                <a:cubicBezTo>
                  <a:pt x="2852" y="379"/>
                  <a:pt x="2852" y="379"/>
                  <a:pt x="2852" y="379"/>
                </a:cubicBezTo>
                <a:cubicBezTo>
                  <a:pt x="2856" y="433"/>
                  <a:pt x="2858" y="480"/>
                  <a:pt x="2858" y="525"/>
                </a:cubicBezTo>
                <a:cubicBezTo>
                  <a:pt x="2858" y="1288"/>
                  <a:pt x="2858" y="1288"/>
                  <a:pt x="2858" y="1288"/>
                </a:cubicBezTo>
                <a:cubicBezTo>
                  <a:pt x="3041" y="1288"/>
                  <a:pt x="3041" y="1288"/>
                  <a:pt x="3041" y="1288"/>
                </a:cubicBezTo>
                <a:cubicBezTo>
                  <a:pt x="3041" y="983"/>
                  <a:pt x="3041" y="983"/>
                  <a:pt x="3041" y="983"/>
                </a:cubicBezTo>
                <a:cubicBezTo>
                  <a:pt x="3079" y="1032"/>
                  <a:pt x="3128" y="1054"/>
                  <a:pt x="3189" y="1054"/>
                </a:cubicBezTo>
                <a:cubicBezTo>
                  <a:pt x="3335" y="1054"/>
                  <a:pt x="3377" y="945"/>
                  <a:pt x="3377" y="719"/>
                </a:cubicBezTo>
                <a:cubicBezTo>
                  <a:pt x="3377" y="571"/>
                  <a:pt x="3372" y="473"/>
                  <a:pt x="3316" y="414"/>
                </a:cubicBezTo>
                <a:cubicBezTo>
                  <a:pt x="3287" y="384"/>
                  <a:pt x="3239" y="363"/>
                  <a:pt x="3185" y="363"/>
                </a:cubicBezTo>
                <a:close/>
                <a:moveTo>
                  <a:pt x="3194" y="715"/>
                </a:moveTo>
                <a:cubicBezTo>
                  <a:pt x="3194" y="861"/>
                  <a:pt x="3187" y="936"/>
                  <a:pt x="3117" y="936"/>
                </a:cubicBezTo>
                <a:cubicBezTo>
                  <a:pt x="3065" y="936"/>
                  <a:pt x="3040" y="886"/>
                  <a:pt x="3040" y="785"/>
                </a:cubicBezTo>
                <a:cubicBezTo>
                  <a:pt x="3040" y="642"/>
                  <a:pt x="3040" y="642"/>
                  <a:pt x="3040" y="642"/>
                </a:cubicBezTo>
                <a:cubicBezTo>
                  <a:pt x="3040" y="526"/>
                  <a:pt x="3051" y="473"/>
                  <a:pt x="3118" y="473"/>
                </a:cubicBezTo>
                <a:cubicBezTo>
                  <a:pt x="3192" y="473"/>
                  <a:pt x="3194" y="545"/>
                  <a:pt x="3194" y="700"/>
                </a:cubicBezTo>
                <a:lnTo>
                  <a:pt x="3194" y="715"/>
                </a:lnTo>
                <a:close/>
                <a:moveTo>
                  <a:pt x="3753" y="363"/>
                </a:moveTo>
                <a:cubicBezTo>
                  <a:pt x="3552" y="363"/>
                  <a:pt x="3480" y="464"/>
                  <a:pt x="3480" y="694"/>
                </a:cubicBezTo>
                <a:cubicBezTo>
                  <a:pt x="3480" y="951"/>
                  <a:pt x="3535" y="1053"/>
                  <a:pt x="3753" y="1053"/>
                </a:cubicBezTo>
                <a:cubicBezTo>
                  <a:pt x="3933" y="1053"/>
                  <a:pt x="4021" y="966"/>
                  <a:pt x="4021" y="794"/>
                </a:cubicBezTo>
                <a:cubicBezTo>
                  <a:pt x="3837" y="794"/>
                  <a:pt x="3837" y="794"/>
                  <a:pt x="3837" y="794"/>
                </a:cubicBezTo>
                <a:cubicBezTo>
                  <a:pt x="3837" y="806"/>
                  <a:pt x="3837" y="806"/>
                  <a:pt x="3837" y="806"/>
                </a:cubicBezTo>
                <a:cubicBezTo>
                  <a:pt x="3837" y="894"/>
                  <a:pt x="3807" y="939"/>
                  <a:pt x="3752" y="939"/>
                </a:cubicBezTo>
                <a:cubicBezTo>
                  <a:pt x="3693" y="939"/>
                  <a:pt x="3669" y="894"/>
                  <a:pt x="3669" y="797"/>
                </a:cubicBezTo>
                <a:cubicBezTo>
                  <a:pt x="3669" y="728"/>
                  <a:pt x="3669" y="728"/>
                  <a:pt x="3669" y="728"/>
                </a:cubicBezTo>
                <a:cubicBezTo>
                  <a:pt x="4021" y="728"/>
                  <a:pt x="4021" y="728"/>
                  <a:pt x="4021" y="728"/>
                </a:cubicBezTo>
                <a:cubicBezTo>
                  <a:pt x="4021" y="629"/>
                  <a:pt x="4021" y="629"/>
                  <a:pt x="4021" y="629"/>
                </a:cubicBezTo>
                <a:cubicBezTo>
                  <a:pt x="4021" y="450"/>
                  <a:pt x="3934" y="363"/>
                  <a:pt x="3753" y="363"/>
                </a:cubicBezTo>
                <a:close/>
                <a:moveTo>
                  <a:pt x="3835" y="625"/>
                </a:moveTo>
                <a:cubicBezTo>
                  <a:pt x="3669" y="625"/>
                  <a:pt x="3669" y="625"/>
                  <a:pt x="3669" y="625"/>
                </a:cubicBezTo>
                <a:cubicBezTo>
                  <a:pt x="3669" y="602"/>
                  <a:pt x="3669" y="602"/>
                  <a:pt x="3669" y="602"/>
                </a:cubicBezTo>
                <a:cubicBezTo>
                  <a:pt x="3669" y="514"/>
                  <a:pt x="3698" y="471"/>
                  <a:pt x="3753" y="471"/>
                </a:cubicBezTo>
                <a:cubicBezTo>
                  <a:pt x="3804" y="471"/>
                  <a:pt x="3835" y="506"/>
                  <a:pt x="3835" y="570"/>
                </a:cubicBezTo>
                <a:lnTo>
                  <a:pt x="3835" y="625"/>
                </a:lnTo>
                <a:close/>
                <a:moveTo>
                  <a:pt x="4646" y="537"/>
                </a:moveTo>
                <a:cubicBezTo>
                  <a:pt x="4646" y="1039"/>
                  <a:pt x="4646" y="1039"/>
                  <a:pt x="4646" y="1039"/>
                </a:cubicBezTo>
                <a:cubicBezTo>
                  <a:pt x="4461" y="1039"/>
                  <a:pt x="4461" y="1039"/>
                  <a:pt x="4461" y="1039"/>
                </a:cubicBezTo>
                <a:cubicBezTo>
                  <a:pt x="4461" y="588"/>
                  <a:pt x="4461" y="588"/>
                  <a:pt x="4461" y="588"/>
                </a:cubicBezTo>
                <a:cubicBezTo>
                  <a:pt x="4461" y="514"/>
                  <a:pt x="4451" y="476"/>
                  <a:pt x="4399" y="476"/>
                </a:cubicBezTo>
                <a:cubicBezTo>
                  <a:pt x="4352" y="476"/>
                  <a:pt x="4321" y="512"/>
                  <a:pt x="4321" y="570"/>
                </a:cubicBezTo>
                <a:cubicBezTo>
                  <a:pt x="4321" y="1039"/>
                  <a:pt x="4321" y="1039"/>
                  <a:pt x="4321" y="1039"/>
                </a:cubicBezTo>
                <a:cubicBezTo>
                  <a:pt x="4135" y="1039"/>
                  <a:pt x="4135" y="1039"/>
                  <a:pt x="4135" y="1039"/>
                </a:cubicBezTo>
                <a:cubicBezTo>
                  <a:pt x="4135" y="497"/>
                  <a:pt x="4135" y="497"/>
                  <a:pt x="4135" y="497"/>
                </a:cubicBezTo>
                <a:cubicBezTo>
                  <a:pt x="4135" y="462"/>
                  <a:pt x="4135" y="422"/>
                  <a:pt x="4129" y="379"/>
                </a:cubicBezTo>
                <a:cubicBezTo>
                  <a:pt x="4315" y="379"/>
                  <a:pt x="4315" y="379"/>
                  <a:pt x="4315" y="379"/>
                </a:cubicBezTo>
                <a:cubicBezTo>
                  <a:pt x="4321" y="447"/>
                  <a:pt x="4321" y="447"/>
                  <a:pt x="4321" y="447"/>
                </a:cubicBezTo>
                <a:cubicBezTo>
                  <a:pt x="4351" y="392"/>
                  <a:pt x="4402" y="363"/>
                  <a:pt x="4468" y="363"/>
                </a:cubicBezTo>
                <a:cubicBezTo>
                  <a:pt x="4583" y="363"/>
                  <a:pt x="4646" y="424"/>
                  <a:pt x="4646" y="537"/>
                </a:cubicBezTo>
                <a:close/>
                <a:moveTo>
                  <a:pt x="5274" y="93"/>
                </a:moveTo>
                <a:cubicBezTo>
                  <a:pt x="5018" y="93"/>
                  <a:pt x="5018" y="93"/>
                  <a:pt x="5018" y="93"/>
                </a:cubicBezTo>
                <a:cubicBezTo>
                  <a:pt x="4817" y="1039"/>
                  <a:pt x="4817" y="1039"/>
                  <a:pt x="4817" y="1039"/>
                </a:cubicBezTo>
                <a:cubicBezTo>
                  <a:pt x="5090" y="1039"/>
                  <a:pt x="5090" y="1039"/>
                  <a:pt x="5090" y="1039"/>
                </a:cubicBezTo>
                <a:cubicBezTo>
                  <a:pt x="5169" y="1039"/>
                  <a:pt x="5243" y="1039"/>
                  <a:pt x="5314" y="1011"/>
                </a:cubicBezTo>
                <a:cubicBezTo>
                  <a:pt x="5376" y="987"/>
                  <a:pt x="5420" y="943"/>
                  <a:pt x="5458" y="873"/>
                </a:cubicBezTo>
                <a:cubicBezTo>
                  <a:pt x="5490" y="817"/>
                  <a:pt x="5522" y="702"/>
                  <a:pt x="5554" y="530"/>
                </a:cubicBezTo>
                <a:cubicBezTo>
                  <a:pt x="5565" y="472"/>
                  <a:pt x="5570" y="418"/>
                  <a:pt x="5570" y="366"/>
                </a:cubicBezTo>
                <a:cubicBezTo>
                  <a:pt x="5570" y="162"/>
                  <a:pt x="5485" y="93"/>
                  <a:pt x="5274" y="93"/>
                </a:cubicBezTo>
                <a:close/>
                <a:moveTo>
                  <a:pt x="5347" y="567"/>
                </a:moveTo>
                <a:cubicBezTo>
                  <a:pt x="5324" y="676"/>
                  <a:pt x="5299" y="751"/>
                  <a:pt x="5281" y="789"/>
                </a:cubicBezTo>
                <a:cubicBezTo>
                  <a:pt x="5242" y="870"/>
                  <a:pt x="5197" y="894"/>
                  <a:pt x="5093" y="894"/>
                </a:cubicBezTo>
                <a:cubicBezTo>
                  <a:pt x="5080" y="894"/>
                  <a:pt x="5064" y="894"/>
                  <a:pt x="5048" y="893"/>
                </a:cubicBezTo>
                <a:cubicBezTo>
                  <a:pt x="5189" y="233"/>
                  <a:pt x="5189" y="233"/>
                  <a:pt x="5189" y="233"/>
                </a:cubicBezTo>
                <a:cubicBezTo>
                  <a:pt x="5202" y="232"/>
                  <a:pt x="5215" y="232"/>
                  <a:pt x="5227" y="232"/>
                </a:cubicBezTo>
                <a:cubicBezTo>
                  <a:pt x="5332" y="232"/>
                  <a:pt x="5369" y="274"/>
                  <a:pt x="5369" y="384"/>
                </a:cubicBezTo>
                <a:cubicBezTo>
                  <a:pt x="5369" y="432"/>
                  <a:pt x="5362" y="493"/>
                  <a:pt x="5347" y="567"/>
                </a:cubicBezTo>
                <a:close/>
                <a:moveTo>
                  <a:pt x="5958" y="363"/>
                </a:moveTo>
                <a:cubicBezTo>
                  <a:pt x="5842" y="363"/>
                  <a:pt x="5770" y="397"/>
                  <a:pt x="5716" y="483"/>
                </a:cubicBezTo>
                <a:cubicBezTo>
                  <a:pt x="5695" y="516"/>
                  <a:pt x="5670" y="580"/>
                  <a:pt x="5650" y="670"/>
                </a:cubicBezTo>
                <a:cubicBezTo>
                  <a:pt x="5636" y="736"/>
                  <a:pt x="5628" y="793"/>
                  <a:pt x="5628" y="835"/>
                </a:cubicBezTo>
                <a:cubicBezTo>
                  <a:pt x="5628" y="977"/>
                  <a:pt x="5712" y="1053"/>
                  <a:pt x="5872" y="1053"/>
                </a:cubicBezTo>
                <a:cubicBezTo>
                  <a:pt x="5988" y="1053"/>
                  <a:pt x="6060" y="1017"/>
                  <a:pt x="6113" y="933"/>
                </a:cubicBezTo>
                <a:cubicBezTo>
                  <a:pt x="6136" y="894"/>
                  <a:pt x="6160" y="831"/>
                  <a:pt x="6180" y="744"/>
                </a:cubicBezTo>
                <a:cubicBezTo>
                  <a:pt x="6194" y="679"/>
                  <a:pt x="6201" y="626"/>
                  <a:pt x="6201" y="584"/>
                </a:cubicBezTo>
                <a:cubicBezTo>
                  <a:pt x="6201" y="441"/>
                  <a:pt x="6117" y="363"/>
                  <a:pt x="5958" y="363"/>
                </a:cubicBezTo>
                <a:close/>
                <a:moveTo>
                  <a:pt x="5997" y="706"/>
                </a:moveTo>
                <a:cubicBezTo>
                  <a:pt x="5980" y="790"/>
                  <a:pt x="5966" y="844"/>
                  <a:pt x="5958" y="866"/>
                </a:cubicBezTo>
                <a:cubicBezTo>
                  <a:pt x="5939" y="916"/>
                  <a:pt x="5914" y="941"/>
                  <a:pt x="5872" y="941"/>
                </a:cubicBezTo>
                <a:cubicBezTo>
                  <a:pt x="5829" y="941"/>
                  <a:pt x="5806" y="914"/>
                  <a:pt x="5806" y="861"/>
                </a:cubicBezTo>
                <a:cubicBezTo>
                  <a:pt x="5806" y="826"/>
                  <a:pt x="5824" y="755"/>
                  <a:pt x="5847" y="645"/>
                </a:cubicBezTo>
                <a:cubicBezTo>
                  <a:pt x="5858" y="592"/>
                  <a:pt x="5867" y="560"/>
                  <a:pt x="5871" y="550"/>
                </a:cubicBezTo>
                <a:cubicBezTo>
                  <a:pt x="5888" y="501"/>
                  <a:pt x="5912" y="478"/>
                  <a:pt x="5954" y="478"/>
                </a:cubicBezTo>
                <a:cubicBezTo>
                  <a:pt x="5997" y="478"/>
                  <a:pt x="6018" y="504"/>
                  <a:pt x="6018" y="555"/>
                </a:cubicBezTo>
                <a:cubicBezTo>
                  <a:pt x="6018" y="585"/>
                  <a:pt x="6011" y="637"/>
                  <a:pt x="5997" y="706"/>
                </a:cubicBezTo>
                <a:close/>
                <a:moveTo>
                  <a:pt x="6611" y="363"/>
                </a:moveTo>
                <a:cubicBezTo>
                  <a:pt x="6495" y="363"/>
                  <a:pt x="6423" y="397"/>
                  <a:pt x="6369" y="483"/>
                </a:cubicBezTo>
                <a:cubicBezTo>
                  <a:pt x="6348" y="516"/>
                  <a:pt x="6323" y="580"/>
                  <a:pt x="6303" y="670"/>
                </a:cubicBezTo>
                <a:cubicBezTo>
                  <a:pt x="6289" y="736"/>
                  <a:pt x="6281" y="793"/>
                  <a:pt x="6281" y="835"/>
                </a:cubicBezTo>
                <a:cubicBezTo>
                  <a:pt x="6281" y="977"/>
                  <a:pt x="6365" y="1053"/>
                  <a:pt x="6525" y="1053"/>
                </a:cubicBezTo>
                <a:cubicBezTo>
                  <a:pt x="6641" y="1053"/>
                  <a:pt x="6713" y="1017"/>
                  <a:pt x="6766" y="933"/>
                </a:cubicBezTo>
                <a:cubicBezTo>
                  <a:pt x="6789" y="894"/>
                  <a:pt x="6813" y="831"/>
                  <a:pt x="6833" y="744"/>
                </a:cubicBezTo>
                <a:cubicBezTo>
                  <a:pt x="6847" y="679"/>
                  <a:pt x="6854" y="626"/>
                  <a:pt x="6854" y="584"/>
                </a:cubicBezTo>
                <a:cubicBezTo>
                  <a:pt x="6854" y="441"/>
                  <a:pt x="6769" y="363"/>
                  <a:pt x="6611" y="363"/>
                </a:cubicBezTo>
                <a:close/>
                <a:moveTo>
                  <a:pt x="6650" y="706"/>
                </a:moveTo>
                <a:cubicBezTo>
                  <a:pt x="6633" y="790"/>
                  <a:pt x="6619" y="844"/>
                  <a:pt x="6611" y="866"/>
                </a:cubicBezTo>
                <a:cubicBezTo>
                  <a:pt x="6592" y="916"/>
                  <a:pt x="6567" y="941"/>
                  <a:pt x="6525" y="941"/>
                </a:cubicBezTo>
                <a:cubicBezTo>
                  <a:pt x="6482" y="941"/>
                  <a:pt x="6459" y="914"/>
                  <a:pt x="6459" y="861"/>
                </a:cubicBezTo>
                <a:cubicBezTo>
                  <a:pt x="6459" y="826"/>
                  <a:pt x="6476" y="755"/>
                  <a:pt x="6500" y="645"/>
                </a:cubicBezTo>
                <a:cubicBezTo>
                  <a:pt x="6511" y="592"/>
                  <a:pt x="6520" y="560"/>
                  <a:pt x="6524" y="550"/>
                </a:cubicBezTo>
                <a:cubicBezTo>
                  <a:pt x="6541" y="501"/>
                  <a:pt x="6565" y="478"/>
                  <a:pt x="6607" y="478"/>
                </a:cubicBezTo>
                <a:cubicBezTo>
                  <a:pt x="6650" y="478"/>
                  <a:pt x="6671" y="504"/>
                  <a:pt x="6671" y="555"/>
                </a:cubicBezTo>
                <a:cubicBezTo>
                  <a:pt x="6671" y="585"/>
                  <a:pt x="6664" y="637"/>
                  <a:pt x="6650" y="706"/>
                </a:cubicBezTo>
                <a:close/>
                <a:moveTo>
                  <a:pt x="7358" y="541"/>
                </a:moveTo>
                <a:cubicBezTo>
                  <a:pt x="7340" y="538"/>
                  <a:pt x="7323" y="536"/>
                  <a:pt x="7308" y="536"/>
                </a:cubicBezTo>
                <a:cubicBezTo>
                  <a:pt x="7215" y="536"/>
                  <a:pt x="7175" y="589"/>
                  <a:pt x="7152" y="704"/>
                </a:cubicBezTo>
                <a:cubicBezTo>
                  <a:pt x="7081" y="1039"/>
                  <a:pt x="7081" y="1039"/>
                  <a:pt x="7081" y="1039"/>
                </a:cubicBezTo>
                <a:cubicBezTo>
                  <a:pt x="6894" y="1039"/>
                  <a:pt x="6894" y="1039"/>
                  <a:pt x="6894" y="1039"/>
                </a:cubicBezTo>
                <a:cubicBezTo>
                  <a:pt x="7003" y="525"/>
                  <a:pt x="7003" y="525"/>
                  <a:pt x="7003" y="525"/>
                </a:cubicBezTo>
                <a:cubicBezTo>
                  <a:pt x="7014" y="475"/>
                  <a:pt x="7022" y="426"/>
                  <a:pt x="7027" y="379"/>
                </a:cubicBezTo>
                <a:cubicBezTo>
                  <a:pt x="7207" y="379"/>
                  <a:pt x="7207" y="379"/>
                  <a:pt x="7207" y="379"/>
                </a:cubicBezTo>
                <a:cubicBezTo>
                  <a:pt x="7191" y="475"/>
                  <a:pt x="7191" y="475"/>
                  <a:pt x="7191" y="475"/>
                </a:cubicBezTo>
                <a:cubicBezTo>
                  <a:pt x="7234" y="407"/>
                  <a:pt x="7289" y="375"/>
                  <a:pt x="7365" y="375"/>
                </a:cubicBezTo>
                <a:cubicBezTo>
                  <a:pt x="7374" y="375"/>
                  <a:pt x="7383" y="375"/>
                  <a:pt x="7392" y="376"/>
                </a:cubicBezTo>
                <a:lnTo>
                  <a:pt x="7358" y="541"/>
                </a:lnTo>
                <a:close/>
                <a:moveTo>
                  <a:pt x="7722" y="570"/>
                </a:moveTo>
                <a:cubicBezTo>
                  <a:pt x="7725" y="558"/>
                  <a:pt x="7726" y="546"/>
                  <a:pt x="7726" y="537"/>
                </a:cubicBezTo>
                <a:cubicBezTo>
                  <a:pt x="7726" y="493"/>
                  <a:pt x="7705" y="472"/>
                  <a:pt x="7663" y="472"/>
                </a:cubicBezTo>
                <a:cubicBezTo>
                  <a:pt x="7626" y="472"/>
                  <a:pt x="7601" y="497"/>
                  <a:pt x="7601" y="535"/>
                </a:cubicBezTo>
                <a:cubicBezTo>
                  <a:pt x="7601" y="588"/>
                  <a:pt x="7648" y="614"/>
                  <a:pt x="7731" y="668"/>
                </a:cubicBezTo>
                <a:cubicBezTo>
                  <a:pt x="7805" y="717"/>
                  <a:pt x="7853" y="747"/>
                  <a:pt x="7853" y="844"/>
                </a:cubicBezTo>
                <a:cubicBezTo>
                  <a:pt x="7853" y="981"/>
                  <a:pt x="7761" y="1054"/>
                  <a:pt x="7584" y="1054"/>
                </a:cubicBezTo>
                <a:cubicBezTo>
                  <a:pt x="7426" y="1054"/>
                  <a:pt x="7346" y="995"/>
                  <a:pt x="7346" y="881"/>
                </a:cubicBezTo>
                <a:cubicBezTo>
                  <a:pt x="7346" y="867"/>
                  <a:pt x="7347" y="849"/>
                  <a:pt x="7350" y="828"/>
                </a:cubicBezTo>
                <a:cubicBezTo>
                  <a:pt x="7531" y="828"/>
                  <a:pt x="7531" y="828"/>
                  <a:pt x="7531" y="828"/>
                </a:cubicBezTo>
                <a:cubicBezTo>
                  <a:pt x="7529" y="844"/>
                  <a:pt x="7527" y="857"/>
                  <a:pt x="7527" y="869"/>
                </a:cubicBezTo>
                <a:cubicBezTo>
                  <a:pt x="7527" y="919"/>
                  <a:pt x="7548" y="941"/>
                  <a:pt x="7596" y="941"/>
                </a:cubicBezTo>
                <a:cubicBezTo>
                  <a:pt x="7637" y="941"/>
                  <a:pt x="7667" y="911"/>
                  <a:pt x="7667" y="863"/>
                </a:cubicBezTo>
                <a:cubicBezTo>
                  <a:pt x="7667" y="803"/>
                  <a:pt x="7616" y="782"/>
                  <a:pt x="7531" y="719"/>
                </a:cubicBezTo>
                <a:cubicBezTo>
                  <a:pt x="7463" y="668"/>
                  <a:pt x="7420" y="630"/>
                  <a:pt x="7420" y="555"/>
                </a:cubicBezTo>
                <a:cubicBezTo>
                  <a:pt x="7420" y="438"/>
                  <a:pt x="7508" y="363"/>
                  <a:pt x="7671" y="363"/>
                </a:cubicBezTo>
                <a:cubicBezTo>
                  <a:pt x="7822" y="363"/>
                  <a:pt x="7901" y="419"/>
                  <a:pt x="7901" y="520"/>
                </a:cubicBezTo>
                <a:cubicBezTo>
                  <a:pt x="7901" y="535"/>
                  <a:pt x="7899" y="552"/>
                  <a:pt x="7895" y="570"/>
                </a:cubicBezTo>
                <a:lnTo>
                  <a:pt x="7722" y="570"/>
                </a:lnTo>
                <a:close/>
              </a:path>
            </a:pathLst>
          </a:custGeom>
          <a:solidFill>
            <a:srgbClr val="692B7A"/>
          </a:solidFill>
          <a:ln>
            <a:noFill/>
          </a:ln>
        </p:spPr>
        <p:txBody>
          <a:bodyPr vert="horz" wrap="square" lIns="91440" tIns="45720" rIns="91440" bIns="45720" numCol="1" anchor="t" anchorCtr="0" compatLnSpc="1">
            <a:prstTxWarp prst="textNoShape">
              <a:avLst/>
            </a:prstTxWarp>
          </a:bodyPr>
          <a:lstStyle/>
          <a:p>
            <a:endParaRPr lang="nl-NL" dirty="0"/>
          </a:p>
        </p:txBody>
      </p:sp>
      <p:sp>
        <p:nvSpPr>
          <p:cNvPr id="3" name="***Title 3">
            <a:extLst>
              <a:ext uri="{FF2B5EF4-FFF2-40B4-BE49-F238E27FC236}">
                <a16:creationId xmlns:a16="http://schemas.microsoft.com/office/drawing/2014/main" id="{A97B569F-8B80-E4C2-BAC6-108B2864C0BC}"/>
              </a:ext>
            </a:extLst>
          </p:cNvPr>
          <p:cNvSpPr>
            <a:spLocks noGrp="1" noSelect="1"/>
          </p:cNvSpPr>
          <p:nvPr>
            <p:ph type="title" hasCustomPrompt="1"/>
          </p:nvPr>
        </p:nvSpPr>
        <p:spPr>
          <a:xfrm>
            <a:off x="756212" y="918195"/>
            <a:ext cx="10620000" cy="1080000"/>
          </a:xfrm>
        </p:spPr>
        <p:txBody>
          <a:bodyPr/>
          <a:lstStyle>
            <a:lvl1pPr>
              <a:defRPr>
                <a:solidFill>
                  <a:schemeClr val="bg1"/>
                </a:solidFill>
              </a:defRPr>
            </a:lvl1pPr>
          </a:lstStyle>
          <a:p>
            <a:r>
              <a:rPr lang="nl-NL"/>
              <a:t>[Titel]</a:t>
            </a:r>
            <a:endParaRPr lang="nl-NL" dirty="0"/>
          </a:p>
        </p:txBody>
      </p:sp>
      <p:sp>
        <p:nvSpPr>
          <p:cNvPr id="6" name="Tijdelijke aanduiding voor dia 4 [PHJU] (JU-Free)">
            <a:extLst>
              <a:ext uri="{FF2B5EF4-FFF2-40B4-BE49-F238E27FC236}">
                <a16:creationId xmlns:a16="http://schemas.microsoft.com/office/drawing/2014/main" id="{3EFCD18E-7986-1FF8-F026-314A9905B257}"/>
              </a:ext>
            </a:extLst>
          </p:cNvPr>
          <p:cNvSpPr>
            <a:spLocks noGrp="1"/>
          </p:cNvSpPr>
          <p:nvPr>
            <p:ph type="body" sz="quarter" idx="1002" hasCustomPrompt="1"/>
          </p:nvPr>
        </p:nvSpPr>
        <p:spPr>
          <a:xfrm>
            <a:off x="756212" y="2343600"/>
            <a:ext cx="10620000" cy="3420000"/>
          </a:xfrm>
        </p:spPr>
        <p:txBody>
          <a:bodyPr numCol="2" spcCol="576000"/>
          <a:lstStyle>
            <a:lvl1pPr>
              <a:defRPr sz="1600">
                <a:solidFill>
                  <a:schemeClr val="bg1"/>
                </a:solidFill>
              </a:defRPr>
            </a:lvl1pPr>
            <a:lvl2pPr>
              <a:defRPr sz="1600">
                <a:solidFill>
                  <a:schemeClr val="bg1"/>
                </a:solidFill>
              </a:defRPr>
            </a:lvl2pPr>
            <a:lvl3pPr>
              <a:defRPr sz="1600">
                <a:solidFill>
                  <a:schemeClr val="bg1"/>
                </a:solidFill>
              </a:defRPr>
            </a:lvl3pPr>
            <a:lvl4pPr>
              <a:defRPr sz="1600">
                <a:solidFill>
                  <a:schemeClr val="accent2"/>
                </a:solidFill>
              </a:defRPr>
            </a:lvl4pPr>
            <a:lvl5pPr>
              <a:defRPr sz="1600">
                <a:solidFill>
                  <a:schemeClr val="bg1"/>
                </a:solidFill>
              </a:defRPr>
            </a:lvl5pPr>
            <a:lvl6pPr>
              <a:defRPr sz="1600">
                <a:solidFill>
                  <a:schemeClr val="bg1"/>
                </a:solidFill>
              </a:defRPr>
            </a:lvl6pPr>
            <a:lvl7pPr>
              <a:defRPr sz="1600">
                <a:solidFill>
                  <a:schemeClr val="bg1"/>
                </a:solidFill>
              </a:defRPr>
            </a:lvl7pPr>
            <a:lvl8pPr>
              <a:defRPr sz="1600">
                <a:solidFill>
                  <a:schemeClr val="bg1"/>
                </a:solidFill>
              </a:defRPr>
            </a:lvl8pPr>
          </a:lstStyle>
          <a:p>
            <a:pPr lvl="0"/>
            <a:r>
              <a:rPr lang="nl-NL"/>
              <a:t>[Tekst (2-kolommen indeling)]</a:t>
            </a:r>
          </a:p>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2"/>
            <a:r>
              <a:rPr lang="nl-NL"/>
              <a:t>JU-LEVEL8=Zwevend 3e niveau</a:t>
            </a:r>
            <a:endParaRPr lang="nl-NL" dirty="0"/>
          </a:p>
        </p:txBody>
      </p:sp>
      <p:sp>
        <p:nvSpPr>
          <p:cNvPr id="5" name="Footer Placeholder 5">
            <a:extLst>
              <a:ext uri="{FF2B5EF4-FFF2-40B4-BE49-F238E27FC236}">
                <a16:creationId xmlns:a16="http://schemas.microsoft.com/office/drawing/2014/main" id="{8B9E5066-1F08-1EAA-81B6-570EC4D30701}"/>
              </a:ext>
            </a:extLst>
          </p:cNvPr>
          <p:cNvSpPr>
            <a:spLocks noGrp="1" noSelect="1"/>
          </p:cNvSpPr>
          <p:nvPr>
            <p:ph type="ftr" sz="quarter" idx="1004"/>
          </p:nvPr>
        </p:nvSpPr>
        <p:spPr/>
        <p:txBody>
          <a:bodyPr/>
          <a:lstStyle/>
          <a:p>
            <a:r>
              <a:rPr lang="nl-NL"/>
              <a:t>powerpoint template</a:t>
            </a:r>
            <a:endParaRPr lang="nl-NL" dirty="0"/>
          </a:p>
        </p:txBody>
      </p:sp>
      <p:sp>
        <p:nvSpPr>
          <p:cNvPr id="7" name="Slide Number Placeholder 6">
            <a:extLst>
              <a:ext uri="{FF2B5EF4-FFF2-40B4-BE49-F238E27FC236}">
                <a16:creationId xmlns:a16="http://schemas.microsoft.com/office/drawing/2014/main" id="{3548D22E-0EA3-1802-6332-3D5CFD0F6688}"/>
              </a:ext>
            </a:extLst>
          </p:cNvPr>
          <p:cNvSpPr>
            <a:spLocks noGrp="1" noSelect="1"/>
          </p:cNvSpPr>
          <p:nvPr>
            <p:ph type="sldNum" sz="quarter" idx="1005"/>
          </p:nvPr>
        </p:nvSpPr>
        <p:spPr/>
        <p:txBody>
          <a:body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1640977383"/>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noSelect="1"/>
          </p:cNvSpPr>
          <p:nvPr>
            <p:ph type="title"/>
          </p:nvPr>
        </p:nvSpPr>
        <p:spPr>
          <a:xfrm>
            <a:off x="756212" y="918195"/>
            <a:ext cx="10620000" cy="1080000"/>
          </a:xfrm>
          <a:prstGeom prst="rect">
            <a:avLst/>
          </a:prstGeom>
        </p:spPr>
        <p:txBody>
          <a:bodyPr vert="horz" lIns="0" tIns="0" rIns="0" bIns="0" rtlCol="0" anchor="t">
            <a:noAutofit/>
          </a:bodyPr>
          <a:lstStyle/>
          <a:p>
            <a:r>
              <a:rPr lang="nl-NL"/>
              <a:t>[Titel]</a:t>
            </a:r>
            <a:endParaRPr lang="nl-NL" dirty="0"/>
          </a:p>
        </p:txBody>
      </p:sp>
      <p:sp>
        <p:nvSpPr>
          <p:cNvPr id="3" name="Tijdelijke aanduiding voor dia 2 (JU-Free)"/>
          <p:cNvSpPr>
            <a:spLocks noGrp="1"/>
          </p:cNvSpPr>
          <p:nvPr>
            <p:ph type="body" idx="1"/>
          </p:nvPr>
        </p:nvSpPr>
        <p:spPr>
          <a:xfrm>
            <a:off x="756212" y="2343150"/>
            <a:ext cx="10620000" cy="3420000"/>
          </a:xfrm>
          <a:prstGeom prst="rect">
            <a:avLst/>
          </a:prstGeom>
        </p:spPr>
        <p:txBody>
          <a:bodyPr vert="horz" lIns="0" tIns="0" rIns="0" bIns="0" rtlCol="0">
            <a:noAutofit/>
          </a:bodyPr>
          <a:lstStyle/>
          <a:p>
            <a:pPr lvl="0"/>
            <a:r>
              <a:rPr lang="nl-NL"/>
              <a:t>JU-LEVEL1=Opsomming 1e niveau</a:t>
            </a:r>
          </a:p>
          <a:p>
            <a:pPr lvl="1"/>
            <a:r>
              <a:rPr lang="nl-NL"/>
              <a:t>JU-LEVEL2=Opsomming 2e niveau</a:t>
            </a:r>
          </a:p>
          <a:p>
            <a:pPr lvl="2"/>
            <a:r>
              <a:rPr lang="nl-NL"/>
              <a:t>JU-LEVEL3=Opsomming 3e niveau</a:t>
            </a:r>
          </a:p>
          <a:p>
            <a:pPr lvl="3"/>
            <a:r>
              <a:rPr lang="nl-NL"/>
              <a:t>JU-LEVEL4=Kop</a:t>
            </a:r>
          </a:p>
          <a:p>
            <a:pPr lvl="4"/>
            <a:r>
              <a:rPr lang="nl-NL"/>
              <a:t>JU-LEVEL5=Basistekst</a:t>
            </a:r>
          </a:p>
          <a:p>
            <a:pPr lvl="5"/>
            <a:r>
              <a:rPr lang="nl-NL"/>
              <a:t>JU-LEVEL6=Zwevend 1e niveau</a:t>
            </a:r>
          </a:p>
          <a:p>
            <a:pPr lvl="6"/>
            <a:r>
              <a:rPr lang="nl-NL"/>
              <a:t>JU-LEVEL7=Zwevend 2e niveau</a:t>
            </a:r>
          </a:p>
          <a:p>
            <a:pPr lvl="7"/>
            <a:r>
              <a:rPr lang="nl-NL"/>
              <a:t>JU-LEVEL8=Zwevend 3e niveau</a:t>
            </a:r>
            <a:endParaRPr lang="nl-NL" dirty="0"/>
          </a:p>
        </p:txBody>
      </p:sp>
      <p:sp>
        <p:nvSpPr>
          <p:cNvPr id="4" name="Date Placeholder 3"/>
          <p:cNvSpPr>
            <a:spLocks noGrp="1" noSelect="1"/>
          </p:cNvSpPr>
          <p:nvPr>
            <p:ph type="dt" sz="half" idx="2"/>
          </p:nvPr>
        </p:nvSpPr>
        <p:spPr>
          <a:xfrm>
            <a:off x="8926228" y="6594094"/>
            <a:ext cx="1260000" cy="252000"/>
          </a:xfrm>
          <a:prstGeom prst="rect">
            <a:avLst/>
          </a:prstGeom>
        </p:spPr>
        <p:txBody>
          <a:bodyPr vert="horz" lIns="0" tIns="0" rIns="0" bIns="0" rtlCol="0" anchor="t">
            <a:noAutofit/>
          </a:bodyPr>
          <a:lstStyle>
            <a:lvl1pPr algn="r">
              <a:defRPr sz="950" b="1">
                <a:solidFill>
                  <a:schemeClr val="tx1"/>
                </a:solidFill>
              </a:defRPr>
            </a:lvl1pPr>
          </a:lstStyle>
          <a:p>
            <a:endParaRPr lang="nl-NL" dirty="0"/>
          </a:p>
        </p:txBody>
      </p:sp>
      <p:sp>
        <p:nvSpPr>
          <p:cNvPr id="5" name="Footer Placeholder 4"/>
          <p:cNvSpPr>
            <a:spLocks noGrp="1" noSelect="1"/>
          </p:cNvSpPr>
          <p:nvPr>
            <p:ph type="ftr" sz="quarter" idx="3"/>
          </p:nvPr>
        </p:nvSpPr>
        <p:spPr>
          <a:xfrm>
            <a:off x="893736" y="6594094"/>
            <a:ext cx="6300000" cy="252000"/>
          </a:xfrm>
          <a:prstGeom prst="rect">
            <a:avLst/>
          </a:prstGeom>
        </p:spPr>
        <p:txBody>
          <a:bodyPr vert="horz" lIns="0" tIns="0" rIns="0" bIns="0" rtlCol="0" anchor="t">
            <a:noAutofit/>
          </a:bodyPr>
          <a:lstStyle>
            <a:lvl1pPr algn="l">
              <a:defRPr sz="950" b="1" cap="all" baseline="0">
                <a:solidFill>
                  <a:schemeClr val="accent1"/>
                </a:solidFill>
              </a:defRPr>
            </a:lvl1pPr>
          </a:lstStyle>
          <a:p>
            <a:r>
              <a:rPr lang="nl-NL"/>
              <a:t>powerpoint template</a:t>
            </a:r>
            <a:endParaRPr lang="nl-NL" dirty="0"/>
          </a:p>
        </p:txBody>
      </p:sp>
      <p:sp>
        <p:nvSpPr>
          <p:cNvPr id="6" name="Slide Number Placeholder 5"/>
          <p:cNvSpPr>
            <a:spLocks noGrp="1" noSelect="1"/>
          </p:cNvSpPr>
          <p:nvPr>
            <p:ph type="sldNum" sz="quarter" idx="4"/>
          </p:nvPr>
        </p:nvSpPr>
        <p:spPr>
          <a:xfrm>
            <a:off x="436172" y="6594094"/>
            <a:ext cx="388800" cy="252000"/>
          </a:xfrm>
          <a:prstGeom prst="rect">
            <a:avLst/>
          </a:prstGeom>
        </p:spPr>
        <p:txBody>
          <a:bodyPr vert="horz" lIns="0" tIns="0" rIns="0" bIns="0" rtlCol="0" anchor="t">
            <a:noAutofit/>
          </a:bodyPr>
          <a:lstStyle>
            <a:lvl1pPr algn="r">
              <a:defRPr sz="950" b="1">
                <a:solidFill>
                  <a:schemeClr val="tx1"/>
                </a:solidFill>
              </a:defRPr>
            </a:lvl1pPr>
          </a:lstStyle>
          <a:p>
            <a:fld id="{8F18802B-E4C7-4B2D-B37A-6B7CC3C134EA}" type="slidenum">
              <a:rPr lang="nl-NL" smtClean="0"/>
              <a:pPr/>
              <a:t>‹nr.›</a:t>
            </a:fld>
            <a:endParaRPr lang="nl-NL" dirty="0"/>
          </a:p>
        </p:txBody>
      </p:sp>
    </p:spTree>
    <p:extLst>
      <p:ext uri="{BB962C8B-B14F-4D97-AF65-F5344CB8AC3E}">
        <p14:creationId xmlns:p14="http://schemas.microsoft.com/office/powerpoint/2010/main" val="2155853019"/>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75" r:id="rId3"/>
    <p:sldLayoutId id="2147483672" r:id="rId4"/>
    <p:sldLayoutId id="2147483650" r:id="rId5"/>
    <p:sldLayoutId id="2147483670" r:id="rId6"/>
    <p:sldLayoutId id="2147483673" r:id="rId7"/>
    <p:sldLayoutId id="2147483674" r:id="rId8"/>
    <p:sldLayoutId id="2147483676" r:id="rId9"/>
    <p:sldLayoutId id="2147483677" r:id="rId10"/>
    <p:sldLayoutId id="2147483664" r:id="rId11"/>
    <p:sldLayoutId id="2147483662" r:id="rId12"/>
    <p:sldLayoutId id="2147483678" r:id="rId13"/>
    <p:sldLayoutId id="2147483665" r:id="rId14"/>
    <p:sldLayoutId id="2147483679" r:id="rId15"/>
    <p:sldLayoutId id="2147483667" r:id="rId16"/>
    <p:sldLayoutId id="2147483680" r:id="rId17"/>
    <p:sldLayoutId id="2147483684" r:id="rId18"/>
    <p:sldLayoutId id="2147483654" r:id="rId19"/>
    <p:sldLayoutId id="2147483681" r:id="rId20"/>
    <p:sldLayoutId id="2147483685" r:id="rId21"/>
    <p:sldLayoutId id="2147483682" r:id="rId22"/>
    <p:sldLayoutId id="2147483683" r:id="rId23"/>
    <p:sldLayoutId id="2147483686" r:id="rId24"/>
    <p:sldLayoutId id="2147483687" r:id="rId25"/>
    <p:sldLayoutId id="2147483688" r:id="rId26"/>
  </p:sldLayoutIdLst>
  <p:hf hdr="0" ftr="0" dt="0"/>
  <p:txStyles>
    <p:titleStyle>
      <a:lvl1pPr algn="l" defTabSz="914400" rtl="0" eaLnBrk="1" latinLnBrk="0" hangingPunct="1">
        <a:lnSpc>
          <a:spcPct val="85000"/>
        </a:lnSpc>
        <a:spcBef>
          <a:spcPct val="0"/>
        </a:spcBef>
        <a:buNone/>
        <a:defRPr sz="4500" b="0" kern="1200" cap="all" baseline="0">
          <a:solidFill>
            <a:schemeClr val="accent1"/>
          </a:solidFill>
          <a:latin typeface="+mj-lt"/>
          <a:ea typeface="+mj-ea"/>
          <a:cs typeface="+mj-cs"/>
        </a:defRPr>
      </a:lvl1pPr>
    </p:titleStyle>
    <p:bodyStyle>
      <a:lvl1pPr marL="180000" indent="-180000" algn="l" defTabSz="914400" rtl="0" eaLnBrk="1" latinLnBrk="0" hangingPunct="1">
        <a:lnSpc>
          <a:spcPct val="125000"/>
        </a:lnSpc>
        <a:spcBef>
          <a:spcPts val="0"/>
        </a:spcBef>
        <a:buFont typeface="Arial" panose="020B0604020202020204" pitchFamily="34" charset="0"/>
        <a:buChar char="•"/>
        <a:defRPr sz="1600" kern="1200">
          <a:solidFill>
            <a:schemeClr val="accent1"/>
          </a:solidFill>
          <a:latin typeface="+mn-lt"/>
          <a:ea typeface="+mn-ea"/>
          <a:cs typeface="+mn-cs"/>
        </a:defRPr>
      </a:lvl1pPr>
      <a:lvl2pPr marL="360000" indent="-180000" algn="l" defTabSz="914400" rtl="0" eaLnBrk="1" latinLnBrk="0" hangingPunct="1">
        <a:lnSpc>
          <a:spcPct val="125000"/>
        </a:lnSpc>
        <a:spcBef>
          <a:spcPts val="0"/>
        </a:spcBef>
        <a:buFont typeface="Arial" panose="020B0604020202020204" pitchFamily="34" charset="0"/>
        <a:buChar char="•"/>
        <a:defRPr sz="1600" kern="1200" baseline="0">
          <a:solidFill>
            <a:schemeClr val="accent1"/>
          </a:solidFill>
          <a:latin typeface="+mn-lt"/>
          <a:ea typeface="+mn-ea"/>
          <a:cs typeface="+mn-cs"/>
        </a:defRPr>
      </a:lvl2pPr>
      <a:lvl3pPr marL="540000" indent="-180000" algn="l" defTabSz="914400" rtl="0" eaLnBrk="1" latinLnBrk="0" hangingPunct="1">
        <a:lnSpc>
          <a:spcPct val="125000"/>
        </a:lnSpc>
        <a:spcBef>
          <a:spcPts val="0"/>
        </a:spcBef>
        <a:buFont typeface="Arial" panose="020B0604020202020204" pitchFamily="34" charset="0"/>
        <a:buChar char="•"/>
        <a:defRPr sz="1600" kern="1200">
          <a:solidFill>
            <a:schemeClr val="accent1"/>
          </a:solidFill>
          <a:latin typeface="+mn-lt"/>
          <a:ea typeface="+mn-ea"/>
          <a:cs typeface="+mn-cs"/>
        </a:defRPr>
      </a:lvl3pPr>
      <a:lvl4pPr marL="0" indent="0" algn="l" defTabSz="914400" rtl="0" eaLnBrk="1" latinLnBrk="0" hangingPunct="1">
        <a:lnSpc>
          <a:spcPct val="125000"/>
        </a:lnSpc>
        <a:spcBef>
          <a:spcPts val="0"/>
        </a:spcBef>
        <a:buFont typeface="Arial" panose="020B0604020202020204" pitchFamily="34" charset="0"/>
        <a:buNone/>
        <a:defRPr sz="1600" b="1" kern="1200">
          <a:solidFill>
            <a:srgbClr val="FDB913"/>
          </a:solidFill>
          <a:latin typeface="+mn-lt"/>
          <a:ea typeface="+mn-ea"/>
          <a:cs typeface="+mn-cs"/>
        </a:defRPr>
      </a:lvl4pPr>
      <a:lvl5pPr marL="0" indent="0" algn="l" defTabSz="914400" rtl="0" eaLnBrk="1" latinLnBrk="0" hangingPunct="1">
        <a:lnSpc>
          <a:spcPct val="125000"/>
        </a:lnSpc>
        <a:spcBef>
          <a:spcPts val="0"/>
        </a:spcBef>
        <a:buFont typeface="Arial" panose="020B0604020202020204" pitchFamily="34" charset="0"/>
        <a:buNone/>
        <a:defRPr sz="1600" kern="1200">
          <a:solidFill>
            <a:schemeClr val="accent1"/>
          </a:solidFill>
          <a:latin typeface="+mn-lt"/>
          <a:ea typeface="+mn-ea"/>
          <a:cs typeface="+mn-cs"/>
        </a:defRPr>
      </a:lvl5pPr>
      <a:lvl6pPr marL="180000" indent="0" algn="l" defTabSz="914400" rtl="0" eaLnBrk="1" latinLnBrk="0" hangingPunct="1">
        <a:lnSpc>
          <a:spcPct val="125000"/>
        </a:lnSpc>
        <a:spcBef>
          <a:spcPts val="0"/>
        </a:spcBef>
        <a:buFont typeface="Arial" panose="020B0604020202020204" pitchFamily="34" charset="0"/>
        <a:buNone/>
        <a:defRPr sz="1600" kern="1200">
          <a:solidFill>
            <a:schemeClr val="accent1"/>
          </a:solidFill>
          <a:latin typeface="+mn-lt"/>
          <a:ea typeface="+mn-ea"/>
          <a:cs typeface="+mn-cs"/>
        </a:defRPr>
      </a:lvl6pPr>
      <a:lvl7pPr marL="360000" indent="0" algn="l" defTabSz="914400" rtl="0" eaLnBrk="1" latinLnBrk="0" hangingPunct="1">
        <a:lnSpc>
          <a:spcPct val="125000"/>
        </a:lnSpc>
        <a:spcBef>
          <a:spcPts val="0"/>
        </a:spcBef>
        <a:buFont typeface="Arial" panose="020B0604020202020204" pitchFamily="34" charset="0"/>
        <a:buNone/>
        <a:defRPr sz="1600" kern="1200">
          <a:solidFill>
            <a:schemeClr val="accent1"/>
          </a:solidFill>
          <a:latin typeface="+mn-lt"/>
          <a:ea typeface="+mn-ea"/>
          <a:cs typeface="+mn-cs"/>
        </a:defRPr>
      </a:lvl7pPr>
      <a:lvl8pPr marL="540000" indent="0" algn="l" defTabSz="914400" rtl="0" eaLnBrk="1" latinLnBrk="0" hangingPunct="1">
        <a:lnSpc>
          <a:spcPct val="125000"/>
        </a:lnSpc>
        <a:spcBef>
          <a:spcPts val="0"/>
        </a:spcBef>
        <a:buFont typeface="Arial" panose="020B0604020202020204" pitchFamily="34" charset="0"/>
        <a:buNone/>
        <a:defRPr sz="1600" kern="1200">
          <a:solidFill>
            <a:schemeClr val="accent1"/>
          </a:solidFill>
          <a:latin typeface="+mn-lt"/>
          <a:ea typeface="+mn-ea"/>
          <a:cs typeface="+mn-cs"/>
        </a:defRPr>
      </a:lvl8pPr>
      <a:lvl9pPr marL="0" indent="0" algn="l" defTabSz="914400" rtl="0" eaLnBrk="1" latinLnBrk="0" hangingPunct="1">
        <a:lnSpc>
          <a:spcPct val="125000"/>
        </a:lnSpc>
        <a:spcBef>
          <a:spcPts val="0"/>
        </a:spcBef>
        <a:buFont typeface="Arial" panose="020B0604020202020204" pitchFamily="34" charset="0"/>
        <a:buNone/>
        <a:defRPr sz="1600" kern="1200">
          <a:solidFill>
            <a:schemeClr val="accent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www.opendoors.nl/wat-kun-jij-doen/ga/evenementen/nacht-van-gebed/gebedsboekje/#ronde4" TargetMode="Externa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hyperlink" Target="https://www.opendoors.nl/wat-kun-jij-doen/ga/evenementen/nacht-van-gebed/gebedsboekje/#ronde5" TargetMode="External"/><Relationship Id="rId2" Type="http://schemas.openxmlformats.org/officeDocument/2006/relationships/image" Target="../media/image18.png"/><Relationship Id="rId1" Type="http://schemas.openxmlformats.org/officeDocument/2006/relationships/slideLayout" Target="../slideLayouts/slideLayout21.xml"/><Relationship Id="rId5" Type="http://schemas.openxmlformats.org/officeDocument/2006/relationships/image" Target="../media/image10.pn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www.opendoors.nl/wat-kun-jij-doen/ga/evenementen/nacht-van-gebed/gebedsboekje/#ronde5" TargetMode="Externa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image" Target="../media/image10.png"/><Relationship Id="rId5" Type="http://schemas.openxmlformats.org/officeDocument/2006/relationships/image" Target="../media/image22.jpeg"/><Relationship Id="rId4" Type="http://schemas.openxmlformats.org/officeDocument/2006/relationships/hyperlink" Target="https://www.opendoors.nl/wat-kun-jij-doen/ga/evenementen/nacht-van-gebed/gebedsboekje/#ronde6"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s://www.opendoors.nl/wat-kun-jij-doen/ga/evenementen/nacht-van-gebed/gebedsboekje/#ronde6" TargetMode="Externa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image" Target="../media/image10.png"/><Relationship Id="rId5" Type="http://schemas.openxmlformats.org/officeDocument/2006/relationships/image" Target="../media/image25.jpeg"/><Relationship Id="rId4" Type="http://schemas.openxmlformats.org/officeDocument/2006/relationships/hyperlink" Target="https://www.opendoors.nl/wat-kun-jij-doen/ga/evenementen/nacht-van-gebed/gebedsboekje/#ronde7"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www.opendoors.nl/wat-kun-jij-doen/ga/evenementen/nacht-van-gebed/gebedsboekje/#ronde7" TargetMode="Externa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jpeg"/><Relationship Id="rId1" Type="http://schemas.openxmlformats.org/officeDocument/2006/relationships/slideLayout" Target="../slideLayouts/slideLayout26.xml"/><Relationship Id="rId6" Type="http://schemas.openxmlformats.org/officeDocument/2006/relationships/image" Target="../media/image30.svg"/><Relationship Id="rId5" Type="http://schemas.openxmlformats.org/officeDocument/2006/relationships/hyperlink" Target="https://www.opendoors.nl/afrika/" TargetMode="Externa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image" Target="../media/image10.png"/><Relationship Id="rId5" Type="http://schemas.openxmlformats.org/officeDocument/2006/relationships/image" Target="../media/image32.jpeg"/><Relationship Id="rId4" Type="http://schemas.openxmlformats.org/officeDocument/2006/relationships/hyperlink" Target="https://www.opendoors.nl/wat-kun-jij-doen/ga/evenementen/nacht-van-gebed/gebedsboekje/#ronde8"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hyperlink" Target="https://www.opendoors.nl/wat-kun-jij-doen/ga/evenementen/nacht-van-gebed/gebedsboekje/#ronde8" TargetMode="Externa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hyperlink" Target="https://www.opendoors.nl/wat-kun-jij-doen/ga/evenementen/nacht-van-gebed/gebedsboekje/"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www.opendoors.nl/wat-kun-jij-doen/ga/evenementen/nacht-van-gebed/gebedsboekje/#ronde9" TargetMode="External"/><Relationship Id="rId2" Type="http://schemas.openxmlformats.org/officeDocument/2006/relationships/image" Target="../media/image34.png"/><Relationship Id="rId1" Type="http://schemas.openxmlformats.org/officeDocument/2006/relationships/slideLayout" Target="../slideLayouts/slideLayout21.xml"/><Relationship Id="rId5" Type="http://schemas.openxmlformats.org/officeDocument/2006/relationships/image" Target="../media/image10.png"/><Relationship Id="rId4" Type="http://schemas.openxmlformats.org/officeDocument/2006/relationships/image" Target="../media/image35.jpeg"/></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s://www.opendoors.nl/wat-kun-jij-doen/ga/evenementen/nacht-van-gebed/gebedsboekje/#ronde9" TargetMode="Externa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18.xml"/><Relationship Id="rId6" Type="http://schemas.openxmlformats.org/officeDocument/2006/relationships/image" Target="../media/image10.png"/><Relationship Id="rId5" Type="http://schemas.openxmlformats.org/officeDocument/2006/relationships/image" Target="../media/image38.jpeg"/><Relationship Id="rId4" Type="http://schemas.openxmlformats.org/officeDocument/2006/relationships/hyperlink" Target="https://www.opendoors.nl/wat-kun-jij-doen/ga/evenementen/nacht-van-gebed/gebedsboekje/#ronde10"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hyperlink" Target="https://www.opendoors.nl/wat-kun-jij-doen/ga/evenementen/nacht-van-gebed/gebedsboekje/#ronde10" TargetMode="Externa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s://www.opendoors.nl/gebedsapp" TargetMode="Externa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s://www.opendoors.nl/wat-kun-jij-doen/ga/evenementen/nacht-van-gebed/gebedsboekje/#ronde1" TargetMode="External"/><Relationship Id="rId1" Type="http://schemas.openxmlformats.org/officeDocument/2006/relationships/slideLayout" Target="../slideLayouts/slideLayout21.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s://www.opendoors.nl/wat-kun-jij-doen/ga/evenementen/nacht-van-gebed/gebedsboekje/#ronde1" TargetMode="Externa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hyperlink" Target="https://www.opendoors.nl/wat-kun-jij-doen/ga/evenementen/nacht-van-gebed/gebedsboekje/#ronde2"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opendoors.nl/wat-kun-jij-doen/ga/evenementen/nacht-van-gebed/gebedsboekje/#ronde2" TargetMode="Externa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image" Target="../media/image10.png"/><Relationship Id="rId5" Type="http://schemas.openxmlformats.org/officeDocument/2006/relationships/image" Target="../media/image13.jpeg"/><Relationship Id="rId4" Type="http://schemas.openxmlformats.org/officeDocument/2006/relationships/hyperlink" Target="https://www.opendoors.nl/wat-kun-jij-doen/ga/evenementen/nacht-van-gebed/gebedsboekje/#ronde3"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s://www.opendoors.nl/wat-kun-jij-doen/ga/evenementen/nacht-van-gebed/gebedsboekje/#ronde3" TargetMode="Externa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image" Target="../media/image10.png"/><Relationship Id="rId5" Type="http://schemas.openxmlformats.org/officeDocument/2006/relationships/image" Target="../media/image16.jpeg"/><Relationship Id="rId4" Type="http://schemas.openxmlformats.org/officeDocument/2006/relationships/hyperlink" Target="https://www.opendoors.nl/wat-kun-jij-doen/ga/evenementen/nacht-van-gebed/gebedsboekje/#ronde4"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EF6333F5-134A-A00A-E989-79E0B14C6C8F}"/>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510116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D066E-4932-2EB5-19CB-BA7524B024E8}"/>
            </a:ext>
          </a:extLst>
        </p:cNvPr>
        <p:cNvGrpSpPr/>
        <p:nvPr/>
      </p:nvGrpSpPr>
      <p:grpSpPr>
        <a:xfrm>
          <a:off x="0" y="0"/>
          <a:ext cx="0" cy="0"/>
          <a:chOff x="0" y="0"/>
          <a:chExt cx="0" cy="0"/>
        </a:xfrm>
      </p:grpSpPr>
      <p:pic>
        <p:nvPicPr>
          <p:cNvPr id="12" name="Tijdelijke aanduiding voor afbeelding 11">
            <a:hlinkClick r:id="rId2"/>
            <a:extLst>
              <a:ext uri="{FF2B5EF4-FFF2-40B4-BE49-F238E27FC236}">
                <a16:creationId xmlns:a16="http://schemas.microsoft.com/office/drawing/2014/main" id="{D8C3E6B8-00E7-8FC4-24DD-899E1F0399FC}"/>
              </a:ext>
            </a:extLst>
          </p:cNvPr>
          <p:cNvPicPr>
            <a:picLocks noGrp="1" noRot="1" noChangeAspect="1" noMove="1" noResize="1" noEditPoints="1" noAdjustHandles="1" noChangeArrowheads="1" noChangeShapeType="1" noCrop="1"/>
          </p:cNvPicPr>
          <p:nvPr>
            <p:ph type="pic" idx="1000"/>
          </p:nvPr>
        </p:nvPicPr>
        <p:blipFill>
          <a:blip r:embed="rId3" cstate="print">
            <a:extLst>
              <a:ext uri="{28A0092B-C50C-407E-A947-70E740481C1C}">
                <a14:useLocalDpi xmlns:a14="http://schemas.microsoft.com/office/drawing/2010/main"/>
              </a:ext>
            </a:extLst>
          </a:blip>
          <a:srcRect/>
          <a:stretch/>
        </p:blipFill>
        <p:spPr bwMode="auto">
          <a:custGeom>
            <a:avLst/>
            <a:gdLst>
              <a:gd name="connsiteX0" fmla="*/ 4003003 w 11795924"/>
              <a:gd name="connsiteY0" fmla="*/ 721 h 6088126"/>
              <a:gd name="connsiteX1" fmla="*/ 4162505 w 11795924"/>
              <a:gd name="connsiteY1" fmla="*/ 14734 h 6088126"/>
              <a:gd name="connsiteX2" fmla="*/ 4263134 w 11795924"/>
              <a:gd name="connsiteY2" fmla="*/ 32512 h 6088126"/>
              <a:gd name="connsiteX3" fmla="*/ 4346937 w 11795924"/>
              <a:gd name="connsiteY3" fmla="*/ 32512 h 6088126"/>
              <a:gd name="connsiteX4" fmla="*/ 4529781 w 11795924"/>
              <a:gd name="connsiteY4" fmla="*/ 32512 h 6088126"/>
              <a:gd name="connsiteX5" fmla="*/ 4696118 w 11795924"/>
              <a:gd name="connsiteY5" fmla="*/ 32512 h 6088126"/>
              <a:gd name="connsiteX6" fmla="*/ 4839600 w 11795924"/>
              <a:gd name="connsiteY6" fmla="*/ 33464 h 6088126"/>
              <a:gd name="connsiteX7" fmla="*/ 4880232 w 11795924"/>
              <a:gd name="connsiteY7" fmla="*/ 14734 h 6088126"/>
              <a:gd name="connsiteX8" fmla="*/ 4910071 w 11795924"/>
              <a:gd name="connsiteY8" fmla="*/ 15051 h 6088126"/>
              <a:gd name="connsiteX9" fmla="*/ 4980542 w 11795924"/>
              <a:gd name="connsiteY9" fmla="*/ 4258 h 6088126"/>
              <a:gd name="connsiteX10" fmla="*/ 5177353 w 11795924"/>
              <a:gd name="connsiteY10" fmla="*/ 4575 h 6088126"/>
              <a:gd name="connsiteX11" fmla="*/ 5439874 w 11795924"/>
              <a:gd name="connsiteY11" fmla="*/ 4575 h 6088126"/>
              <a:gd name="connsiteX12" fmla="*/ 5585578 w 11795924"/>
              <a:gd name="connsiteY12" fmla="*/ 6797 h 6088126"/>
              <a:gd name="connsiteX13" fmla="*/ 5703347 w 11795924"/>
              <a:gd name="connsiteY13" fmla="*/ 14099 h 6088126"/>
              <a:gd name="connsiteX14" fmla="*/ 5781437 w 11795924"/>
              <a:gd name="connsiteY14" fmla="*/ 32829 h 6088126"/>
              <a:gd name="connsiteX15" fmla="*/ 5830322 w 11795924"/>
              <a:gd name="connsiteY15" fmla="*/ 32194 h 6088126"/>
              <a:gd name="connsiteX16" fmla="*/ 5936663 w 11795924"/>
              <a:gd name="connsiteY16" fmla="*/ 36004 h 6088126"/>
              <a:gd name="connsiteX17" fmla="*/ 6117920 w 11795924"/>
              <a:gd name="connsiteY17" fmla="*/ 46480 h 6088126"/>
              <a:gd name="connsiteX18" fmla="*/ 6432183 w 11795924"/>
              <a:gd name="connsiteY18" fmla="*/ 36004 h 6088126"/>
              <a:gd name="connsiteX19" fmla="*/ 7217841 w 11795924"/>
              <a:gd name="connsiteY19" fmla="*/ 32512 h 6088126"/>
              <a:gd name="connsiteX20" fmla="*/ 7594957 w 11795924"/>
              <a:gd name="connsiteY20" fmla="*/ 32512 h 6088126"/>
              <a:gd name="connsiteX21" fmla="*/ 7828908 w 11795924"/>
              <a:gd name="connsiteY21" fmla="*/ 43940 h 6088126"/>
              <a:gd name="connsiteX22" fmla="*/ 7932710 w 11795924"/>
              <a:gd name="connsiteY22" fmla="*/ 46480 h 6088126"/>
              <a:gd name="connsiteX23" fmla="*/ 8039369 w 11795924"/>
              <a:gd name="connsiteY23" fmla="*/ 60449 h 6088126"/>
              <a:gd name="connsiteX24" fmla="*/ 8233640 w 11795924"/>
              <a:gd name="connsiteY24" fmla="*/ 60131 h 6088126"/>
              <a:gd name="connsiteX25" fmla="*/ 8316174 w 11795924"/>
              <a:gd name="connsiteY25" fmla="*/ 60131 h 6088126"/>
              <a:gd name="connsiteX26" fmla="*/ 8400613 w 11795924"/>
              <a:gd name="connsiteY26" fmla="*/ 49337 h 6088126"/>
              <a:gd name="connsiteX27" fmla="*/ 8794870 w 11795924"/>
              <a:gd name="connsiteY27" fmla="*/ 46480 h 6088126"/>
              <a:gd name="connsiteX28" fmla="*/ 9478630 w 11795924"/>
              <a:gd name="connsiteY28" fmla="*/ 32512 h 6088126"/>
              <a:gd name="connsiteX29" fmla="*/ 9691948 w 11795924"/>
              <a:gd name="connsiteY29" fmla="*/ 4575 h 6088126"/>
              <a:gd name="connsiteX30" fmla="*/ 9852254 w 11795924"/>
              <a:gd name="connsiteY30" fmla="*/ 4575 h 6088126"/>
              <a:gd name="connsiteX31" fmla="*/ 10218260 w 11795924"/>
              <a:gd name="connsiteY31" fmla="*/ 4575 h 6088126"/>
              <a:gd name="connsiteX32" fmla="*/ 10327458 w 11795924"/>
              <a:gd name="connsiteY32" fmla="*/ 4258 h 6088126"/>
              <a:gd name="connsiteX33" fmla="*/ 10415388 w 11795924"/>
              <a:gd name="connsiteY33" fmla="*/ 15051 h 6088126"/>
              <a:gd name="connsiteX34" fmla="*/ 10582361 w 11795924"/>
              <a:gd name="connsiteY34" fmla="*/ 32512 h 6088126"/>
              <a:gd name="connsiteX35" fmla="*/ 10906782 w 11795924"/>
              <a:gd name="connsiteY35" fmla="*/ 36004 h 6088126"/>
              <a:gd name="connsiteX36" fmla="*/ 11090895 w 11795924"/>
              <a:gd name="connsiteY36" fmla="*/ 32512 h 6088126"/>
              <a:gd name="connsiteX37" fmla="*/ 11244853 w 11795924"/>
              <a:gd name="connsiteY37" fmla="*/ 15051 h 6088126"/>
              <a:gd name="connsiteX38" fmla="*/ 11412460 w 11795924"/>
              <a:gd name="connsiteY38" fmla="*/ 6797 h 6088126"/>
              <a:gd name="connsiteX39" fmla="*/ 11378811 w 11795924"/>
              <a:gd name="connsiteY39" fmla="*/ 95370 h 6088126"/>
              <a:gd name="connsiteX40" fmla="*/ 11388969 w 11795924"/>
              <a:gd name="connsiteY40" fmla="*/ 291879 h 6088126"/>
              <a:gd name="connsiteX41" fmla="*/ 11379129 w 11795924"/>
              <a:gd name="connsiteY41" fmla="*/ 595057 h 6088126"/>
              <a:gd name="connsiteX42" fmla="*/ 11378494 w 11795924"/>
              <a:gd name="connsiteY42" fmla="*/ 676010 h 6088126"/>
              <a:gd name="connsiteX43" fmla="*/ 11399127 w 11795924"/>
              <a:gd name="connsiteY43" fmla="*/ 730931 h 6088126"/>
              <a:gd name="connsiteX44" fmla="*/ 11399127 w 11795924"/>
              <a:gd name="connsiteY44" fmla="*/ 902043 h 6088126"/>
              <a:gd name="connsiteX45" fmla="*/ 11378494 w 11795924"/>
              <a:gd name="connsiteY45" fmla="*/ 974425 h 6088126"/>
              <a:gd name="connsiteX46" fmla="*/ 11389287 w 11795924"/>
              <a:gd name="connsiteY46" fmla="*/ 1044267 h 6088126"/>
              <a:gd name="connsiteX47" fmla="*/ 11406746 w 11795924"/>
              <a:gd name="connsiteY47" fmla="*/ 1175697 h 6088126"/>
              <a:gd name="connsiteX48" fmla="*/ 11378811 w 11795924"/>
              <a:gd name="connsiteY48" fmla="*/ 1336651 h 6088126"/>
              <a:gd name="connsiteX49" fmla="*/ 11386747 w 11795924"/>
              <a:gd name="connsiteY49" fmla="*/ 1517287 h 6088126"/>
              <a:gd name="connsiteX50" fmla="*/ 11388652 w 11795924"/>
              <a:gd name="connsiteY50" fmla="*/ 1730623 h 6088126"/>
              <a:gd name="connsiteX51" fmla="*/ 11379763 w 11795924"/>
              <a:gd name="connsiteY51" fmla="*/ 1892846 h 6088126"/>
              <a:gd name="connsiteX52" fmla="*/ 11399127 w 11795924"/>
              <a:gd name="connsiteY52" fmla="*/ 2510312 h 6088126"/>
              <a:gd name="connsiteX53" fmla="*/ 11388334 w 11795924"/>
              <a:gd name="connsiteY53" fmla="*/ 2675711 h 6088126"/>
              <a:gd name="connsiteX54" fmla="*/ 11390556 w 11795924"/>
              <a:gd name="connsiteY54" fmla="*/ 2784918 h 6088126"/>
              <a:gd name="connsiteX55" fmla="*/ 11381986 w 11795924"/>
              <a:gd name="connsiteY55" fmla="*/ 3129048 h 6088126"/>
              <a:gd name="connsiteX56" fmla="*/ 11398810 w 11795924"/>
              <a:gd name="connsiteY56" fmla="*/ 3199525 h 6088126"/>
              <a:gd name="connsiteX57" fmla="*/ 11396588 w 11795924"/>
              <a:gd name="connsiteY57" fmla="*/ 3372225 h 6088126"/>
              <a:gd name="connsiteX58" fmla="*/ 11388969 w 11795924"/>
              <a:gd name="connsiteY58" fmla="*/ 3531909 h 6088126"/>
              <a:gd name="connsiteX59" fmla="*/ 11405793 w 11795924"/>
              <a:gd name="connsiteY59" fmla="*/ 3685244 h 6088126"/>
              <a:gd name="connsiteX60" fmla="*/ 11419126 w 11795924"/>
              <a:gd name="connsiteY60" fmla="*/ 3863658 h 6088126"/>
              <a:gd name="connsiteX61" fmla="*/ 11406428 w 11795924"/>
              <a:gd name="connsiteY61" fmla="*/ 3960802 h 6088126"/>
              <a:gd name="connsiteX62" fmla="*/ 11409285 w 11795924"/>
              <a:gd name="connsiteY62" fmla="*/ 4036993 h 6088126"/>
              <a:gd name="connsiteX63" fmla="*/ 11407698 w 11795924"/>
              <a:gd name="connsiteY63" fmla="*/ 4354774 h 6088126"/>
              <a:gd name="connsiteX64" fmla="*/ 11563242 w 11795924"/>
              <a:gd name="connsiteY64" fmla="*/ 4344297 h 6088126"/>
              <a:gd name="connsiteX65" fmla="*/ 11702915 w 11795924"/>
              <a:gd name="connsiteY65" fmla="*/ 4347154 h 6088126"/>
              <a:gd name="connsiteX66" fmla="*/ 11795924 w 11795924"/>
              <a:gd name="connsiteY66" fmla="*/ 4361440 h 6088126"/>
              <a:gd name="connsiteX67" fmla="*/ 11795924 w 11795924"/>
              <a:gd name="connsiteY67" fmla="*/ 6050980 h 6088126"/>
              <a:gd name="connsiteX68" fmla="*/ 11760688 w 11795924"/>
              <a:gd name="connsiteY68" fmla="*/ 6051297 h 6088126"/>
              <a:gd name="connsiteX69" fmla="*/ 11664822 w 11795924"/>
              <a:gd name="connsiteY69" fmla="*/ 6078599 h 6088126"/>
              <a:gd name="connsiteX70" fmla="*/ 11601017 w 11795924"/>
              <a:gd name="connsiteY70" fmla="*/ 6064948 h 6088126"/>
              <a:gd name="connsiteX71" fmla="*/ 11534038 w 11795924"/>
              <a:gd name="connsiteY71" fmla="*/ 6064948 h 6088126"/>
              <a:gd name="connsiteX72" fmla="*/ 11437220 w 11795924"/>
              <a:gd name="connsiteY72" fmla="*/ 6064948 h 6088126"/>
              <a:gd name="connsiteX73" fmla="*/ 11122004 w 11795924"/>
              <a:gd name="connsiteY73" fmla="*/ 6064948 h 6088126"/>
              <a:gd name="connsiteX74" fmla="*/ 10981697 w 11795924"/>
              <a:gd name="connsiteY74" fmla="*/ 6047805 h 6088126"/>
              <a:gd name="connsiteX75" fmla="*/ 10849325 w 11795924"/>
              <a:gd name="connsiteY75" fmla="*/ 6047805 h 6088126"/>
              <a:gd name="connsiteX76" fmla="*/ 10748380 w 11795924"/>
              <a:gd name="connsiteY76" fmla="*/ 6048122 h 6088126"/>
              <a:gd name="connsiteX77" fmla="*/ 10686797 w 11795924"/>
              <a:gd name="connsiteY77" fmla="*/ 6026217 h 6088126"/>
              <a:gd name="connsiteX78" fmla="*/ 10573790 w 11795924"/>
              <a:gd name="connsiteY78" fmla="*/ 6052249 h 6088126"/>
              <a:gd name="connsiteX79" fmla="*/ 10258257 w 11795924"/>
              <a:gd name="connsiteY79" fmla="*/ 6064948 h 6088126"/>
              <a:gd name="connsiteX80" fmla="*/ 9968754 w 11795924"/>
              <a:gd name="connsiteY80" fmla="*/ 6051932 h 6088126"/>
              <a:gd name="connsiteX81" fmla="*/ 9669410 w 11795924"/>
              <a:gd name="connsiteY81" fmla="*/ 6051932 h 6088126"/>
              <a:gd name="connsiteX82" fmla="*/ 9304357 w 11795924"/>
              <a:gd name="connsiteY82" fmla="*/ 6051932 h 6088126"/>
              <a:gd name="connsiteX83" fmla="*/ 9001205 w 11795924"/>
              <a:gd name="connsiteY83" fmla="*/ 6024948 h 6088126"/>
              <a:gd name="connsiteX84" fmla="*/ 8419342 w 11795924"/>
              <a:gd name="connsiteY84" fmla="*/ 6025900 h 6088126"/>
              <a:gd name="connsiteX85" fmla="*/ 7809545 w 11795924"/>
              <a:gd name="connsiteY85" fmla="*/ 6025900 h 6088126"/>
              <a:gd name="connsiteX86" fmla="*/ 7161655 w 11795924"/>
              <a:gd name="connsiteY86" fmla="*/ 6025900 h 6088126"/>
              <a:gd name="connsiteX87" fmla="*/ 6957542 w 11795924"/>
              <a:gd name="connsiteY87" fmla="*/ 6047805 h 6088126"/>
              <a:gd name="connsiteX88" fmla="*/ 6809299 w 11795924"/>
              <a:gd name="connsiteY88" fmla="*/ 6047805 h 6088126"/>
              <a:gd name="connsiteX89" fmla="*/ 6483608 w 11795924"/>
              <a:gd name="connsiteY89" fmla="*/ 6047805 h 6088126"/>
              <a:gd name="connsiteX90" fmla="*/ 5838575 w 11795924"/>
              <a:gd name="connsiteY90" fmla="*/ 6047805 h 6088126"/>
              <a:gd name="connsiteX91" fmla="*/ 5672555 w 11795924"/>
              <a:gd name="connsiteY91" fmla="*/ 6025900 h 6088126"/>
              <a:gd name="connsiteX92" fmla="*/ 5503679 w 11795924"/>
              <a:gd name="connsiteY92" fmla="*/ 6025900 h 6088126"/>
              <a:gd name="connsiteX93" fmla="*/ 5349722 w 11795924"/>
              <a:gd name="connsiteY93" fmla="*/ 6025900 h 6088126"/>
              <a:gd name="connsiteX94" fmla="*/ 5172591 w 11795924"/>
              <a:gd name="connsiteY94" fmla="*/ 6047805 h 6088126"/>
              <a:gd name="connsiteX95" fmla="*/ 4846266 w 11795924"/>
              <a:gd name="connsiteY95" fmla="*/ 6051297 h 6088126"/>
              <a:gd name="connsiteX96" fmla="*/ 4740876 w 11795924"/>
              <a:gd name="connsiteY96" fmla="*/ 6064948 h 6088126"/>
              <a:gd name="connsiteX97" fmla="*/ 4617393 w 11795924"/>
              <a:gd name="connsiteY97" fmla="*/ 6064948 h 6088126"/>
              <a:gd name="connsiteX98" fmla="*/ 4496767 w 11795924"/>
              <a:gd name="connsiteY98" fmla="*/ 6064313 h 6088126"/>
              <a:gd name="connsiteX99" fmla="*/ 4380902 w 11795924"/>
              <a:gd name="connsiteY99" fmla="*/ 6082408 h 6088126"/>
              <a:gd name="connsiteX100" fmla="*/ 4115525 w 11795924"/>
              <a:gd name="connsiteY100" fmla="*/ 6082408 h 6088126"/>
              <a:gd name="connsiteX101" fmla="*/ 3855543 w 11795924"/>
              <a:gd name="connsiteY101" fmla="*/ 6064948 h 6088126"/>
              <a:gd name="connsiteX102" fmla="*/ 3691429 w 11795924"/>
              <a:gd name="connsiteY102" fmla="*/ 6064948 h 6088126"/>
              <a:gd name="connsiteX103" fmla="*/ 3564453 w 11795924"/>
              <a:gd name="connsiteY103" fmla="*/ 6051615 h 6088126"/>
              <a:gd name="connsiteX104" fmla="*/ 3449541 w 11795924"/>
              <a:gd name="connsiteY104" fmla="*/ 6047487 h 6088126"/>
              <a:gd name="connsiteX105" fmla="*/ 3381927 w 11795924"/>
              <a:gd name="connsiteY105" fmla="*/ 6048757 h 6088126"/>
              <a:gd name="connsiteX106" fmla="*/ 3314630 w 11795924"/>
              <a:gd name="connsiteY106" fmla="*/ 6024948 h 6088126"/>
              <a:gd name="connsiteX107" fmla="*/ 3108296 w 11795924"/>
              <a:gd name="connsiteY107" fmla="*/ 6025900 h 6088126"/>
              <a:gd name="connsiteX108" fmla="*/ 2973702 w 11795924"/>
              <a:gd name="connsiteY108" fmla="*/ 6025583 h 6088126"/>
              <a:gd name="connsiteX109" fmla="*/ 2933705 w 11795924"/>
              <a:gd name="connsiteY109" fmla="*/ 6048757 h 6088126"/>
              <a:gd name="connsiteX110" fmla="*/ 2881963 w 11795924"/>
              <a:gd name="connsiteY110" fmla="*/ 6047805 h 6088126"/>
              <a:gd name="connsiteX111" fmla="*/ 2803873 w 11795924"/>
              <a:gd name="connsiteY111" fmla="*/ 6047805 h 6088126"/>
              <a:gd name="connsiteX112" fmla="*/ 2612776 w 11795924"/>
              <a:gd name="connsiteY112" fmla="*/ 6025900 h 6088126"/>
              <a:gd name="connsiteX113" fmla="*/ 2282324 w 11795924"/>
              <a:gd name="connsiteY113" fmla="*/ 6024948 h 6088126"/>
              <a:gd name="connsiteX114" fmla="*/ 2154079 w 11795924"/>
              <a:gd name="connsiteY114" fmla="*/ 6047805 h 6088126"/>
              <a:gd name="connsiteX115" fmla="*/ 2053134 w 11795924"/>
              <a:gd name="connsiteY115" fmla="*/ 6047805 h 6088126"/>
              <a:gd name="connsiteX116" fmla="*/ 1689668 w 11795924"/>
              <a:gd name="connsiteY116" fmla="*/ 6048757 h 6088126"/>
              <a:gd name="connsiteX117" fmla="*/ 1420163 w 11795924"/>
              <a:gd name="connsiteY117" fmla="*/ 6064948 h 6088126"/>
              <a:gd name="connsiteX118" fmla="*/ 1157008 w 11795924"/>
              <a:gd name="connsiteY118" fmla="*/ 6064948 h 6088126"/>
              <a:gd name="connsiteX119" fmla="*/ 862743 w 11795924"/>
              <a:gd name="connsiteY119" fmla="*/ 6064948 h 6088126"/>
              <a:gd name="connsiteX120" fmla="*/ 720214 w 11795924"/>
              <a:gd name="connsiteY120" fmla="*/ 6082408 h 6088126"/>
              <a:gd name="connsiteX121" fmla="*/ 628474 w 11795924"/>
              <a:gd name="connsiteY121" fmla="*/ 6082408 h 6088126"/>
              <a:gd name="connsiteX122" fmla="*/ 542131 w 11795924"/>
              <a:gd name="connsiteY122" fmla="*/ 6068758 h 6088126"/>
              <a:gd name="connsiteX123" fmla="*/ 409760 w 11795924"/>
              <a:gd name="connsiteY123" fmla="*/ 6064948 h 6088126"/>
              <a:gd name="connsiteX124" fmla="*/ 234534 w 11795924"/>
              <a:gd name="connsiteY124" fmla="*/ 6064948 h 6088126"/>
              <a:gd name="connsiteX125" fmla="*/ 91053 w 11795924"/>
              <a:gd name="connsiteY125" fmla="*/ 6063678 h 6088126"/>
              <a:gd name="connsiteX126" fmla="*/ 5344 w 11795924"/>
              <a:gd name="connsiteY126" fmla="*/ 6088123 h 6088126"/>
              <a:gd name="connsiteX127" fmla="*/ 16455 w 11795924"/>
              <a:gd name="connsiteY127" fmla="*/ 5990662 h 6088126"/>
              <a:gd name="connsiteX128" fmla="*/ 61848 w 11795924"/>
              <a:gd name="connsiteY128" fmla="*/ 5839549 h 6088126"/>
              <a:gd name="connsiteX129" fmla="*/ 46929 w 11795924"/>
              <a:gd name="connsiteY129" fmla="*/ 5663992 h 6088126"/>
              <a:gd name="connsiteX130" fmla="*/ 47881 w 11795924"/>
              <a:gd name="connsiteY130" fmla="*/ 5535419 h 6088126"/>
              <a:gd name="connsiteX131" fmla="*/ 35183 w 11795924"/>
              <a:gd name="connsiteY131" fmla="*/ 5459228 h 6088126"/>
              <a:gd name="connsiteX132" fmla="*/ 27565 w 11795924"/>
              <a:gd name="connsiteY132" fmla="*/ 5391291 h 6088126"/>
              <a:gd name="connsiteX133" fmla="*/ 28200 w 11795924"/>
              <a:gd name="connsiteY133" fmla="*/ 5259544 h 6088126"/>
              <a:gd name="connsiteX134" fmla="*/ 6614 w 11795924"/>
              <a:gd name="connsiteY134" fmla="*/ 5088431 h 6088126"/>
              <a:gd name="connsiteX135" fmla="*/ 6614 w 11795924"/>
              <a:gd name="connsiteY135" fmla="*/ 4939541 h 6088126"/>
              <a:gd name="connsiteX136" fmla="*/ 18359 w 11795924"/>
              <a:gd name="connsiteY136" fmla="*/ 4802714 h 6088126"/>
              <a:gd name="connsiteX137" fmla="*/ 27882 w 11795924"/>
              <a:gd name="connsiteY137" fmla="*/ 4646840 h 6088126"/>
              <a:gd name="connsiteX138" fmla="*/ 35183 w 11795924"/>
              <a:gd name="connsiteY138" fmla="*/ 4508108 h 6088126"/>
              <a:gd name="connsiteX139" fmla="*/ 33596 w 11795924"/>
              <a:gd name="connsiteY139" fmla="*/ 4389060 h 6088126"/>
              <a:gd name="connsiteX140" fmla="*/ 35183 w 11795924"/>
              <a:gd name="connsiteY140" fmla="*/ 4259217 h 6088126"/>
              <a:gd name="connsiteX141" fmla="*/ 27882 w 11795924"/>
              <a:gd name="connsiteY141" fmla="*/ 4034136 h 6088126"/>
              <a:gd name="connsiteX142" fmla="*/ 18994 w 11795924"/>
              <a:gd name="connsiteY142" fmla="*/ 3893499 h 6088126"/>
              <a:gd name="connsiteX143" fmla="*/ 20899 w 11795924"/>
              <a:gd name="connsiteY143" fmla="*/ 3766514 h 6088126"/>
              <a:gd name="connsiteX144" fmla="*/ 18359 w 11795924"/>
              <a:gd name="connsiteY144" fmla="*/ 3466511 h 6088126"/>
              <a:gd name="connsiteX145" fmla="*/ 25978 w 11795924"/>
              <a:gd name="connsiteY145" fmla="*/ 3310002 h 6088126"/>
              <a:gd name="connsiteX146" fmla="*/ 49468 w 11795924"/>
              <a:gd name="connsiteY146" fmla="*/ 3154128 h 6088126"/>
              <a:gd name="connsiteX147" fmla="*/ 48516 w 11795924"/>
              <a:gd name="connsiteY147" fmla="*/ 2997618 h 6088126"/>
              <a:gd name="connsiteX148" fmla="*/ 34866 w 11795924"/>
              <a:gd name="connsiteY148" fmla="*/ 2939523 h 6088126"/>
              <a:gd name="connsiteX149" fmla="*/ 26295 w 11795924"/>
              <a:gd name="connsiteY149" fmla="*/ 2883332 h 6088126"/>
              <a:gd name="connsiteX150" fmla="*/ 20899 w 11795924"/>
              <a:gd name="connsiteY150" fmla="*/ 2736981 h 6088126"/>
              <a:gd name="connsiteX151" fmla="*/ 27882 w 11795924"/>
              <a:gd name="connsiteY151" fmla="*/ 2578249 h 6088126"/>
              <a:gd name="connsiteX152" fmla="*/ 27882 w 11795924"/>
              <a:gd name="connsiteY152" fmla="*/ 2305548 h 6088126"/>
              <a:gd name="connsiteX153" fmla="*/ 15820 w 11795924"/>
              <a:gd name="connsiteY153" fmla="*/ 2180785 h 6088126"/>
              <a:gd name="connsiteX154" fmla="*/ 6297 w 11795924"/>
              <a:gd name="connsiteY154" fmla="*/ 2159198 h 6088126"/>
              <a:gd name="connsiteX155" fmla="*/ 6614 w 11795924"/>
              <a:gd name="connsiteY155" fmla="*/ 2129674 h 6088126"/>
              <a:gd name="connsiteX156" fmla="*/ 6614 w 11795924"/>
              <a:gd name="connsiteY156" fmla="*/ 2061102 h 6088126"/>
              <a:gd name="connsiteX157" fmla="*/ 4709 w 11795924"/>
              <a:gd name="connsiteY157" fmla="*/ 1915069 h 6088126"/>
              <a:gd name="connsiteX158" fmla="*/ 18359 w 11795924"/>
              <a:gd name="connsiteY158" fmla="*/ 1846814 h 6088126"/>
              <a:gd name="connsiteX159" fmla="*/ 6297 w 11795924"/>
              <a:gd name="connsiteY159" fmla="*/ 1778242 h 6088126"/>
              <a:gd name="connsiteX160" fmla="*/ 6614 w 11795924"/>
              <a:gd name="connsiteY160" fmla="*/ 1642050 h 6088126"/>
              <a:gd name="connsiteX161" fmla="*/ 5979 w 11795924"/>
              <a:gd name="connsiteY161" fmla="*/ 1583320 h 6088126"/>
              <a:gd name="connsiteX162" fmla="*/ 18359 w 11795924"/>
              <a:gd name="connsiteY162" fmla="*/ 1524906 h 6088126"/>
              <a:gd name="connsiteX163" fmla="*/ 28200 w 11795924"/>
              <a:gd name="connsiteY163" fmla="*/ 1271571 h 6088126"/>
              <a:gd name="connsiteX164" fmla="*/ 35183 w 11795924"/>
              <a:gd name="connsiteY164" fmla="*/ 1203316 h 6088126"/>
              <a:gd name="connsiteX165" fmla="*/ 34549 w 11795924"/>
              <a:gd name="connsiteY165" fmla="*/ 1136331 h 6088126"/>
              <a:gd name="connsiteX166" fmla="*/ 48833 w 11795924"/>
              <a:gd name="connsiteY166" fmla="*/ 1085855 h 6088126"/>
              <a:gd name="connsiteX167" fmla="*/ 49468 w 11795924"/>
              <a:gd name="connsiteY167" fmla="*/ 1019822 h 6088126"/>
              <a:gd name="connsiteX168" fmla="*/ 49468 w 11795924"/>
              <a:gd name="connsiteY168" fmla="*/ 890615 h 6088126"/>
              <a:gd name="connsiteX169" fmla="*/ 48833 w 11795924"/>
              <a:gd name="connsiteY169" fmla="*/ 834424 h 6088126"/>
              <a:gd name="connsiteX170" fmla="*/ 34866 w 11795924"/>
              <a:gd name="connsiteY170" fmla="*/ 783630 h 6088126"/>
              <a:gd name="connsiteX171" fmla="*/ 35183 w 11795924"/>
              <a:gd name="connsiteY171" fmla="*/ 705216 h 6088126"/>
              <a:gd name="connsiteX172" fmla="*/ 47564 w 11795924"/>
              <a:gd name="connsiteY172" fmla="*/ 656644 h 6088126"/>
              <a:gd name="connsiteX173" fmla="*/ 65023 w 11795924"/>
              <a:gd name="connsiteY173" fmla="*/ 543945 h 6088126"/>
              <a:gd name="connsiteX174" fmla="*/ 85021 w 11795924"/>
              <a:gd name="connsiteY174" fmla="*/ 422674 h 6088126"/>
              <a:gd name="connsiteX175" fmla="*/ 78038 w 11795924"/>
              <a:gd name="connsiteY175" fmla="*/ 295371 h 6088126"/>
              <a:gd name="connsiteX176" fmla="*/ 62166 w 11795924"/>
              <a:gd name="connsiteY176" fmla="*/ 200132 h 6088126"/>
              <a:gd name="connsiteX177" fmla="*/ 47564 w 11795924"/>
              <a:gd name="connsiteY177" fmla="*/ 166481 h 6088126"/>
              <a:gd name="connsiteX178" fmla="*/ 46929 w 11795924"/>
              <a:gd name="connsiteY178" fmla="*/ 110608 h 6088126"/>
              <a:gd name="connsiteX179" fmla="*/ 54865 w 11795924"/>
              <a:gd name="connsiteY179" fmla="*/ 49337 h 6088126"/>
              <a:gd name="connsiteX180" fmla="*/ 58674 w 11795924"/>
              <a:gd name="connsiteY180" fmla="*/ 36004 h 6088126"/>
              <a:gd name="connsiteX181" fmla="*/ 219615 w 11795924"/>
              <a:gd name="connsiteY181" fmla="*/ 32194 h 6088126"/>
              <a:gd name="connsiteX182" fmla="*/ 322465 w 11795924"/>
              <a:gd name="connsiteY182" fmla="*/ 14734 h 6088126"/>
              <a:gd name="connsiteX183" fmla="*/ 388809 w 11795924"/>
              <a:gd name="connsiteY183" fmla="*/ 15051 h 6088126"/>
              <a:gd name="connsiteX184" fmla="*/ 571335 w 11795924"/>
              <a:gd name="connsiteY184" fmla="*/ 4575 h 6088126"/>
              <a:gd name="connsiteX185" fmla="*/ 731324 w 11795924"/>
              <a:gd name="connsiteY185" fmla="*/ 4575 h 6088126"/>
              <a:gd name="connsiteX186" fmla="*/ 1098282 w 11795924"/>
              <a:gd name="connsiteY186" fmla="*/ 4575 h 6088126"/>
              <a:gd name="connsiteX187" fmla="*/ 1181133 w 11795924"/>
              <a:gd name="connsiteY187" fmla="*/ 15369 h 6088126"/>
              <a:gd name="connsiteX188" fmla="*/ 1223352 w 11795924"/>
              <a:gd name="connsiteY188" fmla="*/ 14099 h 6088126"/>
              <a:gd name="connsiteX189" fmla="*/ 1252874 w 11795924"/>
              <a:gd name="connsiteY189" fmla="*/ 33464 h 6088126"/>
              <a:gd name="connsiteX190" fmla="*/ 1412862 w 11795924"/>
              <a:gd name="connsiteY190" fmla="*/ 36004 h 6088126"/>
              <a:gd name="connsiteX191" fmla="*/ 2841966 w 11795924"/>
              <a:gd name="connsiteY191" fmla="*/ 32512 h 6088126"/>
              <a:gd name="connsiteX192" fmla="*/ 2995606 w 11795924"/>
              <a:gd name="connsiteY192" fmla="*/ 15051 h 6088126"/>
              <a:gd name="connsiteX193" fmla="*/ 3150515 w 11795924"/>
              <a:gd name="connsiteY193" fmla="*/ 15051 h 6088126"/>
              <a:gd name="connsiteX194" fmla="*/ 3519377 w 11795924"/>
              <a:gd name="connsiteY194" fmla="*/ 15051 h 6088126"/>
              <a:gd name="connsiteX195" fmla="*/ 4003003 w 11795924"/>
              <a:gd name="connsiteY195" fmla="*/ 721 h 608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1795924" h="6088126">
                <a:moveTo>
                  <a:pt x="4003003" y="721"/>
                </a:moveTo>
                <a:cubicBezTo>
                  <a:pt x="4056680" y="2254"/>
                  <a:pt x="4109969" y="6400"/>
                  <a:pt x="4162505" y="14734"/>
                </a:cubicBezTo>
                <a:cubicBezTo>
                  <a:pt x="4200915" y="20766"/>
                  <a:pt x="4222501" y="30924"/>
                  <a:pt x="4263134" y="32512"/>
                </a:cubicBezTo>
                <a:cubicBezTo>
                  <a:pt x="4290750" y="33464"/>
                  <a:pt x="4319003" y="32512"/>
                  <a:pt x="4346937" y="32512"/>
                </a:cubicBezTo>
                <a:cubicBezTo>
                  <a:pt x="4346937" y="32512"/>
                  <a:pt x="4346937" y="32512"/>
                  <a:pt x="4529781" y="32512"/>
                </a:cubicBezTo>
                <a:cubicBezTo>
                  <a:pt x="4529781" y="32512"/>
                  <a:pt x="4529781" y="32512"/>
                  <a:pt x="4696118" y="32512"/>
                </a:cubicBezTo>
                <a:cubicBezTo>
                  <a:pt x="4738020" y="32512"/>
                  <a:pt x="4799285" y="40766"/>
                  <a:pt x="4839600" y="33464"/>
                </a:cubicBezTo>
                <a:cubicBezTo>
                  <a:pt x="4857377" y="29972"/>
                  <a:pt x="4859282" y="18226"/>
                  <a:pt x="4880232" y="14734"/>
                </a:cubicBezTo>
                <a:cubicBezTo>
                  <a:pt x="4887533" y="13464"/>
                  <a:pt x="4903087" y="15051"/>
                  <a:pt x="4910071" y="15051"/>
                </a:cubicBezTo>
                <a:cubicBezTo>
                  <a:pt x="4938323" y="14416"/>
                  <a:pt x="4955147" y="7432"/>
                  <a:pt x="4980542" y="4258"/>
                </a:cubicBezTo>
                <a:cubicBezTo>
                  <a:pt x="5042125" y="-3044"/>
                  <a:pt x="5115135" y="4575"/>
                  <a:pt x="5177353" y="4575"/>
                </a:cubicBezTo>
                <a:cubicBezTo>
                  <a:pt x="5177353" y="4575"/>
                  <a:pt x="5177353" y="4575"/>
                  <a:pt x="5439874" y="4575"/>
                </a:cubicBezTo>
                <a:cubicBezTo>
                  <a:pt x="5488442" y="4575"/>
                  <a:pt x="5537962" y="2035"/>
                  <a:pt x="5585578" y="6797"/>
                </a:cubicBezTo>
                <a:cubicBezTo>
                  <a:pt x="5622718" y="10607"/>
                  <a:pt x="5665572" y="9654"/>
                  <a:pt x="5703347" y="14099"/>
                </a:cubicBezTo>
                <a:cubicBezTo>
                  <a:pt x="5732551" y="17591"/>
                  <a:pt x="5753819" y="29337"/>
                  <a:pt x="5781437" y="32829"/>
                </a:cubicBezTo>
                <a:cubicBezTo>
                  <a:pt x="5796039" y="34734"/>
                  <a:pt x="5815402" y="32194"/>
                  <a:pt x="5830322" y="32194"/>
                </a:cubicBezTo>
                <a:cubicBezTo>
                  <a:pt x="5865875" y="33147"/>
                  <a:pt x="5901110" y="35686"/>
                  <a:pt x="5936663" y="36004"/>
                </a:cubicBezTo>
                <a:cubicBezTo>
                  <a:pt x="5999833" y="36321"/>
                  <a:pt x="6056020" y="46798"/>
                  <a:pt x="6117920" y="46480"/>
                </a:cubicBezTo>
                <a:cubicBezTo>
                  <a:pt x="6229341" y="45845"/>
                  <a:pt x="6322033" y="36004"/>
                  <a:pt x="6432183" y="36004"/>
                </a:cubicBezTo>
                <a:cubicBezTo>
                  <a:pt x="6693752" y="36004"/>
                  <a:pt x="6955955" y="32512"/>
                  <a:pt x="7217841" y="32512"/>
                </a:cubicBezTo>
                <a:cubicBezTo>
                  <a:pt x="7343546" y="32512"/>
                  <a:pt x="7469252" y="31877"/>
                  <a:pt x="7594957" y="32512"/>
                </a:cubicBezTo>
                <a:cubicBezTo>
                  <a:pt x="7673046" y="32829"/>
                  <a:pt x="7755263" y="36639"/>
                  <a:pt x="7828908" y="43940"/>
                </a:cubicBezTo>
                <a:cubicBezTo>
                  <a:pt x="7863191" y="47433"/>
                  <a:pt x="7897792" y="46798"/>
                  <a:pt x="7932710" y="46480"/>
                </a:cubicBezTo>
                <a:cubicBezTo>
                  <a:pt x="7974295" y="45845"/>
                  <a:pt x="8000642" y="56639"/>
                  <a:pt x="8039369" y="60449"/>
                </a:cubicBezTo>
                <a:cubicBezTo>
                  <a:pt x="8101270" y="67115"/>
                  <a:pt x="8170788" y="60131"/>
                  <a:pt x="8233640" y="60131"/>
                </a:cubicBezTo>
                <a:cubicBezTo>
                  <a:pt x="8260940" y="60131"/>
                  <a:pt x="8288558" y="60131"/>
                  <a:pt x="8316174" y="60131"/>
                </a:cubicBezTo>
                <a:cubicBezTo>
                  <a:pt x="8350775" y="60449"/>
                  <a:pt x="8371408" y="54417"/>
                  <a:pt x="8400613" y="49337"/>
                </a:cubicBezTo>
                <a:cubicBezTo>
                  <a:pt x="8520287" y="29655"/>
                  <a:pt x="8671387" y="46480"/>
                  <a:pt x="8794870" y="46480"/>
                </a:cubicBezTo>
                <a:cubicBezTo>
                  <a:pt x="9025012" y="46480"/>
                  <a:pt x="9245949" y="30290"/>
                  <a:pt x="9478630" y="32512"/>
                </a:cubicBezTo>
                <a:cubicBezTo>
                  <a:pt x="9554181" y="33147"/>
                  <a:pt x="9615129" y="6162"/>
                  <a:pt x="9691948" y="4575"/>
                </a:cubicBezTo>
                <a:cubicBezTo>
                  <a:pt x="9745278" y="3623"/>
                  <a:pt x="9798925" y="4575"/>
                  <a:pt x="9852254" y="4575"/>
                </a:cubicBezTo>
                <a:cubicBezTo>
                  <a:pt x="9852254" y="4575"/>
                  <a:pt x="9852254" y="4575"/>
                  <a:pt x="10218260" y="4575"/>
                </a:cubicBezTo>
                <a:cubicBezTo>
                  <a:pt x="10253178" y="4575"/>
                  <a:pt x="10292858" y="1083"/>
                  <a:pt x="10327458" y="4258"/>
                </a:cubicBezTo>
                <a:cubicBezTo>
                  <a:pt x="10359202" y="7432"/>
                  <a:pt x="10381740" y="14416"/>
                  <a:pt x="10415388" y="15051"/>
                </a:cubicBezTo>
                <a:cubicBezTo>
                  <a:pt x="10476336" y="16004"/>
                  <a:pt x="10520143" y="31242"/>
                  <a:pt x="10582361" y="32512"/>
                </a:cubicBezTo>
                <a:cubicBezTo>
                  <a:pt x="10689654" y="34734"/>
                  <a:pt x="10799170" y="40448"/>
                  <a:pt x="10906782" y="36004"/>
                </a:cubicBezTo>
                <a:cubicBezTo>
                  <a:pt x="10968047" y="33464"/>
                  <a:pt x="11028995" y="32194"/>
                  <a:pt x="11090895" y="32512"/>
                </a:cubicBezTo>
                <a:cubicBezTo>
                  <a:pt x="11152161" y="32829"/>
                  <a:pt x="11183270" y="15051"/>
                  <a:pt x="11244853" y="15051"/>
                </a:cubicBezTo>
                <a:cubicBezTo>
                  <a:pt x="11303896" y="15051"/>
                  <a:pt x="11357543" y="9972"/>
                  <a:pt x="11412460" y="6797"/>
                </a:cubicBezTo>
                <a:cubicBezTo>
                  <a:pt x="11396270" y="35051"/>
                  <a:pt x="11382938" y="66480"/>
                  <a:pt x="11378811" y="95370"/>
                </a:cubicBezTo>
                <a:cubicBezTo>
                  <a:pt x="11369288" y="163624"/>
                  <a:pt x="11387382" y="229021"/>
                  <a:pt x="11388969" y="291879"/>
                </a:cubicBezTo>
                <a:cubicBezTo>
                  <a:pt x="11391509" y="397595"/>
                  <a:pt x="11379129" y="492199"/>
                  <a:pt x="11379129" y="595057"/>
                </a:cubicBezTo>
                <a:cubicBezTo>
                  <a:pt x="11379129" y="620771"/>
                  <a:pt x="11375319" y="651248"/>
                  <a:pt x="11378494" y="676010"/>
                </a:cubicBezTo>
                <a:cubicBezTo>
                  <a:pt x="11380716" y="694105"/>
                  <a:pt x="11396905" y="714423"/>
                  <a:pt x="11399127" y="730931"/>
                </a:cubicBezTo>
                <a:cubicBezTo>
                  <a:pt x="11406111" y="776963"/>
                  <a:pt x="11403889" y="855377"/>
                  <a:pt x="11399127" y="902043"/>
                </a:cubicBezTo>
                <a:cubicBezTo>
                  <a:pt x="11395953" y="931250"/>
                  <a:pt x="11382938" y="947123"/>
                  <a:pt x="11378494" y="974425"/>
                </a:cubicBezTo>
                <a:cubicBezTo>
                  <a:pt x="11373732" y="1003949"/>
                  <a:pt x="11387065" y="1019188"/>
                  <a:pt x="11389287" y="1044267"/>
                </a:cubicBezTo>
                <a:cubicBezTo>
                  <a:pt x="11393731" y="1089029"/>
                  <a:pt x="11402302" y="1131570"/>
                  <a:pt x="11406746" y="1175697"/>
                </a:cubicBezTo>
                <a:cubicBezTo>
                  <a:pt x="11412142" y="1232523"/>
                  <a:pt x="11384208" y="1282047"/>
                  <a:pt x="11378811" y="1336651"/>
                </a:cubicBezTo>
                <a:cubicBezTo>
                  <a:pt x="11372780" y="1395699"/>
                  <a:pt x="11379763" y="1461096"/>
                  <a:pt x="11386747" y="1517287"/>
                </a:cubicBezTo>
                <a:cubicBezTo>
                  <a:pt x="11396270" y="1594431"/>
                  <a:pt x="11401667" y="1653162"/>
                  <a:pt x="11388652" y="1730623"/>
                </a:cubicBezTo>
                <a:cubicBezTo>
                  <a:pt x="11379446" y="1785226"/>
                  <a:pt x="11379129" y="1836020"/>
                  <a:pt x="11379763" y="1892846"/>
                </a:cubicBezTo>
                <a:cubicBezTo>
                  <a:pt x="11381033" y="1987133"/>
                  <a:pt x="11389604" y="2467137"/>
                  <a:pt x="11399127" y="2510312"/>
                </a:cubicBezTo>
                <a:cubicBezTo>
                  <a:pt x="11412142" y="2567773"/>
                  <a:pt x="11379129" y="2620789"/>
                  <a:pt x="11388334" y="2675711"/>
                </a:cubicBezTo>
                <a:cubicBezTo>
                  <a:pt x="11394683" y="2714441"/>
                  <a:pt x="11422935" y="2748727"/>
                  <a:pt x="11390556" y="2784918"/>
                </a:cubicBezTo>
                <a:cubicBezTo>
                  <a:pt x="11404206" y="2810315"/>
                  <a:pt x="11367701" y="3094127"/>
                  <a:pt x="11381986" y="3129048"/>
                </a:cubicBezTo>
                <a:cubicBezTo>
                  <a:pt x="11394048" y="3158572"/>
                  <a:pt x="11399127" y="3160477"/>
                  <a:pt x="11398810" y="3199525"/>
                </a:cubicBezTo>
                <a:cubicBezTo>
                  <a:pt x="11398492" y="3256033"/>
                  <a:pt x="11403254" y="3317304"/>
                  <a:pt x="11396588" y="3372225"/>
                </a:cubicBezTo>
                <a:cubicBezTo>
                  <a:pt x="11394048" y="3393812"/>
                  <a:pt x="11381986" y="3504924"/>
                  <a:pt x="11388969" y="3531909"/>
                </a:cubicBezTo>
                <a:cubicBezTo>
                  <a:pt x="11401349" y="3580798"/>
                  <a:pt x="11397540" y="3634449"/>
                  <a:pt x="11405793" y="3685244"/>
                </a:cubicBezTo>
                <a:cubicBezTo>
                  <a:pt x="11414999" y="3740165"/>
                  <a:pt x="11428331" y="3803657"/>
                  <a:pt x="11419126" y="3863658"/>
                </a:cubicBezTo>
                <a:cubicBezTo>
                  <a:pt x="11413412" y="3900484"/>
                  <a:pt x="11406428" y="3920484"/>
                  <a:pt x="11406428" y="3960802"/>
                </a:cubicBezTo>
                <a:cubicBezTo>
                  <a:pt x="11406428" y="3986834"/>
                  <a:pt x="11405476" y="4011913"/>
                  <a:pt x="11409285" y="4036993"/>
                </a:cubicBezTo>
                <a:cubicBezTo>
                  <a:pt x="11414682" y="4076358"/>
                  <a:pt x="11435632" y="4326837"/>
                  <a:pt x="11407698" y="4354774"/>
                </a:cubicBezTo>
                <a:cubicBezTo>
                  <a:pt x="11458805" y="4374774"/>
                  <a:pt x="11513722" y="4346202"/>
                  <a:pt x="11563242" y="4344297"/>
                </a:cubicBezTo>
                <a:cubicBezTo>
                  <a:pt x="11608636" y="4342393"/>
                  <a:pt x="11658791" y="4338266"/>
                  <a:pt x="11702915" y="4347154"/>
                </a:cubicBezTo>
                <a:cubicBezTo>
                  <a:pt x="11723231" y="4351281"/>
                  <a:pt x="11764815" y="4365250"/>
                  <a:pt x="11795924" y="4361440"/>
                </a:cubicBezTo>
                <a:cubicBezTo>
                  <a:pt x="11795924" y="4361440"/>
                  <a:pt x="11795924" y="4361440"/>
                  <a:pt x="11795924" y="6050980"/>
                </a:cubicBezTo>
                <a:cubicBezTo>
                  <a:pt x="11784496" y="6049392"/>
                  <a:pt x="11772751" y="6049392"/>
                  <a:pt x="11760688" y="6051297"/>
                </a:cubicBezTo>
                <a:cubicBezTo>
                  <a:pt x="11723231" y="6057646"/>
                  <a:pt x="11705772" y="6085583"/>
                  <a:pt x="11664822" y="6078599"/>
                </a:cubicBezTo>
                <a:cubicBezTo>
                  <a:pt x="11647046" y="6075424"/>
                  <a:pt x="11627365" y="6064631"/>
                  <a:pt x="11601017" y="6064948"/>
                </a:cubicBezTo>
                <a:cubicBezTo>
                  <a:pt x="11578797" y="6065265"/>
                  <a:pt x="11556576" y="6064948"/>
                  <a:pt x="11534038" y="6064948"/>
                </a:cubicBezTo>
                <a:cubicBezTo>
                  <a:pt x="11534038" y="6064948"/>
                  <a:pt x="11534038" y="6064948"/>
                  <a:pt x="11437220" y="6064948"/>
                </a:cubicBezTo>
                <a:cubicBezTo>
                  <a:pt x="11332465" y="6064948"/>
                  <a:pt x="11227076" y="6068123"/>
                  <a:pt x="11122004" y="6064948"/>
                </a:cubicBezTo>
                <a:cubicBezTo>
                  <a:pt x="11073119" y="6063678"/>
                  <a:pt x="11031217" y="6049710"/>
                  <a:pt x="10981697" y="6047805"/>
                </a:cubicBezTo>
                <a:cubicBezTo>
                  <a:pt x="10937573" y="6045900"/>
                  <a:pt x="10893449" y="6047805"/>
                  <a:pt x="10849325" y="6047805"/>
                </a:cubicBezTo>
                <a:cubicBezTo>
                  <a:pt x="10819804" y="6047805"/>
                  <a:pt x="10776632" y="6055107"/>
                  <a:pt x="10748380" y="6048122"/>
                </a:cubicBezTo>
                <a:cubicBezTo>
                  <a:pt x="10724255" y="6042091"/>
                  <a:pt x="10715684" y="6030662"/>
                  <a:pt x="10686797" y="6026217"/>
                </a:cubicBezTo>
                <a:cubicBezTo>
                  <a:pt x="10635055" y="6017646"/>
                  <a:pt x="10618231" y="6047805"/>
                  <a:pt x="10573790" y="6052249"/>
                </a:cubicBezTo>
                <a:cubicBezTo>
                  <a:pt x="10469035" y="6063043"/>
                  <a:pt x="10365868" y="6064948"/>
                  <a:pt x="10258257" y="6064948"/>
                </a:cubicBezTo>
                <a:cubicBezTo>
                  <a:pt x="10160169" y="6064948"/>
                  <a:pt x="10068747" y="6051932"/>
                  <a:pt x="9968754" y="6051932"/>
                </a:cubicBezTo>
                <a:cubicBezTo>
                  <a:pt x="9968754" y="6051932"/>
                  <a:pt x="9968754" y="6051932"/>
                  <a:pt x="9669410" y="6051932"/>
                </a:cubicBezTo>
                <a:cubicBezTo>
                  <a:pt x="9547832" y="6051932"/>
                  <a:pt x="9425936" y="6051932"/>
                  <a:pt x="9304357" y="6051932"/>
                </a:cubicBezTo>
                <a:cubicBezTo>
                  <a:pt x="9255472" y="6052249"/>
                  <a:pt x="9011680" y="6066853"/>
                  <a:pt x="9001205" y="6024948"/>
                </a:cubicBezTo>
                <a:cubicBezTo>
                  <a:pt x="8809790" y="6040186"/>
                  <a:pt x="8611391" y="6025900"/>
                  <a:pt x="8419342" y="6025900"/>
                </a:cubicBezTo>
                <a:cubicBezTo>
                  <a:pt x="8419342" y="6025900"/>
                  <a:pt x="8419342" y="6025900"/>
                  <a:pt x="7809545" y="6025900"/>
                </a:cubicBezTo>
                <a:cubicBezTo>
                  <a:pt x="7593687" y="6025900"/>
                  <a:pt x="7377830" y="6027170"/>
                  <a:pt x="7161655" y="6025900"/>
                </a:cubicBezTo>
                <a:cubicBezTo>
                  <a:pt x="7088961" y="6025583"/>
                  <a:pt x="7031823" y="6047487"/>
                  <a:pt x="6957542" y="6047805"/>
                </a:cubicBezTo>
                <a:cubicBezTo>
                  <a:pt x="6908340" y="6047805"/>
                  <a:pt x="6858819" y="6047805"/>
                  <a:pt x="6809299" y="6047805"/>
                </a:cubicBezTo>
                <a:cubicBezTo>
                  <a:pt x="6809299" y="6047805"/>
                  <a:pt x="6809299" y="6047805"/>
                  <a:pt x="6483608" y="6047805"/>
                </a:cubicBezTo>
                <a:cubicBezTo>
                  <a:pt x="6269020" y="6047805"/>
                  <a:pt x="6048719" y="6055424"/>
                  <a:pt x="5838575" y="6047805"/>
                </a:cubicBezTo>
                <a:cubicBezTo>
                  <a:pt x="5776675" y="6045265"/>
                  <a:pt x="5736043" y="6025900"/>
                  <a:pt x="5672555" y="6025900"/>
                </a:cubicBezTo>
                <a:cubicBezTo>
                  <a:pt x="5616369" y="6025900"/>
                  <a:pt x="5559866" y="6025900"/>
                  <a:pt x="5503679" y="6025900"/>
                </a:cubicBezTo>
                <a:cubicBezTo>
                  <a:pt x="5452254" y="6025900"/>
                  <a:pt x="5401147" y="6026217"/>
                  <a:pt x="5349722" y="6025900"/>
                </a:cubicBezTo>
                <a:cubicBezTo>
                  <a:pt x="5285599" y="6025900"/>
                  <a:pt x="5237031" y="6048122"/>
                  <a:pt x="5172591" y="6047805"/>
                </a:cubicBezTo>
                <a:cubicBezTo>
                  <a:pt x="5068155" y="6047170"/>
                  <a:pt x="4949433" y="6037646"/>
                  <a:pt x="4846266" y="6051297"/>
                </a:cubicBezTo>
                <a:cubicBezTo>
                  <a:pt x="4809126" y="6056376"/>
                  <a:pt x="4782461" y="6064948"/>
                  <a:pt x="4740876" y="6064948"/>
                </a:cubicBezTo>
                <a:cubicBezTo>
                  <a:pt x="4699927" y="6064948"/>
                  <a:pt x="4658660" y="6064948"/>
                  <a:pt x="4617393" y="6064948"/>
                </a:cubicBezTo>
                <a:cubicBezTo>
                  <a:pt x="4579618" y="6064948"/>
                  <a:pt x="4533908" y="6057646"/>
                  <a:pt x="4496767" y="6064313"/>
                </a:cubicBezTo>
                <a:cubicBezTo>
                  <a:pt x="4453913" y="6071297"/>
                  <a:pt x="4427883" y="6082726"/>
                  <a:pt x="4380902" y="6082408"/>
                </a:cubicBezTo>
                <a:cubicBezTo>
                  <a:pt x="4292655" y="6082091"/>
                  <a:pt x="4204090" y="6082408"/>
                  <a:pt x="4115525" y="6082408"/>
                </a:cubicBezTo>
                <a:cubicBezTo>
                  <a:pt x="4026007" y="6082408"/>
                  <a:pt x="3946330" y="6064948"/>
                  <a:pt x="3855543" y="6064948"/>
                </a:cubicBezTo>
                <a:cubicBezTo>
                  <a:pt x="3800944" y="6064948"/>
                  <a:pt x="3746028" y="6065900"/>
                  <a:pt x="3691429" y="6064948"/>
                </a:cubicBezTo>
                <a:cubicBezTo>
                  <a:pt x="3647940" y="6064313"/>
                  <a:pt x="3607625" y="6053202"/>
                  <a:pt x="3564453" y="6051615"/>
                </a:cubicBezTo>
                <a:cubicBezTo>
                  <a:pt x="3526044" y="6050345"/>
                  <a:pt x="3487951" y="6049075"/>
                  <a:pt x="3449541" y="6047487"/>
                </a:cubicBezTo>
                <a:cubicBezTo>
                  <a:pt x="3428273" y="6046853"/>
                  <a:pt x="3402560" y="6052249"/>
                  <a:pt x="3381927" y="6048757"/>
                </a:cubicBezTo>
                <a:cubicBezTo>
                  <a:pt x="3357802" y="6044630"/>
                  <a:pt x="3339073" y="6028757"/>
                  <a:pt x="3314630" y="6024948"/>
                </a:cubicBezTo>
                <a:cubicBezTo>
                  <a:pt x="3251460" y="6014471"/>
                  <a:pt x="3172736" y="6025900"/>
                  <a:pt x="3108296" y="6025900"/>
                </a:cubicBezTo>
                <a:cubicBezTo>
                  <a:pt x="3067029" y="6025900"/>
                  <a:pt x="3013700" y="6017011"/>
                  <a:pt x="2973702" y="6025583"/>
                </a:cubicBezTo>
                <a:cubicBezTo>
                  <a:pt x="2953704" y="6029710"/>
                  <a:pt x="2952752" y="6044313"/>
                  <a:pt x="2933705" y="6048757"/>
                </a:cubicBezTo>
                <a:cubicBezTo>
                  <a:pt x="2919103" y="6052249"/>
                  <a:pt x="2897517" y="6047805"/>
                  <a:pt x="2881963" y="6047805"/>
                </a:cubicBezTo>
                <a:cubicBezTo>
                  <a:pt x="2855933" y="6047487"/>
                  <a:pt x="2829903" y="6047805"/>
                  <a:pt x="2803873" y="6047805"/>
                </a:cubicBezTo>
                <a:cubicBezTo>
                  <a:pt x="2734672" y="6047487"/>
                  <a:pt x="2682295" y="6025583"/>
                  <a:pt x="2612776" y="6025900"/>
                </a:cubicBezTo>
                <a:cubicBezTo>
                  <a:pt x="2509926" y="6026535"/>
                  <a:pt x="2382951" y="6006217"/>
                  <a:pt x="2282324" y="6024948"/>
                </a:cubicBezTo>
                <a:cubicBezTo>
                  <a:pt x="2232803" y="6034154"/>
                  <a:pt x="2206456" y="6048122"/>
                  <a:pt x="2154079" y="6047805"/>
                </a:cubicBezTo>
                <a:cubicBezTo>
                  <a:pt x="2120430" y="6047487"/>
                  <a:pt x="2086782" y="6047805"/>
                  <a:pt x="2053134" y="6047805"/>
                </a:cubicBezTo>
                <a:cubicBezTo>
                  <a:pt x="1932190" y="6047805"/>
                  <a:pt x="1810294" y="6042726"/>
                  <a:pt x="1689668" y="6048757"/>
                </a:cubicBezTo>
                <a:cubicBezTo>
                  <a:pt x="1598881" y="6053202"/>
                  <a:pt x="1511268" y="6064948"/>
                  <a:pt x="1420163" y="6064948"/>
                </a:cubicBezTo>
                <a:cubicBezTo>
                  <a:pt x="1332233" y="6064948"/>
                  <a:pt x="1244620" y="6064948"/>
                  <a:pt x="1157008" y="6064948"/>
                </a:cubicBezTo>
                <a:cubicBezTo>
                  <a:pt x="1058919" y="6064948"/>
                  <a:pt x="960831" y="6065900"/>
                  <a:pt x="862743" y="6064948"/>
                </a:cubicBezTo>
                <a:cubicBezTo>
                  <a:pt x="810683" y="6064631"/>
                  <a:pt x="772908" y="6082726"/>
                  <a:pt x="720214" y="6082408"/>
                </a:cubicBezTo>
                <a:cubicBezTo>
                  <a:pt x="689740" y="6082091"/>
                  <a:pt x="658948" y="6082091"/>
                  <a:pt x="628474" y="6082408"/>
                </a:cubicBezTo>
                <a:cubicBezTo>
                  <a:pt x="593556" y="6082726"/>
                  <a:pt x="573875" y="6075107"/>
                  <a:pt x="542131" y="6068758"/>
                </a:cubicBezTo>
                <a:cubicBezTo>
                  <a:pt x="500229" y="6060503"/>
                  <a:pt x="453566" y="6064948"/>
                  <a:pt x="409760" y="6064948"/>
                </a:cubicBezTo>
                <a:cubicBezTo>
                  <a:pt x="351351" y="6064948"/>
                  <a:pt x="292943" y="6064948"/>
                  <a:pt x="234534" y="6064948"/>
                </a:cubicBezTo>
                <a:cubicBezTo>
                  <a:pt x="182157" y="6065265"/>
                  <a:pt x="91053" y="6063678"/>
                  <a:pt x="91053" y="6063678"/>
                </a:cubicBezTo>
                <a:cubicBezTo>
                  <a:pt x="91053" y="6063678"/>
                  <a:pt x="8519" y="6088440"/>
                  <a:pt x="5344" y="6088123"/>
                </a:cubicBezTo>
                <a:cubicBezTo>
                  <a:pt x="3122" y="6076059"/>
                  <a:pt x="2170" y="6021138"/>
                  <a:pt x="16455" y="5990662"/>
                </a:cubicBezTo>
                <a:cubicBezTo>
                  <a:pt x="37406" y="5945899"/>
                  <a:pt x="69467" y="5896058"/>
                  <a:pt x="61848" y="5839549"/>
                </a:cubicBezTo>
                <a:cubicBezTo>
                  <a:pt x="54230" y="5778914"/>
                  <a:pt x="47246" y="5725897"/>
                  <a:pt x="46929" y="5663992"/>
                </a:cubicBezTo>
                <a:cubicBezTo>
                  <a:pt x="46929" y="5621452"/>
                  <a:pt x="53595" y="5577642"/>
                  <a:pt x="47881" y="5535419"/>
                </a:cubicBezTo>
                <a:cubicBezTo>
                  <a:pt x="44072" y="5506530"/>
                  <a:pt x="36136" y="5488752"/>
                  <a:pt x="35183" y="5459228"/>
                </a:cubicBezTo>
                <a:cubicBezTo>
                  <a:pt x="34231" y="5433196"/>
                  <a:pt x="30739" y="5415101"/>
                  <a:pt x="27565" y="5391291"/>
                </a:cubicBezTo>
                <a:cubicBezTo>
                  <a:pt x="22169" y="5348751"/>
                  <a:pt x="32327" y="5302084"/>
                  <a:pt x="28200" y="5259544"/>
                </a:cubicBezTo>
                <a:cubicBezTo>
                  <a:pt x="23121" y="5202083"/>
                  <a:pt x="7249" y="5145574"/>
                  <a:pt x="6614" y="5088431"/>
                </a:cubicBezTo>
                <a:cubicBezTo>
                  <a:pt x="5979" y="5038907"/>
                  <a:pt x="6614" y="4989383"/>
                  <a:pt x="6614" y="4939541"/>
                </a:cubicBezTo>
                <a:cubicBezTo>
                  <a:pt x="6614" y="4889064"/>
                  <a:pt x="18677" y="4854143"/>
                  <a:pt x="18359" y="4802714"/>
                </a:cubicBezTo>
                <a:cubicBezTo>
                  <a:pt x="18359" y="4750650"/>
                  <a:pt x="15820" y="4695729"/>
                  <a:pt x="27882" y="4646840"/>
                </a:cubicBezTo>
                <a:cubicBezTo>
                  <a:pt x="38675" y="4603665"/>
                  <a:pt x="36136" y="4554140"/>
                  <a:pt x="35183" y="4508108"/>
                </a:cubicBezTo>
                <a:cubicBezTo>
                  <a:pt x="34231" y="4465251"/>
                  <a:pt x="29470" y="4431917"/>
                  <a:pt x="33596" y="4389060"/>
                </a:cubicBezTo>
                <a:cubicBezTo>
                  <a:pt x="37723" y="4346520"/>
                  <a:pt x="35183" y="4302075"/>
                  <a:pt x="35183" y="4259217"/>
                </a:cubicBezTo>
                <a:cubicBezTo>
                  <a:pt x="35183" y="4183026"/>
                  <a:pt x="27882" y="4110009"/>
                  <a:pt x="27882" y="4034136"/>
                </a:cubicBezTo>
                <a:cubicBezTo>
                  <a:pt x="28200" y="3985564"/>
                  <a:pt x="20899" y="3941754"/>
                  <a:pt x="18994" y="3893499"/>
                </a:cubicBezTo>
                <a:cubicBezTo>
                  <a:pt x="17407" y="3850959"/>
                  <a:pt x="19947" y="3808737"/>
                  <a:pt x="20899" y="3766514"/>
                </a:cubicBezTo>
                <a:cubicBezTo>
                  <a:pt x="23121" y="3666513"/>
                  <a:pt x="18359" y="3566195"/>
                  <a:pt x="18359" y="3466511"/>
                </a:cubicBezTo>
                <a:cubicBezTo>
                  <a:pt x="18677" y="3413495"/>
                  <a:pt x="16137" y="3361114"/>
                  <a:pt x="25978" y="3310002"/>
                </a:cubicBezTo>
                <a:cubicBezTo>
                  <a:pt x="36453" y="3255398"/>
                  <a:pt x="49468" y="3212858"/>
                  <a:pt x="49468" y="3154128"/>
                </a:cubicBezTo>
                <a:cubicBezTo>
                  <a:pt x="49151" y="3097937"/>
                  <a:pt x="56769" y="3050635"/>
                  <a:pt x="48516" y="2997618"/>
                </a:cubicBezTo>
                <a:cubicBezTo>
                  <a:pt x="45342" y="2976031"/>
                  <a:pt x="39628" y="2959523"/>
                  <a:pt x="34866" y="2939523"/>
                </a:cubicBezTo>
                <a:cubicBezTo>
                  <a:pt x="30422" y="2922062"/>
                  <a:pt x="30104" y="2902379"/>
                  <a:pt x="26295" y="2883332"/>
                </a:cubicBezTo>
                <a:cubicBezTo>
                  <a:pt x="16455" y="2837299"/>
                  <a:pt x="20899" y="2785553"/>
                  <a:pt x="20899" y="2736981"/>
                </a:cubicBezTo>
                <a:cubicBezTo>
                  <a:pt x="20899" y="2684282"/>
                  <a:pt x="18042" y="2628726"/>
                  <a:pt x="27882" y="2578249"/>
                </a:cubicBezTo>
                <a:cubicBezTo>
                  <a:pt x="45342" y="2488090"/>
                  <a:pt x="27882" y="2396343"/>
                  <a:pt x="27882" y="2305548"/>
                </a:cubicBezTo>
                <a:cubicBezTo>
                  <a:pt x="27882" y="2260151"/>
                  <a:pt x="25660" y="2222691"/>
                  <a:pt x="15820" y="2180785"/>
                </a:cubicBezTo>
                <a:cubicBezTo>
                  <a:pt x="14233" y="2173801"/>
                  <a:pt x="8202" y="2170944"/>
                  <a:pt x="6297" y="2159198"/>
                </a:cubicBezTo>
                <a:cubicBezTo>
                  <a:pt x="5027" y="2151261"/>
                  <a:pt x="6614" y="2138245"/>
                  <a:pt x="6614" y="2129674"/>
                </a:cubicBezTo>
                <a:cubicBezTo>
                  <a:pt x="6614" y="2106817"/>
                  <a:pt x="6297" y="2083959"/>
                  <a:pt x="6614" y="2061102"/>
                </a:cubicBezTo>
                <a:cubicBezTo>
                  <a:pt x="6932" y="2009355"/>
                  <a:pt x="-7036" y="1968720"/>
                  <a:pt x="4709" y="1915069"/>
                </a:cubicBezTo>
                <a:cubicBezTo>
                  <a:pt x="10106" y="1890307"/>
                  <a:pt x="18359" y="1872846"/>
                  <a:pt x="18359" y="1846814"/>
                </a:cubicBezTo>
                <a:cubicBezTo>
                  <a:pt x="18359" y="1820782"/>
                  <a:pt x="9154" y="1803004"/>
                  <a:pt x="6297" y="1778242"/>
                </a:cubicBezTo>
                <a:cubicBezTo>
                  <a:pt x="1218" y="1735702"/>
                  <a:pt x="6614" y="1685225"/>
                  <a:pt x="6614" y="1642050"/>
                </a:cubicBezTo>
                <a:cubicBezTo>
                  <a:pt x="6614" y="1624907"/>
                  <a:pt x="3122" y="1599828"/>
                  <a:pt x="5979" y="1583320"/>
                </a:cubicBezTo>
                <a:cubicBezTo>
                  <a:pt x="10423" y="1559192"/>
                  <a:pt x="18677" y="1552843"/>
                  <a:pt x="18359" y="1524906"/>
                </a:cubicBezTo>
                <a:cubicBezTo>
                  <a:pt x="17407" y="1438557"/>
                  <a:pt x="21216" y="1353794"/>
                  <a:pt x="28200" y="1271571"/>
                </a:cubicBezTo>
                <a:cubicBezTo>
                  <a:pt x="30104" y="1247444"/>
                  <a:pt x="33279" y="1225856"/>
                  <a:pt x="35183" y="1203316"/>
                </a:cubicBezTo>
                <a:cubicBezTo>
                  <a:pt x="37088" y="1182046"/>
                  <a:pt x="31057" y="1156967"/>
                  <a:pt x="34549" y="1136331"/>
                </a:cubicBezTo>
                <a:cubicBezTo>
                  <a:pt x="38040" y="1116649"/>
                  <a:pt x="48198" y="1112204"/>
                  <a:pt x="48833" y="1085855"/>
                </a:cubicBezTo>
                <a:cubicBezTo>
                  <a:pt x="49468" y="1063950"/>
                  <a:pt x="49468" y="1041727"/>
                  <a:pt x="49468" y="1019822"/>
                </a:cubicBezTo>
                <a:cubicBezTo>
                  <a:pt x="49468" y="976647"/>
                  <a:pt x="49468" y="933790"/>
                  <a:pt x="49468" y="890615"/>
                </a:cubicBezTo>
                <a:cubicBezTo>
                  <a:pt x="49468" y="872837"/>
                  <a:pt x="51690" y="851567"/>
                  <a:pt x="48833" y="834424"/>
                </a:cubicBezTo>
                <a:cubicBezTo>
                  <a:pt x="45342" y="815376"/>
                  <a:pt x="37723" y="802360"/>
                  <a:pt x="34866" y="783630"/>
                </a:cubicBezTo>
                <a:cubicBezTo>
                  <a:pt x="31057" y="759820"/>
                  <a:pt x="35501" y="729979"/>
                  <a:pt x="35183" y="705216"/>
                </a:cubicBezTo>
                <a:cubicBezTo>
                  <a:pt x="34866" y="676327"/>
                  <a:pt x="40897" y="678549"/>
                  <a:pt x="47564" y="656644"/>
                </a:cubicBezTo>
                <a:cubicBezTo>
                  <a:pt x="58357" y="620454"/>
                  <a:pt x="57722" y="580136"/>
                  <a:pt x="65023" y="543945"/>
                </a:cubicBezTo>
                <a:cubicBezTo>
                  <a:pt x="73911" y="499818"/>
                  <a:pt x="86291" y="471881"/>
                  <a:pt x="85021" y="422674"/>
                </a:cubicBezTo>
                <a:cubicBezTo>
                  <a:pt x="83751" y="380451"/>
                  <a:pt x="78990" y="339499"/>
                  <a:pt x="78038" y="295371"/>
                </a:cubicBezTo>
                <a:cubicBezTo>
                  <a:pt x="77085" y="262990"/>
                  <a:pt x="73276" y="227752"/>
                  <a:pt x="62166" y="200132"/>
                </a:cubicBezTo>
                <a:cubicBezTo>
                  <a:pt x="56452" y="186164"/>
                  <a:pt x="50738" y="183624"/>
                  <a:pt x="47564" y="166481"/>
                </a:cubicBezTo>
                <a:cubicBezTo>
                  <a:pt x="44389" y="150291"/>
                  <a:pt x="46294" y="127433"/>
                  <a:pt x="46929" y="110608"/>
                </a:cubicBezTo>
                <a:cubicBezTo>
                  <a:pt x="47564" y="87115"/>
                  <a:pt x="49151" y="69020"/>
                  <a:pt x="54865" y="49337"/>
                </a:cubicBezTo>
                <a:cubicBezTo>
                  <a:pt x="56134" y="44258"/>
                  <a:pt x="57404" y="40131"/>
                  <a:pt x="58674" y="36004"/>
                </a:cubicBezTo>
                <a:cubicBezTo>
                  <a:pt x="112638" y="36004"/>
                  <a:pt x="166285" y="35369"/>
                  <a:pt x="219615" y="32194"/>
                </a:cubicBezTo>
                <a:cubicBezTo>
                  <a:pt x="260564" y="29972"/>
                  <a:pt x="284689" y="20131"/>
                  <a:pt x="322465" y="14734"/>
                </a:cubicBezTo>
                <a:cubicBezTo>
                  <a:pt x="342146" y="11877"/>
                  <a:pt x="368811" y="15051"/>
                  <a:pt x="388809" y="15051"/>
                </a:cubicBezTo>
                <a:cubicBezTo>
                  <a:pt x="456106" y="15051"/>
                  <a:pt x="506578" y="4575"/>
                  <a:pt x="571335" y="4575"/>
                </a:cubicBezTo>
                <a:cubicBezTo>
                  <a:pt x="624665" y="4575"/>
                  <a:pt x="677994" y="4575"/>
                  <a:pt x="731324" y="4575"/>
                </a:cubicBezTo>
                <a:cubicBezTo>
                  <a:pt x="853538" y="4575"/>
                  <a:pt x="976386" y="1718"/>
                  <a:pt x="1098282" y="4575"/>
                </a:cubicBezTo>
                <a:cubicBezTo>
                  <a:pt x="1129708" y="5210"/>
                  <a:pt x="1152246" y="12194"/>
                  <a:pt x="1181133" y="15369"/>
                </a:cubicBezTo>
                <a:cubicBezTo>
                  <a:pt x="1194465" y="16639"/>
                  <a:pt x="1210337" y="11877"/>
                  <a:pt x="1223352" y="14099"/>
                </a:cubicBezTo>
                <a:cubicBezTo>
                  <a:pt x="1237954" y="16956"/>
                  <a:pt x="1241129" y="31242"/>
                  <a:pt x="1252874" y="33464"/>
                </a:cubicBezTo>
                <a:cubicBezTo>
                  <a:pt x="1296997" y="41401"/>
                  <a:pt x="1366199" y="35369"/>
                  <a:pt x="1412862" y="36004"/>
                </a:cubicBezTo>
                <a:cubicBezTo>
                  <a:pt x="1889336" y="39813"/>
                  <a:pt x="2366127" y="30924"/>
                  <a:pt x="2841966" y="32512"/>
                </a:cubicBezTo>
                <a:cubicBezTo>
                  <a:pt x="2901644" y="32512"/>
                  <a:pt x="2936245" y="14734"/>
                  <a:pt x="2995606" y="15051"/>
                </a:cubicBezTo>
                <a:cubicBezTo>
                  <a:pt x="3047348" y="15369"/>
                  <a:pt x="3098773" y="15051"/>
                  <a:pt x="3150515" y="15051"/>
                </a:cubicBezTo>
                <a:cubicBezTo>
                  <a:pt x="3150515" y="15051"/>
                  <a:pt x="3150515" y="15051"/>
                  <a:pt x="3519377" y="15051"/>
                </a:cubicBezTo>
                <a:cubicBezTo>
                  <a:pt x="3677461" y="15051"/>
                  <a:pt x="3841973" y="-3877"/>
                  <a:pt x="4003003" y="721"/>
                </a:cubicBezTo>
                <a:close/>
              </a:path>
            </a:pathLst>
          </a:custGeom>
          <a:noFill/>
          <a:ln>
            <a:noFill/>
          </a:ln>
        </p:spPr>
      </p:pic>
      <p:pic>
        <p:nvPicPr>
          <p:cNvPr id="16" name="Afbeelding 15">
            <a:hlinkClick r:id="rId2"/>
            <a:extLst>
              <a:ext uri="{FF2B5EF4-FFF2-40B4-BE49-F238E27FC236}">
                <a16:creationId xmlns:a16="http://schemas.microsoft.com/office/drawing/2014/main" id="{E78D9932-8ED7-ABE7-37A0-322EF441D5BB}"/>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a:ext>
            </a:extLst>
          </a:blip>
          <a:stretch>
            <a:fillRect/>
          </a:stretch>
        </p:blipFill>
        <p:spPr>
          <a:xfrm>
            <a:off x="5571978" y="5542669"/>
            <a:ext cx="1048043" cy="1048043"/>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38832296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334FA-6406-A8BF-92FA-99F405AB565A}"/>
            </a:ext>
          </a:extLst>
        </p:cNvPr>
        <p:cNvGrpSpPr/>
        <p:nvPr/>
      </p:nvGrpSpPr>
      <p:grpSpPr>
        <a:xfrm>
          <a:off x="0" y="0"/>
          <a:ext cx="0" cy="0"/>
          <a:chOff x="0" y="0"/>
          <a:chExt cx="0" cy="0"/>
        </a:xfrm>
      </p:grpSpPr>
      <p:grpSp>
        <p:nvGrpSpPr>
          <p:cNvPr id="20" name="Groep 19">
            <a:extLst>
              <a:ext uri="{FF2B5EF4-FFF2-40B4-BE49-F238E27FC236}">
                <a16:creationId xmlns:a16="http://schemas.microsoft.com/office/drawing/2014/main" id="{48E4EE60-791C-9C72-0BC7-2197CA6533AF}"/>
              </a:ext>
            </a:extLst>
          </p:cNvPr>
          <p:cNvGrpSpPr>
            <a:grpSpLocks noGrp="1" noUngrp="1" noRot="1" noMove="1" noResize="1"/>
          </p:cNvGrpSpPr>
          <p:nvPr/>
        </p:nvGrpSpPr>
        <p:grpSpPr>
          <a:xfrm>
            <a:off x="536036" y="453481"/>
            <a:ext cx="5879326" cy="830997"/>
            <a:chOff x="536036" y="453481"/>
            <a:chExt cx="5879326" cy="830997"/>
          </a:xfrm>
        </p:grpSpPr>
        <p:sp>
          <p:nvSpPr>
            <p:cNvPr id="16" name="Tekstvak 15">
              <a:extLst>
                <a:ext uri="{FF2B5EF4-FFF2-40B4-BE49-F238E27FC236}">
                  <a16:creationId xmlns:a16="http://schemas.microsoft.com/office/drawing/2014/main" id="{F12BE90C-8371-7E55-43A0-2B218AC2870C}"/>
                </a:ext>
              </a:extLst>
            </p:cNvPr>
            <p:cNvSpPr txBox="1">
              <a:spLocks noGrp="1" noRot="1" noMove="1" noResize="1" noEditPoints="1" noAdjustHandles="1" noChangeArrowheads="1" noChangeShapeType="1"/>
            </p:cNvSpPr>
            <p:nvPr/>
          </p:nvSpPr>
          <p:spPr>
            <a:xfrm>
              <a:off x="536036" y="536147"/>
              <a:ext cx="568863" cy="605909"/>
            </a:xfrm>
            <a:prstGeom prst="ellipse">
              <a:avLst/>
            </a:prstGeom>
            <a:solidFill>
              <a:srgbClr val="EC6B0F"/>
            </a:solidFill>
            <a:ln>
              <a:solidFill>
                <a:srgbClr val="EC6B0F"/>
              </a:solidFill>
            </a:ln>
          </p:spPr>
          <p:style>
            <a:lnRef idx="2">
              <a:schemeClr val="accent3"/>
            </a:lnRef>
            <a:fillRef idx="1">
              <a:schemeClr val="lt1"/>
            </a:fillRef>
            <a:effectRef idx="0">
              <a:schemeClr val="accent3"/>
            </a:effectRef>
            <a:fontRef idx="minor">
              <a:schemeClr val="dk1"/>
            </a:fontRef>
          </p:style>
          <p:txBody>
            <a:bodyPr wrap="square" lIns="0" tIns="0" rIns="0" bIns="0" rtlCol="0" anchor="ctr" anchorCtr="1">
              <a:spAutoFit/>
            </a:bodyPr>
            <a:lstStyle/>
            <a:p>
              <a:pPr algn="ctr"/>
              <a:r>
                <a:rPr lang="en-US" sz="2800" b="1" dirty="0">
                  <a:solidFill>
                    <a:schemeClr val="bg1"/>
                  </a:solidFill>
                  <a:latin typeface="+mj-lt"/>
                </a:rPr>
                <a:t>17</a:t>
              </a:r>
            </a:p>
          </p:txBody>
        </p:sp>
        <p:sp>
          <p:nvSpPr>
            <p:cNvPr id="17" name="Tekstvak 16">
              <a:extLst>
                <a:ext uri="{FF2B5EF4-FFF2-40B4-BE49-F238E27FC236}">
                  <a16:creationId xmlns:a16="http://schemas.microsoft.com/office/drawing/2014/main" id="{8210A12F-D74C-0892-0281-3BBF8A3257DA}"/>
                </a:ext>
              </a:extLst>
            </p:cNvPr>
            <p:cNvSpPr txBox="1">
              <a:spLocks noGrp="1" noRot="1" noMove="1" noResize="1" noEditPoints="1" noAdjustHandles="1" noChangeArrowheads="1" noChangeShapeType="1"/>
            </p:cNvSpPr>
            <p:nvPr/>
          </p:nvSpPr>
          <p:spPr>
            <a:xfrm>
              <a:off x="1295586" y="453481"/>
              <a:ext cx="5119776" cy="830997"/>
            </a:xfrm>
            <a:prstGeom prst="rect">
              <a:avLst/>
            </a:prstGeom>
            <a:noFill/>
          </p:spPr>
          <p:txBody>
            <a:bodyPr wrap="square" rtlCol="0">
              <a:spAutoFit/>
            </a:bodyPr>
            <a:lstStyle/>
            <a:p>
              <a:r>
                <a:rPr lang="en-US" sz="4800" dirty="0">
                  <a:latin typeface="+mj-lt"/>
                </a:rPr>
                <a:t>CHINA</a:t>
              </a:r>
              <a:endParaRPr lang="en-US" sz="3600" dirty="0">
                <a:latin typeface="+mj-lt"/>
              </a:endParaRPr>
            </a:p>
          </p:txBody>
        </p:sp>
      </p:grpSp>
      <p:sp>
        <p:nvSpPr>
          <p:cNvPr id="2" name="Rechthoek 1">
            <a:extLst>
              <a:ext uri="{FF2B5EF4-FFF2-40B4-BE49-F238E27FC236}">
                <a16:creationId xmlns:a16="http://schemas.microsoft.com/office/drawing/2014/main" id="{4AFF6059-AE63-B1AB-8A3F-ABFC69062AB9}"/>
              </a:ext>
            </a:extLst>
          </p:cNvPr>
          <p:cNvSpPr>
            <a:spLocks noGrp="1" noRot="1" noMove="1" noResize="1" noEditPoints="1" noAdjustHandles="1" noChangeArrowheads="1" noChangeShapeType="1"/>
          </p:cNvSpPr>
          <p:nvPr/>
        </p:nvSpPr>
        <p:spPr>
          <a:xfrm>
            <a:off x="2935062" y="1545905"/>
            <a:ext cx="3719738" cy="1109008"/>
          </a:xfrm>
          <a:custGeom>
            <a:avLst/>
            <a:gdLst>
              <a:gd name="csX0" fmla="*/ 0 w 3719738"/>
              <a:gd name="csY0" fmla="*/ 0 h 1109008"/>
              <a:gd name="csX1" fmla="*/ 582759 w 3719738"/>
              <a:gd name="csY1" fmla="*/ 0 h 1109008"/>
              <a:gd name="csX2" fmla="*/ 1091123 w 3719738"/>
              <a:gd name="csY2" fmla="*/ 0 h 1109008"/>
              <a:gd name="csX3" fmla="*/ 1673882 w 3719738"/>
              <a:gd name="csY3" fmla="*/ 0 h 1109008"/>
              <a:gd name="csX4" fmla="*/ 2256641 w 3719738"/>
              <a:gd name="csY4" fmla="*/ 0 h 1109008"/>
              <a:gd name="csX5" fmla="*/ 2913795 w 3719738"/>
              <a:gd name="csY5" fmla="*/ 0 h 1109008"/>
              <a:gd name="csX6" fmla="*/ 3719738 w 3719738"/>
              <a:gd name="csY6" fmla="*/ 0 h 1109008"/>
              <a:gd name="csX7" fmla="*/ 3719738 w 3719738"/>
              <a:gd name="csY7" fmla="*/ 565594 h 1109008"/>
              <a:gd name="csX8" fmla="*/ 3719738 w 3719738"/>
              <a:gd name="csY8" fmla="*/ 1109008 h 1109008"/>
              <a:gd name="csX9" fmla="*/ 3062584 w 3719738"/>
              <a:gd name="csY9" fmla="*/ 1109008 h 1109008"/>
              <a:gd name="csX10" fmla="*/ 2368233 w 3719738"/>
              <a:gd name="csY10" fmla="*/ 1109008 h 1109008"/>
              <a:gd name="csX11" fmla="*/ 1673882 w 3719738"/>
              <a:gd name="csY11" fmla="*/ 1109008 h 1109008"/>
              <a:gd name="csX12" fmla="*/ 979531 w 3719738"/>
              <a:gd name="csY12" fmla="*/ 1109008 h 1109008"/>
              <a:gd name="csX13" fmla="*/ 0 w 3719738"/>
              <a:gd name="csY13" fmla="*/ 1109008 h 1109008"/>
              <a:gd name="csX14" fmla="*/ 0 w 3719738"/>
              <a:gd name="csY14" fmla="*/ 543414 h 1109008"/>
              <a:gd name="csX15" fmla="*/ 0 w 3719738"/>
              <a:gd name="csY15" fmla="*/ 0 h 110900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3719738" h="1109008" fill="none" extrusionOk="0">
                <a:moveTo>
                  <a:pt x="0" y="0"/>
                </a:moveTo>
                <a:cubicBezTo>
                  <a:pt x="241887" y="18171"/>
                  <a:pt x="441611" y="22064"/>
                  <a:pt x="582759" y="0"/>
                </a:cubicBezTo>
                <a:cubicBezTo>
                  <a:pt x="723907" y="-22064"/>
                  <a:pt x="892849" y="8974"/>
                  <a:pt x="1091123" y="0"/>
                </a:cubicBezTo>
                <a:cubicBezTo>
                  <a:pt x="1289397" y="-8974"/>
                  <a:pt x="1424894" y="-23774"/>
                  <a:pt x="1673882" y="0"/>
                </a:cubicBezTo>
                <a:cubicBezTo>
                  <a:pt x="1922870" y="23774"/>
                  <a:pt x="2136341" y="-20445"/>
                  <a:pt x="2256641" y="0"/>
                </a:cubicBezTo>
                <a:cubicBezTo>
                  <a:pt x="2376941" y="20445"/>
                  <a:pt x="2598555" y="14650"/>
                  <a:pt x="2913795" y="0"/>
                </a:cubicBezTo>
                <a:cubicBezTo>
                  <a:pt x="3229035" y="-14650"/>
                  <a:pt x="3358886" y="25675"/>
                  <a:pt x="3719738" y="0"/>
                </a:cubicBezTo>
                <a:cubicBezTo>
                  <a:pt x="3707361" y="226655"/>
                  <a:pt x="3730036" y="288937"/>
                  <a:pt x="3719738" y="565594"/>
                </a:cubicBezTo>
                <a:cubicBezTo>
                  <a:pt x="3709440" y="842251"/>
                  <a:pt x="3701466" y="964972"/>
                  <a:pt x="3719738" y="1109008"/>
                </a:cubicBezTo>
                <a:cubicBezTo>
                  <a:pt x="3526542" y="1132811"/>
                  <a:pt x="3381052" y="1117653"/>
                  <a:pt x="3062584" y="1109008"/>
                </a:cubicBezTo>
                <a:cubicBezTo>
                  <a:pt x="2744116" y="1100363"/>
                  <a:pt x="2572830" y="1094655"/>
                  <a:pt x="2368233" y="1109008"/>
                </a:cubicBezTo>
                <a:cubicBezTo>
                  <a:pt x="2163636" y="1123361"/>
                  <a:pt x="1920170" y="1119421"/>
                  <a:pt x="1673882" y="1109008"/>
                </a:cubicBezTo>
                <a:cubicBezTo>
                  <a:pt x="1427594" y="1098595"/>
                  <a:pt x="1139360" y="1099099"/>
                  <a:pt x="979531" y="1109008"/>
                </a:cubicBezTo>
                <a:cubicBezTo>
                  <a:pt x="819702" y="1118917"/>
                  <a:pt x="349019" y="1075968"/>
                  <a:pt x="0" y="1109008"/>
                </a:cubicBezTo>
                <a:cubicBezTo>
                  <a:pt x="-16489" y="852399"/>
                  <a:pt x="26032" y="684646"/>
                  <a:pt x="0" y="543414"/>
                </a:cubicBezTo>
                <a:cubicBezTo>
                  <a:pt x="-26032" y="402182"/>
                  <a:pt x="2971" y="248458"/>
                  <a:pt x="0" y="0"/>
                </a:cubicBezTo>
                <a:close/>
              </a:path>
              <a:path w="3719738" h="1109008" stroke="0" extrusionOk="0">
                <a:moveTo>
                  <a:pt x="0" y="0"/>
                </a:moveTo>
                <a:cubicBezTo>
                  <a:pt x="272147" y="-28335"/>
                  <a:pt x="406846" y="-5952"/>
                  <a:pt x="657154" y="0"/>
                </a:cubicBezTo>
                <a:cubicBezTo>
                  <a:pt x="907462" y="5952"/>
                  <a:pt x="1078782" y="18640"/>
                  <a:pt x="1277110" y="0"/>
                </a:cubicBezTo>
                <a:cubicBezTo>
                  <a:pt x="1475438" y="-18640"/>
                  <a:pt x="1768951" y="-13606"/>
                  <a:pt x="1897066" y="0"/>
                </a:cubicBezTo>
                <a:cubicBezTo>
                  <a:pt x="2025181" y="13606"/>
                  <a:pt x="2251375" y="-12222"/>
                  <a:pt x="2405431" y="0"/>
                </a:cubicBezTo>
                <a:cubicBezTo>
                  <a:pt x="2559487" y="12222"/>
                  <a:pt x="2754741" y="16186"/>
                  <a:pt x="3062584" y="0"/>
                </a:cubicBezTo>
                <a:cubicBezTo>
                  <a:pt x="3370427" y="-16186"/>
                  <a:pt x="3405920" y="3753"/>
                  <a:pt x="3719738" y="0"/>
                </a:cubicBezTo>
                <a:cubicBezTo>
                  <a:pt x="3713769" y="155423"/>
                  <a:pt x="3705920" y="369236"/>
                  <a:pt x="3719738" y="521234"/>
                </a:cubicBezTo>
                <a:cubicBezTo>
                  <a:pt x="3733556" y="673232"/>
                  <a:pt x="3720903" y="961432"/>
                  <a:pt x="3719738" y="1109008"/>
                </a:cubicBezTo>
                <a:cubicBezTo>
                  <a:pt x="3552018" y="1138098"/>
                  <a:pt x="3175930" y="1095993"/>
                  <a:pt x="3025387" y="1109008"/>
                </a:cubicBezTo>
                <a:cubicBezTo>
                  <a:pt x="2874844" y="1122023"/>
                  <a:pt x="2718626" y="1123146"/>
                  <a:pt x="2517023" y="1109008"/>
                </a:cubicBezTo>
                <a:cubicBezTo>
                  <a:pt x="2315420" y="1094870"/>
                  <a:pt x="2208873" y="1119352"/>
                  <a:pt x="1971461" y="1109008"/>
                </a:cubicBezTo>
                <a:cubicBezTo>
                  <a:pt x="1734049" y="1098664"/>
                  <a:pt x="1577441" y="1128346"/>
                  <a:pt x="1388702" y="1109008"/>
                </a:cubicBezTo>
                <a:cubicBezTo>
                  <a:pt x="1199963" y="1089670"/>
                  <a:pt x="875794" y="1130351"/>
                  <a:pt x="731548" y="1109008"/>
                </a:cubicBezTo>
                <a:cubicBezTo>
                  <a:pt x="587302" y="1087665"/>
                  <a:pt x="261724" y="1116107"/>
                  <a:pt x="0" y="1109008"/>
                </a:cubicBezTo>
                <a:cubicBezTo>
                  <a:pt x="22008" y="861333"/>
                  <a:pt x="-2297" y="760371"/>
                  <a:pt x="0" y="565594"/>
                </a:cubicBezTo>
                <a:cubicBezTo>
                  <a:pt x="2297" y="370817"/>
                  <a:pt x="-18196" y="206116"/>
                  <a:pt x="0" y="0"/>
                </a:cubicBezTo>
                <a:close/>
              </a:path>
            </a:pathLst>
          </a:custGeom>
          <a:solidFill>
            <a:srgbClr val="692B7A"/>
          </a:solidFill>
          <a:ln>
            <a:solidFill>
              <a:srgbClr val="692B7A"/>
            </a:solidFill>
            <a:extLst>
              <a:ext uri="{C807C97D-BFC1-408E-A445-0C87EB9F89A2}">
                <ask:lineSketchStyleProps xmlns:ask="http://schemas.microsoft.com/office/drawing/2018/sketchyshapes" sd="167030425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nl-NL" sz="1600" b="1" dirty="0">
                <a:solidFill>
                  <a:schemeClr val="bg1"/>
                </a:solidFill>
              </a:rPr>
              <a:t>Tips:</a:t>
            </a:r>
            <a:br>
              <a:rPr lang="nl-NL" sz="1600" dirty="0">
                <a:solidFill>
                  <a:schemeClr val="bg1"/>
                </a:solidFill>
              </a:rPr>
            </a:br>
            <a:r>
              <a:rPr lang="nl-NL" sz="1600" dirty="0">
                <a:solidFill>
                  <a:schemeClr val="bg1"/>
                </a:solidFill>
              </a:rPr>
              <a:t>  ♪    Jezus, alles geef ik U </a:t>
            </a:r>
          </a:p>
          <a:p>
            <a:r>
              <a:rPr lang="nl-NL" sz="1600" dirty="0">
                <a:solidFill>
                  <a:schemeClr val="bg1"/>
                </a:solidFill>
              </a:rPr>
              <a:t>  ♪    Psalm 46:1, 4, 5, 6</a:t>
            </a:r>
            <a:br>
              <a:rPr lang="nl-NL" sz="1600" dirty="0">
                <a:solidFill>
                  <a:schemeClr val="bg1"/>
                </a:solidFill>
              </a:rPr>
            </a:br>
            <a:r>
              <a:rPr lang="nl-NL" sz="1600" dirty="0">
                <a:solidFill>
                  <a:schemeClr val="bg1"/>
                </a:solidFill>
                <a:ea typeface="+mn-lt"/>
                <a:cs typeface="+mn-lt"/>
              </a:rPr>
              <a:t>🕮</a:t>
            </a:r>
            <a:r>
              <a:rPr lang="nl-NL" sz="1600" dirty="0">
                <a:solidFill>
                  <a:schemeClr val="bg1"/>
                </a:solidFill>
              </a:rPr>
              <a:t>   Jesaja 40:27 t/m 41:4</a:t>
            </a:r>
          </a:p>
        </p:txBody>
      </p:sp>
      <p:sp>
        <p:nvSpPr>
          <p:cNvPr id="12" name="Google Shape;90;p21">
            <a:extLst>
              <a:ext uri="{FF2B5EF4-FFF2-40B4-BE49-F238E27FC236}">
                <a16:creationId xmlns:a16="http://schemas.microsoft.com/office/drawing/2014/main" id="{BA3A6418-E6B5-F546-1768-9D28355EFFE0}"/>
              </a:ext>
            </a:extLst>
          </p:cNvPr>
          <p:cNvSpPr txBox="1">
            <a:spLocks noGrp="1" noRot="1" noMove="1" noResize="1" noEditPoints="1" noAdjustHandles="1" noChangeArrowheads="1" noChangeShapeType="1"/>
          </p:cNvSpPr>
          <p:nvPr/>
        </p:nvSpPr>
        <p:spPr>
          <a:xfrm>
            <a:off x="2824475" y="4174705"/>
            <a:ext cx="8302531" cy="3364532"/>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Wil je bidden dat Chinese christenen ondanks de beperkingen en strenge regelgeving hun vertrouwen op God blijven stellen?</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om kracht en bescherming voor kerkleiders. Zij staan onder constante druk en worden regelmatig door de autoriteiten gevraagd om ‘thee te komen drinken’.</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Dat staat voor een verhoor over hun doen en laten. Bid dat deze leiders de aanwezigheid van Christus ervaren als ze zich weer moeten melden voor zo’n gesprek.</a:t>
            </a:r>
            <a:endParaRPr lang="nl-NL" sz="1400" dirty="0">
              <a:highlight>
                <a:srgbClr val="FFFFFF"/>
              </a:highlight>
              <a:ea typeface="Calibri"/>
              <a:cs typeface="Calibri"/>
              <a:sym typeface="Calibri"/>
            </a:endParaRPr>
          </a:p>
        </p:txBody>
      </p:sp>
      <p:sp>
        <p:nvSpPr>
          <p:cNvPr id="13" name="Google Shape;90;p21">
            <a:extLst>
              <a:ext uri="{FF2B5EF4-FFF2-40B4-BE49-F238E27FC236}">
                <a16:creationId xmlns:a16="http://schemas.microsoft.com/office/drawing/2014/main" id="{ED364BDF-B1A3-A104-3E00-68654536F580}"/>
              </a:ext>
            </a:extLst>
          </p:cNvPr>
          <p:cNvSpPr txBox="1">
            <a:spLocks noGrp="1" noRot="1" noMove="1" noResize="1" noEditPoints="1" noAdjustHandles="1" noChangeArrowheads="1" noChangeShapeType="1"/>
          </p:cNvSpPr>
          <p:nvPr/>
        </p:nvSpPr>
        <p:spPr>
          <a:xfrm>
            <a:off x="2824475" y="2741677"/>
            <a:ext cx="4122425" cy="1860212"/>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Vraag God om volharding en moed voor Da Wei om vol te houden.</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om bescherming voor Da Wei, zodat zijn bediening nog jaren door kan gaan en veel vrucht mag dragen.”</a:t>
            </a:r>
            <a:endParaRPr lang="nl-NL" sz="1600" dirty="0">
              <a:highlight>
                <a:srgbClr val="FFFFFF"/>
              </a:highlight>
              <a:ea typeface="Calibri"/>
              <a:cs typeface="Calibri"/>
              <a:sym typeface="Calibri"/>
            </a:endParaRPr>
          </a:p>
        </p:txBody>
      </p:sp>
      <p:pic>
        <p:nvPicPr>
          <p:cNvPr id="4" name="Afbeelding 3">
            <a:extLst>
              <a:ext uri="{FF2B5EF4-FFF2-40B4-BE49-F238E27FC236}">
                <a16:creationId xmlns:a16="http://schemas.microsoft.com/office/drawing/2014/main" id="{C2597F35-BD36-6739-B0BD-9E1D0A70FD0F}"/>
              </a:ext>
            </a:extLst>
          </p:cNvPr>
          <p:cNvPicPr>
            <a:picLocks noGrp="1" noRot="1" noChangeAspect="1" noMove="1" noResize="1" noEditPoints="1" noAdjustHandles="1" noChangeArrowheads="1" noChangeShapeType="1" noCrop="1"/>
          </p:cNvPicPr>
          <p:nvPr/>
        </p:nvPicPr>
        <p:blipFill>
          <a:blip r:embed="rId2" cstate="screen">
            <a:extLst>
              <a:ext uri="{28A0092B-C50C-407E-A947-70E740481C1C}">
                <a14:useLocalDpi xmlns:a14="http://schemas.microsoft.com/office/drawing/2010/main"/>
              </a:ext>
            </a:extLst>
          </a:blip>
          <a:srcRect/>
          <a:stretch/>
        </p:blipFill>
        <p:spPr>
          <a:xfrm>
            <a:off x="341944" y="1840739"/>
            <a:ext cx="2181383" cy="4116138"/>
          </a:xfrm>
          <a:custGeom>
            <a:avLst/>
            <a:gdLst>
              <a:gd name="csX0" fmla="*/ 0 w 2181383"/>
              <a:gd name="csY0" fmla="*/ 0 h 4116138"/>
              <a:gd name="csX1" fmla="*/ 501718 w 2181383"/>
              <a:gd name="csY1" fmla="*/ 0 h 4116138"/>
              <a:gd name="csX2" fmla="*/ 981622 w 2181383"/>
              <a:gd name="csY2" fmla="*/ 0 h 4116138"/>
              <a:gd name="csX3" fmla="*/ 1526968 w 2181383"/>
              <a:gd name="csY3" fmla="*/ 0 h 4116138"/>
              <a:gd name="csX4" fmla="*/ 2181383 w 2181383"/>
              <a:gd name="csY4" fmla="*/ 0 h 4116138"/>
              <a:gd name="csX5" fmla="*/ 2181383 w 2181383"/>
              <a:gd name="csY5" fmla="*/ 644862 h 4116138"/>
              <a:gd name="csX6" fmla="*/ 2181383 w 2181383"/>
              <a:gd name="csY6" fmla="*/ 1330885 h 4116138"/>
              <a:gd name="csX7" fmla="*/ 2181383 w 2181383"/>
              <a:gd name="csY7" fmla="*/ 1934585 h 4116138"/>
              <a:gd name="csX8" fmla="*/ 2181383 w 2181383"/>
              <a:gd name="csY8" fmla="*/ 2620608 h 4116138"/>
              <a:gd name="csX9" fmla="*/ 2181383 w 2181383"/>
              <a:gd name="csY9" fmla="*/ 3265469 h 4116138"/>
              <a:gd name="csX10" fmla="*/ 2181383 w 2181383"/>
              <a:gd name="csY10" fmla="*/ 4116138 h 4116138"/>
              <a:gd name="csX11" fmla="*/ 1614223 w 2181383"/>
              <a:gd name="csY11" fmla="*/ 4116138 h 4116138"/>
              <a:gd name="csX12" fmla="*/ 1112505 w 2181383"/>
              <a:gd name="csY12" fmla="*/ 4116138 h 4116138"/>
              <a:gd name="csX13" fmla="*/ 567160 w 2181383"/>
              <a:gd name="csY13" fmla="*/ 4116138 h 4116138"/>
              <a:gd name="csX14" fmla="*/ 0 w 2181383"/>
              <a:gd name="csY14" fmla="*/ 4116138 h 4116138"/>
              <a:gd name="csX15" fmla="*/ 0 w 2181383"/>
              <a:gd name="csY15" fmla="*/ 3347792 h 4116138"/>
              <a:gd name="csX16" fmla="*/ 0 w 2181383"/>
              <a:gd name="csY16" fmla="*/ 2702931 h 4116138"/>
              <a:gd name="csX17" fmla="*/ 0 w 2181383"/>
              <a:gd name="csY17" fmla="*/ 1975746 h 4116138"/>
              <a:gd name="csX18" fmla="*/ 0 w 2181383"/>
              <a:gd name="csY18" fmla="*/ 1330885 h 4116138"/>
              <a:gd name="csX19" fmla="*/ 0 w 2181383"/>
              <a:gd name="csY19" fmla="*/ 768346 h 4116138"/>
              <a:gd name="csX20" fmla="*/ 0 w 2181383"/>
              <a:gd name="csY20" fmla="*/ 0 h 411613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2181383" h="4116138" fill="none" extrusionOk="0">
                <a:moveTo>
                  <a:pt x="0" y="0"/>
                </a:moveTo>
                <a:cubicBezTo>
                  <a:pt x="197764" y="1850"/>
                  <a:pt x="253520" y="-5076"/>
                  <a:pt x="501718" y="0"/>
                </a:cubicBezTo>
                <a:cubicBezTo>
                  <a:pt x="749916" y="5076"/>
                  <a:pt x="868300" y="4656"/>
                  <a:pt x="981622" y="0"/>
                </a:cubicBezTo>
                <a:cubicBezTo>
                  <a:pt x="1094944" y="-4656"/>
                  <a:pt x="1309306" y="26578"/>
                  <a:pt x="1526968" y="0"/>
                </a:cubicBezTo>
                <a:cubicBezTo>
                  <a:pt x="1744630" y="-26578"/>
                  <a:pt x="1970897" y="3392"/>
                  <a:pt x="2181383" y="0"/>
                </a:cubicBezTo>
                <a:cubicBezTo>
                  <a:pt x="2162088" y="211653"/>
                  <a:pt x="2150265" y="352806"/>
                  <a:pt x="2181383" y="644862"/>
                </a:cubicBezTo>
                <a:cubicBezTo>
                  <a:pt x="2212501" y="936918"/>
                  <a:pt x="2176791" y="1007812"/>
                  <a:pt x="2181383" y="1330885"/>
                </a:cubicBezTo>
                <a:cubicBezTo>
                  <a:pt x="2185975" y="1653958"/>
                  <a:pt x="2199805" y="1669033"/>
                  <a:pt x="2181383" y="1934585"/>
                </a:cubicBezTo>
                <a:cubicBezTo>
                  <a:pt x="2162961" y="2200137"/>
                  <a:pt x="2173996" y="2351922"/>
                  <a:pt x="2181383" y="2620608"/>
                </a:cubicBezTo>
                <a:cubicBezTo>
                  <a:pt x="2188770" y="2889294"/>
                  <a:pt x="2167224" y="3036083"/>
                  <a:pt x="2181383" y="3265469"/>
                </a:cubicBezTo>
                <a:cubicBezTo>
                  <a:pt x="2195542" y="3494855"/>
                  <a:pt x="2207452" y="3711975"/>
                  <a:pt x="2181383" y="4116138"/>
                </a:cubicBezTo>
                <a:cubicBezTo>
                  <a:pt x="1927604" y="4123879"/>
                  <a:pt x="1798341" y="4107125"/>
                  <a:pt x="1614223" y="4116138"/>
                </a:cubicBezTo>
                <a:cubicBezTo>
                  <a:pt x="1430105" y="4125151"/>
                  <a:pt x="1240580" y="4131813"/>
                  <a:pt x="1112505" y="4116138"/>
                </a:cubicBezTo>
                <a:cubicBezTo>
                  <a:pt x="984430" y="4100463"/>
                  <a:pt x="777624" y="4092919"/>
                  <a:pt x="567160" y="4116138"/>
                </a:cubicBezTo>
                <a:cubicBezTo>
                  <a:pt x="356697" y="4139357"/>
                  <a:pt x="279720" y="4120027"/>
                  <a:pt x="0" y="4116138"/>
                </a:cubicBezTo>
                <a:cubicBezTo>
                  <a:pt x="26667" y="3826122"/>
                  <a:pt x="6617" y="3586333"/>
                  <a:pt x="0" y="3347792"/>
                </a:cubicBezTo>
                <a:cubicBezTo>
                  <a:pt x="-6617" y="3109251"/>
                  <a:pt x="18235" y="2853930"/>
                  <a:pt x="0" y="2702931"/>
                </a:cubicBezTo>
                <a:cubicBezTo>
                  <a:pt x="-18235" y="2551932"/>
                  <a:pt x="256" y="2238849"/>
                  <a:pt x="0" y="1975746"/>
                </a:cubicBezTo>
                <a:cubicBezTo>
                  <a:pt x="-256" y="1712643"/>
                  <a:pt x="-25102" y="1499255"/>
                  <a:pt x="0" y="1330885"/>
                </a:cubicBezTo>
                <a:cubicBezTo>
                  <a:pt x="25102" y="1162515"/>
                  <a:pt x="-2918" y="882232"/>
                  <a:pt x="0" y="768346"/>
                </a:cubicBezTo>
                <a:cubicBezTo>
                  <a:pt x="2918" y="654460"/>
                  <a:pt x="32611" y="269059"/>
                  <a:pt x="0" y="0"/>
                </a:cubicBezTo>
                <a:close/>
              </a:path>
              <a:path w="2181383" h="4116138" stroke="0" extrusionOk="0">
                <a:moveTo>
                  <a:pt x="0" y="0"/>
                </a:moveTo>
                <a:cubicBezTo>
                  <a:pt x="113777" y="-11654"/>
                  <a:pt x="277449" y="-24337"/>
                  <a:pt x="545346" y="0"/>
                </a:cubicBezTo>
                <a:cubicBezTo>
                  <a:pt x="813243" y="24337"/>
                  <a:pt x="832802" y="25905"/>
                  <a:pt x="1068878" y="0"/>
                </a:cubicBezTo>
                <a:cubicBezTo>
                  <a:pt x="1304954" y="-25905"/>
                  <a:pt x="1352269" y="-24281"/>
                  <a:pt x="1592410" y="0"/>
                </a:cubicBezTo>
                <a:cubicBezTo>
                  <a:pt x="1832551" y="24281"/>
                  <a:pt x="1974344" y="1983"/>
                  <a:pt x="2181383" y="0"/>
                </a:cubicBezTo>
                <a:cubicBezTo>
                  <a:pt x="2190963" y="268401"/>
                  <a:pt x="2162693" y="428745"/>
                  <a:pt x="2181383" y="562539"/>
                </a:cubicBezTo>
                <a:cubicBezTo>
                  <a:pt x="2200073" y="696333"/>
                  <a:pt x="2200430" y="1010778"/>
                  <a:pt x="2181383" y="1330885"/>
                </a:cubicBezTo>
                <a:cubicBezTo>
                  <a:pt x="2162336" y="1650992"/>
                  <a:pt x="2190476" y="1685628"/>
                  <a:pt x="2181383" y="2016908"/>
                </a:cubicBezTo>
                <a:cubicBezTo>
                  <a:pt x="2172290" y="2348188"/>
                  <a:pt x="2191918" y="2399347"/>
                  <a:pt x="2181383" y="2579446"/>
                </a:cubicBezTo>
                <a:cubicBezTo>
                  <a:pt x="2170848" y="2759545"/>
                  <a:pt x="2177950" y="3002244"/>
                  <a:pt x="2181383" y="3224308"/>
                </a:cubicBezTo>
                <a:cubicBezTo>
                  <a:pt x="2184816" y="3446372"/>
                  <a:pt x="2213765" y="3857142"/>
                  <a:pt x="2181383" y="4116138"/>
                </a:cubicBezTo>
                <a:cubicBezTo>
                  <a:pt x="1946051" y="4138891"/>
                  <a:pt x="1838860" y="4116166"/>
                  <a:pt x="1701479" y="4116138"/>
                </a:cubicBezTo>
                <a:cubicBezTo>
                  <a:pt x="1564098" y="4116110"/>
                  <a:pt x="1381697" y="4094268"/>
                  <a:pt x="1112505" y="4116138"/>
                </a:cubicBezTo>
                <a:cubicBezTo>
                  <a:pt x="843313" y="4138008"/>
                  <a:pt x="689045" y="4088877"/>
                  <a:pt x="545346" y="4116138"/>
                </a:cubicBezTo>
                <a:cubicBezTo>
                  <a:pt x="401647" y="4143399"/>
                  <a:pt x="153707" y="4143267"/>
                  <a:pt x="0" y="4116138"/>
                </a:cubicBezTo>
                <a:cubicBezTo>
                  <a:pt x="-8128" y="3901375"/>
                  <a:pt x="-4117" y="3740949"/>
                  <a:pt x="0" y="3471276"/>
                </a:cubicBezTo>
                <a:cubicBezTo>
                  <a:pt x="4117" y="3201603"/>
                  <a:pt x="10915" y="2985956"/>
                  <a:pt x="0" y="2744092"/>
                </a:cubicBezTo>
                <a:cubicBezTo>
                  <a:pt x="-10915" y="2502228"/>
                  <a:pt x="886" y="2231569"/>
                  <a:pt x="0" y="2058069"/>
                </a:cubicBezTo>
                <a:cubicBezTo>
                  <a:pt x="-886" y="1884569"/>
                  <a:pt x="27304" y="1533475"/>
                  <a:pt x="0" y="1289723"/>
                </a:cubicBezTo>
                <a:cubicBezTo>
                  <a:pt x="-27304" y="1045971"/>
                  <a:pt x="18928" y="924436"/>
                  <a:pt x="0" y="686023"/>
                </a:cubicBezTo>
                <a:cubicBezTo>
                  <a:pt x="-18928" y="447610"/>
                  <a:pt x="17602" y="220028"/>
                  <a:pt x="0" y="0"/>
                </a:cubicBezTo>
                <a:close/>
              </a:path>
            </a:pathLst>
          </a:custGeom>
          <a:ln>
            <a:solidFill>
              <a:srgbClr val="692B7A"/>
            </a:solidFill>
            <a:extLst>
              <a:ext uri="{C807C97D-BFC1-408E-A445-0C87EB9F89A2}">
                <ask:lineSketchStyleProps xmlns:ask="http://schemas.microsoft.com/office/drawing/2018/sketchyshapes" sd="4198865272">
                  <a:prstGeom prst="rect">
                    <a:avLst/>
                  </a:prstGeom>
                  <ask:type>
                    <ask:lineSketchFreehand/>
                  </ask:type>
                </ask:lineSketchStyleProps>
              </a:ext>
            </a:extLst>
          </a:ln>
        </p:spPr>
      </p:pic>
      <p:grpSp>
        <p:nvGrpSpPr>
          <p:cNvPr id="23" name="Groep 22">
            <a:extLst>
              <a:ext uri="{FF2B5EF4-FFF2-40B4-BE49-F238E27FC236}">
                <a16:creationId xmlns:a16="http://schemas.microsoft.com/office/drawing/2014/main" id="{58BD378E-6DC8-5226-934A-DAC332B579E2}"/>
              </a:ext>
            </a:extLst>
          </p:cNvPr>
          <p:cNvGrpSpPr>
            <a:grpSpLocks noGrp="1" noUngrp="1" noRot="1" noMove="1" noResize="1"/>
          </p:cNvGrpSpPr>
          <p:nvPr/>
        </p:nvGrpSpPr>
        <p:grpSpPr>
          <a:xfrm>
            <a:off x="7287676" y="864347"/>
            <a:ext cx="4501185" cy="2531917"/>
            <a:chOff x="7287676" y="864347"/>
            <a:chExt cx="4501185" cy="2531917"/>
          </a:xfrm>
        </p:grpSpPr>
        <p:pic>
          <p:nvPicPr>
            <p:cNvPr id="21" name="Afbeelding 20">
              <a:hlinkClick r:id="rId3"/>
              <a:extLst>
                <a:ext uri="{FF2B5EF4-FFF2-40B4-BE49-F238E27FC236}">
                  <a16:creationId xmlns:a16="http://schemas.microsoft.com/office/drawing/2014/main" id="{1D7AF327-80BA-BDC9-59CA-D0B53984944F}"/>
                </a:ext>
              </a:extLst>
            </p:cNvPr>
            <p:cNvPicPr>
              <a:picLocks noGrp="1" noRot="1" noChangeAspect="1" noMove="1" noResize="1" noEditPoints="1" noAdjustHandles="1" noChangeArrowheads="1" noChangeShapeType="1" noCrop="1"/>
            </p:cNvPicPr>
            <p:nvPr/>
          </p:nvPicPr>
          <p:blipFill>
            <a:blip r:embed="rId4" cstate="screen">
              <a:extLst>
                <a:ext uri="{28A0092B-C50C-407E-A947-70E740481C1C}">
                  <a14:useLocalDpi xmlns:a14="http://schemas.microsoft.com/office/drawing/2010/main"/>
                </a:ext>
              </a:extLst>
            </a:blip>
            <a:srcRect/>
            <a:stretch/>
          </p:blipFill>
          <p:spPr>
            <a:xfrm>
              <a:off x="7287676" y="864347"/>
              <a:ext cx="4501185" cy="2531917"/>
            </a:xfrm>
            <a:custGeom>
              <a:avLst/>
              <a:gdLst>
                <a:gd name="csX0" fmla="*/ 0 w 4501185"/>
                <a:gd name="csY0" fmla="*/ 0 h 2531917"/>
                <a:gd name="csX1" fmla="*/ 643026 w 4501185"/>
                <a:gd name="csY1" fmla="*/ 0 h 2531917"/>
                <a:gd name="csX2" fmla="*/ 1331065 w 4501185"/>
                <a:gd name="csY2" fmla="*/ 0 h 2531917"/>
                <a:gd name="csX3" fmla="*/ 2064115 w 4501185"/>
                <a:gd name="csY3" fmla="*/ 0 h 2531917"/>
                <a:gd name="csX4" fmla="*/ 2752153 w 4501185"/>
                <a:gd name="csY4" fmla="*/ 0 h 2531917"/>
                <a:gd name="csX5" fmla="*/ 3260144 w 4501185"/>
                <a:gd name="csY5" fmla="*/ 0 h 2531917"/>
                <a:gd name="csX6" fmla="*/ 4501185 w 4501185"/>
                <a:gd name="csY6" fmla="*/ 0 h 2531917"/>
                <a:gd name="csX7" fmla="*/ 4501185 w 4501185"/>
                <a:gd name="csY7" fmla="*/ 557022 h 2531917"/>
                <a:gd name="csX8" fmla="*/ 4501185 w 4501185"/>
                <a:gd name="csY8" fmla="*/ 1164682 h 2531917"/>
                <a:gd name="csX9" fmla="*/ 4501185 w 4501185"/>
                <a:gd name="csY9" fmla="*/ 1772342 h 2531917"/>
                <a:gd name="csX10" fmla="*/ 4501185 w 4501185"/>
                <a:gd name="csY10" fmla="*/ 2531917 h 2531917"/>
                <a:gd name="csX11" fmla="*/ 3813147 w 4501185"/>
                <a:gd name="csY11" fmla="*/ 2531917 h 2531917"/>
                <a:gd name="csX12" fmla="*/ 3125108 w 4501185"/>
                <a:gd name="csY12" fmla="*/ 2531917 h 2531917"/>
                <a:gd name="csX13" fmla="*/ 2392058 w 4501185"/>
                <a:gd name="csY13" fmla="*/ 2531917 h 2531917"/>
                <a:gd name="csX14" fmla="*/ 1794044 w 4501185"/>
                <a:gd name="csY14" fmla="*/ 2531917 h 2531917"/>
                <a:gd name="csX15" fmla="*/ 1060994 w 4501185"/>
                <a:gd name="csY15" fmla="*/ 2531917 h 2531917"/>
                <a:gd name="csX16" fmla="*/ 0 w 4501185"/>
                <a:gd name="csY16" fmla="*/ 2531917 h 2531917"/>
                <a:gd name="csX17" fmla="*/ 0 w 4501185"/>
                <a:gd name="csY17" fmla="*/ 1873619 h 2531917"/>
                <a:gd name="csX18" fmla="*/ 0 w 4501185"/>
                <a:gd name="csY18" fmla="*/ 1265959 h 2531917"/>
                <a:gd name="csX19" fmla="*/ 0 w 4501185"/>
                <a:gd name="csY19" fmla="*/ 632979 h 2531917"/>
                <a:gd name="csX20" fmla="*/ 0 w 4501185"/>
                <a:gd name="csY20" fmla="*/ 0 h 253191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4501185" h="2531917" fill="none" extrusionOk="0">
                  <a:moveTo>
                    <a:pt x="0" y="0"/>
                  </a:moveTo>
                  <a:cubicBezTo>
                    <a:pt x="269084" y="11414"/>
                    <a:pt x="363778" y="-25649"/>
                    <a:pt x="643026" y="0"/>
                  </a:cubicBezTo>
                  <a:cubicBezTo>
                    <a:pt x="922274" y="25649"/>
                    <a:pt x="1050689" y="20766"/>
                    <a:pt x="1331065" y="0"/>
                  </a:cubicBezTo>
                  <a:cubicBezTo>
                    <a:pt x="1611441" y="-20766"/>
                    <a:pt x="1886337" y="25725"/>
                    <a:pt x="2064115" y="0"/>
                  </a:cubicBezTo>
                  <a:cubicBezTo>
                    <a:pt x="2241893" y="-25725"/>
                    <a:pt x="2446296" y="8618"/>
                    <a:pt x="2752153" y="0"/>
                  </a:cubicBezTo>
                  <a:cubicBezTo>
                    <a:pt x="3058010" y="-8618"/>
                    <a:pt x="3092997" y="19950"/>
                    <a:pt x="3260144" y="0"/>
                  </a:cubicBezTo>
                  <a:cubicBezTo>
                    <a:pt x="3427291" y="-19950"/>
                    <a:pt x="4024186" y="18004"/>
                    <a:pt x="4501185" y="0"/>
                  </a:cubicBezTo>
                  <a:cubicBezTo>
                    <a:pt x="4479565" y="147166"/>
                    <a:pt x="4505779" y="336926"/>
                    <a:pt x="4501185" y="557022"/>
                  </a:cubicBezTo>
                  <a:cubicBezTo>
                    <a:pt x="4496591" y="777118"/>
                    <a:pt x="4487616" y="884150"/>
                    <a:pt x="4501185" y="1164682"/>
                  </a:cubicBezTo>
                  <a:cubicBezTo>
                    <a:pt x="4514754" y="1445214"/>
                    <a:pt x="4518654" y="1614476"/>
                    <a:pt x="4501185" y="1772342"/>
                  </a:cubicBezTo>
                  <a:cubicBezTo>
                    <a:pt x="4483716" y="1930208"/>
                    <a:pt x="4476457" y="2306774"/>
                    <a:pt x="4501185" y="2531917"/>
                  </a:cubicBezTo>
                  <a:cubicBezTo>
                    <a:pt x="4221465" y="2557481"/>
                    <a:pt x="4137875" y="2505177"/>
                    <a:pt x="3813147" y="2531917"/>
                  </a:cubicBezTo>
                  <a:cubicBezTo>
                    <a:pt x="3488419" y="2558657"/>
                    <a:pt x="3387363" y="2509961"/>
                    <a:pt x="3125108" y="2531917"/>
                  </a:cubicBezTo>
                  <a:cubicBezTo>
                    <a:pt x="2862853" y="2553873"/>
                    <a:pt x="2586186" y="2535274"/>
                    <a:pt x="2392058" y="2531917"/>
                  </a:cubicBezTo>
                  <a:cubicBezTo>
                    <a:pt x="2197930" y="2528561"/>
                    <a:pt x="1985794" y="2526199"/>
                    <a:pt x="1794044" y="2531917"/>
                  </a:cubicBezTo>
                  <a:cubicBezTo>
                    <a:pt x="1602294" y="2537635"/>
                    <a:pt x="1219149" y="2556506"/>
                    <a:pt x="1060994" y="2531917"/>
                  </a:cubicBezTo>
                  <a:cubicBezTo>
                    <a:pt x="902839" y="2507329"/>
                    <a:pt x="422208" y="2556749"/>
                    <a:pt x="0" y="2531917"/>
                  </a:cubicBezTo>
                  <a:cubicBezTo>
                    <a:pt x="-11360" y="2377405"/>
                    <a:pt x="13580" y="2121346"/>
                    <a:pt x="0" y="1873619"/>
                  </a:cubicBezTo>
                  <a:cubicBezTo>
                    <a:pt x="-13580" y="1625892"/>
                    <a:pt x="-10222" y="1437682"/>
                    <a:pt x="0" y="1265959"/>
                  </a:cubicBezTo>
                  <a:cubicBezTo>
                    <a:pt x="10222" y="1094236"/>
                    <a:pt x="27316" y="809069"/>
                    <a:pt x="0" y="632979"/>
                  </a:cubicBezTo>
                  <a:cubicBezTo>
                    <a:pt x="-27316" y="456889"/>
                    <a:pt x="10300" y="139763"/>
                    <a:pt x="0" y="0"/>
                  </a:cubicBezTo>
                  <a:close/>
                </a:path>
                <a:path w="4501185" h="2531917" stroke="0" extrusionOk="0">
                  <a:moveTo>
                    <a:pt x="0" y="0"/>
                  </a:moveTo>
                  <a:cubicBezTo>
                    <a:pt x="225028" y="23438"/>
                    <a:pt x="542445" y="17611"/>
                    <a:pt x="688038" y="0"/>
                  </a:cubicBezTo>
                  <a:cubicBezTo>
                    <a:pt x="833631" y="-17611"/>
                    <a:pt x="996983" y="-21245"/>
                    <a:pt x="1241041" y="0"/>
                  </a:cubicBezTo>
                  <a:cubicBezTo>
                    <a:pt x="1485099" y="21245"/>
                    <a:pt x="1621082" y="-20007"/>
                    <a:pt x="1929079" y="0"/>
                  </a:cubicBezTo>
                  <a:cubicBezTo>
                    <a:pt x="2237076" y="20007"/>
                    <a:pt x="2249280" y="-15890"/>
                    <a:pt x="2437070" y="0"/>
                  </a:cubicBezTo>
                  <a:cubicBezTo>
                    <a:pt x="2624860" y="15890"/>
                    <a:pt x="2727805" y="-2606"/>
                    <a:pt x="2990073" y="0"/>
                  </a:cubicBezTo>
                  <a:cubicBezTo>
                    <a:pt x="3252341" y="2606"/>
                    <a:pt x="3513123" y="-17724"/>
                    <a:pt x="3723123" y="0"/>
                  </a:cubicBezTo>
                  <a:cubicBezTo>
                    <a:pt x="3933123" y="17724"/>
                    <a:pt x="4278078" y="-1435"/>
                    <a:pt x="4501185" y="0"/>
                  </a:cubicBezTo>
                  <a:cubicBezTo>
                    <a:pt x="4527004" y="217987"/>
                    <a:pt x="4507711" y="360690"/>
                    <a:pt x="4501185" y="658298"/>
                  </a:cubicBezTo>
                  <a:cubicBezTo>
                    <a:pt x="4494659" y="955906"/>
                    <a:pt x="4511146" y="992985"/>
                    <a:pt x="4501185" y="1215320"/>
                  </a:cubicBezTo>
                  <a:cubicBezTo>
                    <a:pt x="4491224" y="1437655"/>
                    <a:pt x="4495471" y="1532006"/>
                    <a:pt x="4501185" y="1848299"/>
                  </a:cubicBezTo>
                  <a:cubicBezTo>
                    <a:pt x="4506899" y="2164592"/>
                    <a:pt x="4527381" y="2237197"/>
                    <a:pt x="4501185" y="2531917"/>
                  </a:cubicBezTo>
                  <a:cubicBezTo>
                    <a:pt x="4215911" y="2502519"/>
                    <a:pt x="4109708" y="2508018"/>
                    <a:pt x="3858159" y="2531917"/>
                  </a:cubicBezTo>
                  <a:cubicBezTo>
                    <a:pt x="3606610" y="2555816"/>
                    <a:pt x="3458317" y="2520211"/>
                    <a:pt x="3350168" y="2531917"/>
                  </a:cubicBezTo>
                  <a:cubicBezTo>
                    <a:pt x="3242019" y="2543623"/>
                    <a:pt x="2911430" y="2537987"/>
                    <a:pt x="2662129" y="2531917"/>
                  </a:cubicBezTo>
                  <a:cubicBezTo>
                    <a:pt x="2412828" y="2525847"/>
                    <a:pt x="2252018" y="2524256"/>
                    <a:pt x="2109127" y="2531917"/>
                  </a:cubicBezTo>
                  <a:cubicBezTo>
                    <a:pt x="1966236" y="2539578"/>
                    <a:pt x="1767173" y="2530323"/>
                    <a:pt x="1511112" y="2531917"/>
                  </a:cubicBezTo>
                  <a:cubicBezTo>
                    <a:pt x="1255052" y="2533511"/>
                    <a:pt x="1136258" y="2511714"/>
                    <a:pt x="868086" y="2531917"/>
                  </a:cubicBezTo>
                  <a:cubicBezTo>
                    <a:pt x="599914" y="2552120"/>
                    <a:pt x="303100" y="2549117"/>
                    <a:pt x="0" y="2531917"/>
                  </a:cubicBezTo>
                  <a:cubicBezTo>
                    <a:pt x="-1131" y="2330744"/>
                    <a:pt x="-6909" y="1998749"/>
                    <a:pt x="0" y="1848299"/>
                  </a:cubicBezTo>
                  <a:cubicBezTo>
                    <a:pt x="6909" y="1697849"/>
                    <a:pt x="-11869" y="1362706"/>
                    <a:pt x="0" y="1164682"/>
                  </a:cubicBezTo>
                  <a:cubicBezTo>
                    <a:pt x="11869" y="966658"/>
                    <a:pt x="5029" y="872555"/>
                    <a:pt x="0" y="607660"/>
                  </a:cubicBezTo>
                  <a:cubicBezTo>
                    <a:pt x="-5029" y="342765"/>
                    <a:pt x="-23384" y="236528"/>
                    <a:pt x="0" y="0"/>
                  </a:cubicBezTo>
                  <a:close/>
                </a:path>
              </a:pathLst>
            </a:custGeom>
            <a:ln>
              <a:solidFill>
                <a:srgbClr val="692B7A"/>
              </a:solidFill>
              <a:extLst>
                <a:ext uri="{C807C97D-BFC1-408E-A445-0C87EB9F89A2}">
                  <ask:lineSketchStyleProps xmlns:ask="http://schemas.microsoft.com/office/drawing/2018/sketchyshapes" sd="1052891677">
                    <a:prstGeom prst="rect">
                      <a:avLst/>
                    </a:prstGeom>
                    <ask:type>
                      <ask:lineSketchFreehand/>
                    </ask:type>
                  </ask:lineSketchStyleProps>
                </a:ext>
              </a:extLst>
            </a:ln>
          </p:spPr>
        </p:pic>
        <p:pic>
          <p:nvPicPr>
            <p:cNvPr id="22" name="Afbeelding 21" descr="Afbeelding met Graphics, Kleurrijkheid, cirkel, paars&#10;&#10;Door AI gegenereerde inhoud is mogelijk onjuist.">
              <a:hlinkClick r:id="rId3"/>
              <a:extLst>
                <a:ext uri="{FF2B5EF4-FFF2-40B4-BE49-F238E27FC236}">
                  <a16:creationId xmlns:a16="http://schemas.microsoft.com/office/drawing/2014/main" id="{4B7E71F6-1F7F-E1FF-3FC7-42BEB90AD5E4}"/>
                </a:ext>
              </a:extLst>
            </p:cNvPr>
            <p:cNvPicPr>
              <a:picLocks noGrp="1" noRot="1" noChangeAspect="1" noMove="1" noResize="1" noEditPoints="1" noAdjustHandles="1" noChangeArrowheads="1" noChangeShapeType="1" noCrop="1"/>
            </p:cNvPicPr>
            <p:nvPr/>
          </p:nvPicPr>
          <p:blipFill>
            <a:blip r:embed="rId5" cstate="email">
              <a:extLst>
                <a:ext uri="{28A0092B-C50C-407E-A947-70E740481C1C}">
                  <a14:useLocalDpi xmlns:a14="http://schemas.microsoft.com/office/drawing/2010/main"/>
                </a:ext>
              </a:extLst>
            </a:blip>
            <a:stretch>
              <a:fillRect/>
            </a:stretch>
          </p:blipFill>
          <p:spPr>
            <a:xfrm>
              <a:off x="9233589" y="1699851"/>
              <a:ext cx="891463" cy="836985"/>
            </a:xfrm>
            <a:prstGeom prst="rect">
              <a:avLst/>
            </a:prstGeom>
            <a:effectLst>
              <a:outerShdw blurRad="50800" dist="38100" dir="5400000" algn="t" rotWithShape="0">
                <a:prstClr val="black">
                  <a:alpha val="40000"/>
                </a:prstClr>
              </a:outerShdw>
            </a:effectLst>
          </p:spPr>
        </p:pic>
      </p:grpSp>
    </p:spTree>
    <p:extLst>
      <p:ext uri="{BB962C8B-B14F-4D97-AF65-F5344CB8AC3E}">
        <p14:creationId xmlns:p14="http://schemas.microsoft.com/office/powerpoint/2010/main" val="39775088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92286E-C0EA-9FD7-B73F-4362A01B1C9F}"/>
            </a:ext>
          </a:extLst>
        </p:cNvPr>
        <p:cNvGrpSpPr/>
        <p:nvPr/>
      </p:nvGrpSpPr>
      <p:grpSpPr>
        <a:xfrm>
          <a:off x="0" y="0"/>
          <a:ext cx="0" cy="0"/>
          <a:chOff x="0" y="0"/>
          <a:chExt cx="0" cy="0"/>
        </a:xfrm>
      </p:grpSpPr>
      <p:pic>
        <p:nvPicPr>
          <p:cNvPr id="12" name="Tijdelijke aanduiding voor afbeelding 11">
            <a:hlinkClick r:id="rId2"/>
            <a:extLst>
              <a:ext uri="{FF2B5EF4-FFF2-40B4-BE49-F238E27FC236}">
                <a16:creationId xmlns:a16="http://schemas.microsoft.com/office/drawing/2014/main" id="{3FFF6B03-8977-2DAE-FAD3-1AAD7A9A70A1}"/>
              </a:ext>
            </a:extLst>
          </p:cNvPr>
          <p:cNvPicPr>
            <a:picLocks noGrp="1" noRot="1" noChangeAspect="1" noMove="1" noResize="1" noEditPoints="1" noAdjustHandles="1" noChangeArrowheads="1" noChangeShapeType="1" noCrop="1"/>
          </p:cNvPicPr>
          <p:nvPr>
            <p:ph type="pic" idx="1000"/>
          </p:nvPr>
        </p:nvPicPr>
        <p:blipFill>
          <a:blip r:embed="rId3" cstate="print">
            <a:extLst>
              <a:ext uri="{28A0092B-C50C-407E-A947-70E740481C1C}">
                <a14:useLocalDpi xmlns:a14="http://schemas.microsoft.com/office/drawing/2010/main"/>
              </a:ext>
            </a:extLst>
          </a:blip>
          <a:srcRect/>
          <a:stretch/>
        </p:blipFill>
        <p:spPr bwMode="auto">
          <a:custGeom>
            <a:avLst/>
            <a:gdLst>
              <a:gd name="connsiteX0" fmla="*/ 4003003 w 11795924"/>
              <a:gd name="connsiteY0" fmla="*/ 721 h 6088126"/>
              <a:gd name="connsiteX1" fmla="*/ 4162505 w 11795924"/>
              <a:gd name="connsiteY1" fmla="*/ 14734 h 6088126"/>
              <a:gd name="connsiteX2" fmla="*/ 4263134 w 11795924"/>
              <a:gd name="connsiteY2" fmla="*/ 32512 h 6088126"/>
              <a:gd name="connsiteX3" fmla="*/ 4346937 w 11795924"/>
              <a:gd name="connsiteY3" fmla="*/ 32512 h 6088126"/>
              <a:gd name="connsiteX4" fmla="*/ 4529781 w 11795924"/>
              <a:gd name="connsiteY4" fmla="*/ 32512 h 6088126"/>
              <a:gd name="connsiteX5" fmla="*/ 4696118 w 11795924"/>
              <a:gd name="connsiteY5" fmla="*/ 32512 h 6088126"/>
              <a:gd name="connsiteX6" fmla="*/ 4839600 w 11795924"/>
              <a:gd name="connsiteY6" fmla="*/ 33464 h 6088126"/>
              <a:gd name="connsiteX7" fmla="*/ 4880232 w 11795924"/>
              <a:gd name="connsiteY7" fmla="*/ 14734 h 6088126"/>
              <a:gd name="connsiteX8" fmla="*/ 4910071 w 11795924"/>
              <a:gd name="connsiteY8" fmla="*/ 15051 h 6088126"/>
              <a:gd name="connsiteX9" fmla="*/ 4980542 w 11795924"/>
              <a:gd name="connsiteY9" fmla="*/ 4258 h 6088126"/>
              <a:gd name="connsiteX10" fmla="*/ 5177353 w 11795924"/>
              <a:gd name="connsiteY10" fmla="*/ 4575 h 6088126"/>
              <a:gd name="connsiteX11" fmla="*/ 5439874 w 11795924"/>
              <a:gd name="connsiteY11" fmla="*/ 4575 h 6088126"/>
              <a:gd name="connsiteX12" fmla="*/ 5585578 w 11795924"/>
              <a:gd name="connsiteY12" fmla="*/ 6797 h 6088126"/>
              <a:gd name="connsiteX13" fmla="*/ 5703347 w 11795924"/>
              <a:gd name="connsiteY13" fmla="*/ 14099 h 6088126"/>
              <a:gd name="connsiteX14" fmla="*/ 5781437 w 11795924"/>
              <a:gd name="connsiteY14" fmla="*/ 32829 h 6088126"/>
              <a:gd name="connsiteX15" fmla="*/ 5830322 w 11795924"/>
              <a:gd name="connsiteY15" fmla="*/ 32194 h 6088126"/>
              <a:gd name="connsiteX16" fmla="*/ 5936663 w 11795924"/>
              <a:gd name="connsiteY16" fmla="*/ 36004 h 6088126"/>
              <a:gd name="connsiteX17" fmla="*/ 6117920 w 11795924"/>
              <a:gd name="connsiteY17" fmla="*/ 46480 h 6088126"/>
              <a:gd name="connsiteX18" fmla="*/ 6432183 w 11795924"/>
              <a:gd name="connsiteY18" fmla="*/ 36004 h 6088126"/>
              <a:gd name="connsiteX19" fmla="*/ 7217841 w 11795924"/>
              <a:gd name="connsiteY19" fmla="*/ 32512 h 6088126"/>
              <a:gd name="connsiteX20" fmla="*/ 7594957 w 11795924"/>
              <a:gd name="connsiteY20" fmla="*/ 32512 h 6088126"/>
              <a:gd name="connsiteX21" fmla="*/ 7828908 w 11795924"/>
              <a:gd name="connsiteY21" fmla="*/ 43940 h 6088126"/>
              <a:gd name="connsiteX22" fmla="*/ 7932710 w 11795924"/>
              <a:gd name="connsiteY22" fmla="*/ 46480 h 6088126"/>
              <a:gd name="connsiteX23" fmla="*/ 8039369 w 11795924"/>
              <a:gd name="connsiteY23" fmla="*/ 60449 h 6088126"/>
              <a:gd name="connsiteX24" fmla="*/ 8233640 w 11795924"/>
              <a:gd name="connsiteY24" fmla="*/ 60131 h 6088126"/>
              <a:gd name="connsiteX25" fmla="*/ 8316174 w 11795924"/>
              <a:gd name="connsiteY25" fmla="*/ 60131 h 6088126"/>
              <a:gd name="connsiteX26" fmla="*/ 8400613 w 11795924"/>
              <a:gd name="connsiteY26" fmla="*/ 49337 h 6088126"/>
              <a:gd name="connsiteX27" fmla="*/ 8794870 w 11795924"/>
              <a:gd name="connsiteY27" fmla="*/ 46480 h 6088126"/>
              <a:gd name="connsiteX28" fmla="*/ 9478630 w 11795924"/>
              <a:gd name="connsiteY28" fmla="*/ 32512 h 6088126"/>
              <a:gd name="connsiteX29" fmla="*/ 9691948 w 11795924"/>
              <a:gd name="connsiteY29" fmla="*/ 4575 h 6088126"/>
              <a:gd name="connsiteX30" fmla="*/ 9852254 w 11795924"/>
              <a:gd name="connsiteY30" fmla="*/ 4575 h 6088126"/>
              <a:gd name="connsiteX31" fmla="*/ 10218260 w 11795924"/>
              <a:gd name="connsiteY31" fmla="*/ 4575 h 6088126"/>
              <a:gd name="connsiteX32" fmla="*/ 10327458 w 11795924"/>
              <a:gd name="connsiteY32" fmla="*/ 4258 h 6088126"/>
              <a:gd name="connsiteX33" fmla="*/ 10415388 w 11795924"/>
              <a:gd name="connsiteY33" fmla="*/ 15051 h 6088126"/>
              <a:gd name="connsiteX34" fmla="*/ 10582361 w 11795924"/>
              <a:gd name="connsiteY34" fmla="*/ 32512 h 6088126"/>
              <a:gd name="connsiteX35" fmla="*/ 10906782 w 11795924"/>
              <a:gd name="connsiteY35" fmla="*/ 36004 h 6088126"/>
              <a:gd name="connsiteX36" fmla="*/ 11090895 w 11795924"/>
              <a:gd name="connsiteY36" fmla="*/ 32512 h 6088126"/>
              <a:gd name="connsiteX37" fmla="*/ 11244853 w 11795924"/>
              <a:gd name="connsiteY37" fmla="*/ 15051 h 6088126"/>
              <a:gd name="connsiteX38" fmla="*/ 11412460 w 11795924"/>
              <a:gd name="connsiteY38" fmla="*/ 6797 h 6088126"/>
              <a:gd name="connsiteX39" fmla="*/ 11378811 w 11795924"/>
              <a:gd name="connsiteY39" fmla="*/ 95370 h 6088126"/>
              <a:gd name="connsiteX40" fmla="*/ 11388969 w 11795924"/>
              <a:gd name="connsiteY40" fmla="*/ 291879 h 6088126"/>
              <a:gd name="connsiteX41" fmla="*/ 11379129 w 11795924"/>
              <a:gd name="connsiteY41" fmla="*/ 595057 h 6088126"/>
              <a:gd name="connsiteX42" fmla="*/ 11378494 w 11795924"/>
              <a:gd name="connsiteY42" fmla="*/ 676010 h 6088126"/>
              <a:gd name="connsiteX43" fmla="*/ 11399127 w 11795924"/>
              <a:gd name="connsiteY43" fmla="*/ 730931 h 6088126"/>
              <a:gd name="connsiteX44" fmla="*/ 11399127 w 11795924"/>
              <a:gd name="connsiteY44" fmla="*/ 902043 h 6088126"/>
              <a:gd name="connsiteX45" fmla="*/ 11378494 w 11795924"/>
              <a:gd name="connsiteY45" fmla="*/ 974425 h 6088126"/>
              <a:gd name="connsiteX46" fmla="*/ 11389287 w 11795924"/>
              <a:gd name="connsiteY46" fmla="*/ 1044267 h 6088126"/>
              <a:gd name="connsiteX47" fmla="*/ 11406746 w 11795924"/>
              <a:gd name="connsiteY47" fmla="*/ 1175697 h 6088126"/>
              <a:gd name="connsiteX48" fmla="*/ 11378811 w 11795924"/>
              <a:gd name="connsiteY48" fmla="*/ 1336651 h 6088126"/>
              <a:gd name="connsiteX49" fmla="*/ 11386747 w 11795924"/>
              <a:gd name="connsiteY49" fmla="*/ 1517287 h 6088126"/>
              <a:gd name="connsiteX50" fmla="*/ 11388652 w 11795924"/>
              <a:gd name="connsiteY50" fmla="*/ 1730623 h 6088126"/>
              <a:gd name="connsiteX51" fmla="*/ 11379763 w 11795924"/>
              <a:gd name="connsiteY51" fmla="*/ 1892846 h 6088126"/>
              <a:gd name="connsiteX52" fmla="*/ 11399127 w 11795924"/>
              <a:gd name="connsiteY52" fmla="*/ 2510312 h 6088126"/>
              <a:gd name="connsiteX53" fmla="*/ 11388334 w 11795924"/>
              <a:gd name="connsiteY53" fmla="*/ 2675711 h 6088126"/>
              <a:gd name="connsiteX54" fmla="*/ 11390556 w 11795924"/>
              <a:gd name="connsiteY54" fmla="*/ 2784918 h 6088126"/>
              <a:gd name="connsiteX55" fmla="*/ 11381986 w 11795924"/>
              <a:gd name="connsiteY55" fmla="*/ 3129048 h 6088126"/>
              <a:gd name="connsiteX56" fmla="*/ 11398810 w 11795924"/>
              <a:gd name="connsiteY56" fmla="*/ 3199525 h 6088126"/>
              <a:gd name="connsiteX57" fmla="*/ 11396588 w 11795924"/>
              <a:gd name="connsiteY57" fmla="*/ 3372225 h 6088126"/>
              <a:gd name="connsiteX58" fmla="*/ 11388969 w 11795924"/>
              <a:gd name="connsiteY58" fmla="*/ 3531909 h 6088126"/>
              <a:gd name="connsiteX59" fmla="*/ 11405793 w 11795924"/>
              <a:gd name="connsiteY59" fmla="*/ 3685244 h 6088126"/>
              <a:gd name="connsiteX60" fmla="*/ 11419126 w 11795924"/>
              <a:gd name="connsiteY60" fmla="*/ 3863658 h 6088126"/>
              <a:gd name="connsiteX61" fmla="*/ 11406428 w 11795924"/>
              <a:gd name="connsiteY61" fmla="*/ 3960802 h 6088126"/>
              <a:gd name="connsiteX62" fmla="*/ 11409285 w 11795924"/>
              <a:gd name="connsiteY62" fmla="*/ 4036993 h 6088126"/>
              <a:gd name="connsiteX63" fmla="*/ 11407698 w 11795924"/>
              <a:gd name="connsiteY63" fmla="*/ 4354774 h 6088126"/>
              <a:gd name="connsiteX64" fmla="*/ 11563242 w 11795924"/>
              <a:gd name="connsiteY64" fmla="*/ 4344297 h 6088126"/>
              <a:gd name="connsiteX65" fmla="*/ 11702915 w 11795924"/>
              <a:gd name="connsiteY65" fmla="*/ 4347154 h 6088126"/>
              <a:gd name="connsiteX66" fmla="*/ 11795924 w 11795924"/>
              <a:gd name="connsiteY66" fmla="*/ 4361440 h 6088126"/>
              <a:gd name="connsiteX67" fmla="*/ 11795924 w 11795924"/>
              <a:gd name="connsiteY67" fmla="*/ 6050980 h 6088126"/>
              <a:gd name="connsiteX68" fmla="*/ 11760688 w 11795924"/>
              <a:gd name="connsiteY68" fmla="*/ 6051297 h 6088126"/>
              <a:gd name="connsiteX69" fmla="*/ 11664822 w 11795924"/>
              <a:gd name="connsiteY69" fmla="*/ 6078599 h 6088126"/>
              <a:gd name="connsiteX70" fmla="*/ 11601017 w 11795924"/>
              <a:gd name="connsiteY70" fmla="*/ 6064948 h 6088126"/>
              <a:gd name="connsiteX71" fmla="*/ 11534038 w 11795924"/>
              <a:gd name="connsiteY71" fmla="*/ 6064948 h 6088126"/>
              <a:gd name="connsiteX72" fmla="*/ 11437220 w 11795924"/>
              <a:gd name="connsiteY72" fmla="*/ 6064948 h 6088126"/>
              <a:gd name="connsiteX73" fmla="*/ 11122004 w 11795924"/>
              <a:gd name="connsiteY73" fmla="*/ 6064948 h 6088126"/>
              <a:gd name="connsiteX74" fmla="*/ 10981697 w 11795924"/>
              <a:gd name="connsiteY74" fmla="*/ 6047805 h 6088126"/>
              <a:gd name="connsiteX75" fmla="*/ 10849325 w 11795924"/>
              <a:gd name="connsiteY75" fmla="*/ 6047805 h 6088126"/>
              <a:gd name="connsiteX76" fmla="*/ 10748380 w 11795924"/>
              <a:gd name="connsiteY76" fmla="*/ 6048122 h 6088126"/>
              <a:gd name="connsiteX77" fmla="*/ 10686797 w 11795924"/>
              <a:gd name="connsiteY77" fmla="*/ 6026217 h 6088126"/>
              <a:gd name="connsiteX78" fmla="*/ 10573790 w 11795924"/>
              <a:gd name="connsiteY78" fmla="*/ 6052249 h 6088126"/>
              <a:gd name="connsiteX79" fmla="*/ 10258257 w 11795924"/>
              <a:gd name="connsiteY79" fmla="*/ 6064948 h 6088126"/>
              <a:gd name="connsiteX80" fmla="*/ 9968754 w 11795924"/>
              <a:gd name="connsiteY80" fmla="*/ 6051932 h 6088126"/>
              <a:gd name="connsiteX81" fmla="*/ 9669410 w 11795924"/>
              <a:gd name="connsiteY81" fmla="*/ 6051932 h 6088126"/>
              <a:gd name="connsiteX82" fmla="*/ 9304357 w 11795924"/>
              <a:gd name="connsiteY82" fmla="*/ 6051932 h 6088126"/>
              <a:gd name="connsiteX83" fmla="*/ 9001205 w 11795924"/>
              <a:gd name="connsiteY83" fmla="*/ 6024948 h 6088126"/>
              <a:gd name="connsiteX84" fmla="*/ 8419342 w 11795924"/>
              <a:gd name="connsiteY84" fmla="*/ 6025900 h 6088126"/>
              <a:gd name="connsiteX85" fmla="*/ 7809545 w 11795924"/>
              <a:gd name="connsiteY85" fmla="*/ 6025900 h 6088126"/>
              <a:gd name="connsiteX86" fmla="*/ 7161655 w 11795924"/>
              <a:gd name="connsiteY86" fmla="*/ 6025900 h 6088126"/>
              <a:gd name="connsiteX87" fmla="*/ 6957542 w 11795924"/>
              <a:gd name="connsiteY87" fmla="*/ 6047805 h 6088126"/>
              <a:gd name="connsiteX88" fmla="*/ 6809299 w 11795924"/>
              <a:gd name="connsiteY88" fmla="*/ 6047805 h 6088126"/>
              <a:gd name="connsiteX89" fmla="*/ 6483608 w 11795924"/>
              <a:gd name="connsiteY89" fmla="*/ 6047805 h 6088126"/>
              <a:gd name="connsiteX90" fmla="*/ 5838575 w 11795924"/>
              <a:gd name="connsiteY90" fmla="*/ 6047805 h 6088126"/>
              <a:gd name="connsiteX91" fmla="*/ 5672555 w 11795924"/>
              <a:gd name="connsiteY91" fmla="*/ 6025900 h 6088126"/>
              <a:gd name="connsiteX92" fmla="*/ 5503679 w 11795924"/>
              <a:gd name="connsiteY92" fmla="*/ 6025900 h 6088126"/>
              <a:gd name="connsiteX93" fmla="*/ 5349722 w 11795924"/>
              <a:gd name="connsiteY93" fmla="*/ 6025900 h 6088126"/>
              <a:gd name="connsiteX94" fmla="*/ 5172591 w 11795924"/>
              <a:gd name="connsiteY94" fmla="*/ 6047805 h 6088126"/>
              <a:gd name="connsiteX95" fmla="*/ 4846266 w 11795924"/>
              <a:gd name="connsiteY95" fmla="*/ 6051297 h 6088126"/>
              <a:gd name="connsiteX96" fmla="*/ 4740876 w 11795924"/>
              <a:gd name="connsiteY96" fmla="*/ 6064948 h 6088126"/>
              <a:gd name="connsiteX97" fmla="*/ 4617393 w 11795924"/>
              <a:gd name="connsiteY97" fmla="*/ 6064948 h 6088126"/>
              <a:gd name="connsiteX98" fmla="*/ 4496767 w 11795924"/>
              <a:gd name="connsiteY98" fmla="*/ 6064313 h 6088126"/>
              <a:gd name="connsiteX99" fmla="*/ 4380902 w 11795924"/>
              <a:gd name="connsiteY99" fmla="*/ 6082408 h 6088126"/>
              <a:gd name="connsiteX100" fmla="*/ 4115525 w 11795924"/>
              <a:gd name="connsiteY100" fmla="*/ 6082408 h 6088126"/>
              <a:gd name="connsiteX101" fmla="*/ 3855543 w 11795924"/>
              <a:gd name="connsiteY101" fmla="*/ 6064948 h 6088126"/>
              <a:gd name="connsiteX102" fmla="*/ 3691429 w 11795924"/>
              <a:gd name="connsiteY102" fmla="*/ 6064948 h 6088126"/>
              <a:gd name="connsiteX103" fmla="*/ 3564453 w 11795924"/>
              <a:gd name="connsiteY103" fmla="*/ 6051615 h 6088126"/>
              <a:gd name="connsiteX104" fmla="*/ 3449541 w 11795924"/>
              <a:gd name="connsiteY104" fmla="*/ 6047487 h 6088126"/>
              <a:gd name="connsiteX105" fmla="*/ 3381927 w 11795924"/>
              <a:gd name="connsiteY105" fmla="*/ 6048757 h 6088126"/>
              <a:gd name="connsiteX106" fmla="*/ 3314630 w 11795924"/>
              <a:gd name="connsiteY106" fmla="*/ 6024948 h 6088126"/>
              <a:gd name="connsiteX107" fmla="*/ 3108296 w 11795924"/>
              <a:gd name="connsiteY107" fmla="*/ 6025900 h 6088126"/>
              <a:gd name="connsiteX108" fmla="*/ 2973702 w 11795924"/>
              <a:gd name="connsiteY108" fmla="*/ 6025583 h 6088126"/>
              <a:gd name="connsiteX109" fmla="*/ 2933705 w 11795924"/>
              <a:gd name="connsiteY109" fmla="*/ 6048757 h 6088126"/>
              <a:gd name="connsiteX110" fmla="*/ 2881963 w 11795924"/>
              <a:gd name="connsiteY110" fmla="*/ 6047805 h 6088126"/>
              <a:gd name="connsiteX111" fmla="*/ 2803873 w 11795924"/>
              <a:gd name="connsiteY111" fmla="*/ 6047805 h 6088126"/>
              <a:gd name="connsiteX112" fmla="*/ 2612776 w 11795924"/>
              <a:gd name="connsiteY112" fmla="*/ 6025900 h 6088126"/>
              <a:gd name="connsiteX113" fmla="*/ 2282324 w 11795924"/>
              <a:gd name="connsiteY113" fmla="*/ 6024948 h 6088126"/>
              <a:gd name="connsiteX114" fmla="*/ 2154079 w 11795924"/>
              <a:gd name="connsiteY114" fmla="*/ 6047805 h 6088126"/>
              <a:gd name="connsiteX115" fmla="*/ 2053134 w 11795924"/>
              <a:gd name="connsiteY115" fmla="*/ 6047805 h 6088126"/>
              <a:gd name="connsiteX116" fmla="*/ 1689668 w 11795924"/>
              <a:gd name="connsiteY116" fmla="*/ 6048757 h 6088126"/>
              <a:gd name="connsiteX117" fmla="*/ 1420163 w 11795924"/>
              <a:gd name="connsiteY117" fmla="*/ 6064948 h 6088126"/>
              <a:gd name="connsiteX118" fmla="*/ 1157008 w 11795924"/>
              <a:gd name="connsiteY118" fmla="*/ 6064948 h 6088126"/>
              <a:gd name="connsiteX119" fmla="*/ 862743 w 11795924"/>
              <a:gd name="connsiteY119" fmla="*/ 6064948 h 6088126"/>
              <a:gd name="connsiteX120" fmla="*/ 720214 w 11795924"/>
              <a:gd name="connsiteY120" fmla="*/ 6082408 h 6088126"/>
              <a:gd name="connsiteX121" fmla="*/ 628474 w 11795924"/>
              <a:gd name="connsiteY121" fmla="*/ 6082408 h 6088126"/>
              <a:gd name="connsiteX122" fmla="*/ 542131 w 11795924"/>
              <a:gd name="connsiteY122" fmla="*/ 6068758 h 6088126"/>
              <a:gd name="connsiteX123" fmla="*/ 409760 w 11795924"/>
              <a:gd name="connsiteY123" fmla="*/ 6064948 h 6088126"/>
              <a:gd name="connsiteX124" fmla="*/ 234534 w 11795924"/>
              <a:gd name="connsiteY124" fmla="*/ 6064948 h 6088126"/>
              <a:gd name="connsiteX125" fmla="*/ 91053 w 11795924"/>
              <a:gd name="connsiteY125" fmla="*/ 6063678 h 6088126"/>
              <a:gd name="connsiteX126" fmla="*/ 5344 w 11795924"/>
              <a:gd name="connsiteY126" fmla="*/ 6088123 h 6088126"/>
              <a:gd name="connsiteX127" fmla="*/ 16455 w 11795924"/>
              <a:gd name="connsiteY127" fmla="*/ 5990662 h 6088126"/>
              <a:gd name="connsiteX128" fmla="*/ 61848 w 11795924"/>
              <a:gd name="connsiteY128" fmla="*/ 5839549 h 6088126"/>
              <a:gd name="connsiteX129" fmla="*/ 46929 w 11795924"/>
              <a:gd name="connsiteY129" fmla="*/ 5663992 h 6088126"/>
              <a:gd name="connsiteX130" fmla="*/ 47881 w 11795924"/>
              <a:gd name="connsiteY130" fmla="*/ 5535419 h 6088126"/>
              <a:gd name="connsiteX131" fmla="*/ 35183 w 11795924"/>
              <a:gd name="connsiteY131" fmla="*/ 5459228 h 6088126"/>
              <a:gd name="connsiteX132" fmla="*/ 27565 w 11795924"/>
              <a:gd name="connsiteY132" fmla="*/ 5391291 h 6088126"/>
              <a:gd name="connsiteX133" fmla="*/ 28200 w 11795924"/>
              <a:gd name="connsiteY133" fmla="*/ 5259544 h 6088126"/>
              <a:gd name="connsiteX134" fmla="*/ 6614 w 11795924"/>
              <a:gd name="connsiteY134" fmla="*/ 5088431 h 6088126"/>
              <a:gd name="connsiteX135" fmla="*/ 6614 w 11795924"/>
              <a:gd name="connsiteY135" fmla="*/ 4939541 h 6088126"/>
              <a:gd name="connsiteX136" fmla="*/ 18359 w 11795924"/>
              <a:gd name="connsiteY136" fmla="*/ 4802714 h 6088126"/>
              <a:gd name="connsiteX137" fmla="*/ 27882 w 11795924"/>
              <a:gd name="connsiteY137" fmla="*/ 4646840 h 6088126"/>
              <a:gd name="connsiteX138" fmla="*/ 35183 w 11795924"/>
              <a:gd name="connsiteY138" fmla="*/ 4508108 h 6088126"/>
              <a:gd name="connsiteX139" fmla="*/ 33596 w 11795924"/>
              <a:gd name="connsiteY139" fmla="*/ 4389060 h 6088126"/>
              <a:gd name="connsiteX140" fmla="*/ 35183 w 11795924"/>
              <a:gd name="connsiteY140" fmla="*/ 4259217 h 6088126"/>
              <a:gd name="connsiteX141" fmla="*/ 27882 w 11795924"/>
              <a:gd name="connsiteY141" fmla="*/ 4034136 h 6088126"/>
              <a:gd name="connsiteX142" fmla="*/ 18994 w 11795924"/>
              <a:gd name="connsiteY142" fmla="*/ 3893499 h 6088126"/>
              <a:gd name="connsiteX143" fmla="*/ 20899 w 11795924"/>
              <a:gd name="connsiteY143" fmla="*/ 3766514 h 6088126"/>
              <a:gd name="connsiteX144" fmla="*/ 18359 w 11795924"/>
              <a:gd name="connsiteY144" fmla="*/ 3466511 h 6088126"/>
              <a:gd name="connsiteX145" fmla="*/ 25978 w 11795924"/>
              <a:gd name="connsiteY145" fmla="*/ 3310002 h 6088126"/>
              <a:gd name="connsiteX146" fmla="*/ 49468 w 11795924"/>
              <a:gd name="connsiteY146" fmla="*/ 3154128 h 6088126"/>
              <a:gd name="connsiteX147" fmla="*/ 48516 w 11795924"/>
              <a:gd name="connsiteY147" fmla="*/ 2997618 h 6088126"/>
              <a:gd name="connsiteX148" fmla="*/ 34866 w 11795924"/>
              <a:gd name="connsiteY148" fmla="*/ 2939523 h 6088126"/>
              <a:gd name="connsiteX149" fmla="*/ 26295 w 11795924"/>
              <a:gd name="connsiteY149" fmla="*/ 2883332 h 6088126"/>
              <a:gd name="connsiteX150" fmla="*/ 20899 w 11795924"/>
              <a:gd name="connsiteY150" fmla="*/ 2736981 h 6088126"/>
              <a:gd name="connsiteX151" fmla="*/ 27882 w 11795924"/>
              <a:gd name="connsiteY151" fmla="*/ 2578249 h 6088126"/>
              <a:gd name="connsiteX152" fmla="*/ 27882 w 11795924"/>
              <a:gd name="connsiteY152" fmla="*/ 2305548 h 6088126"/>
              <a:gd name="connsiteX153" fmla="*/ 15820 w 11795924"/>
              <a:gd name="connsiteY153" fmla="*/ 2180785 h 6088126"/>
              <a:gd name="connsiteX154" fmla="*/ 6297 w 11795924"/>
              <a:gd name="connsiteY154" fmla="*/ 2159198 h 6088126"/>
              <a:gd name="connsiteX155" fmla="*/ 6614 w 11795924"/>
              <a:gd name="connsiteY155" fmla="*/ 2129674 h 6088126"/>
              <a:gd name="connsiteX156" fmla="*/ 6614 w 11795924"/>
              <a:gd name="connsiteY156" fmla="*/ 2061102 h 6088126"/>
              <a:gd name="connsiteX157" fmla="*/ 4709 w 11795924"/>
              <a:gd name="connsiteY157" fmla="*/ 1915069 h 6088126"/>
              <a:gd name="connsiteX158" fmla="*/ 18359 w 11795924"/>
              <a:gd name="connsiteY158" fmla="*/ 1846814 h 6088126"/>
              <a:gd name="connsiteX159" fmla="*/ 6297 w 11795924"/>
              <a:gd name="connsiteY159" fmla="*/ 1778242 h 6088126"/>
              <a:gd name="connsiteX160" fmla="*/ 6614 w 11795924"/>
              <a:gd name="connsiteY160" fmla="*/ 1642050 h 6088126"/>
              <a:gd name="connsiteX161" fmla="*/ 5979 w 11795924"/>
              <a:gd name="connsiteY161" fmla="*/ 1583320 h 6088126"/>
              <a:gd name="connsiteX162" fmla="*/ 18359 w 11795924"/>
              <a:gd name="connsiteY162" fmla="*/ 1524906 h 6088126"/>
              <a:gd name="connsiteX163" fmla="*/ 28200 w 11795924"/>
              <a:gd name="connsiteY163" fmla="*/ 1271571 h 6088126"/>
              <a:gd name="connsiteX164" fmla="*/ 35183 w 11795924"/>
              <a:gd name="connsiteY164" fmla="*/ 1203316 h 6088126"/>
              <a:gd name="connsiteX165" fmla="*/ 34549 w 11795924"/>
              <a:gd name="connsiteY165" fmla="*/ 1136331 h 6088126"/>
              <a:gd name="connsiteX166" fmla="*/ 48833 w 11795924"/>
              <a:gd name="connsiteY166" fmla="*/ 1085855 h 6088126"/>
              <a:gd name="connsiteX167" fmla="*/ 49468 w 11795924"/>
              <a:gd name="connsiteY167" fmla="*/ 1019822 h 6088126"/>
              <a:gd name="connsiteX168" fmla="*/ 49468 w 11795924"/>
              <a:gd name="connsiteY168" fmla="*/ 890615 h 6088126"/>
              <a:gd name="connsiteX169" fmla="*/ 48833 w 11795924"/>
              <a:gd name="connsiteY169" fmla="*/ 834424 h 6088126"/>
              <a:gd name="connsiteX170" fmla="*/ 34866 w 11795924"/>
              <a:gd name="connsiteY170" fmla="*/ 783630 h 6088126"/>
              <a:gd name="connsiteX171" fmla="*/ 35183 w 11795924"/>
              <a:gd name="connsiteY171" fmla="*/ 705216 h 6088126"/>
              <a:gd name="connsiteX172" fmla="*/ 47564 w 11795924"/>
              <a:gd name="connsiteY172" fmla="*/ 656644 h 6088126"/>
              <a:gd name="connsiteX173" fmla="*/ 65023 w 11795924"/>
              <a:gd name="connsiteY173" fmla="*/ 543945 h 6088126"/>
              <a:gd name="connsiteX174" fmla="*/ 85021 w 11795924"/>
              <a:gd name="connsiteY174" fmla="*/ 422674 h 6088126"/>
              <a:gd name="connsiteX175" fmla="*/ 78038 w 11795924"/>
              <a:gd name="connsiteY175" fmla="*/ 295371 h 6088126"/>
              <a:gd name="connsiteX176" fmla="*/ 62166 w 11795924"/>
              <a:gd name="connsiteY176" fmla="*/ 200132 h 6088126"/>
              <a:gd name="connsiteX177" fmla="*/ 47564 w 11795924"/>
              <a:gd name="connsiteY177" fmla="*/ 166481 h 6088126"/>
              <a:gd name="connsiteX178" fmla="*/ 46929 w 11795924"/>
              <a:gd name="connsiteY178" fmla="*/ 110608 h 6088126"/>
              <a:gd name="connsiteX179" fmla="*/ 54865 w 11795924"/>
              <a:gd name="connsiteY179" fmla="*/ 49337 h 6088126"/>
              <a:gd name="connsiteX180" fmla="*/ 58674 w 11795924"/>
              <a:gd name="connsiteY180" fmla="*/ 36004 h 6088126"/>
              <a:gd name="connsiteX181" fmla="*/ 219615 w 11795924"/>
              <a:gd name="connsiteY181" fmla="*/ 32194 h 6088126"/>
              <a:gd name="connsiteX182" fmla="*/ 322465 w 11795924"/>
              <a:gd name="connsiteY182" fmla="*/ 14734 h 6088126"/>
              <a:gd name="connsiteX183" fmla="*/ 388809 w 11795924"/>
              <a:gd name="connsiteY183" fmla="*/ 15051 h 6088126"/>
              <a:gd name="connsiteX184" fmla="*/ 571335 w 11795924"/>
              <a:gd name="connsiteY184" fmla="*/ 4575 h 6088126"/>
              <a:gd name="connsiteX185" fmla="*/ 731324 w 11795924"/>
              <a:gd name="connsiteY185" fmla="*/ 4575 h 6088126"/>
              <a:gd name="connsiteX186" fmla="*/ 1098282 w 11795924"/>
              <a:gd name="connsiteY186" fmla="*/ 4575 h 6088126"/>
              <a:gd name="connsiteX187" fmla="*/ 1181133 w 11795924"/>
              <a:gd name="connsiteY187" fmla="*/ 15369 h 6088126"/>
              <a:gd name="connsiteX188" fmla="*/ 1223352 w 11795924"/>
              <a:gd name="connsiteY188" fmla="*/ 14099 h 6088126"/>
              <a:gd name="connsiteX189" fmla="*/ 1252874 w 11795924"/>
              <a:gd name="connsiteY189" fmla="*/ 33464 h 6088126"/>
              <a:gd name="connsiteX190" fmla="*/ 1412862 w 11795924"/>
              <a:gd name="connsiteY190" fmla="*/ 36004 h 6088126"/>
              <a:gd name="connsiteX191" fmla="*/ 2841966 w 11795924"/>
              <a:gd name="connsiteY191" fmla="*/ 32512 h 6088126"/>
              <a:gd name="connsiteX192" fmla="*/ 2995606 w 11795924"/>
              <a:gd name="connsiteY192" fmla="*/ 15051 h 6088126"/>
              <a:gd name="connsiteX193" fmla="*/ 3150515 w 11795924"/>
              <a:gd name="connsiteY193" fmla="*/ 15051 h 6088126"/>
              <a:gd name="connsiteX194" fmla="*/ 3519377 w 11795924"/>
              <a:gd name="connsiteY194" fmla="*/ 15051 h 6088126"/>
              <a:gd name="connsiteX195" fmla="*/ 4003003 w 11795924"/>
              <a:gd name="connsiteY195" fmla="*/ 721 h 608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1795924" h="6088126">
                <a:moveTo>
                  <a:pt x="4003003" y="721"/>
                </a:moveTo>
                <a:cubicBezTo>
                  <a:pt x="4056680" y="2254"/>
                  <a:pt x="4109969" y="6400"/>
                  <a:pt x="4162505" y="14734"/>
                </a:cubicBezTo>
                <a:cubicBezTo>
                  <a:pt x="4200915" y="20766"/>
                  <a:pt x="4222501" y="30924"/>
                  <a:pt x="4263134" y="32512"/>
                </a:cubicBezTo>
                <a:cubicBezTo>
                  <a:pt x="4290750" y="33464"/>
                  <a:pt x="4319003" y="32512"/>
                  <a:pt x="4346937" y="32512"/>
                </a:cubicBezTo>
                <a:cubicBezTo>
                  <a:pt x="4346937" y="32512"/>
                  <a:pt x="4346937" y="32512"/>
                  <a:pt x="4529781" y="32512"/>
                </a:cubicBezTo>
                <a:cubicBezTo>
                  <a:pt x="4529781" y="32512"/>
                  <a:pt x="4529781" y="32512"/>
                  <a:pt x="4696118" y="32512"/>
                </a:cubicBezTo>
                <a:cubicBezTo>
                  <a:pt x="4738020" y="32512"/>
                  <a:pt x="4799285" y="40766"/>
                  <a:pt x="4839600" y="33464"/>
                </a:cubicBezTo>
                <a:cubicBezTo>
                  <a:pt x="4857377" y="29972"/>
                  <a:pt x="4859282" y="18226"/>
                  <a:pt x="4880232" y="14734"/>
                </a:cubicBezTo>
                <a:cubicBezTo>
                  <a:pt x="4887533" y="13464"/>
                  <a:pt x="4903087" y="15051"/>
                  <a:pt x="4910071" y="15051"/>
                </a:cubicBezTo>
                <a:cubicBezTo>
                  <a:pt x="4938323" y="14416"/>
                  <a:pt x="4955147" y="7432"/>
                  <a:pt x="4980542" y="4258"/>
                </a:cubicBezTo>
                <a:cubicBezTo>
                  <a:pt x="5042125" y="-3044"/>
                  <a:pt x="5115135" y="4575"/>
                  <a:pt x="5177353" y="4575"/>
                </a:cubicBezTo>
                <a:cubicBezTo>
                  <a:pt x="5177353" y="4575"/>
                  <a:pt x="5177353" y="4575"/>
                  <a:pt x="5439874" y="4575"/>
                </a:cubicBezTo>
                <a:cubicBezTo>
                  <a:pt x="5488442" y="4575"/>
                  <a:pt x="5537962" y="2035"/>
                  <a:pt x="5585578" y="6797"/>
                </a:cubicBezTo>
                <a:cubicBezTo>
                  <a:pt x="5622718" y="10607"/>
                  <a:pt x="5665572" y="9654"/>
                  <a:pt x="5703347" y="14099"/>
                </a:cubicBezTo>
                <a:cubicBezTo>
                  <a:pt x="5732551" y="17591"/>
                  <a:pt x="5753819" y="29337"/>
                  <a:pt x="5781437" y="32829"/>
                </a:cubicBezTo>
                <a:cubicBezTo>
                  <a:pt x="5796039" y="34734"/>
                  <a:pt x="5815402" y="32194"/>
                  <a:pt x="5830322" y="32194"/>
                </a:cubicBezTo>
                <a:cubicBezTo>
                  <a:pt x="5865875" y="33147"/>
                  <a:pt x="5901110" y="35686"/>
                  <a:pt x="5936663" y="36004"/>
                </a:cubicBezTo>
                <a:cubicBezTo>
                  <a:pt x="5999833" y="36321"/>
                  <a:pt x="6056020" y="46798"/>
                  <a:pt x="6117920" y="46480"/>
                </a:cubicBezTo>
                <a:cubicBezTo>
                  <a:pt x="6229341" y="45845"/>
                  <a:pt x="6322033" y="36004"/>
                  <a:pt x="6432183" y="36004"/>
                </a:cubicBezTo>
                <a:cubicBezTo>
                  <a:pt x="6693752" y="36004"/>
                  <a:pt x="6955955" y="32512"/>
                  <a:pt x="7217841" y="32512"/>
                </a:cubicBezTo>
                <a:cubicBezTo>
                  <a:pt x="7343546" y="32512"/>
                  <a:pt x="7469252" y="31877"/>
                  <a:pt x="7594957" y="32512"/>
                </a:cubicBezTo>
                <a:cubicBezTo>
                  <a:pt x="7673046" y="32829"/>
                  <a:pt x="7755263" y="36639"/>
                  <a:pt x="7828908" y="43940"/>
                </a:cubicBezTo>
                <a:cubicBezTo>
                  <a:pt x="7863191" y="47433"/>
                  <a:pt x="7897792" y="46798"/>
                  <a:pt x="7932710" y="46480"/>
                </a:cubicBezTo>
                <a:cubicBezTo>
                  <a:pt x="7974295" y="45845"/>
                  <a:pt x="8000642" y="56639"/>
                  <a:pt x="8039369" y="60449"/>
                </a:cubicBezTo>
                <a:cubicBezTo>
                  <a:pt x="8101270" y="67115"/>
                  <a:pt x="8170788" y="60131"/>
                  <a:pt x="8233640" y="60131"/>
                </a:cubicBezTo>
                <a:cubicBezTo>
                  <a:pt x="8260940" y="60131"/>
                  <a:pt x="8288558" y="60131"/>
                  <a:pt x="8316174" y="60131"/>
                </a:cubicBezTo>
                <a:cubicBezTo>
                  <a:pt x="8350775" y="60449"/>
                  <a:pt x="8371408" y="54417"/>
                  <a:pt x="8400613" y="49337"/>
                </a:cubicBezTo>
                <a:cubicBezTo>
                  <a:pt x="8520287" y="29655"/>
                  <a:pt x="8671387" y="46480"/>
                  <a:pt x="8794870" y="46480"/>
                </a:cubicBezTo>
                <a:cubicBezTo>
                  <a:pt x="9025012" y="46480"/>
                  <a:pt x="9245949" y="30290"/>
                  <a:pt x="9478630" y="32512"/>
                </a:cubicBezTo>
                <a:cubicBezTo>
                  <a:pt x="9554181" y="33147"/>
                  <a:pt x="9615129" y="6162"/>
                  <a:pt x="9691948" y="4575"/>
                </a:cubicBezTo>
                <a:cubicBezTo>
                  <a:pt x="9745278" y="3623"/>
                  <a:pt x="9798925" y="4575"/>
                  <a:pt x="9852254" y="4575"/>
                </a:cubicBezTo>
                <a:cubicBezTo>
                  <a:pt x="9852254" y="4575"/>
                  <a:pt x="9852254" y="4575"/>
                  <a:pt x="10218260" y="4575"/>
                </a:cubicBezTo>
                <a:cubicBezTo>
                  <a:pt x="10253178" y="4575"/>
                  <a:pt x="10292858" y="1083"/>
                  <a:pt x="10327458" y="4258"/>
                </a:cubicBezTo>
                <a:cubicBezTo>
                  <a:pt x="10359202" y="7432"/>
                  <a:pt x="10381740" y="14416"/>
                  <a:pt x="10415388" y="15051"/>
                </a:cubicBezTo>
                <a:cubicBezTo>
                  <a:pt x="10476336" y="16004"/>
                  <a:pt x="10520143" y="31242"/>
                  <a:pt x="10582361" y="32512"/>
                </a:cubicBezTo>
                <a:cubicBezTo>
                  <a:pt x="10689654" y="34734"/>
                  <a:pt x="10799170" y="40448"/>
                  <a:pt x="10906782" y="36004"/>
                </a:cubicBezTo>
                <a:cubicBezTo>
                  <a:pt x="10968047" y="33464"/>
                  <a:pt x="11028995" y="32194"/>
                  <a:pt x="11090895" y="32512"/>
                </a:cubicBezTo>
                <a:cubicBezTo>
                  <a:pt x="11152161" y="32829"/>
                  <a:pt x="11183270" y="15051"/>
                  <a:pt x="11244853" y="15051"/>
                </a:cubicBezTo>
                <a:cubicBezTo>
                  <a:pt x="11303896" y="15051"/>
                  <a:pt x="11357543" y="9972"/>
                  <a:pt x="11412460" y="6797"/>
                </a:cubicBezTo>
                <a:cubicBezTo>
                  <a:pt x="11396270" y="35051"/>
                  <a:pt x="11382938" y="66480"/>
                  <a:pt x="11378811" y="95370"/>
                </a:cubicBezTo>
                <a:cubicBezTo>
                  <a:pt x="11369288" y="163624"/>
                  <a:pt x="11387382" y="229021"/>
                  <a:pt x="11388969" y="291879"/>
                </a:cubicBezTo>
                <a:cubicBezTo>
                  <a:pt x="11391509" y="397595"/>
                  <a:pt x="11379129" y="492199"/>
                  <a:pt x="11379129" y="595057"/>
                </a:cubicBezTo>
                <a:cubicBezTo>
                  <a:pt x="11379129" y="620771"/>
                  <a:pt x="11375319" y="651248"/>
                  <a:pt x="11378494" y="676010"/>
                </a:cubicBezTo>
                <a:cubicBezTo>
                  <a:pt x="11380716" y="694105"/>
                  <a:pt x="11396905" y="714423"/>
                  <a:pt x="11399127" y="730931"/>
                </a:cubicBezTo>
                <a:cubicBezTo>
                  <a:pt x="11406111" y="776963"/>
                  <a:pt x="11403889" y="855377"/>
                  <a:pt x="11399127" y="902043"/>
                </a:cubicBezTo>
                <a:cubicBezTo>
                  <a:pt x="11395953" y="931250"/>
                  <a:pt x="11382938" y="947123"/>
                  <a:pt x="11378494" y="974425"/>
                </a:cubicBezTo>
                <a:cubicBezTo>
                  <a:pt x="11373732" y="1003949"/>
                  <a:pt x="11387065" y="1019188"/>
                  <a:pt x="11389287" y="1044267"/>
                </a:cubicBezTo>
                <a:cubicBezTo>
                  <a:pt x="11393731" y="1089029"/>
                  <a:pt x="11402302" y="1131570"/>
                  <a:pt x="11406746" y="1175697"/>
                </a:cubicBezTo>
                <a:cubicBezTo>
                  <a:pt x="11412142" y="1232523"/>
                  <a:pt x="11384208" y="1282047"/>
                  <a:pt x="11378811" y="1336651"/>
                </a:cubicBezTo>
                <a:cubicBezTo>
                  <a:pt x="11372780" y="1395699"/>
                  <a:pt x="11379763" y="1461096"/>
                  <a:pt x="11386747" y="1517287"/>
                </a:cubicBezTo>
                <a:cubicBezTo>
                  <a:pt x="11396270" y="1594431"/>
                  <a:pt x="11401667" y="1653162"/>
                  <a:pt x="11388652" y="1730623"/>
                </a:cubicBezTo>
                <a:cubicBezTo>
                  <a:pt x="11379446" y="1785226"/>
                  <a:pt x="11379129" y="1836020"/>
                  <a:pt x="11379763" y="1892846"/>
                </a:cubicBezTo>
                <a:cubicBezTo>
                  <a:pt x="11381033" y="1987133"/>
                  <a:pt x="11389604" y="2467137"/>
                  <a:pt x="11399127" y="2510312"/>
                </a:cubicBezTo>
                <a:cubicBezTo>
                  <a:pt x="11412142" y="2567773"/>
                  <a:pt x="11379129" y="2620789"/>
                  <a:pt x="11388334" y="2675711"/>
                </a:cubicBezTo>
                <a:cubicBezTo>
                  <a:pt x="11394683" y="2714441"/>
                  <a:pt x="11422935" y="2748727"/>
                  <a:pt x="11390556" y="2784918"/>
                </a:cubicBezTo>
                <a:cubicBezTo>
                  <a:pt x="11404206" y="2810315"/>
                  <a:pt x="11367701" y="3094127"/>
                  <a:pt x="11381986" y="3129048"/>
                </a:cubicBezTo>
                <a:cubicBezTo>
                  <a:pt x="11394048" y="3158572"/>
                  <a:pt x="11399127" y="3160477"/>
                  <a:pt x="11398810" y="3199525"/>
                </a:cubicBezTo>
                <a:cubicBezTo>
                  <a:pt x="11398492" y="3256033"/>
                  <a:pt x="11403254" y="3317304"/>
                  <a:pt x="11396588" y="3372225"/>
                </a:cubicBezTo>
                <a:cubicBezTo>
                  <a:pt x="11394048" y="3393812"/>
                  <a:pt x="11381986" y="3504924"/>
                  <a:pt x="11388969" y="3531909"/>
                </a:cubicBezTo>
                <a:cubicBezTo>
                  <a:pt x="11401349" y="3580798"/>
                  <a:pt x="11397540" y="3634449"/>
                  <a:pt x="11405793" y="3685244"/>
                </a:cubicBezTo>
                <a:cubicBezTo>
                  <a:pt x="11414999" y="3740165"/>
                  <a:pt x="11428331" y="3803657"/>
                  <a:pt x="11419126" y="3863658"/>
                </a:cubicBezTo>
                <a:cubicBezTo>
                  <a:pt x="11413412" y="3900484"/>
                  <a:pt x="11406428" y="3920484"/>
                  <a:pt x="11406428" y="3960802"/>
                </a:cubicBezTo>
                <a:cubicBezTo>
                  <a:pt x="11406428" y="3986834"/>
                  <a:pt x="11405476" y="4011913"/>
                  <a:pt x="11409285" y="4036993"/>
                </a:cubicBezTo>
                <a:cubicBezTo>
                  <a:pt x="11414682" y="4076358"/>
                  <a:pt x="11435632" y="4326837"/>
                  <a:pt x="11407698" y="4354774"/>
                </a:cubicBezTo>
                <a:cubicBezTo>
                  <a:pt x="11458805" y="4374774"/>
                  <a:pt x="11513722" y="4346202"/>
                  <a:pt x="11563242" y="4344297"/>
                </a:cubicBezTo>
                <a:cubicBezTo>
                  <a:pt x="11608636" y="4342393"/>
                  <a:pt x="11658791" y="4338266"/>
                  <a:pt x="11702915" y="4347154"/>
                </a:cubicBezTo>
                <a:cubicBezTo>
                  <a:pt x="11723231" y="4351281"/>
                  <a:pt x="11764815" y="4365250"/>
                  <a:pt x="11795924" y="4361440"/>
                </a:cubicBezTo>
                <a:cubicBezTo>
                  <a:pt x="11795924" y="4361440"/>
                  <a:pt x="11795924" y="4361440"/>
                  <a:pt x="11795924" y="6050980"/>
                </a:cubicBezTo>
                <a:cubicBezTo>
                  <a:pt x="11784496" y="6049392"/>
                  <a:pt x="11772751" y="6049392"/>
                  <a:pt x="11760688" y="6051297"/>
                </a:cubicBezTo>
                <a:cubicBezTo>
                  <a:pt x="11723231" y="6057646"/>
                  <a:pt x="11705772" y="6085583"/>
                  <a:pt x="11664822" y="6078599"/>
                </a:cubicBezTo>
                <a:cubicBezTo>
                  <a:pt x="11647046" y="6075424"/>
                  <a:pt x="11627365" y="6064631"/>
                  <a:pt x="11601017" y="6064948"/>
                </a:cubicBezTo>
                <a:cubicBezTo>
                  <a:pt x="11578797" y="6065265"/>
                  <a:pt x="11556576" y="6064948"/>
                  <a:pt x="11534038" y="6064948"/>
                </a:cubicBezTo>
                <a:cubicBezTo>
                  <a:pt x="11534038" y="6064948"/>
                  <a:pt x="11534038" y="6064948"/>
                  <a:pt x="11437220" y="6064948"/>
                </a:cubicBezTo>
                <a:cubicBezTo>
                  <a:pt x="11332465" y="6064948"/>
                  <a:pt x="11227076" y="6068123"/>
                  <a:pt x="11122004" y="6064948"/>
                </a:cubicBezTo>
                <a:cubicBezTo>
                  <a:pt x="11073119" y="6063678"/>
                  <a:pt x="11031217" y="6049710"/>
                  <a:pt x="10981697" y="6047805"/>
                </a:cubicBezTo>
                <a:cubicBezTo>
                  <a:pt x="10937573" y="6045900"/>
                  <a:pt x="10893449" y="6047805"/>
                  <a:pt x="10849325" y="6047805"/>
                </a:cubicBezTo>
                <a:cubicBezTo>
                  <a:pt x="10819804" y="6047805"/>
                  <a:pt x="10776632" y="6055107"/>
                  <a:pt x="10748380" y="6048122"/>
                </a:cubicBezTo>
                <a:cubicBezTo>
                  <a:pt x="10724255" y="6042091"/>
                  <a:pt x="10715684" y="6030662"/>
                  <a:pt x="10686797" y="6026217"/>
                </a:cubicBezTo>
                <a:cubicBezTo>
                  <a:pt x="10635055" y="6017646"/>
                  <a:pt x="10618231" y="6047805"/>
                  <a:pt x="10573790" y="6052249"/>
                </a:cubicBezTo>
                <a:cubicBezTo>
                  <a:pt x="10469035" y="6063043"/>
                  <a:pt x="10365868" y="6064948"/>
                  <a:pt x="10258257" y="6064948"/>
                </a:cubicBezTo>
                <a:cubicBezTo>
                  <a:pt x="10160169" y="6064948"/>
                  <a:pt x="10068747" y="6051932"/>
                  <a:pt x="9968754" y="6051932"/>
                </a:cubicBezTo>
                <a:cubicBezTo>
                  <a:pt x="9968754" y="6051932"/>
                  <a:pt x="9968754" y="6051932"/>
                  <a:pt x="9669410" y="6051932"/>
                </a:cubicBezTo>
                <a:cubicBezTo>
                  <a:pt x="9547832" y="6051932"/>
                  <a:pt x="9425936" y="6051932"/>
                  <a:pt x="9304357" y="6051932"/>
                </a:cubicBezTo>
                <a:cubicBezTo>
                  <a:pt x="9255472" y="6052249"/>
                  <a:pt x="9011680" y="6066853"/>
                  <a:pt x="9001205" y="6024948"/>
                </a:cubicBezTo>
                <a:cubicBezTo>
                  <a:pt x="8809790" y="6040186"/>
                  <a:pt x="8611391" y="6025900"/>
                  <a:pt x="8419342" y="6025900"/>
                </a:cubicBezTo>
                <a:cubicBezTo>
                  <a:pt x="8419342" y="6025900"/>
                  <a:pt x="8419342" y="6025900"/>
                  <a:pt x="7809545" y="6025900"/>
                </a:cubicBezTo>
                <a:cubicBezTo>
                  <a:pt x="7593687" y="6025900"/>
                  <a:pt x="7377830" y="6027170"/>
                  <a:pt x="7161655" y="6025900"/>
                </a:cubicBezTo>
                <a:cubicBezTo>
                  <a:pt x="7088961" y="6025583"/>
                  <a:pt x="7031823" y="6047487"/>
                  <a:pt x="6957542" y="6047805"/>
                </a:cubicBezTo>
                <a:cubicBezTo>
                  <a:pt x="6908340" y="6047805"/>
                  <a:pt x="6858819" y="6047805"/>
                  <a:pt x="6809299" y="6047805"/>
                </a:cubicBezTo>
                <a:cubicBezTo>
                  <a:pt x="6809299" y="6047805"/>
                  <a:pt x="6809299" y="6047805"/>
                  <a:pt x="6483608" y="6047805"/>
                </a:cubicBezTo>
                <a:cubicBezTo>
                  <a:pt x="6269020" y="6047805"/>
                  <a:pt x="6048719" y="6055424"/>
                  <a:pt x="5838575" y="6047805"/>
                </a:cubicBezTo>
                <a:cubicBezTo>
                  <a:pt x="5776675" y="6045265"/>
                  <a:pt x="5736043" y="6025900"/>
                  <a:pt x="5672555" y="6025900"/>
                </a:cubicBezTo>
                <a:cubicBezTo>
                  <a:pt x="5616369" y="6025900"/>
                  <a:pt x="5559866" y="6025900"/>
                  <a:pt x="5503679" y="6025900"/>
                </a:cubicBezTo>
                <a:cubicBezTo>
                  <a:pt x="5452254" y="6025900"/>
                  <a:pt x="5401147" y="6026217"/>
                  <a:pt x="5349722" y="6025900"/>
                </a:cubicBezTo>
                <a:cubicBezTo>
                  <a:pt x="5285599" y="6025900"/>
                  <a:pt x="5237031" y="6048122"/>
                  <a:pt x="5172591" y="6047805"/>
                </a:cubicBezTo>
                <a:cubicBezTo>
                  <a:pt x="5068155" y="6047170"/>
                  <a:pt x="4949433" y="6037646"/>
                  <a:pt x="4846266" y="6051297"/>
                </a:cubicBezTo>
                <a:cubicBezTo>
                  <a:pt x="4809126" y="6056376"/>
                  <a:pt x="4782461" y="6064948"/>
                  <a:pt x="4740876" y="6064948"/>
                </a:cubicBezTo>
                <a:cubicBezTo>
                  <a:pt x="4699927" y="6064948"/>
                  <a:pt x="4658660" y="6064948"/>
                  <a:pt x="4617393" y="6064948"/>
                </a:cubicBezTo>
                <a:cubicBezTo>
                  <a:pt x="4579618" y="6064948"/>
                  <a:pt x="4533908" y="6057646"/>
                  <a:pt x="4496767" y="6064313"/>
                </a:cubicBezTo>
                <a:cubicBezTo>
                  <a:pt x="4453913" y="6071297"/>
                  <a:pt x="4427883" y="6082726"/>
                  <a:pt x="4380902" y="6082408"/>
                </a:cubicBezTo>
                <a:cubicBezTo>
                  <a:pt x="4292655" y="6082091"/>
                  <a:pt x="4204090" y="6082408"/>
                  <a:pt x="4115525" y="6082408"/>
                </a:cubicBezTo>
                <a:cubicBezTo>
                  <a:pt x="4026007" y="6082408"/>
                  <a:pt x="3946330" y="6064948"/>
                  <a:pt x="3855543" y="6064948"/>
                </a:cubicBezTo>
                <a:cubicBezTo>
                  <a:pt x="3800944" y="6064948"/>
                  <a:pt x="3746028" y="6065900"/>
                  <a:pt x="3691429" y="6064948"/>
                </a:cubicBezTo>
                <a:cubicBezTo>
                  <a:pt x="3647940" y="6064313"/>
                  <a:pt x="3607625" y="6053202"/>
                  <a:pt x="3564453" y="6051615"/>
                </a:cubicBezTo>
                <a:cubicBezTo>
                  <a:pt x="3526044" y="6050345"/>
                  <a:pt x="3487951" y="6049075"/>
                  <a:pt x="3449541" y="6047487"/>
                </a:cubicBezTo>
                <a:cubicBezTo>
                  <a:pt x="3428273" y="6046853"/>
                  <a:pt x="3402560" y="6052249"/>
                  <a:pt x="3381927" y="6048757"/>
                </a:cubicBezTo>
                <a:cubicBezTo>
                  <a:pt x="3357802" y="6044630"/>
                  <a:pt x="3339073" y="6028757"/>
                  <a:pt x="3314630" y="6024948"/>
                </a:cubicBezTo>
                <a:cubicBezTo>
                  <a:pt x="3251460" y="6014471"/>
                  <a:pt x="3172736" y="6025900"/>
                  <a:pt x="3108296" y="6025900"/>
                </a:cubicBezTo>
                <a:cubicBezTo>
                  <a:pt x="3067029" y="6025900"/>
                  <a:pt x="3013700" y="6017011"/>
                  <a:pt x="2973702" y="6025583"/>
                </a:cubicBezTo>
                <a:cubicBezTo>
                  <a:pt x="2953704" y="6029710"/>
                  <a:pt x="2952752" y="6044313"/>
                  <a:pt x="2933705" y="6048757"/>
                </a:cubicBezTo>
                <a:cubicBezTo>
                  <a:pt x="2919103" y="6052249"/>
                  <a:pt x="2897517" y="6047805"/>
                  <a:pt x="2881963" y="6047805"/>
                </a:cubicBezTo>
                <a:cubicBezTo>
                  <a:pt x="2855933" y="6047487"/>
                  <a:pt x="2829903" y="6047805"/>
                  <a:pt x="2803873" y="6047805"/>
                </a:cubicBezTo>
                <a:cubicBezTo>
                  <a:pt x="2734672" y="6047487"/>
                  <a:pt x="2682295" y="6025583"/>
                  <a:pt x="2612776" y="6025900"/>
                </a:cubicBezTo>
                <a:cubicBezTo>
                  <a:pt x="2509926" y="6026535"/>
                  <a:pt x="2382951" y="6006217"/>
                  <a:pt x="2282324" y="6024948"/>
                </a:cubicBezTo>
                <a:cubicBezTo>
                  <a:pt x="2232803" y="6034154"/>
                  <a:pt x="2206456" y="6048122"/>
                  <a:pt x="2154079" y="6047805"/>
                </a:cubicBezTo>
                <a:cubicBezTo>
                  <a:pt x="2120430" y="6047487"/>
                  <a:pt x="2086782" y="6047805"/>
                  <a:pt x="2053134" y="6047805"/>
                </a:cubicBezTo>
                <a:cubicBezTo>
                  <a:pt x="1932190" y="6047805"/>
                  <a:pt x="1810294" y="6042726"/>
                  <a:pt x="1689668" y="6048757"/>
                </a:cubicBezTo>
                <a:cubicBezTo>
                  <a:pt x="1598881" y="6053202"/>
                  <a:pt x="1511268" y="6064948"/>
                  <a:pt x="1420163" y="6064948"/>
                </a:cubicBezTo>
                <a:cubicBezTo>
                  <a:pt x="1332233" y="6064948"/>
                  <a:pt x="1244620" y="6064948"/>
                  <a:pt x="1157008" y="6064948"/>
                </a:cubicBezTo>
                <a:cubicBezTo>
                  <a:pt x="1058919" y="6064948"/>
                  <a:pt x="960831" y="6065900"/>
                  <a:pt x="862743" y="6064948"/>
                </a:cubicBezTo>
                <a:cubicBezTo>
                  <a:pt x="810683" y="6064631"/>
                  <a:pt x="772908" y="6082726"/>
                  <a:pt x="720214" y="6082408"/>
                </a:cubicBezTo>
                <a:cubicBezTo>
                  <a:pt x="689740" y="6082091"/>
                  <a:pt x="658948" y="6082091"/>
                  <a:pt x="628474" y="6082408"/>
                </a:cubicBezTo>
                <a:cubicBezTo>
                  <a:pt x="593556" y="6082726"/>
                  <a:pt x="573875" y="6075107"/>
                  <a:pt x="542131" y="6068758"/>
                </a:cubicBezTo>
                <a:cubicBezTo>
                  <a:pt x="500229" y="6060503"/>
                  <a:pt x="453566" y="6064948"/>
                  <a:pt x="409760" y="6064948"/>
                </a:cubicBezTo>
                <a:cubicBezTo>
                  <a:pt x="351351" y="6064948"/>
                  <a:pt x="292943" y="6064948"/>
                  <a:pt x="234534" y="6064948"/>
                </a:cubicBezTo>
                <a:cubicBezTo>
                  <a:pt x="182157" y="6065265"/>
                  <a:pt x="91053" y="6063678"/>
                  <a:pt x="91053" y="6063678"/>
                </a:cubicBezTo>
                <a:cubicBezTo>
                  <a:pt x="91053" y="6063678"/>
                  <a:pt x="8519" y="6088440"/>
                  <a:pt x="5344" y="6088123"/>
                </a:cubicBezTo>
                <a:cubicBezTo>
                  <a:pt x="3122" y="6076059"/>
                  <a:pt x="2170" y="6021138"/>
                  <a:pt x="16455" y="5990662"/>
                </a:cubicBezTo>
                <a:cubicBezTo>
                  <a:pt x="37406" y="5945899"/>
                  <a:pt x="69467" y="5896058"/>
                  <a:pt x="61848" y="5839549"/>
                </a:cubicBezTo>
                <a:cubicBezTo>
                  <a:pt x="54230" y="5778914"/>
                  <a:pt x="47246" y="5725897"/>
                  <a:pt x="46929" y="5663992"/>
                </a:cubicBezTo>
                <a:cubicBezTo>
                  <a:pt x="46929" y="5621452"/>
                  <a:pt x="53595" y="5577642"/>
                  <a:pt x="47881" y="5535419"/>
                </a:cubicBezTo>
                <a:cubicBezTo>
                  <a:pt x="44072" y="5506530"/>
                  <a:pt x="36136" y="5488752"/>
                  <a:pt x="35183" y="5459228"/>
                </a:cubicBezTo>
                <a:cubicBezTo>
                  <a:pt x="34231" y="5433196"/>
                  <a:pt x="30739" y="5415101"/>
                  <a:pt x="27565" y="5391291"/>
                </a:cubicBezTo>
                <a:cubicBezTo>
                  <a:pt x="22169" y="5348751"/>
                  <a:pt x="32327" y="5302084"/>
                  <a:pt x="28200" y="5259544"/>
                </a:cubicBezTo>
                <a:cubicBezTo>
                  <a:pt x="23121" y="5202083"/>
                  <a:pt x="7249" y="5145574"/>
                  <a:pt x="6614" y="5088431"/>
                </a:cubicBezTo>
                <a:cubicBezTo>
                  <a:pt x="5979" y="5038907"/>
                  <a:pt x="6614" y="4989383"/>
                  <a:pt x="6614" y="4939541"/>
                </a:cubicBezTo>
                <a:cubicBezTo>
                  <a:pt x="6614" y="4889064"/>
                  <a:pt x="18677" y="4854143"/>
                  <a:pt x="18359" y="4802714"/>
                </a:cubicBezTo>
                <a:cubicBezTo>
                  <a:pt x="18359" y="4750650"/>
                  <a:pt x="15820" y="4695729"/>
                  <a:pt x="27882" y="4646840"/>
                </a:cubicBezTo>
                <a:cubicBezTo>
                  <a:pt x="38675" y="4603665"/>
                  <a:pt x="36136" y="4554140"/>
                  <a:pt x="35183" y="4508108"/>
                </a:cubicBezTo>
                <a:cubicBezTo>
                  <a:pt x="34231" y="4465251"/>
                  <a:pt x="29470" y="4431917"/>
                  <a:pt x="33596" y="4389060"/>
                </a:cubicBezTo>
                <a:cubicBezTo>
                  <a:pt x="37723" y="4346520"/>
                  <a:pt x="35183" y="4302075"/>
                  <a:pt x="35183" y="4259217"/>
                </a:cubicBezTo>
                <a:cubicBezTo>
                  <a:pt x="35183" y="4183026"/>
                  <a:pt x="27882" y="4110009"/>
                  <a:pt x="27882" y="4034136"/>
                </a:cubicBezTo>
                <a:cubicBezTo>
                  <a:pt x="28200" y="3985564"/>
                  <a:pt x="20899" y="3941754"/>
                  <a:pt x="18994" y="3893499"/>
                </a:cubicBezTo>
                <a:cubicBezTo>
                  <a:pt x="17407" y="3850959"/>
                  <a:pt x="19947" y="3808737"/>
                  <a:pt x="20899" y="3766514"/>
                </a:cubicBezTo>
                <a:cubicBezTo>
                  <a:pt x="23121" y="3666513"/>
                  <a:pt x="18359" y="3566195"/>
                  <a:pt x="18359" y="3466511"/>
                </a:cubicBezTo>
                <a:cubicBezTo>
                  <a:pt x="18677" y="3413495"/>
                  <a:pt x="16137" y="3361114"/>
                  <a:pt x="25978" y="3310002"/>
                </a:cubicBezTo>
                <a:cubicBezTo>
                  <a:pt x="36453" y="3255398"/>
                  <a:pt x="49468" y="3212858"/>
                  <a:pt x="49468" y="3154128"/>
                </a:cubicBezTo>
                <a:cubicBezTo>
                  <a:pt x="49151" y="3097937"/>
                  <a:pt x="56769" y="3050635"/>
                  <a:pt x="48516" y="2997618"/>
                </a:cubicBezTo>
                <a:cubicBezTo>
                  <a:pt x="45342" y="2976031"/>
                  <a:pt x="39628" y="2959523"/>
                  <a:pt x="34866" y="2939523"/>
                </a:cubicBezTo>
                <a:cubicBezTo>
                  <a:pt x="30422" y="2922062"/>
                  <a:pt x="30104" y="2902379"/>
                  <a:pt x="26295" y="2883332"/>
                </a:cubicBezTo>
                <a:cubicBezTo>
                  <a:pt x="16455" y="2837299"/>
                  <a:pt x="20899" y="2785553"/>
                  <a:pt x="20899" y="2736981"/>
                </a:cubicBezTo>
                <a:cubicBezTo>
                  <a:pt x="20899" y="2684282"/>
                  <a:pt x="18042" y="2628726"/>
                  <a:pt x="27882" y="2578249"/>
                </a:cubicBezTo>
                <a:cubicBezTo>
                  <a:pt x="45342" y="2488090"/>
                  <a:pt x="27882" y="2396343"/>
                  <a:pt x="27882" y="2305548"/>
                </a:cubicBezTo>
                <a:cubicBezTo>
                  <a:pt x="27882" y="2260151"/>
                  <a:pt x="25660" y="2222691"/>
                  <a:pt x="15820" y="2180785"/>
                </a:cubicBezTo>
                <a:cubicBezTo>
                  <a:pt x="14233" y="2173801"/>
                  <a:pt x="8202" y="2170944"/>
                  <a:pt x="6297" y="2159198"/>
                </a:cubicBezTo>
                <a:cubicBezTo>
                  <a:pt x="5027" y="2151261"/>
                  <a:pt x="6614" y="2138245"/>
                  <a:pt x="6614" y="2129674"/>
                </a:cubicBezTo>
                <a:cubicBezTo>
                  <a:pt x="6614" y="2106817"/>
                  <a:pt x="6297" y="2083959"/>
                  <a:pt x="6614" y="2061102"/>
                </a:cubicBezTo>
                <a:cubicBezTo>
                  <a:pt x="6932" y="2009355"/>
                  <a:pt x="-7036" y="1968720"/>
                  <a:pt x="4709" y="1915069"/>
                </a:cubicBezTo>
                <a:cubicBezTo>
                  <a:pt x="10106" y="1890307"/>
                  <a:pt x="18359" y="1872846"/>
                  <a:pt x="18359" y="1846814"/>
                </a:cubicBezTo>
                <a:cubicBezTo>
                  <a:pt x="18359" y="1820782"/>
                  <a:pt x="9154" y="1803004"/>
                  <a:pt x="6297" y="1778242"/>
                </a:cubicBezTo>
                <a:cubicBezTo>
                  <a:pt x="1218" y="1735702"/>
                  <a:pt x="6614" y="1685225"/>
                  <a:pt x="6614" y="1642050"/>
                </a:cubicBezTo>
                <a:cubicBezTo>
                  <a:pt x="6614" y="1624907"/>
                  <a:pt x="3122" y="1599828"/>
                  <a:pt x="5979" y="1583320"/>
                </a:cubicBezTo>
                <a:cubicBezTo>
                  <a:pt x="10423" y="1559192"/>
                  <a:pt x="18677" y="1552843"/>
                  <a:pt x="18359" y="1524906"/>
                </a:cubicBezTo>
                <a:cubicBezTo>
                  <a:pt x="17407" y="1438557"/>
                  <a:pt x="21216" y="1353794"/>
                  <a:pt x="28200" y="1271571"/>
                </a:cubicBezTo>
                <a:cubicBezTo>
                  <a:pt x="30104" y="1247444"/>
                  <a:pt x="33279" y="1225856"/>
                  <a:pt x="35183" y="1203316"/>
                </a:cubicBezTo>
                <a:cubicBezTo>
                  <a:pt x="37088" y="1182046"/>
                  <a:pt x="31057" y="1156967"/>
                  <a:pt x="34549" y="1136331"/>
                </a:cubicBezTo>
                <a:cubicBezTo>
                  <a:pt x="38040" y="1116649"/>
                  <a:pt x="48198" y="1112204"/>
                  <a:pt x="48833" y="1085855"/>
                </a:cubicBezTo>
                <a:cubicBezTo>
                  <a:pt x="49468" y="1063950"/>
                  <a:pt x="49468" y="1041727"/>
                  <a:pt x="49468" y="1019822"/>
                </a:cubicBezTo>
                <a:cubicBezTo>
                  <a:pt x="49468" y="976647"/>
                  <a:pt x="49468" y="933790"/>
                  <a:pt x="49468" y="890615"/>
                </a:cubicBezTo>
                <a:cubicBezTo>
                  <a:pt x="49468" y="872837"/>
                  <a:pt x="51690" y="851567"/>
                  <a:pt x="48833" y="834424"/>
                </a:cubicBezTo>
                <a:cubicBezTo>
                  <a:pt x="45342" y="815376"/>
                  <a:pt x="37723" y="802360"/>
                  <a:pt x="34866" y="783630"/>
                </a:cubicBezTo>
                <a:cubicBezTo>
                  <a:pt x="31057" y="759820"/>
                  <a:pt x="35501" y="729979"/>
                  <a:pt x="35183" y="705216"/>
                </a:cubicBezTo>
                <a:cubicBezTo>
                  <a:pt x="34866" y="676327"/>
                  <a:pt x="40897" y="678549"/>
                  <a:pt x="47564" y="656644"/>
                </a:cubicBezTo>
                <a:cubicBezTo>
                  <a:pt x="58357" y="620454"/>
                  <a:pt x="57722" y="580136"/>
                  <a:pt x="65023" y="543945"/>
                </a:cubicBezTo>
                <a:cubicBezTo>
                  <a:pt x="73911" y="499818"/>
                  <a:pt x="86291" y="471881"/>
                  <a:pt x="85021" y="422674"/>
                </a:cubicBezTo>
                <a:cubicBezTo>
                  <a:pt x="83751" y="380451"/>
                  <a:pt x="78990" y="339499"/>
                  <a:pt x="78038" y="295371"/>
                </a:cubicBezTo>
                <a:cubicBezTo>
                  <a:pt x="77085" y="262990"/>
                  <a:pt x="73276" y="227752"/>
                  <a:pt x="62166" y="200132"/>
                </a:cubicBezTo>
                <a:cubicBezTo>
                  <a:pt x="56452" y="186164"/>
                  <a:pt x="50738" y="183624"/>
                  <a:pt x="47564" y="166481"/>
                </a:cubicBezTo>
                <a:cubicBezTo>
                  <a:pt x="44389" y="150291"/>
                  <a:pt x="46294" y="127433"/>
                  <a:pt x="46929" y="110608"/>
                </a:cubicBezTo>
                <a:cubicBezTo>
                  <a:pt x="47564" y="87115"/>
                  <a:pt x="49151" y="69020"/>
                  <a:pt x="54865" y="49337"/>
                </a:cubicBezTo>
                <a:cubicBezTo>
                  <a:pt x="56134" y="44258"/>
                  <a:pt x="57404" y="40131"/>
                  <a:pt x="58674" y="36004"/>
                </a:cubicBezTo>
                <a:cubicBezTo>
                  <a:pt x="112638" y="36004"/>
                  <a:pt x="166285" y="35369"/>
                  <a:pt x="219615" y="32194"/>
                </a:cubicBezTo>
                <a:cubicBezTo>
                  <a:pt x="260564" y="29972"/>
                  <a:pt x="284689" y="20131"/>
                  <a:pt x="322465" y="14734"/>
                </a:cubicBezTo>
                <a:cubicBezTo>
                  <a:pt x="342146" y="11877"/>
                  <a:pt x="368811" y="15051"/>
                  <a:pt x="388809" y="15051"/>
                </a:cubicBezTo>
                <a:cubicBezTo>
                  <a:pt x="456106" y="15051"/>
                  <a:pt x="506578" y="4575"/>
                  <a:pt x="571335" y="4575"/>
                </a:cubicBezTo>
                <a:cubicBezTo>
                  <a:pt x="624665" y="4575"/>
                  <a:pt x="677994" y="4575"/>
                  <a:pt x="731324" y="4575"/>
                </a:cubicBezTo>
                <a:cubicBezTo>
                  <a:pt x="853538" y="4575"/>
                  <a:pt x="976386" y="1718"/>
                  <a:pt x="1098282" y="4575"/>
                </a:cubicBezTo>
                <a:cubicBezTo>
                  <a:pt x="1129708" y="5210"/>
                  <a:pt x="1152246" y="12194"/>
                  <a:pt x="1181133" y="15369"/>
                </a:cubicBezTo>
                <a:cubicBezTo>
                  <a:pt x="1194465" y="16639"/>
                  <a:pt x="1210337" y="11877"/>
                  <a:pt x="1223352" y="14099"/>
                </a:cubicBezTo>
                <a:cubicBezTo>
                  <a:pt x="1237954" y="16956"/>
                  <a:pt x="1241129" y="31242"/>
                  <a:pt x="1252874" y="33464"/>
                </a:cubicBezTo>
                <a:cubicBezTo>
                  <a:pt x="1296997" y="41401"/>
                  <a:pt x="1366199" y="35369"/>
                  <a:pt x="1412862" y="36004"/>
                </a:cubicBezTo>
                <a:cubicBezTo>
                  <a:pt x="1889336" y="39813"/>
                  <a:pt x="2366127" y="30924"/>
                  <a:pt x="2841966" y="32512"/>
                </a:cubicBezTo>
                <a:cubicBezTo>
                  <a:pt x="2901644" y="32512"/>
                  <a:pt x="2936245" y="14734"/>
                  <a:pt x="2995606" y="15051"/>
                </a:cubicBezTo>
                <a:cubicBezTo>
                  <a:pt x="3047348" y="15369"/>
                  <a:pt x="3098773" y="15051"/>
                  <a:pt x="3150515" y="15051"/>
                </a:cubicBezTo>
                <a:cubicBezTo>
                  <a:pt x="3150515" y="15051"/>
                  <a:pt x="3150515" y="15051"/>
                  <a:pt x="3519377" y="15051"/>
                </a:cubicBezTo>
                <a:cubicBezTo>
                  <a:pt x="3677461" y="15051"/>
                  <a:pt x="3841973" y="-3877"/>
                  <a:pt x="4003003" y="721"/>
                </a:cubicBezTo>
                <a:close/>
              </a:path>
            </a:pathLst>
          </a:custGeom>
          <a:noFill/>
          <a:ln>
            <a:noFill/>
          </a:ln>
        </p:spPr>
      </p:pic>
      <p:pic>
        <p:nvPicPr>
          <p:cNvPr id="16" name="Afbeelding 15">
            <a:hlinkClick r:id="rId2"/>
            <a:extLst>
              <a:ext uri="{FF2B5EF4-FFF2-40B4-BE49-F238E27FC236}">
                <a16:creationId xmlns:a16="http://schemas.microsoft.com/office/drawing/2014/main" id="{52C539B7-5B43-3468-BE32-78491D12F892}"/>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a:ext>
            </a:extLst>
          </a:blip>
          <a:stretch>
            <a:fillRect/>
          </a:stretch>
        </p:blipFill>
        <p:spPr>
          <a:xfrm>
            <a:off x="5571978" y="5542669"/>
            <a:ext cx="1048043" cy="1048043"/>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29935714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9124E-8033-6F3D-DCE8-8D2860C203E6}"/>
            </a:ext>
          </a:extLst>
        </p:cNvPr>
        <p:cNvGrpSpPr/>
        <p:nvPr/>
      </p:nvGrpSpPr>
      <p:grpSpPr>
        <a:xfrm>
          <a:off x="0" y="0"/>
          <a:ext cx="0" cy="0"/>
          <a:chOff x="0" y="0"/>
          <a:chExt cx="0" cy="0"/>
        </a:xfrm>
      </p:grpSpPr>
      <p:pic>
        <p:nvPicPr>
          <p:cNvPr id="15" name="Afbeelding 14">
            <a:extLst>
              <a:ext uri="{FF2B5EF4-FFF2-40B4-BE49-F238E27FC236}">
                <a16:creationId xmlns:a16="http://schemas.microsoft.com/office/drawing/2014/main" id="{87A1204E-9875-502C-E5BB-567EAFAF08E0}"/>
              </a:ext>
            </a:extLst>
          </p:cNvPr>
          <p:cNvPicPr>
            <a:picLocks noGrp="1" noRot="1" noChangeAspect="1" noMove="1" noResize="1" noEditPoints="1" noAdjustHandles="1" noChangeArrowheads="1" noChangeShapeType="1" noCrop="1"/>
          </p:cNvPicPr>
          <p:nvPr/>
        </p:nvPicPr>
        <p:blipFill>
          <a:blip r:embed="rId3" cstate="screen">
            <a:extLst>
              <a:ext uri="{28A0092B-C50C-407E-A947-70E740481C1C}">
                <a14:useLocalDpi xmlns:a14="http://schemas.microsoft.com/office/drawing/2010/main"/>
              </a:ext>
            </a:extLst>
          </a:blip>
          <a:srcRect/>
          <a:stretch/>
        </p:blipFill>
        <p:spPr>
          <a:xfrm>
            <a:off x="507119" y="1563652"/>
            <a:ext cx="2101129" cy="4222500"/>
          </a:xfrm>
          <a:custGeom>
            <a:avLst/>
            <a:gdLst>
              <a:gd name="csX0" fmla="*/ 0 w 2101129"/>
              <a:gd name="csY0" fmla="*/ 0 h 4222500"/>
              <a:gd name="csX1" fmla="*/ 462248 w 2101129"/>
              <a:gd name="csY1" fmla="*/ 0 h 4222500"/>
              <a:gd name="csX2" fmla="*/ 987531 w 2101129"/>
              <a:gd name="csY2" fmla="*/ 0 h 4222500"/>
              <a:gd name="csX3" fmla="*/ 1512813 w 2101129"/>
              <a:gd name="csY3" fmla="*/ 0 h 4222500"/>
              <a:gd name="csX4" fmla="*/ 2101129 w 2101129"/>
              <a:gd name="csY4" fmla="*/ 0 h 4222500"/>
              <a:gd name="csX5" fmla="*/ 2101129 w 2101129"/>
              <a:gd name="csY5" fmla="*/ 518764 h 4222500"/>
              <a:gd name="csX6" fmla="*/ 2101129 w 2101129"/>
              <a:gd name="csY6" fmla="*/ 1164204 h 4222500"/>
              <a:gd name="csX7" fmla="*/ 2101129 w 2101129"/>
              <a:gd name="csY7" fmla="*/ 1640743 h 4222500"/>
              <a:gd name="csX8" fmla="*/ 2101129 w 2101129"/>
              <a:gd name="csY8" fmla="*/ 2286182 h 4222500"/>
              <a:gd name="csX9" fmla="*/ 2101129 w 2101129"/>
              <a:gd name="csY9" fmla="*/ 2847171 h 4222500"/>
              <a:gd name="csX10" fmla="*/ 2101129 w 2101129"/>
              <a:gd name="csY10" fmla="*/ 3534836 h 4222500"/>
              <a:gd name="csX11" fmla="*/ 2101129 w 2101129"/>
              <a:gd name="csY11" fmla="*/ 4222500 h 4222500"/>
              <a:gd name="csX12" fmla="*/ 1617869 w 2101129"/>
              <a:gd name="csY12" fmla="*/ 4222500 h 4222500"/>
              <a:gd name="csX13" fmla="*/ 1155621 w 2101129"/>
              <a:gd name="csY13" fmla="*/ 4222500 h 4222500"/>
              <a:gd name="csX14" fmla="*/ 630339 w 2101129"/>
              <a:gd name="csY14" fmla="*/ 4222500 h 4222500"/>
              <a:gd name="csX15" fmla="*/ 0 w 2101129"/>
              <a:gd name="csY15" fmla="*/ 4222500 h 4222500"/>
              <a:gd name="csX16" fmla="*/ 0 w 2101129"/>
              <a:gd name="csY16" fmla="*/ 3534836 h 4222500"/>
              <a:gd name="csX17" fmla="*/ 0 w 2101129"/>
              <a:gd name="csY17" fmla="*/ 2889396 h 4222500"/>
              <a:gd name="csX18" fmla="*/ 0 w 2101129"/>
              <a:gd name="csY18" fmla="*/ 2201732 h 4222500"/>
              <a:gd name="csX19" fmla="*/ 0 w 2101129"/>
              <a:gd name="csY19" fmla="*/ 1598518 h 4222500"/>
              <a:gd name="csX20" fmla="*/ 0 w 2101129"/>
              <a:gd name="csY20" fmla="*/ 995304 h 4222500"/>
              <a:gd name="csX21" fmla="*/ 0 w 2101129"/>
              <a:gd name="csY21" fmla="*/ 0 h 42225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Lst>
            <a:rect l="l" t="t" r="r" b="b"/>
            <a:pathLst>
              <a:path w="2101129" h="4222500" fill="none" extrusionOk="0">
                <a:moveTo>
                  <a:pt x="0" y="0"/>
                </a:moveTo>
                <a:cubicBezTo>
                  <a:pt x="129276" y="-12701"/>
                  <a:pt x="315951" y="-4800"/>
                  <a:pt x="462248" y="0"/>
                </a:cubicBezTo>
                <a:cubicBezTo>
                  <a:pt x="608545" y="4800"/>
                  <a:pt x="734843" y="-3398"/>
                  <a:pt x="987531" y="0"/>
                </a:cubicBezTo>
                <a:cubicBezTo>
                  <a:pt x="1240219" y="3398"/>
                  <a:pt x="1312673" y="9148"/>
                  <a:pt x="1512813" y="0"/>
                </a:cubicBezTo>
                <a:cubicBezTo>
                  <a:pt x="1712953" y="-9148"/>
                  <a:pt x="1889570" y="1333"/>
                  <a:pt x="2101129" y="0"/>
                </a:cubicBezTo>
                <a:cubicBezTo>
                  <a:pt x="2080423" y="193110"/>
                  <a:pt x="2118654" y="289822"/>
                  <a:pt x="2101129" y="518764"/>
                </a:cubicBezTo>
                <a:cubicBezTo>
                  <a:pt x="2083604" y="747706"/>
                  <a:pt x="2099736" y="842657"/>
                  <a:pt x="2101129" y="1164204"/>
                </a:cubicBezTo>
                <a:cubicBezTo>
                  <a:pt x="2102522" y="1485751"/>
                  <a:pt x="2107898" y="1503702"/>
                  <a:pt x="2101129" y="1640743"/>
                </a:cubicBezTo>
                <a:cubicBezTo>
                  <a:pt x="2094360" y="1777784"/>
                  <a:pt x="2080707" y="2108040"/>
                  <a:pt x="2101129" y="2286182"/>
                </a:cubicBezTo>
                <a:cubicBezTo>
                  <a:pt x="2121551" y="2464324"/>
                  <a:pt x="2075832" y="2651190"/>
                  <a:pt x="2101129" y="2847171"/>
                </a:cubicBezTo>
                <a:cubicBezTo>
                  <a:pt x="2126426" y="3043152"/>
                  <a:pt x="2130035" y="3296280"/>
                  <a:pt x="2101129" y="3534836"/>
                </a:cubicBezTo>
                <a:cubicBezTo>
                  <a:pt x="2072223" y="3773392"/>
                  <a:pt x="2099435" y="3966357"/>
                  <a:pt x="2101129" y="4222500"/>
                </a:cubicBezTo>
                <a:cubicBezTo>
                  <a:pt x="1867883" y="4228005"/>
                  <a:pt x="1751524" y="4215400"/>
                  <a:pt x="1617869" y="4222500"/>
                </a:cubicBezTo>
                <a:cubicBezTo>
                  <a:pt x="1484214" y="4229600"/>
                  <a:pt x="1288109" y="4225355"/>
                  <a:pt x="1155621" y="4222500"/>
                </a:cubicBezTo>
                <a:cubicBezTo>
                  <a:pt x="1023133" y="4219645"/>
                  <a:pt x="835140" y="4224376"/>
                  <a:pt x="630339" y="4222500"/>
                </a:cubicBezTo>
                <a:cubicBezTo>
                  <a:pt x="425538" y="4220624"/>
                  <a:pt x="240132" y="4195168"/>
                  <a:pt x="0" y="4222500"/>
                </a:cubicBezTo>
                <a:cubicBezTo>
                  <a:pt x="-4424" y="3942544"/>
                  <a:pt x="29533" y="3696610"/>
                  <a:pt x="0" y="3534836"/>
                </a:cubicBezTo>
                <a:cubicBezTo>
                  <a:pt x="-29533" y="3373062"/>
                  <a:pt x="23297" y="3203561"/>
                  <a:pt x="0" y="2889396"/>
                </a:cubicBezTo>
                <a:cubicBezTo>
                  <a:pt x="-23297" y="2575231"/>
                  <a:pt x="12515" y="2466636"/>
                  <a:pt x="0" y="2201732"/>
                </a:cubicBezTo>
                <a:cubicBezTo>
                  <a:pt x="-12515" y="1936828"/>
                  <a:pt x="-13292" y="1827481"/>
                  <a:pt x="0" y="1598518"/>
                </a:cubicBezTo>
                <a:cubicBezTo>
                  <a:pt x="13292" y="1369555"/>
                  <a:pt x="-2134" y="1211481"/>
                  <a:pt x="0" y="995304"/>
                </a:cubicBezTo>
                <a:cubicBezTo>
                  <a:pt x="2134" y="779127"/>
                  <a:pt x="14954" y="227986"/>
                  <a:pt x="0" y="0"/>
                </a:cubicBezTo>
                <a:close/>
              </a:path>
              <a:path w="2101129" h="4222500" stroke="0" extrusionOk="0">
                <a:moveTo>
                  <a:pt x="0" y="0"/>
                </a:moveTo>
                <a:cubicBezTo>
                  <a:pt x="138111" y="-4256"/>
                  <a:pt x="283486" y="24083"/>
                  <a:pt x="525282" y="0"/>
                </a:cubicBezTo>
                <a:cubicBezTo>
                  <a:pt x="767078" y="-24083"/>
                  <a:pt x="836414" y="-16948"/>
                  <a:pt x="1008542" y="0"/>
                </a:cubicBezTo>
                <a:cubicBezTo>
                  <a:pt x="1180670" y="16948"/>
                  <a:pt x="1414804" y="2607"/>
                  <a:pt x="1554835" y="0"/>
                </a:cubicBezTo>
                <a:cubicBezTo>
                  <a:pt x="1694866" y="-2607"/>
                  <a:pt x="1955613" y="18947"/>
                  <a:pt x="2101129" y="0"/>
                </a:cubicBezTo>
                <a:cubicBezTo>
                  <a:pt x="2106624" y="292788"/>
                  <a:pt x="2081481" y="497620"/>
                  <a:pt x="2101129" y="645439"/>
                </a:cubicBezTo>
                <a:cubicBezTo>
                  <a:pt x="2120777" y="793258"/>
                  <a:pt x="2081605" y="1020923"/>
                  <a:pt x="2101129" y="1333104"/>
                </a:cubicBezTo>
                <a:cubicBezTo>
                  <a:pt x="2120653" y="1645286"/>
                  <a:pt x="2089311" y="1655090"/>
                  <a:pt x="2101129" y="1851868"/>
                </a:cubicBezTo>
                <a:cubicBezTo>
                  <a:pt x="2112947" y="2048646"/>
                  <a:pt x="2128366" y="2289052"/>
                  <a:pt x="2101129" y="2455082"/>
                </a:cubicBezTo>
                <a:cubicBezTo>
                  <a:pt x="2073892" y="2621112"/>
                  <a:pt x="2079626" y="2899009"/>
                  <a:pt x="2101129" y="3142746"/>
                </a:cubicBezTo>
                <a:cubicBezTo>
                  <a:pt x="2122632" y="3386483"/>
                  <a:pt x="2079661" y="3976411"/>
                  <a:pt x="2101129" y="4222500"/>
                </a:cubicBezTo>
                <a:cubicBezTo>
                  <a:pt x="1995976" y="4237476"/>
                  <a:pt x="1682511" y="4238814"/>
                  <a:pt x="1575847" y="4222500"/>
                </a:cubicBezTo>
                <a:cubicBezTo>
                  <a:pt x="1469183" y="4206186"/>
                  <a:pt x="1246009" y="4208409"/>
                  <a:pt x="1092587" y="4222500"/>
                </a:cubicBezTo>
                <a:cubicBezTo>
                  <a:pt x="939165" y="4236591"/>
                  <a:pt x="835508" y="4215263"/>
                  <a:pt x="609327" y="4222500"/>
                </a:cubicBezTo>
                <a:cubicBezTo>
                  <a:pt x="383146" y="4229737"/>
                  <a:pt x="190197" y="4213605"/>
                  <a:pt x="0" y="4222500"/>
                </a:cubicBezTo>
                <a:cubicBezTo>
                  <a:pt x="-10663" y="3981839"/>
                  <a:pt x="14999" y="3888086"/>
                  <a:pt x="0" y="3661511"/>
                </a:cubicBezTo>
                <a:cubicBezTo>
                  <a:pt x="-14999" y="3434936"/>
                  <a:pt x="6536" y="3294346"/>
                  <a:pt x="0" y="3100521"/>
                </a:cubicBezTo>
                <a:cubicBezTo>
                  <a:pt x="-6536" y="2906696"/>
                  <a:pt x="-12744" y="2773023"/>
                  <a:pt x="0" y="2623982"/>
                </a:cubicBezTo>
                <a:cubicBezTo>
                  <a:pt x="12744" y="2474941"/>
                  <a:pt x="6841" y="2220088"/>
                  <a:pt x="0" y="1978543"/>
                </a:cubicBezTo>
                <a:cubicBezTo>
                  <a:pt x="-6841" y="1736998"/>
                  <a:pt x="20929" y="1536653"/>
                  <a:pt x="0" y="1333104"/>
                </a:cubicBezTo>
                <a:cubicBezTo>
                  <a:pt x="-20929" y="1129555"/>
                  <a:pt x="29660" y="783868"/>
                  <a:pt x="0" y="645439"/>
                </a:cubicBezTo>
                <a:cubicBezTo>
                  <a:pt x="-29660" y="507011"/>
                  <a:pt x="-18158" y="174635"/>
                  <a:pt x="0" y="0"/>
                </a:cubicBezTo>
                <a:close/>
              </a:path>
            </a:pathLst>
          </a:custGeom>
          <a:ln>
            <a:solidFill>
              <a:srgbClr val="F9B000"/>
            </a:solidFill>
            <a:extLst>
              <a:ext uri="{C807C97D-BFC1-408E-A445-0C87EB9F89A2}">
                <ask:lineSketchStyleProps xmlns:ask="http://schemas.microsoft.com/office/drawing/2018/sketchyshapes" sd="4254667176">
                  <a:prstGeom prst="rect">
                    <a:avLst/>
                  </a:prstGeom>
                  <ask:type>
                    <ask:lineSketchFreehand/>
                  </ask:type>
                </ask:lineSketchStyleProps>
              </a:ext>
            </a:extLst>
          </a:ln>
        </p:spPr>
      </p:pic>
      <p:sp>
        <p:nvSpPr>
          <p:cNvPr id="3" name="Rechthoek 2">
            <a:extLst>
              <a:ext uri="{FF2B5EF4-FFF2-40B4-BE49-F238E27FC236}">
                <a16:creationId xmlns:a16="http://schemas.microsoft.com/office/drawing/2014/main" id="{8DEEAD7F-D0F4-98F7-594A-60D1BA87AB9D}"/>
              </a:ext>
            </a:extLst>
          </p:cNvPr>
          <p:cNvSpPr>
            <a:spLocks noGrp="1" noRot="1" noMove="1" noResize="1" noEditPoints="1" noAdjustHandles="1" noChangeArrowheads="1" noChangeShapeType="1"/>
          </p:cNvSpPr>
          <p:nvPr/>
        </p:nvSpPr>
        <p:spPr>
          <a:xfrm>
            <a:off x="2871276" y="1558516"/>
            <a:ext cx="4185370" cy="1017991"/>
          </a:xfrm>
          <a:custGeom>
            <a:avLst/>
            <a:gdLst>
              <a:gd name="csX0" fmla="*/ 0 w 4185370"/>
              <a:gd name="csY0" fmla="*/ 0 h 1017991"/>
              <a:gd name="csX1" fmla="*/ 655708 w 4185370"/>
              <a:gd name="csY1" fmla="*/ 0 h 1017991"/>
              <a:gd name="csX2" fmla="*/ 1227709 w 4185370"/>
              <a:gd name="csY2" fmla="*/ 0 h 1017991"/>
              <a:gd name="csX3" fmla="*/ 1883416 w 4185370"/>
              <a:gd name="csY3" fmla="*/ 0 h 1017991"/>
              <a:gd name="csX4" fmla="*/ 2539124 w 4185370"/>
              <a:gd name="csY4" fmla="*/ 0 h 1017991"/>
              <a:gd name="csX5" fmla="*/ 3278540 w 4185370"/>
              <a:gd name="csY5" fmla="*/ 0 h 1017991"/>
              <a:gd name="csX6" fmla="*/ 4185370 w 4185370"/>
              <a:gd name="csY6" fmla="*/ 0 h 1017991"/>
              <a:gd name="csX7" fmla="*/ 4185370 w 4185370"/>
              <a:gd name="csY7" fmla="*/ 519175 h 1017991"/>
              <a:gd name="csX8" fmla="*/ 4185370 w 4185370"/>
              <a:gd name="csY8" fmla="*/ 1017991 h 1017991"/>
              <a:gd name="csX9" fmla="*/ 3445955 w 4185370"/>
              <a:gd name="csY9" fmla="*/ 1017991 h 1017991"/>
              <a:gd name="csX10" fmla="*/ 2664686 w 4185370"/>
              <a:gd name="csY10" fmla="*/ 1017991 h 1017991"/>
              <a:gd name="csX11" fmla="*/ 1883417 w 4185370"/>
              <a:gd name="csY11" fmla="*/ 1017991 h 1017991"/>
              <a:gd name="csX12" fmla="*/ 1102147 w 4185370"/>
              <a:gd name="csY12" fmla="*/ 1017991 h 1017991"/>
              <a:gd name="csX13" fmla="*/ 0 w 4185370"/>
              <a:gd name="csY13" fmla="*/ 1017991 h 1017991"/>
              <a:gd name="csX14" fmla="*/ 0 w 4185370"/>
              <a:gd name="csY14" fmla="*/ 498816 h 1017991"/>
              <a:gd name="csX15" fmla="*/ 0 w 4185370"/>
              <a:gd name="csY15" fmla="*/ 0 h 101799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4185370" h="1017991" fill="none" extrusionOk="0">
                <a:moveTo>
                  <a:pt x="0" y="0"/>
                </a:moveTo>
                <a:cubicBezTo>
                  <a:pt x="231227" y="7591"/>
                  <a:pt x="333252" y="-3915"/>
                  <a:pt x="655708" y="0"/>
                </a:cubicBezTo>
                <a:cubicBezTo>
                  <a:pt x="978164" y="3915"/>
                  <a:pt x="1058388" y="-19918"/>
                  <a:pt x="1227709" y="0"/>
                </a:cubicBezTo>
                <a:cubicBezTo>
                  <a:pt x="1397030" y="19918"/>
                  <a:pt x="1585154" y="-30838"/>
                  <a:pt x="1883416" y="0"/>
                </a:cubicBezTo>
                <a:cubicBezTo>
                  <a:pt x="2181678" y="30838"/>
                  <a:pt x="2277590" y="9147"/>
                  <a:pt x="2539124" y="0"/>
                </a:cubicBezTo>
                <a:cubicBezTo>
                  <a:pt x="2800658" y="-9147"/>
                  <a:pt x="2916617" y="2881"/>
                  <a:pt x="3278540" y="0"/>
                </a:cubicBezTo>
                <a:cubicBezTo>
                  <a:pt x="3640463" y="-2881"/>
                  <a:pt x="3819610" y="17228"/>
                  <a:pt x="4185370" y="0"/>
                </a:cubicBezTo>
                <a:cubicBezTo>
                  <a:pt x="4163880" y="194560"/>
                  <a:pt x="4207667" y="360765"/>
                  <a:pt x="4185370" y="519175"/>
                </a:cubicBezTo>
                <a:cubicBezTo>
                  <a:pt x="4163073" y="677585"/>
                  <a:pt x="4196996" y="853161"/>
                  <a:pt x="4185370" y="1017991"/>
                </a:cubicBezTo>
                <a:cubicBezTo>
                  <a:pt x="4001424" y="1006825"/>
                  <a:pt x="3614920" y="999097"/>
                  <a:pt x="3445955" y="1017991"/>
                </a:cubicBezTo>
                <a:cubicBezTo>
                  <a:pt x="3276991" y="1036885"/>
                  <a:pt x="2891031" y="993017"/>
                  <a:pt x="2664686" y="1017991"/>
                </a:cubicBezTo>
                <a:cubicBezTo>
                  <a:pt x="2438341" y="1042965"/>
                  <a:pt x="2078132" y="987509"/>
                  <a:pt x="1883417" y="1017991"/>
                </a:cubicBezTo>
                <a:cubicBezTo>
                  <a:pt x="1688702" y="1048473"/>
                  <a:pt x="1280912" y="1031188"/>
                  <a:pt x="1102147" y="1017991"/>
                </a:cubicBezTo>
                <a:cubicBezTo>
                  <a:pt x="923382" y="1004795"/>
                  <a:pt x="418705" y="1019603"/>
                  <a:pt x="0" y="1017991"/>
                </a:cubicBezTo>
                <a:cubicBezTo>
                  <a:pt x="17207" y="841633"/>
                  <a:pt x="22534" y="711103"/>
                  <a:pt x="0" y="498816"/>
                </a:cubicBezTo>
                <a:cubicBezTo>
                  <a:pt x="-22534" y="286529"/>
                  <a:pt x="23733" y="190331"/>
                  <a:pt x="0" y="0"/>
                </a:cubicBezTo>
                <a:close/>
              </a:path>
              <a:path w="4185370" h="1017991" stroke="0" extrusionOk="0">
                <a:moveTo>
                  <a:pt x="0" y="0"/>
                </a:moveTo>
                <a:cubicBezTo>
                  <a:pt x="205694" y="-8674"/>
                  <a:pt x="575435" y="-32652"/>
                  <a:pt x="739415" y="0"/>
                </a:cubicBezTo>
                <a:cubicBezTo>
                  <a:pt x="903395" y="32652"/>
                  <a:pt x="1122269" y="9499"/>
                  <a:pt x="1436977" y="0"/>
                </a:cubicBezTo>
                <a:cubicBezTo>
                  <a:pt x="1751685" y="-9499"/>
                  <a:pt x="1993268" y="-34788"/>
                  <a:pt x="2134539" y="0"/>
                </a:cubicBezTo>
                <a:cubicBezTo>
                  <a:pt x="2275810" y="34788"/>
                  <a:pt x="2581478" y="22920"/>
                  <a:pt x="2706539" y="0"/>
                </a:cubicBezTo>
                <a:cubicBezTo>
                  <a:pt x="2831600" y="-22920"/>
                  <a:pt x="3103599" y="20594"/>
                  <a:pt x="3445955" y="0"/>
                </a:cubicBezTo>
                <a:cubicBezTo>
                  <a:pt x="3788311" y="-20594"/>
                  <a:pt x="4026020" y="3886"/>
                  <a:pt x="4185370" y="0"/>
                </a:cubicBezTo>
                <a:cubicBezTo>
                  <a:pt x="4176490" y="188818"/>
                  <a:pt x="4179480" y="350838"/>
                  <a:pt x="4185370" y="478456"/>
                </a:cubicBezTo>
                <a:cubicBezTo>
                  <a:pt x="4191260" y="606074"/>
                  <a:pt x="4189332" y="812605"/>
                  <a:pt x="4185370" y="1017991"/>
                </a:cubicBezTo>
                <a:cubicBezTo>
                  <a:pt x="3893745" y="1023878"/>
                  <a:pt x="3579153" y="1027298"/>
                  <a:pt x="3404101" y="1017991"/>
                </a:cubicBezTo>
                <a:cubicBezTo>
                  <a:pt x="3229049" y="1008684"/>
                  <a:pt x="2968244" y="1040687"/>
                  <a:pt x="2832100" y="1017991"/>
                </a:cubicBezTo>
                <a:cubicBezTo>
                  <a:pt x="2695956" y="995295"/>
                  <a:pt x="2522671" y="991802"/>
                  <a:pt x="2218246" y="1017991"/>
                </a:cubicBezTo>
                <a:cubicBezTo>
                  <a:pt x="1913821" y="1044180"/>
                  <a:pt x="1746233" y="1028217"/>
                  <a:pt x="1562538" y="1017991"/>
                </a:cubicBezTo>
                <a:cubicBezTo>
                  <a:pt x="1378843" y="1007765"/>
                  <a:pt x="1169443" y="1019140"/>
                  <a:pt x="823123" y="1017991"/>
                </a:cubicBezTo>
                <a:cubicBezTo>
                  <a:pt x="476804" y="1016842"/>
                  <a:pt x="174773" y="985128"/>
                  <a:pt x="0" y="1017991"/>
                </a:cubicBezTo>
                <a:cubicBezTo>
                  <a:pt x="-233" y="771732"/>
                  <a:pt x="-9389" y="719660"/>
                  <a:pt x="0" y="519175"/>
                </a:cubicBezTo>
                <a:cubicBezTo>
                  <a:pt x="9389" y="318690"/>
                  <a:pt x="-15976" y="183882"/>
                  <a:pt x="0" y="0"/>
                </a:cubicBezTo>
                <a:close/>
              </a:path>
            </a:pathLst>
          </a:custGeom>
          <a:solidFill>
            <a:srgbClr val="FDB913"/>
          </a:solidFill>
          <a:ln>
            <a:solidFill>
              <a:srgbClr val="F9B000"/>
            </a:solidFill>
            <a:extLst>
              <a:ext uri="{C807C97D-BFC1-408E-A445-0C87EB9F89A2}">
                <ask:lineSketchStyleProps xmlns:ask="http://schemas.microsoft.com/office/drawing/2018/sketchyshapes" sd="167030425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nl-NL" sz="1600" b="1" dirty="0">
                <a:solidFill>
                  <a:schemeClr val="tx1"/>
                </a:solidFill>
              </a:rPr>
              <a:t>Tips:</a:t>
            </a:r>
            <a:br>
              <a:rPr lang="nl-NL" sz="1600" dirty="0">
                <a:solidFill>
                  <a:schemeClr val="tx1"/>
                </a:solidFill>
              </a:rPr>
            </a:br>
            <a:r>
              <a:rPr lang="nl-NL" sz="1600" dirty="0">
                <a:solidFill>
                  <a:schemeClr val="tx1"/>
                </a:solidFill>
              </a:rPr>
              <a:t> </a:t>
            </a:r>
            <a:r>
              <a:rPr lang="nl-NL" sz="1600" b="1" dirty="0">
                <a:solidFill>
                  <a:schemeClr val="tx1"/>
                </a:solidFill>
              </a:rPr>
              <a:t> ♪    </a:t>
            </a:r>
            <a:r>
              <a:rPr lang="nl-NL" sz="1600" dirty="0">
                <a:solidFill>
                  <a:schemeClr val="tx1"/>
                </a:solidFill>
              </a:rPr>
              <a:t>U bent mijn schild of Psalm 91:1, 3, 5, 7, 8</a:t>
            </a:r>
            <a:br>
              <a:rPr lang="nl-NL" sz="1600" dirty="0">
                <a:solidFill>
                  <a:schemeClr val="tx1"/>
                </a:solidFill>
              </a:rPr>
            </a:br>
            <a:r>
              <a:rPr lang="nl-NL" sz="1600" b="1" dirty="0">
                <a:solidFill>
                  <a:schemeClr val="tx1"/>
                </a:solidFill>
                <a:ea typeface="+mn-lt"/>
                <a:cs typeface="+mn-lt"/>
              </a:rPr>
              <a:t>🕮</a:t>
            </a:r>
            <a:r>
              <a:rPr lang="nl-NL" sz="1600" b="1" dirty="0">
                <a:solidFill>
                  <a:schemeClr val="tx1"/>
                </a:solidFill>
              </a:rPr>
              <a:t> </a:t>
            </a:r>
            <a:r>
              <a:rPr lang="nl-NL" sz="1600" dirty="0">
                <a:solidFill>
                  <a:schemeClr val="tx1"/>
                </a:solidFill>
              </a:rPr>
              <a:t>  Lucas 10:17-24</a:t>
            </a:r>
          </a:p>
        </p:txBody>
      </p:sp>
      <p:grpSp>
        <p:nvGrpSpPr>
          <p:cNvPr id="18" name="Groep 17">
            <a:extLst>
              <a:ext uri="{FF2B5EF4-FFF2-40B4-BE49-F238E27FC236}">
                <a16:creationId xmlns:a16="http://schemas.microsoft.com/office/drawing/2014/main" id="{A009B0BC-F004-0969-B230-1CD3EEA31540}"/>
              </a:ext>
            </a:extLst>
          </p:cNvPr>
          <p:cNvGrpSpPr>
            <a:grpSpLocks noGrp="1" noUngrp="1" noRot="1" noMove="1" noResize="1"/>
          </p:cNvGrpSpPr>
          <p:nvPr/>
        </p:nvGrpSpPr>
        <p:grpSpPr>
          <a:xfrm>
            <a:off x="7467602" y="687771"/>
            <a:ext cx="4501185" cy="2531917"/>
            <a:chOff x="7467602" y="687771"/>
            <a:chExt cx="4501185" cy="2531917"/>
          </a:xfrm>
        </p:grpSpPr>
        <p:pic>
          <p:nvPicPr>
            <p:cNvPr id="17" name="Afbeelding 16">
              <a:hlinkClick r:id="rId4"/>
              <a:extLst>
                <a:ext uri="{FF2B5EF4-FFF2-40B4-BE49-F238E27FC236}">
                  <a16:creationId xmlns:a16="http://schemas.microsoft.com/office/drawing/2014/main" id="{5391BDF6-4194-9662-EC95-105CD04BB3D2}"/>
                </a:ext>
              </a:extLst>
            </p:cNvPr>
            <p:cNvPicPr>
              <a:picLocks noGrp="1" noRot="1" noChangeAspect="1" noMove="1" noResize="1" noEditPoints="1" noAdjustHandles="1" noChangeArrowheads="1" noChangeShapeType="1" noCrop="1"/>
            </p:cNvPicPr>
            <p:nvPr/>
          </p:nvPicPr>
          <p:blipFill>
            <a:blip r:embed="rId5" cstate="screen">
              <a:extLst>
                <a:ext uri="{28A0092B-C50C-407E-A947-70E740481C1C}">
                  <a14:useLocalDpi xmlns:a14="http://schemas.microsoft.com/office/drawing/2010/main"/>
                </a:ext>
              </a:extLst>
            </a:blip>
            <a:srcRect/>
            <a:stretch/>
          </p:blipFill>
          <p:spPr>
            <a:xfrm>
              <a:off x="7467602" y="687771"/>
              <a:ext cx="4501185" cy="2531917"/>
            </a:xfrm>
            <a:custGeom>
              <a:avLst/>
              <a:gdLst>
                <a:gd name="csX0" fmla="*/ 0 w 4501185"/>
                <a:gd name="csY0" fmla="*/ 0 h 2531917"/>
                <a:gd name="csX1" fmla="*/ 643026 w 4501185"/>
                <a:gd name="csY1" fmla="*/ 0 h 2531917"/>
                <a:gd name="csX2" fmla="*/ 1331065 w 4501185"/>
                <a:gd name="csY2" fmla="*/ 0 h 2531917"/>
                <a:gd name="csX3" fmla="*/ 2064115 w 4501185"/>
                <a:gd name="csY3" fmla="*/ 0 h 2531917"/>
                <a:gd name="csX4" fmla="*/ 2752153 w 4501185"/>
                <a:gd name="csY4" fmla="*/ 0 h 2531917"/>
                <a:gd name="csX5" fmla="*/ 3260144 w 4501185"/>
                <a:gd name="csY5" fmla="*/ 0 h 2531917"/>
                <a:gd name="csX6" fmla="*/ 4501185 w 4501185"/>
                <a:gd name="csY6" fmla="*/ 0 h 2531917"/>
                <a:gd name="csX7" fmla="*/ 4501185 w 4501185"/>
                <a:gd name="csY7" fmla="*/ 557022 h 2531917"/>
                <a:gd name="csX8" fmla="*/ 4501185 w 4501185"/>
                <a:gd name="csY8" fmla="*/ 1164682 h 2531917"/>
                <a:gd name="csX9" fmla="*/ 4501185 w 4501185"/>
                <a:gd name="csY9" fmla="*/ 1772342 h 2531917"/>
                <a:gd name="csX10" fmla="*/ 4501185 w 4501185"/>
                <a:gd name="csY10" fmla="*/ 2531917 h 2531917"/>
                <a:gd name="csX11" fmla="*/ 3813147 w 4501185"/>
                <a:gd name="csY11" fmla="*/ 2531917 h 2531917"/>
                <a:gd name="csX12" fmla="*/ 3125108 w 4501185"/>
                <a:gd name="csY12" fmla="*/ 2531917 h 2531917"/>
                <a:gd name="csX13" fmla="*/ 2392058 w 4501185"/>
                <a:gd name="csY13" fmla="*/ 2531917 h 2531917"/>
                <a:gd name="csX14" fmla="*/ 1794044 w 4501185"/>
                <a:gd name="csY14" fmla="*/ 2531917 h 2531917"/>
                <a:gd name="csX15" fmla="*/ 1060994 w 4501185"/>
                <a:gd name="csY15" fmla="*/ 2531917 h 2531917"/>
                <a:gd name="csX16" fmla="*/ 0 w 4501185"/>
                <a:gd name="csY16" fmla="*/ 2531917 h 2531917"/>
                <a:gd name="csX17" fmla="*/ 0 w 4501185"/>
                <a:gd name="csY17" fmla="*/ 1873619 h 2531917"/>
                <a:gd name="csX18" fmla="*/ 0 w 4501185"/>
                <a:gd name="csY18" fmla="*/ 1265959 h 2531917"/>
                <a:gd name="csX19" fmla="*/ 0 w 4501185"/>
                <a:gd name="csY19" fmla="*/ 632979 h 2531917"/>
                <a:gd name="csX20" fmla="*/ 0 w 4501185"/>
                <a:gd name="csY20" fmla="*/ 0 h 253191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4501185" h="2531917" fill="none" extrusionOk="0">
                  <a:moveTo>
                    <a:pt x="0" y="0"/>
                  </a:moveTo>
                  <a:cubicBezTo>
                    <a:pt x="269084" y="11414"/>
                    <a:pt x="363778" y="-25649"/>
                    <a:pt x="643026" y="0"/>
                  </a:cubicBezTo>
                  <a:cubicBezTo>
                    <a:pt x="922274" y="25649"/>
                    <a:pt x="1050689" y="20766"/>
                    <a:pt x="1331065" y="0"/>
                  </a:cubicBezTo>
                  <a:cubicBezTo>
                    <a:pt x="1611441" y="-20766"/>
                    <a:pt x="1886337" y="25725"/>
                    <a:pt x="2064115" y="0"/>
                  </a:cubicBezTo>
                  <a:cubicBezTo>
                    <a:pt x="2241893" y="-25725"/>
                    <a:pt x="2446296" y="8618"/>
                    <a:pt x="2752153" y="0"/>
                  </a:cubicBezTo>
                  <a:cubicBezTo>
                    <a:pt x="3058010" y="-8618"/>
                    <a:pt x="3092997" y="19950"/>
                    <a:pt x="3260144" y="0"/>
                  </a:cubicBezTo>
                  <a:cubicBezTo>
                    <a:pt x="3427291" y="-19950"/>
                    <a:pt x="4024186" y="18004"/>
                    <a:pt x="4501185" y="0"/>
                  </a:cubicBezTo>
                  <a:cubicBezTo>
                    <a:pt x="4479565" y="147166"/>
                    <a:pt x="4505779" y="336926"/>
                    <a:pt x="4501185" y="557022"/>
                  </a:cubicBezTo>
                  <a:cubicBezTo>
                    <a:pt x="4496591" y="777118"/>
                    <a:pt x="4487616" y="884150"/>
                    <a:pt x="4501185" y="1164682"/>
                  </a:cubicBezTo>
                  <a:cubicBezTo>
                    <a:pt x="4514754" y="1445214"/>
                    <a:pt x="4518654" y="1614476"/>
                    <a:pt x="4501185" y="1772342"/>
                  </a:cubicBezTo>
                  <a:cubicBezTo>
                    <a:pt x="4483716" y="1930208"/>
                    <a:pt x="4476457" y="2306774"/>
                    <a:pt x="4501185" y="2531917"/>
                  </a:cubicBezTo>
                  <a:cubicBezTo>
                    <a:pt x="4221465" y="2557481"/>
                    <a:pt x="4137875" y="2505177"/>
                    <a:pt x="3813147" y="2531917"/>
                  </a:cubicBezTo>
                  <a:cubicBezTo>
                    <a:pt x="3488419" y="2558657"/>
                    <a:pt x="3387363" y="2509961"/>
                    <a:pt x="3125108" y="2531917"/>
                  </a:cubicBezTo>
                  <a:cubicBezTo>
                    <a:pt x="2862853" y="2553873"/>
                    <a:pt x="2586186" y="2535274"/>
                    <a:pt x="2392058" y="2531917"/>
                  </a:cubicBezTo>
                  <a:cubicBezTo>
                    <a:pt x="2197930" y="2528561"/>
                    <a:pt x="1985794" y="2526199"/>
                    <a:pt x="1794044" y="2531917"/>
                  </a:cubicBezTo>
                  <a:cubicBezTo>
                    <a:pt x="1602294" y="2537635"/>
                    <a:pt x="1219149" y="2556506"/>
                    <a:pt x="1060994" y="2531917"/>
                  </a:cubicBezTo>
                  <a:cubicBezTo>
                    <a:pt x="902839" y="2507329"/>
                    <a:pt x="422208" y="2556749"/>
                    <a:pt x="0" y="2531917"/>
                  </a:cubicBezTo>
                  <a:cubicBezTo>
                    <a:pt x="-11360" y="2377405"/>
                    <a:pt x="13580" y="2121346"/>
                    <a:pt x="0" y="1873619"/>
                  </a:cubicBezTo>
                  <a:cubicBezTo>
                    <a:pt x="-13580" y="1625892"/>
                    <a:pt x="-10222" y="1437682"/>
                    <a:pt x="0" y="1265959"/>
                  </a:cubicBezTo>
                  <a:cubicBezTo>
                    <a:pt x="10222" y="1094236"/>
                    <a:pt x="27316" y="809069"/>
                    <a:pt x="0" y="632979"/>
                  </a:cubicBezTo>
                  <a:cubicBezTo>
                    <a:pt x="-27316" y="456889"/>
                    <a:pt x="10300" y="139763"/>
                    <a:pt x="0" y="0"/>
                  </a:cubicBezTo>
                  <a:close/>
                </a:path>
                <a:path w="4501185" h="2531917" stroke="0" extrusionOk="0">
                  <a:moveTo>
                    <a:pt x="0" y="0"/>
                  </a:moveTo>
                  <a:cubicBezTo>
                    <a:pt x="225028" y="23438"/>
                    <a:pt x="542445" y="17611"/>
                    <a:pt x="688038" y="0"/>
                  </a:cubicBezTo>
                  <a:cubicBezTo>
                    <a:pt x="833631" y="-17611"/>
                    <a:pt x="996983" y="-21245"/>
                    <a:pt x="1241041" y="0"/>
                  </a:cubicBezTo>
                  <a:cubicBezTo>
                    <a:pt x="1485099" y="21245"/>
                    <a:pt x="1621082" y="-20007"/>
                    <a:pt x="1929079" y="0"/>
                  </a:cubicBezTo>
                  <a:cubicBezTo>
                    <a:pt x="2237076" y="20007"/>
                    <a:pt x="2249280" y="-15890"/>
                    <a:pt x="2437070" y="0"/>
                  </a:cubicBezTo>
                  <a:cubicBezTo>
                    <a:pt x="2624860" y="15890"/>
                    <a:pt x="2727805" y="-2606"/>
                    <a:pt x="2990073" y="0"/>
                  </a:cubicBezTo>
                  <a:cubicBezTo>
                    <a:pt x="3252341" y="2606"/>
                    <a:pt x="3513123" y="-17724"/>
                    <a:pt x="3723123" y="0"/>
                  </a:cubicBezTo>
                  <a:cubicBezTo>
                    <a:pt x="3933123" y="17724"/>
                    <a:pt x="4278078" y="-1435"/>
                    <a:pt x="4501185" y="0"/>
                  </a:cubicBezTo>
                  <a:cubicBezTo>
                    <a:pt x="4527004" y="217987"/>
                    <a:pt x="4507711" y="360690"/>
                    <a:pt x="4501185" y="658298"/>
                  </a:cubicBezTo>
                  <a:cubicBezTo>
                    <a:pt x="4494659" y="955906"/>
                    <a:pt x="4511146" y="992985"/>
                    <a:pt x="4501185" y="1215320"/>
                  </a:cubicBezTo>
                  <a:cubicBezTo>
                    <a:pt x="4491224" y="1437655"/>
                    <a:pt x="4495471" y="1532006"/>
                    <a:pt x="4501185" y="1848299"/>
                  </a:cubicBezTo>
                  <a:cubicBezTo>
                    <a:pt x="4506899" y="2164592"/>
                    <a:pt x="4527381" y="2237197"/>
                    <a:pt x="4501185" y="2531917"/>
                  </a:cubicBezTo>
                  <a:cubicBezTo>
                    <a:pt x="4215911" y="2502519"/>
                    <a:pt x="4109708" y="2508018"/>
                    <a:pt x="3858159" y="2531917"/>
                  </a:cubicBezTo>
                  <a:cubicBezTo>
                    <a:pt x="3606610" y="2555816"/>
                    <a:pt x="3458317" y="2520211"/>
                    <a:pt x="3350168" y="2531917"/>
                  </a:cubicBezTo>
                  <a:cubicBezTo>
                    <a:pt x="3242019" y="2543623"/>
                    <a:pt x="2911430" y="2537987"/>
                    <a:pt x="2662129" y="2531917"/>
                  </a:cubicBezTo>
                  <a:cubicBezTo>
                    <a:pt x="2412828" y="2525847"/>
                    <a:pt x="2252018" y="2524256"/>
                    <a:pt x="2109127" y="2531917"/>
                  </a:cubicBezTo>
                  <a:cubicBezTo>
                    <a:pt x="1966236" y="2539578"/>
                    <a:pt x="1767173" y="2530323"/>
                    <a:pt x="1511112" y="2531917"/>
                  </a:cubicBezTo>
                  <a:cubicBezTo>
                    <a:pt x="1255052" y="2533511"/>
                    <a:pt x="1136258" y="2511714"/>
                    <a:pt x="868086" y="2531917"/>
                  </a:cubicBezTo>
                  <a:cubicBezTo>
                    <a:pt x="599914" y="2552120"/>
                    <a:pt x="303100" y="2549117"/>
                    <a:pt x="0" y="2531917"/>
                  </a:cubicBezTo>
                  <a:cubicBezTo>
                    <a:pt x="-1131" y="2330744"/>
                    <a:pt x="-6909" y="1998749"/>
                    <a:pt x="0" y="1848299"/>
                  </a:cubicBezTo>
                  <a:cubicBezTo>
                    <a:pt x="6909" y="1697849"/>
                    <a:pt x="-11869" y="1362706"/>
                    <a:pt x="0" y="1164682"/>
                  </a:cubicBezTo>
                  <a:cubicBezTo>
                    <a:pt x="11869" y="966658"/>
                    <a:pt x="5029" y="872555"/>
                    <a:pt x="0" y="607660"/>
                  </a:cubicBezTo>
                  <a:cubicBezTo>
                    <a:pt x="-5029" y="342765"/>
                    <a:pt x="-23384" y="236528"/>
                    <a:pt x="0" y="0"/>
                  </a:cubicBezTo>
                  <a:close/>
                </a:path>
              </a:pathLst>
            </a:custGeom>
            <a:ln>
              <a:solidFill>
                <a:srgbClr val="692B7A"/>
              </a:solidFill>
              <a:extLst>
                <a:ext uri="{C807C97D-BFC1-408E-A445-0C87EB9F89A2}">
                  <ask:lineSketchStyleProps xmlns:ask="http://schemas.microsoft.com/office/drawing/2018/sketchyshapes" sd="1052891677">
                    <a:prstGeom prst="rect">
                      <a:avLst/>
                    </a:prstGeom>
                    <ask:type>
                      <ask:lineSketchFreehand/>
                    </ask:type>
                  </ask:lineSketchStyleProps>
                </a:ext>
              </a:extLst>
            </a:ln>
          </p:spPr>
        </p:pic>
        <p:pic>
          <p:nvPicPr>
            <p:cNvPr id="12" name="Afbeelding 11" descr="Afbeelding met Graphics, Kleurrijkheid, cirkel, paars&#10;&#10;Door AI gegenereerde inhoud is mogelijk onjuist.">
              <a:hlinkClick r:id="rId4"/>
              <a:extLst>
                <a:ext uri="{FF2B5EF4-FFF2-40B4-BE49-F238E27FC236}">
                  <a16:creationId xmlns:a16="http://schemas.microsoft.com/office/drawing/2014/main" id="{D7D47866-8270-97C5-BBDD-75D5DBB9CAFF}"/>
                </a:ext>
              </a:extLst>
            </p:cNvPr>
            <p:cNvPicPr>
              <a:picLocks noGrp="1" noRot="1" noChangeAspect="1" noMove="1" noResize="1" noEditPoints="1" noAdjustHandles="1" noChangeArrowheads="1" noChangeShapeType="1" noCrop="1"/>
            </p:cNvPicPr>
            <p:nvPr/>
          </p:nvPicPr>
          <p:blipFill>
            <a:blip r:embed="rId6" cstate="email">
              <a:extLst>
                <a:ext uri="{28A0092B-C50C-407E-A947-70E740481C1C}">
                  <a14:useLocalDpi xmlns:a14="http://schemas.microsoft.com/office/drawing/2010/main"/>
                </a:ext>
              </a:extLst>
            </a:blip>
            <a:stretch>
              <a:fillRect/>
            </a:stretch>
          </p:blipFill>
          <p:spPr>
            <a:xfrm>
              <a:off x="9413515" y="1523275"/>
              <a:ext cx="891463" cy="836985"/>
            </a:xfrm>
            <a:prstGeom prst="rect">
              <a:avLst/>
            </a:prstGeom>
            <a:effectLst>
              <a:outerShdw blurRad="50800" dist="38100" dir="5400000" algn="t" rotWithShape="0">
                <a:prstClr val="black">
                  <a:alpha val="40000"/>
                </a:prstClr>
              </a:outerShdw>
            </a:effectLst>
          </p:spPr>
        </p:pic>
      </p:grpSp>
      <p:grpSp>
        <p:nvGrpSpPr>
          <p:cNvPr id="6" name="Groep 5">
            <a:extLst>
              <a:ext uri="{FF2B5EF4-FFF2-40B4-BE49-F238E27FC236}">
                <a16:creationId xmlns:a16="http://schemas.microsoft.com/office/drawing/2014/main" id="{50E630C3-2B47-109E-CE05-6365B473C532}"/>
              </a:ext>
            </a:extLst>
          </p:cNvPr>
          <p:cNvGrpSpPr>
            <a:grpSpLocks noGrp="1" noUngrp="1" noRot="1" noMove="1" noResize="1"/>
          </p:cNvGrpSpPr>
          <p:nvPr/>
        </p:nvGrpSpPr>
        <p:grpSpPr>
          <a:xfrm>
            <a:off x="636762" y="482170"/>
            <a:ext cx="5879326" cy="830997"/>
            <a:chOff x="636762" y="482170"/>
            <a:chExt cx="5879326" cy="830997"/>
          </a:xfrm>
        </p:grpSpPr>
        <p:sp>
          <p:nvSpPr>
            <p:cNvPr id="2" name="Tekstvak 1">
              <a:extLst>
                <a:ext uri="{FF2B5EF4-FFF2-40B4-BE49-F238E27FC236}">
                  <a16:creationId xmlns:a16="http://schemas.microsoft.com/office/drawing/2014/main" id="{E1CDEB01-B0ED-F3C0-E191-E6C5D8DCA12F}"/>
                </a:ext>
              </a:extLst>
            </p:cNvPr>
            <p:cNvSpPr txBox="1">
              <a:spLocks noGrp="1" noRot="1" noMove="1" noResize="1" noEditPoints="1" noAdjustHandles="1" noChangeArrowheads="1" noChangeShapeType="1"/>
            </p:cNvSpPr>
            <p:nvPr/>
          </p:nvSpPr>
          <p:spPr>
            <a:xfrm>
              <a:off x="636762" y="564836"/>
              <a:ext cx="637092" cy="605909"/>
            </a:xfrm>
            <a:prstGeom prst="ellipse">
              <a:avLst/>
            </a:prstGeom>
            <a:solidFill>
              <a:srgbClr val="D41025"/>
            </a:solidFill>
            <a:ln>
              <a:solidFill>
                <a:srgbClr val="D41025"/>
              </a:solidFill>
            </a:ln>
          </p:spPr>
          <p:style>
            <a:lnRef idx="2">
              <a:schemeClr val="accent3"/>
            </a:lnRef>
            <a:fillRef idx="1">
              <a:schemeClr val="lt1"/>
            </a:fillRef>
            <a:effectRef idx="0">
              <a:schemeClr val="accent3"/>
            </a:effectRef>
            <a:fontRef idx="minor">
              <a:schemeClr val="dk1"/>
            </a:fontRef>
          </p:style>
          <p:txBody>
            <a:bodyPr wrap="square" lIns="0" tIns="0" rIns="0" bIns="0" rtlCol="0" anchor="ctr" anchorCtr="1">
              <a:spAutoFit/>
            </a:bodyPr>
            <a:lstStyle/>
            <a:p>
              <a:pPr algn="ctr"/>
              <a:r>
                <a:rPr lang="en-US" sz="2800" b="1" dirty="0">
                  <a:solidFill>
                    <a:schemeClr val="bg1"/>
                  </a:solidFill>
                  <a:latin typeface="+mj-lt"/>
                </a:rPr>
                <a:t>10</a:t>
              </a:r>
            </a:p>
          </p:txBody>
        </p:sp>
        <p:sp>
          <p:nvSpPr>
            <p:cNvPr id="4" name="Tekstvak 3">
              <a:extLst>
                <a:ext uri="{FF2B5EF4-FFF2-40B4-BE49-F238E27FC236}">
                  <a16:creationId xmlns:a16="http://schemas.microsoft.com/office/drawing/2014/main" id="{1C2B8A7F-2F9E-7153-EF86-CADB421B978C}"/>
                </a:ext>
              </a:extLst>
            </p:cNvPr>
            <p:cNvSpPr txBox="1">
              <a:spLocks noGrp="1" noRot="1" noMove="1" noResize="1" noEditPoints="1" noAdjustHandles="1" noChangeArrowheads="1" noChangeShapeType="1"/>
            </p:cNvSpPr>
            <p:nvPr/>
          </p:nvSpPr>
          <p:spPr>
            <a:xfrm>
              <a:off x="1396312" y="482170"/>
              <a:ext cx="5119776" cy="830997"/>
            </a:xfrm>
            <a:prstGeom prst="rect">
              <a:avLst/>
            </a:prstGeom>
            <a:noFill/>
          </p:spPr>
          <p:txBody>
            <a:bodyPr wrap="square" rtlCol="0">
              <a:spAutoFit/>
            </a:bodyPr>
            <a:lstStyle/>
            <a:p>
              <a:r>
                <a:rPr lang="en-US" sz="4800" dirty="0">
                  <a:latin typeface="+mj-lt"/>
                </a:rPr>
                <a:t>IRAN</a:t>
              </a:r>
              <a:endParaRPr lang="en-US" sz="3600" dirty="0">
                <a:latin typeface="+mj-lt"/>
              </a:endParaRPr>
            </a:p>
          </p:txBody>
        </p:sp>
      </p:grpSp>
      <p:sp>
        <p:nvSpPr>
          <p:cNvPr id="7" name="Google Shape;90;p21">
            <a:extLst>
              <a:ext uri="{FF2B5EF4-FFF2-40B4-BE49-F238E27FC236}">
                <a16:creationId xmlns:a16="http://schemas.microsoft.com/office/drawing/2014/main" id="{4FDE1177-AC6F-7D3E-7D20-E3822ACD71A6}"/>
              </a:ext>
            </a:extLst>
          </p:cNvPr>
          <p:cNvSpPr txBox="1">
            <a:spLocks noGrp="1" noRot="1" noMove="1" noResize="1" noEditPoints="1" noAdjustHandles="1" noChangeArrowheads="1" noChangeShapeType="1"/>
          </p:cNvSpPr>
          <p:nvPr/>
        </p:nvSpPr>
        <p:spPr>
          <a:xfrm>
            <a:off x="2718034" y="4281493"/>
            <a:ext cx="9326821" cy="2865956"/>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dat het Iraanse volk na jaren van onderdrukking en geweld eindelijk vrijheid, recht en vrede mag kennen.</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Dank God voor de opwekking in Iran, die al jaren aan de gang is. Dank voor de vele Iraniërs die tot geloof zijn gekomen in de Here Jezus.</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dat nog vele andere Iraniërs de werkelijke vrijheid in Christus mogen leren kennen.</a:t>
            </a:r>
            <a:endParaRPr lang="nl-NL" sz="1600" dirty="0">
              <a:highlight>
                <a:srgbClr val="FFFFFF"/>
              </a:highlight>
              <a:ea typeface="Calibri"/>
              <a:cs typeface="Calibri"/>
              <a:sym typeface="Calibri"/>
            </a:endParaRPr>
          </a:p>
          <a:p>
            <a:pPr marL="127000" lvl="0" rtl="0">
              <a:lnSpc>
                <a:spcPct val="115000"/>
              </a:lnSpc>
              <a:spcBef>
                <a:spcPts val="0"/>
              </a:spcBef>
              <a:spcAft>
                <a:spcPts val="0"/>
              </a:spcAft>
              <a:buClr>
                <a:schemeClr val="dk1"/>
              </a:buClr>
              <a:buSzPts val="1100"/>
            </a:pPr>
            <a:endParaRPr sz="1600" dirty="0">
              <a:highlight>
                <a:srgbClr val="FFFFFF"/>
              </a:highlight>
              <a:ea typeface="Calibri"/>
              <a:cs typeface="Calibri"/>
              <a:sym typeface="Calibri"/>
            </a:endParaRPr>
          </a:p>
        </p:txBody>
      </p:sp>
      <p:sp>
        <p:nvSpPr>
          <p:cNvPr id="9" name="Google Shape;90;p21">
            <a:extLst>
              <a:ext uri="{FF2B5EF4-FFF2-40B4-BE49-F238E27FC236}">
                <a16:creationId xmlns:a16="http://schemas.microsoft.com/office/drawing/2014/main" id="{07F7602C-CA43-FAF4-A7B0-7EC401F52390}"/>
              </a:ext>
            </a:extLst>
          </p:cNvPr>
          <p:cNvSpPr txBox="1">
            <a:spLocks noGrp="1" noRot="1" noMove="1" noResize="1" noEditPoints="1" noAdjustHandles="1" noChangeArrowheads="1" noChangeShapeType="1"/>
          </p:cNvSpPr>
          <p:nvPr/>
        </p:nvSpPr>
        <p:spPr>
          <a:xfrm>
            <a:off x="2718035" y="2821856"/>
            <a:ext cx="4553022" cy="1666165"/>
          </a:xfrm>
          <a:prstGeom prst="rect">
            <a:avLst/>
          </a:prstGeom>
          <a:noFill/>
          <a:ln>
            <a:noFill/>
          </a:ln>
        </p:spPr>
        <p:txBody>
          <a:bodyPr spcFirstLastPara="1" wrap="square" lIns="91425" tIns="91425" rIns="91425" bIns="91425" anchor="t" anchorCtr="0">
            <a:noAutofit/>
          </a:bodyPr>
          <a:lstStyle/>
          <a:p>
            <a:pPr marL="127000" lvl="0" rtl="0">
              <a:lnSpc>
                <a:spcPct val="115000"/>
              </a:lnSpc>
              <a:spcBef>
                <a:spcPts val="0"/>
              </a:spcBef>
              <a:spcAft>
                <a:spcPts val="0"/>
              </a:spcAft>
              <a:buClr>
                <a:schemeClr val="dk1"/>
              </a:buClr>
              <a:buSzPts val="1100"/>
            </a:pPr>
            <a:r>
              <a:rPr lang="nl-NL" sz="1600" dirty="0"/>
              <a:t>In 2026 ligt het islamitisch regime van Iran zwaar</a:t>
            </a:r>
          </a:p>
          <a:p>
            <a:pPr marL="127000" lvl="0" rtl="0">
              <a:lnSpc>
                <a:spcPct val="115000"/>
              </a:lnSpc>
              <a:spcBef>
                <a:spcPts val="0"/>
              </a:spcBef>
              <a:spcAft>
                <a:spcPts val="0"/>
              </a:spcAft>
              <a:buClr>
                <a:schemeClr val="dk1"/>
              </a:buClr>
              <a:buSzPts val="1100"/>
            </a:pPr>
            <a:r>
              <a:rPr lang="nl-NL" sz="1600" dirty="0"/>
              <a:t>onder vuur, zowel vanuit de eigen bevolking als vanuit het buitenland. Bid jij mee voor de toekomst van het Iraanse volk?</a:t>
            </a:r>
            <a:endParaRPr lang="nl-NL" sz="1600" dirty="0">
              <a:highlight>
                <a:srgbClr val="FFFFFF"/>
              </a:highlight>
              <a:ea typeface="Calibri"/>
              <a:cs typeface="Calibri"/>
              <a:sym typeface="Calibri"/>
            </a:endParaRPr>
          </a:p>
        </p:txBody>
      </p:sp>
    </p:spTree>
    <p:extLst>
      <p:ext uri="{BB962C8B-B14F-4D97-AF65-F5344CB8AC3E}">
        <p14:creationId xmlns:p14="http://schemas.microsoft.com/office/powerpoint/2010/main" val="168892354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BB5D03-D7E1-0161-D97B-AE20D0046179}"/>
            </a:ext>
          </a:extLst>
        </p:cNvPr>
        <p:cNvGrpSpPr/>
        <p:nvPr/>
      </p:nvGrpSpPr>
      <p:grpSpPr>
        <a:xfrm>
          <a:off x="0" y="0"/>
          <a:ext cx="0" cy="0"/>
          <a:chOff x="0" y="0"/>
          <a:chExt cx="0" cy="0"/>
        </a:xfrm>
      </p:grpSpPr>
      <p:pic>
        <p:nvPicPr>
          <p:cNvPr id="12" name="Tijdelijke aanduiding voor afbeelding 11">
            <a:hlinkClick r:id="rId2"/>
            <a:extLst>
              <a:ext uri="{FF2B5EF4-FFF2-40B4-BE49-F238E27FC236}">
                <a16:creationId xmlns:a16="http://schemas.microsoft.com/office/drawing/2014/main" id="{6C225645-9FB9-22FA-2021-557505A9860F}"/>
              </a:ext>
            </a:extLst>
          </p:cNvPr>
          <p:cNvPicPr>
            <a:picLocks noGrp="1" noRot="1" noChangeAspect="1" noMove="1" noResize="1" noEditPoints="1" noAdjustHandles="1" noChangeArrowheads="1" noChangeShapeType="1" noCrop="1"/>
          </p:cNvPicPr>
          <p:nvPr>
            <p:ph type="pic" idx="1000"/>
          </p:nvPr>
        </p:nvPicPr>
        <p:blipFill>
          <a:blip r:embed="rId3" cstate="print">
            <a:extLst>
              <a:ext uri="{28A0092B-C50C-407E-A947-70E740481C1C}">
                <a14:useLocalDpi xmlns:a14="http://schemas.microsoft.com/office/drawing/2010/main"/>
              </a:ext>
            </a:extLst>
          </a:blip>
          <a:srcRect/>
          <a:stretch/>
        </p:blipFill>
        <p:spPr bwMode="auto">
          <a:custGeom>
            <a:avLst/>
            <a:gdLst>
              <a:gd name="connsiteX0" fmla="*/ 4003003 w 11795924"/>
              <a:gd name="connsiteY0" fmla="*/ 721 h 6088126"/>
              <a:gd name="connsiteX1" fmla="*/ 4162505 w 11795924"/>
              <a:gd name="connsiteY1" fmla="*/ 14734 h 6088126"/>
              <a:gd name="connsiteX2" fmla="*/ 4263134 w 11795924"/>
              <a:gd name="connsiteY2" fmla="*/ 32512 h 6088126"/>
              <a:gd name="connsiteX3" fmla="*/ 4346937 w 11795924"/>
              <a:gd name="connsiteY3" fmla="*/ 32512 h 6088126"/>
              <a:gd name="connsiteX4" fmla="*/ 4529781 w 11795924"/>
              <a:gd name="connsiteY4" fmla="*/ 32512 h 6088126"/>
              <a:gd name="connsiteX5" fmla="*/ 4696118 w 11795924"/>
              <a:gd name="connsiteY5" fmla="*/ 32512 h 6088126"/>
              <a:gd name="connsiteX6" fmla="*/ 4839600 w 11795924"/>
              <a:gd name="connsiteY6" fmla="*/ 33464 h 6088126"/>
              <a:gd name="connsiteX7" fmla="*/ 4880232 w 11795924"/>
              <a:gd name="connsiteY7" fmla="*/ 14734 h 6088126"/>
              <a:gd name="connsiteX8" fmla="*/ 4910071 w 11795924"/>
              <a:gd name="connsiteY8" fmla="*/ 15051 h 6088126"/>
              <a:gd name="connsiteX9" fmla="*/ 4980542 w 11795924"/>
              <a:gd name="connsiteY9" fmla="*/ 4258 h 6088126"/>
              <a:gd name="connsiteX10" fmla="*/ 5177353 w 11795924"/>
              <a:gd name="connsiteY10" fmla="*/ 4575 h 6088126"/>
              <a:gd name="connsiteX11" fmla="*/ 5439874 w 11795924"/>
              <a:gd name="connsiteY11" fmla="*/ 4575 h 6088126"/>
              <a:gd name="connsiteX12" fmla="*/ 5585578 w 11795924"/>
              <a:gd name="connsiteY12" fmla="*/ 6797 h 6088126"/>
              <a:gd name="connsiteX13" fmla="*/ 5703347 w 11795924"/>
              <a:gd name="connsiteY13" fmla="*/ 14099 h 6088126"/>
              <a:gd name="connsiteX14" fmla="*/ 5781437 w 11795924"/>
              <a:gd name="connsiteY14" fmla="*/ 32829 h 6088126"/>
              <a:gd name="connsiteX15" fmla="*/ 5830322 w 11795924"/>
              <a:gd name="connsiteY15" fmla="*/ 32194 h 6088126"/>
              <a:gd name="connsiteX16" fmla="*/ 5936663 w 11795924"/>
              <a:gd name="connsiteY16" fmla="*/ 36004 h 6088126"/>
              <a:gd name="connsiteX17" fmla="*/ 6117920 w 11795924"/>
              <a:gd name="connsiteY17" fmla="*/ 46480 h 6088126"/>
              <a:gd name="connsiteX18" fmla="*/ 6432183 w 11795924"/>
              <a:gd name="connsiteY18" fmla="*/ 36004 h 6088126"/>
              <a:gd name="connsiteX19" fmla="*/ 7217841 w 11795924"/>
              <a:gd name="connsiteY19" fmla="*/ 32512 h 6088126"/>
              <a:gd name="connsiteX20" fmla="*/ 7594957 w 11795924"/>
              <a:gd name="connsiteY20" fmla="*/ 32512 h 6088126"/>
              <a:gd name="connsiteX21" fmla="*/ 7828908 w 11795924"/>
              <a:gd name="connsiteY21" fmla="*/ 43940 h 6088126"/>
              <a:gd name="connsiteX22" fmla="*/ 7932710 w 11795924"/>
              <a:gd name="connsiteY22" fmla="*/ 46480 h 6088126"/>
              <a:gd name="connsiteX23" fmla="*/ 8039369 w 11795924"/>
              <a:gd name="connsiteY23" fmla="*/ 60449 h 6088126"/>
              <a:gd name="connsiteX24" fmla="*/ 8233640 w 11795924"/>
              <a:gd name="connsiteY24" fmla="*/ 60131 h 6088126"/>
              <a:gd name="connsiteX25" fmla="*/ 8316174 w 11795924"/>
              <a:gd name="connsiteY25" fmla="*/ 60131 h 6088126"/>
              <a:gd name="connsiteX26" fmla="*/ 8400613 w 11795924"/>
              <a:gd name="connsiteY26" fmla="*/ 49337 h 6088126"/>
              <a:gd name="connsiteX27" fmla="*/ 8794870 w 11795924"/>
              <a:gd name="connsiteY27" fmla="*/ 46480 h 6088126"/>
              <a:gd name="connsiteX28" fmla="*/ 9478630 w 11795924"/>
              <a:gd name="connsiteY28" fmla="*/ 32512 h 6088126"/>
              <a:gd name="connsiteX29" fmla="*/ 9691948 w 11795924"/>
              <a:gd name="connsiteY29" fmla="*/ 4575 h 6088126"/>
              <a:gd name="connsiteX30" fmla="*/ 9852254 w 11795924"/>
              <a:gd name="connsiteY30" fmla="*/ 4575 h 6088126"/>
              <a:gd name="connsiteX31" fmla="*/ 10218260 w 11795924"/>
              <a:gd name="connsiteY31" fmla="*/ 4575 h 6088126"/>
              <a:gd name="connsiteX32" fmla="*/ 10327458 w 11795924"/>
              <a:gd name="connsiteY32" fmla="*/ 4258 h 6088126"/>
              <a:gd name="connsiteX33" fmla="*/ 10415388 w 11795924"/>
              <a:gd name="connsiteY33" fmla="*/ 15051 h 6088126"/>
              <a:gd name="connsiteX34" fmla="*/ 10582361 w 11795924"/>
              <a:gd name="connsiteY34" fmla="*/ 32512 h 6088126"/>
              <a:gd name="connsiteX35" fmla="*/ 10906782 w 11795924"/>
              <a:gd name="connsiteY35" fmla="*/ 36004 h 6088126"/>
              <a:gd name="connsiteX36" fmla="*/ 11090895 w 11795924"/>
              <a:gd name="connsiteY36" fmla="*/ 32512 h 6088126"/>
              <a:gd name="connsiteX37" fmla="*/ 11244853 w 11795924"/>
              <a:gd name="connsiteY37" fmla="*/ 15051 h 6088126"/>
              <a:gd name="connsiteX38" fmla="*/ 11412460 w 11795924"/>
              <a:gd name="connsiteY38" fmla="*/ 6797 h 6088126"/>
              <a:gd name="connsiteX39" fmla="*/ 11378811 w 11795924"/>
              <a:gd name="connsiteY39" fmla="*/ 95370 h 6088126"/>
              <a:gd name="connsiteX40" fmla="*/ 11388969 w 11795924"/>
              <a:gd name="connsiteY40" fmla="*/ 291879 h 6088126"/>
              <a:gd name="connsiteX41" fmla="*/ 11379129 w 11795924"/>
              <a:gd name="connsiteY41" fmla="*/ 595057 h 6088126"/>
              <a:gd name="connsiteX42" fmla="*/ 11378494 w 11795924"/>
              <a:gd name="connsiteY42" fmla="*/ 676010 h 6088126"/>
              <a:gd name="connsiteX43" fmla="*/ 11399127 w 11795924"/>
              <a:gd name="connsiteY43" fmla="*/ 730931 h 6088126"/>
              <a:gd name="connsiteX44" fmla="*/ 11399127 w 11795924"/>
              <a:gd name="connsiteY44" fmla="*/ 902043 h 6088126"/>
              <a:gd name="connsiteX45" fmla="*/ 11378494 w 11795924"/>
              <a:gd name="connsiteY45" fmla="*/ 974425 h 6088126"/>
              <a:gd name="connsiteX46" fmla="*/ 11389287 w 11795924"/>
              <a:gd name="connsiteY46" fmla="*/ 1044267 h 6088126"/>
              <a:gd name="connsiteX47" fmla="*/ 11406746 w 11795924"/>
              <a:gd name="connsiteY47" fmla="*/ 1175697 h 6088126"/>
              <a:gd name="connsiteX48" fmla="*/ 11378811 w 11795924"/>
              <a:gd name="connsiteY48" fmla="*/ 1336651 h 6088126"/>
              <a:gd name="connsiteX49" fmla="*/ 11386747 w 11795924"/>
              <a:gd name="connsiteY49" fmla="*/ 1517287 h 6088126"/>
              <a:gd name="connsiteX50" fmla="*/ 11388652 w 11795924"/>
              <a:gd name="connsiteY50" fmla="*/ 1730623 h 6088126"/>
              <a:gd name="connsiteX51" fmla="*/ 11379763 w 11795924"/>
              <a:gd name="connsiteY51" fmla="*/ 1892846 h 6088126"/>
              <a:gd name="connsiteX52" fmla="*/ 11399127 w 11795924"/>
              <a:gd name="connsiteY52" fmla="*/ 2510312 h 6088126"/>
              <a:gd name="connsiteX53" fmla="*/ 11388334 w 11795924"/>
              <a:gd name="connsiteY53" fmla="*/ 2675711 h 6088126"/>
              <a:gd name="connsiteX54" fmla="*/ 11390556 w 11795924"/>
              <a:gd name="connsiteY54" fmla="*/ 2784918 h 6088126"/>
              <a:gd name="connsiteX55" fmla="*/ 11381986 w 11795924"/>
              <a:gd name="connsiteY55" fmla="*/ 3129048 h 6088126"/>
              <a:gd name="connsiteX56" fmla="*/ 11398810 w 11795924"/>
              <a:gd name="connsiteY56" fmla="*/ 3199525 h 6088126"/>
              <a:gd name="connsiteX57" fmla="*/ 11396588 w 11795924"/>
              <a:gd name="connsiteY57" fmla="*/ 3372225 h 6088126"/>
              <a:gd name="connsiteX58" fmla="*/ 11388969 w 11795924"/>
              <a:gd name="connsiteY58" fmla="*/ 3531909 h 6088126"/>
              <a:gd name="connsiteX59" fmla="*/ 11405793 w 11795924"/>
              <a:gd name="connsiteY59" fmla="*/ 3685244 h 6088126"/>
              <a:gd name="connsiteX60" fmla="*/ 11419126 w 11795924"/>
              <a:gd name="connsiteY60" fmla="*/ 3863658 h 6088126"/>
              <a:gd name="connsiteX61" fmla="*/ 11406428 w 11795924"/>
              <a:gd name="connsiteY61" fmla="*/ 3960802 h 6088126"/>
              <a:gd name="connsiteX62" fmla="*/ 11409285 w 11795924"/>
              <a:gd name="connsiteY62" fmla="*/ 4036993 h 6088126"/>
              <a:gd name="connsiteX63" fmla="*/ 11407698 w 11795924"/>
              <a:gd name="connsiteY63" fmla="*/ 4354774 h 6088126"/>
              <a:gd name="connsiteX64" fmla="*/ 11563242 w 11795924"/>
              <a:gd name="connsiteY64" fmla="*/ 4344297 h 6088126"/>
              <a:gd name="connsiteX65" fmla="*/ 11702915 w 11795924"/>
              <a:gd name="connsiteY65" fmla="*/ 4347154 h 6088126"/>
              <a:gd name="connsiteX66" fmla="*/ 11795924 w 11795924"/>
              <a:gd name="connsiteY66" fmla="*/ 4361440 h 6088126"/>
              <a:gd name="connsiteX67" fmla="*/ 11795924 w 11795924"/>
              <a:gd name="connsiteY67" fmla="*/ 6050980 h 6088126"/>
              <a:gd name="connsiteX68" fmla="*/ 11760688 w 11795924"/>
              <a:gd name="connsiteY68" fmla="*/ 6051297 h 6088126"/>
              <a:gd name="connsiteX69" fmla="*/ 11664822 w 11795924"/>
              <a:gd name="connsiteY69" fmla="*/ 6078599 h 6088126"/>
              <a:gd name="connsiteX70" fmla="*/ 11601017 w 11795924"/>
              <a:gd name="connsiteY70" fmla="*/ 6064948 h 6088126"/>
              <a:gd name="connsiteX71" fmla="*/ 11534038 w 11795924"/>
              <a:gd name="connsiteY71" fmla="*/ 6064948 h 6088126"/>
              <a:gd name="connsiteX72" fmla="*/ 11437220 w 11795924"/>
              <a:gd name="connsiteY72" fmla="*/ 6064948 h 6088126"/>
              <a:gd name="connsiteX73" fmla="*/ 11122004 w 11795924"/>
              <a:gd name="connsiteY73" fmla="*/ 6064948 h 6088126"/>
              <a:gd name="connsiteX74" fmla="*/ 10981697 w 11795924"/>
              <a:gd name="connsiteY74" fmla="*/ 6047805 h 6088126"/>
              <a:gd name="connsiteX75" fmla="*/ 10849325 w 11795924"/>
              <a:gd name="connsiteY75" fmla="*/ 6047805 h 6088126"/>
              <a:gd name="connsiteX76" fmla="*/ 10748380 w 11795924"/>
              <a:gd name="connsiteY76" fmla="*/ 6048122 h 6088126"/>
              <a:gd name="connsiteX77" fmla="*/ 10686797 w 11795924"/>
              <a:gd name="connsiteY77" fmla="*/ 6026217 h 6088126"/>
              <a:gd name="connsiteX78" fmla="*/ 10573790 w 11795924"/>
              <a:gd name="connsiteY78" fmla="*/ 6052249 h 6088126"/>
              <a:gd name="connsiteX79" fmla="*/ 10258257 w 11795924"/>
              <a:gd name="connsiteY79" fmla="*/ 6064948 h 6088126"/>
              <a:gd name="connsiteX80" fmla="*/ 9968754 w 11795924"/>
              <a:gd name="connsiteY80" fmla="*/ 6051932 h 6088126"/>
              <a:gd name="connsiteX81" fmla="*/ 9669410 w 11795924"/>
              <a:gd name="connsiteY81" fmla="*/ 6051932 h 6088126"/>
              <a:gd name="connsiteX82" fmla="*/ 9304357 w 11795924"/>
              <a:gd name="connsiteY82" fmla="*/ 6051932 h 6088126"/>
              <a:gd name="connsiteX83" fmla="*/ 9001205 w 11795924"/>
              <a:gd name="connsiteY83" fmla="*/ 6024948 h 6088126"/>
              <a:gd name="connsiteX84" fmla="*/ 8419342 w 11795924"/>
              <a:gd name="connsiteY84" fmla="*/ 6025900 h 6088126"/>
              <a:gd name="connsiteX85" fmla="*/ 7809545 w 11795924"/>
              <a:gd name="connsiteY85" fmla="*/ 6025900 h 6088126"/>
              <a:gd name="connsiteX86" fmla="*/ 7161655 w 11795924"/>
              <a:gd name="connsiteY86" fmla="*/ 6025900 h 6088126"/>
              <a:gd name="connsiteX87" fmla="*/ 6957542 w 11795924"/>
              <a:gd name="connsiteY87" fmla="*/ 6047805 h 6088126"/>
              <a:gd name="connsiteX88" fmla="*/ 6809299 w 11795924"/>
              <a:gd name="connsiteY88" fmla="*/ 6047805 h 6088126"/>
              <a:gd name="connsiteX89" fmla="*/ 6483608 w 11795924"/>
              <a:gd name="connsiteY89" fmla="*/ 6047805 h 6088126"/>
              <a:gd name="connsiteX90" fmla="*/ 5838575 w 11795924"/>
              <a:gd name="connsiteY90" fmla="*/ 6047805 h 6088126"/>
              <a:gd name="connsiteX91" fmla="*/ 5672555 w 11795924"/>
              <a:gd name="connsiteY91" fmla="*/ 6025900 h 6088126"/>
              <a:gd name="connsiteX92" fmla="*/ 5503679 w 11795924"/>
              <a:gd name="connsiteY92" fmla="*/ 6025900 h 6088126"/>
              <a:gd name="connsiteX93" fmla="*/ 5349722 w 11795924"/>
              <a:gd name="connsiteY93" fmla="*/ 6025900 h 6088126"/>
              <a:gd name="connsiteX94" fmla="*/ 5172591 w 11795924"/>
              <a:gd name="connsiteY94" fmla="*/ 6047805 h 6088126"/>
              <a:gd name="connsiteX95" fmla="*/ 4846266 w 11795924"/>
              <a:gd name="connsiteY95" fmla="*/ 6051297 h 6088126"/>
              <a:gd name="connsiteX96" fmla="*/ 4740876 w 11795924"/>
              <a:gd name="connsiteY96" fmla="*/ 6064948 h 6088126"/>
              <a:gd name="connsiteX97" fmla="*/ 4617393 w 11795924"/>
              <a:gd name="connsiteY97" fmla="*/ 6064948 h 6088126"/>
              <a:gd name="connsiteX98" fmla="*/ 4496767 w 11795924"/>
              <a:gd name="connsiteY98" fmla="*/ 6064313 h 6088126"/>
              <a:gd name="connsiteX99" fmla="*/ 4380902 w 11795924"/>
              <a:gd name="connsiteY99" fmla="*/ 6082408 h 6088126"/>
              <a:gd name="connsiteX100" fmla="*/ 4115525 w 11795924"/>
              <a:gd name="connsiteY100" fmla="*/ 6082408 h 6088126"/>
              <a:gd name="connsiteX101" fmla="*/ 3855543 w 11795924"/>
              <a:gd name="connsiteY101" fmla="*/ 6064948 h 6088126"/>
              <a:gd name="connsiteX102" fmla="*/ 3691429 w 11795924"/>
              <a:gd name="connsiteY102" fmla="*/ 6064948 h 6088126"/>
              <a:gd name="connsiteX103" fmla="*/ 3564453 w 11795924"/>
              <a:gd name="connsiteY103" fmla="*/ 6051615 h 6088126"/>
              <a:gd name="connsiteX104" fmla="*/ 3449541 w 11795924"/>
              <a:gd name="connsiteY104" fmla="*/ 6047487 h 6088126"/>
              <a:gd name="connsiteX105" fmla="*/ 3381927 w 11795924"/>
              <a:gd name="connsiteY105" fmla="*/ 6048757 h 6088126"/>
              <a:gd name="connsiteX106" fmla="*/ 3314630 w 11795924"/>
              <a:gd name="connsiteY106" fmla="*/ 6024948 h 6088126"/>
              <a:gd name="connsiteX107" fmla="*/ 3108296 w 11795924"/>
              <a:gd name="connsiteY107" fmla="*/ 6025900 h 6088126"/>
              <a:gd name="connsiteX108" fmla="*/ 2973702 w 11795924"/>
              <a:gd name="connsiteY108" fmla="*/ 6025583 h 6088126"/>
              <a:gd name="connsiteX109" fmla="*/ 2933705 w 11795924"/>
              <a:gd name="connsiteY109" fmla="*/ 6048757 h 6088126"/>
              <a:gd name="connsiteX110" fmla="*/ 2881963 w 11795924"/>
              <a:gd name="connsiteY110" fmla="*/ 6047805 h 6088126"/>
              <a:gd name="connsiteX111" fmla="*/ 2803873 w 11795924"/>
              <a:gd name="connsiteY111" fmla="*/ 6047805 h 6088126"/>
              <a:gd name="connsiteX112" fmla="*/ 2612776 w 11795924"/>
              <a:gd name="connsiteY112" fmla="*/ 6025900 h 6088126"/>
              <a:gd name="connsiteX113" fmla="*/ 2282324 w 11795924"/>
              <a:gd name="connsiteY113" fmla="*/ 6024948 h 6088126"/>
              <a:gd name="connsiteX114" fmla="*/ 2154079 w 11795924"/>
              <a:gd name="connsiteY114" fmla="*/ 6047805 h 6088126"/>
              <a:gd name="connsiteX115" fmla="*/ 2053134 w 11795924"/>
              <a:gd name="connsiteY115" fmla="*/ 6047805 h 6088126"/>
              <a:gd name="connsiteX116" fmla="*/ 1689668 w 11795924"/>
              <a:gd name="connsiteY116" fmla="*/ 6048757 h 6088126"/>
              <a:gd name="connsiteX117" fmla="*/ 1420163 w 11795924"/>
              <a:gd name="connsiteY117" fmla="*/ 6064948 h 6088126"/>
              <a:gd name="connsiteX118" fmla="*/ 1157008 w 11795924"/>
              <a:gd name="connsiteY118" fmla="*/ 6064948 h 6088126"/>
              <a:gd name="connsiteX119" fmla="*/ 862743 w 11795924"/>
              <a:gd name="connsiteY119" fmla="*/ 6064948 h 6088126"/>
              <a:gd name="connsiteX120" fmla="*/ 720214 w 11795924"/>
              <a:gd name="connsiteY120" fmla="*/ 6082408 h 6088126"/>
              <a:gd name="connsiteX121" fmla="*/ 628474 w 11795924"/>
              <a:gd name="connsiteY121" fmla="*/ 6082408 h 6088126"/>
              <a:gd name="connsiteX122" fmla="*/ 542131 w 11795924"/>
              <a:gd name="connsiteY122" fmla="*/ 6068758 h 6088126"/>
              <a:gd name="connsiteX123" fmla="*/ 409760 w 11795924"/>
              <a:gd name="connsiteY123" fmla="*/ 6064948 h 6088126"/>
              <a:gd name="connsiteX124" fmla="*/ 234534 w 11795924"/>
              <a:gd name="connsiteY124" fmla="*/ 6064948 h 6088126"/>
              <a:gd name="connsiteX125" fmla="*/ 91053 w 11795924"/>
              <a:gd name="connsiteY125" fmla="*/ 6063678 h 6088126"/>
              <a:gd name="connsiteX126" fmla="*/ 5344 w 11795924"/>
              <a:gd name="connsiteY126" fmla="*/ 6088123 h 6088126"/>
              <a:gd name="connsiteX127" fmla="*/ 16455 w 11795924"/>
              <a:gd name="connsiteY127" fmla="*/ 5990662 h 6088126"/>
              <a:gd name="connsiteX128" fmla="*/ 61848 w 11795924"/>
              <a:gd name="connsiteY128" fmla="*/ 5839549 h 6088126"/>
              <a:gd name="connsiteX129" fmla="*/ 46929 w 11795924"/>
              <a:gd name="connsiteY129" fmla="*/ 5663992 h 6088126"/>
              <a:gd name="connsiteX130" fmla="*/ 47881 w 11795924"/>
              <a:gd name="connsiteY130" fmla="*/ 5535419 h 6088126"/>
              <a:gd name="connsiteX131" fmla="*/ 35183 w 11795924"/>
              <a:gd name="connsiteY131" fmla="*/ 5459228 h 6088126"/>
              <a:gd name="connsiteX132" fmla="*/ 27565 w 11795924"/>
              <a:gd name="connsiteY132" fmla="*/ 5391291 h 6088126"/>
              <a:gd name="connsiteX133" fmla="*/ 28200 w 11795924"/>
              <a:gd name="connsiteY133" fmla="*/ 5259544 h 6088126"/>
              <a:gd name="connsiteX134" fmla="*/ 6614 w 11795924"/>
              <a:gd name="connsiteY134" fmla="*/ 5088431 h 6088126"/>
              <a:gd name="connsiteX135" fmla="*/ 6614 w 11795924"/>
              <a:gd name="connsiteY135" fmla="*/ 4939541 h 6088126"/>
              <a:gd name="connsiteX136" fmla="*/ 18359 w 11795924"/>
              <a:gd name="connsiteY136" fmla="*/ 4802714 h 6088126"/>
              <a:gd name="connsiteX137" fmla="*/ 27882 w 11795924"/>
              <a:gd name="connsiteY137" fmla="*/ 4646840 h 6088126"/>
              <a:gd name="connsiteX138" fmla="*/ 35183 w 11795924"/>
              <a:gd name="connsiteY138" fmla="*/ 4508108 h 6088126"/>
              <a:gd name="connsiteX139" fmla="*/ 33596 w 11795924"/>
              <a:gd name="connsiteY139" fmla="*/ 4389060 h 6088126"/>
              <a:gd name="connsiteX140" fmla="*/ 35183 w 11795924"/>
              <a:gd name="connsiteY140" fmla="*/ 4259217 h 6088126"/>
              <a:gd name="connsiteX141" fmla="*/ 27882 w 11795924"/>
              <a:gd name="connsiteY141" fmla="*/ 4034136 h 6088126"/>
              <a:gd name="connsiteX142" fmla="*/ 18994 w 11795924"/>
              <a:gd name="connsiteY142" fmla="*/ 3893499 h 6088126"/>
              <a:gd name="connsiteX143" fmla="*/ 20899 w 11795924"/>
              <a:gd name="connsiteY143" fmla="*/ 3766514 h 6088126"/>
              <a:gd name="connsiteX144" fmla="*/ 18359 w 11795924"/>
              <a:gd name="connsiteY144" fmla="*/ 3466511 h 6088126"/>
              <a:gd name="connsiteX145" fmla="*/ 25978 w 11795924"/>
              <a:gd name="connsiteY145" fmla="*/ 3310002 h 6088126"/>
              <a:gd name="connsiteX146" fmla="*/ 49468 w 11795924"/>
              <a:gd name="connsiteY146" fmla="*/ 3154128 h 6088126"/>
              <a:gd name="connsiteX147" fmla="*/ 48516 w 11795924"/>
              <a:gd name="connsiteY147" fmla="*/ 2997618 h 6088126"/>
              <a:gd name="connsiteX148" fmla="*/ 34866 w 11795924"/>
              <a:gd name="connsiteY148" fmla="*/ 2939523 h 6088126"/>
              <a:gd name="connsiteX149" fmla="*/ 26295 w 11795924"/>
              <a:gd name="connsiteY149" fmla="*/ 2883332 h 6088126"/>
              <a:gd name="connsiteX150" fmla="*/ 20899 w 11795924"/>
              <a:gd name="connsiteY150" fmla="*/ 2736981 h 6088126"/>
              <a:gd name="connsiteX151" fmla="*/ 27882 w 11795924"/>
              <a:gd name="connsiteY151" fmla="*/ 2578249 h 6088126"/>
              <a:gd name="connsiteX152" fmla="*/ 27882 w 11795924"/>
              <a:gd name="connsiteY152" fmla="*/ 2305548 h 6088126"/>
              <a:gd name="connsiteX153" fmla="*/ 15820 w 11795924"/>
              <a:gd name="connsiteY153" fmla="*/ 2180785 h 6088126"/>
              <a:gd name="connsiteX154" fmla="*/ 6297 w 11795924"/>
              <a:gd name="connsiteY154" fmla="*/ 2159198 h 6088126"/>
              <a:gd name="connsiteX155" fmla="*/ 6614 w 11795924"/>
              <a:gd name="connsiteY155" fmla="*/ 2129674 h 6088126"/>
              <a:gd name="connsiteX156" fmla="*/ 6614 w 11795924"/>
              <a:gd name="connsiteY156" fmla="*/ 2061102 h 6088126"/>
              <a:gd name="connsiteX157" fmla="*/ 4709 w 11795924"/>
              <a:gd name="connsiteY157" fmla="*/ 1915069 h 6088126"/>
              <a:gd name="connsiteX158" fmla="*/ 18359 w 11795924"/>
              <a:gd name="connsiteY158" fmla="*/ 1846814 h 6088126"/>
              <a:gd name="connsiteX159" fmla="*/ 6297 w 11795924"/>
              <a:gd name="connsiteY159" fmla="*/ 1778242 h 6088126"/>
              <a:gd name="connsiteX160" fmla="*/ 6614 w 11795924"/>
              <a:gd name="connsiteY160" fmla="*/ 1642050 h 6088126"/>
              <a:gd name="connsiteX161" fmla="*/ 5979 w 11795924"/>
              <a:gd name="connsiteY161" fmla="*/ 1583320 h 6088126"/>
              <a:gd name="connsiteX162" fmla="*/ 18359 w 11795924"/>
              <a:gd name="connsiteY162" fmla="*/ 1524906 h 6088126"/>
              <a:gd name="connsiteX163" fmla="*/ 28200 w 11795924"/>
              <a:gd name="connsiteY163" fmla="*/ 1271571 h 6088126"/>
              <a:gd name="connsiteX164" fmla="*/ 35183 w 11795924"/>
              <a:gd name="connsiteY164" fmla="*/ 1203316 h 6088126"/>
              <a:gd name="connsiteX165" fmla="*/ 34549 w 11795924"/>
              <a:gd name="connsiteY165" fmla="*/ 1136331 h 6088126"/>
              <a:gd name="connsiteX166" fmla="*/ 48833 w 11795924"/>
              <a:gd name="connsiteY166" fmla="*/ 1085855 h 6088126"/>
              <a:gd name="connsiteX167" fmla="*/ 49468 w 11795924"/>
              <a:gd name="connsiteY167" fmla="*/ 1019822 h 6088126"/>
              <a:gd name="connsiteX168" fmla="*/ 49468 w 11795924"/>
              <a:gd name="connsiteY168" fmla="*/ 890615 h 6088126"/>
              <a:gd name="connsiteX169" fmla="*/ 48833 w 11795924"/>
              <a:gd name="connsiteY169" fmla="*/ 834424 h 6088126"/>
              <a:gd name="connsiteX170" fmla="*/ 34866 w 11795924"/>
              <a:gd name="connsiteY170" fmla="*/ 783630 h 6088126"/>
              <a:gd name="connsiteX171" fmla="*/ 35183 w 11795924"/>
              <a:gd name="connsiteY171" fmla="*/ 705216 h 6088126"/>
              <a:gd name="connsiteX172" fmla="*/ 47564 w 11795924"/>
              <a:gd name="connsiteY172" fmla="*/ 656644 h 6088126"/>
              <a:gd name="connsiteX173" fmla="*/ 65023 w 11795924"/>
              <a:gd name="connsiteY173" fmla="*/ 543945 h 6088126"/>
              <a:gd name="connsiteX174" fmla="*/ 85021 w 11795924"/>
              <a:gd name="connsiteY174" fmla="*/ 422674 h 6088126"/>
              <a:gd name="connsiteX175" fmla="*/ 78038 w 11795924"/>
              <a:gd name="connsiteY175" fmla="*/ 295371 h 6088126"/>
              <a:gd name="connsiteX176" fmla="*/ 62166 w 11795924"/>
              <a:gd name="connsiteY176" fmla="*/ 200132 h 6088126"/>
              <a:gd name="connsiteX177" fmla="*/ 47564 w 11795924"/>
              <a:gd name="connsiteY177" fmla="*/ 166481 h 6088126"/>
              <a:gd name="connsiteX178" fmla="*/ 46929 w 11795924"/>
              <a:gd name="connsiteY178" fmla="*/ 110608 h 6088126"/>
              <a:gd name="connsiteX179" fmla="*/ 54865 w 11795924"/>
              <a:gd name="connsiteY179" fmla="*/ 49337 h 6088126"/>
              <a:gd name="connsiteX180" fmla="*/ 58674 w 11795924"/>
              <a:gd name="connsiteY180" fmla="*/ 36004 h 6088126"/>
              <a:gd name="connsiteX181" fmla="*/ 219615 w 11795924"/>
              <a:gd name="connsiteY181" fmla="*/ 32194 h 6088126"/>
              <a:gd name="connsiteX182" fmla="*/ 322465 w 11795924"/>
              <a:gd name="connsiteY182" fmla="*/ 14734 h 6088126"/>
              <a:gd name="connsiteX183" fmla="*/ 388809 w 11795924"/>
              <a:gd name="connsiteY183" fmla="*/ 15051 h 6088126"/>
              <a:gd name="connsiteX184" fmla="*/ 571335 w 11795924"/>
              <a:gd name="connsiteY184" fmla="*/ 4575 h 6088126"/>
              <a:gd name="connsiteX185" fmla="*/ 731324 w 11795924"/>
              <a:gd name="connsiteY185" fmla="*/ 4575 h 6088126"/>
              <a:gd name="connsiteX186" fmla="*/ 1098282 w 11795924"/>
              <a:gd name="connsiteY186" fmla="*/ 4575 h 6088126"/>
              <a:gd name="connsiteX187" fmla="*/ 1181133 w 11795924"/>
              <a:gd name="connsiteY187" fmla="*/ 15369 h 6088126"/>
              <a:gd name="connsiteX188" fmla="*/ 1223352 w 11795924"/>
              <a:gd name="connsiteY188" fmla="*/ 14099 h 6088126"/>
              <a:gd name="connsiteX189" fmla="*/ 1252874 w 11795924"/>
              <a:gd name="connsiteY189" fmla="*/ 33464 h 6088126"/>
              <a:gd name="connsiteX190" fmla="*/ 1412862 w 11795924"/>
              <a:gd name="connsiteY190" fmla="*/ 36004 h 6088126"/>
              <a:gd name="connsiteX191" fmla="*/ 2841966 w 11795924"/>
              <a:gd name="connsiteY191" fmla="*/ 32512 h 6088126"/>
              <a:gd name="connsiteX192" fmla="*/ 2995606 w 11795924"/>
              <a:gd name="connsiteY192" fmla="*/ 15051 h 6088126"/>
              <a:gd name="connsiteX193" fmla="*/ 3150515 w 11795924"/>
              <a:gd name="connsiteY193" fmla="*/ 15051 h 6088126"/>
              <a:gd name="connsiteX194" fmla="*/ 3519377 w 11795924"/>
              <a:gd name="connsiteY194" fmla="*/ 15051 h 6088126"/>
              <a:gd name="connsiteX195" fmla="*/ 4003003 w 11795924"/>
              <a:gd name="connsiteY195" fmla="*/ 721 h 608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1795924" h="6088126">
                <a:moveTo>
                  <a:pt x="4003003" y="721"/>
                </a:moveTo>
                <a:cubicBezTo>
                  <a:pt x="4056680" y="2254"/>
                  <a:pt x="4109969" y="6400"/>
                  <a:pt x="4162505" y="14734"/>
                </a:cubicBezTo>
                <a:cubicBezTo>
                  <a:pt x="4200915" y="20766"/>
                  <a:pt x="4222501" y="30924"/>
                  <a:pt x="4263134" y="32512"/>
                </a:cubicBezTo>
                <a:cubicBezTo>
                  <a:pt x="4290750" y="33464"/>
                  <a:pt x="4319003" y="32512"/>
                  <a:pt x="4346937" y="32512"/>
                </a:cubicBezTo>
                <a:cubicBezTo>
                  <a:pt x="4346937" y="32512"/>
                  <a:pt x="4346937" y="32512"/>
                  <a:pt x="4529781" y="32512"/>
                </a:cubicBezTo>
                <a:cubicBezTo>
                  <a:pt x="4529781" y="32512"/>
                  <a:pt x="4529781" y="32512"/>
                  <a:pt x="4696118" y="32512"/>
                </a:cubicBezTo>
                <a:cubicBezTo>
                  <a:pt x="4738020" y="32512"/>
                  <a:pt x="4799285" y="40766"/>
                  <a:pt x="4839600" y="33464"/>
                </a:cubicBezTo>
                <a:cubicBezTo>
                  <a:pt x="4857377" y="29972"/>
                  <a:pt x="4859282" y="18226"/>
                  <a:pt x="4880232" y="14734"/>
                </a:cubicBezTo>
                <a:cubicBezTo>
                  <a:pt x="4887533" y="13464"/>
                  <a:pt x="4903087" y="15051"/>
                  <a:pt x="4910071" y="15051"/>
                </a:cubicBezTo>
                <a:cubicBezTo>
                  <a:pt x="4938323" y="14416"/>
                  <a:pt x="4955147" y="7432"/>
                  <a:pt x="4980542" y="4258"/>
                </a:cubicBezTo>
                <a:cubicBezTo>
                  <a:pt x="5042125" y="-3044"/>
                  <a:pt x="5115135" y="4575"/>
                  <a:pt x="5177353" y="4575"/>
                </a:cubicBezTo>
                <a:cubicBezTo>
                  <a:pt x="5177353" y="4575"/>
                  <a:pt x="5177353" y="4575"/>
                  <a:pt x="5439874" y="4575"/>
                </a:cubicBezTo>
                <a:cubicBezTo>
                  <a:pt x="5488442" y="4575"/>
                  <a:pt x="5537962" y="2035"/>
                  <a:pt x="5585578" y="6797"/>
                </a:cubicBezTo>
                <a:cubicBezTo>
                  <a:pt x="5622718" y="10607"/>
                  <a:pt x="5665572" y="9654"/>
                  <a:pt x="5703347" y="14099"/>
                </a:cubicBezTo>
                <a:cubicBezTo>
                  <a:pt x="5732551" y="17591"/>
                  <a:pt x="5753819" y="29337"/>
                  <a:pt x="5781437" y="32829"/>
                </a:cubicBezTo>
                <a:cubicBezTo>
                  <a:pt x="5796039" y="34734"/>
                  <a:pt x="5815402" y="32194"/>
                  <a:pt x="5830322" y="32194"/>
                </a:cubicBezTo>
                <a:cubicBezTo>
                  <a:pt x="5865875" y="33147"/>
                  <a:pt x="5901110" y="35686"/>
                  <a:pt x="5936663" y="36004"/>
                </a:cubicBezTo>
                <a:cubicBezTo>
                  <a:pt x="5999833" y="36321"/>
                  <a:pt x="6056020" y="46798"/>
                  <a:pt x="6117920" y="46480"/>
                </a:cubicBezTo>
                <a:cubicBezTo>
                  <a:pt x="6229341" y="45845"/>
                  <a:pt x="6322033" y="36004"/>
                  <a:pt x="6432183" y="36004"/>
                </a:cubicBezTo>
                <a:cubicBezTo>
                  <a:pt x="6693752" y="36004"/>
                  <a:pt x="6955955" y="32512"/>
                  <a:pt x="7217841" y="32512"/>
                </a:cubicBezTo>
                <a:cubicBezTo>
                  <a:pt x="7343546" y="32512"/>
                  <a:pt x="7469252" y="31877"/>
                  <a:pt x="7594957" y="32512"/>
                </a:cubicBezTo>
                <a:cubicBezTo>
                  <a:pt x="7673046" y="32829"/>
                  <a:pt x="7755263" y="36639"/>
                  <a:pt x="7828908" y="43940"/>
                </a:cubicBezTo>
                <a:cubicBezTo>
                  <a:pt x="7863191" y="47433"/>
                  <a:pt x="7897792" y="46798"/>
                  <a:pt x="7932710" y="46480"/>
                </a:cubicBezTo>
                <a:cubicBezTo>
                  <a:pt x="7974295" y="45845"/>
                  <a:pt x="8000642" y="56639"/>
                  <a:pt x="8039369" y="60449"/>
                </a:cubicBezTo>
                <a:cubicBezTo>
                  <a:pt x="8101270" y="67115"/>
                  <a:pt x="8170788" y="60131"/>
                  <a:pt x="8233640" y="60131"/>
                </a:cubicBezTo>
                <a:cubicBezTo>
                  <a:pt x="8260940" y="60131"/>
                  <a:pt x="8288558" y="60131"/>
                  <a:pt x="8316174" y="60131"/>
                </a:cubicBezTo>
                <a:cubicBezTo>
                  <a:pt x="8350775" y="60449"/>
                  <a:pt x="8371408" y="54417"/>
                  <a:pt x="8400613" y="49337"/>
                </a:cubicBezTo>
                <a:cubicBezTo>
                  <a:pt x="8520287" y="29655"/>
                  <a:pt x="8671387" y="46480"/>
                  <a:pt x="8794870" y="46480"/>
                </a:cubicBezTo>
                <a:cubicBezTo>
                  <a:pt x="9025012" y="46480"/>
                  <a:pt x="9245949" y="30290"/>
                  <a:pt x="9478630" y="32512"/>
                </a:cubicBezTo>
                <a:cubicBezTo>
                  <a:pt x="9554181" y="33147"/>
                  <a:pt x="9615129" y="6162"/>
                  <a:pt x="9691948" y="4575"/>
                </a:cubicBezTo>
                <a:cubicBezTo>
                  <a:pt x="9745278" y="3623"/>
                  <a:pt x="9798925" y="4575"/>
                  <a:pt x="9852254" y="4575"/>
                </a:cubicBezTo>
                <a:cubicBezTo>
                  <a:pt x="9852254" y="4575"/>
                  <a:pt x="9852254" y="4575"/>
                  <a:pt x="10218260" y="4575"/>
                </a:cubicBezTo>
                <a:cubicBezTo>
                  <a:pt x="10253178" y="4575"/>
                  <a:pt x="10292858" y="1083"/>
                  <a:pt x="10327458" y="4258"/>
                </a:cubicBezTo>
                <a:cubicBezTo>
                  <a:pt x="10359202" y="7432"/>
                  <a:pt x="10381740" y="14416"/>
                  <a:pt x="10415388" y="15051"/>
                </a:cubicBezTo>
                <a:cubicBezTo>
                  <a:pt x="10476336" y="16004"/>
                  <a:pt x="10520143" y="31242"/>
                  <a:pt x="10582361" y="32512"/>
                </a:cubicBezTo>
                <a:cubicBezTo>
                  <a:pt x="10689654" y="34734"/>
                  <a:pt x="10799170" y="40448"/>
                  <a:pt x="10906782" y="36004"/>
                </a:cubicBezTo>
                <a:cubicBezTo>
                  <a:pt x="10968047" y="33464"/>
                  <a:pt x="11028995" y="32194"/>
                  <a:pt x="11090895" y="32512"/>
                </a:cubicBezTo>
                <a:cubicBezTo>
                  <a:pt x="11152161" y="32829"/>
                  <a:pt x="11183270" y="15051"/>
                  <a:pt x="11244853" y="15051"/>
                </a:cubicBezTo>
                <a:cubicBezTo>
                  <a:pt x="11303896" y="15051"/>
                  <a:pt x="11357543" y="9972"/>
                  <a:pt x="11412460" y="6797"/>
                </a:cubicBezTo>
                <a:cubicBezTo>
                  <a:pt x="11396270" y="35051"/>
                  <a:pt x="11382938" y="66480"/>
                  <a:pt x="11378811" y="95370"/>
                </a:cubicBezTo>
                <a:cubicBezTo>
                  <a:pt x="11369288" y="163624"/>
                  <a:pt x="11387382" y="229021"/>
                  <a:pt x="11388969" y="291879"/>
                </a:cubicBezTo>
                <a:cubicBezTo>
                  <a:pt x="11391509" y="397595"/>
                  <a:pt x="11379129" y="492199"/>
                  <a:pt x="11379129" y="595057"/>
                </a:cubicBezTo>
                <a:cubicBezTo>
                  <a:pt x="11379129" y="620771"/>
                  <a:pt x="11375319" y="651248"/>
                  <a:pt x="11378494" y="676010"/>
                </a:cubicBezTo>
                <a:cubicBezTo>
                  <a:pt x="11380716" y="694105"/>
                  <a:pt x="11396905" y="714423"/>
                  <a:pt x="11399127" y="730931"/>
                </a:cubicBezTo>
                <a:cubicBezTo>
                  <a:pt x="11406111" y="776963"/>
                  <a:pt x="11403889" y="855377"/>
                  <a:pt x="11399127" y="902043"/>
                </a:cubicBezTo>
                <a:cubicBezTo>
                  <a:pt x="11395953" y="931250"/>
                  <a:pt x="11382938" y="947123"/>
                  <a:pt x="11378494" y="974425"/>
                </a:cubicBezTo>
                <a:cubicBezTo>
                  <a:pt x="11373732" y="1003949"/>
                  <a:pt x="11387065" y="1019188"/>
                  <a:pt x="11389287" y="1044267"/>
                </a:cubicBezTo>
                <a:cubicBezTo>
                  <a:pt x="11393731" y="1089029"/>
                  <a:pt x="11402302" y="1131570"/>
                  <a:pt x="11406746" y="1175697"/>
                </a:cubicBezTo>
                <a:cubicBezTo>
                  <a:pt x="11412142" y="1232523"/>
                  <a:pt x="11384208" y="1282047"/>
                  <a:pt x="11378811" y="1336651"/>
                </a:cubicBezTo>
                <a:cubicBezTo>
                  <a:pt x="11372780" y="1395699"/>
                  <a:pt x="11379763" y="1461096"/>
                  <a:pt x="11386747" y="1517287"/>
                </a:cubicBezTo>
                <a:cubicBezTo>
                  <a:pt x="11396270" y="1594431"/>
                  <a:pt x="11401667" y="1653162"/>
                  <a:pt x="11388652" y="1730623"/>
                </a:cubicBezTo>
                <a:cubicBezTo>
                  <a:pt x="11379446" y="1785226"/>
                  <a:pt x="11379129" y="1836020"/>
                  <a:pt x="11379763" y="1892846"/>
                </a:cubicBezTo>
                <a:cubicBezTo>
                  <a:pt x="11381033" y="1987133"/>
                  <a:pt x="11389604" y="2467137"/>
                  <a:pt x="11399127" y="2510312"/>
                </a:cubicBezTo>
                <a:cubicBezTo>
                  <a:pt x="11412142" y="2567773"/>
                  <a:pt x="11379129" y="2620789"/>
                  <a:pt x="11388334" y="2675711"/>
                </a:cubicBezTo>
                <a:cubicBezTo>
                  <a:pt x="11394683" y="2714441"/>
                  <a:pt x="11422935" y="2748727"/>
                  <a:pt x="11390556" y="2784918"/>
                </a:cubicBezTo>
                <a:cubicBezTo>
                  <a:pt x="11404206" y="2810315"/>
                  <a:pt x="11367701" y="3094127"/>
                  <a:pt x="11381986" y="3129048"/>
                </a:cubicBezTo>
                <a:cubicBezTo>
                  <a:pt x="11394048" y="3158572"/>
                  <a:pt x="11399127" y="3160477"/>
                  <a:pt x="11398810" y="3199525"/>
                </a:cubicBezTo>
                <a:cubicBezTo>
                  <a:pt x="11398492" y="3256033"/>
                  <a:pt x="11403254" y="3317304"/>
                  <a:pt x="11396588" y="3372225"/>
                </a:cubicBezTo>
                <a:cubicBezTo>
                  <a:pt x="11394048" y="3393812"/>
                  <a:pt x="11381986" y="3504924"/>
                  <a:pt x="11388969" y="3531909"/>
                </a:cubicBezTo>
                <a:cubicBezTo>
                  <a:pt x="11401349" y="3580798"/>
                  <a:pt x="11397540" y="3634449"/>
                  <a:pt x="11405793" y="3685244"/>
                </a:cubicBezTo>
                <a:cubicBezTo>
                  <a:pt x="11414999" y="3740165"/>
                  <a:pt x="11428331" y="3803657"/>
                  <a:pt x="11419126" y="3863658"/>
                </a:cubicBezTo>
                <a:cubicBezTo>
                  <a:pt x="11413412" y="3900484"/>
                  <a:pt x="11406428" y="3920484"/>
                  <a:pt x="11406428" y="3960802"/>
                </a:cubicBezTo>
                <a:cubicBezTo>
                  <a:pt x="11406428" y="3986834"/>
                  <a:pt x="11405476" y="4011913"/>
                  <a:pt x="11409285" y="4036993"/>
                </a:cubicBezTo>
                <a:cubicBezTo>
                  <a:pt x="11414682" y="4076358"/>
                  <a:pt x="11435632" y="4326837"/>
                  <a:pt x="11407698" y="4354774"/>
                </a:cubicBezTo>
                <a:cubicBezTo>
                  <a:pt x="11458805" y="4374774"/>
                  <a:pt x="11513722" y="4346202"/>
                  <a:pt x="11563242" y="4344297"/>
                </a:cubicBezTo>
                <a:cubicBezTo>
                  <a:pt x="11608636" y="4342393"/>
                  <a:pt x="11658791" y="4338266"/>
                  <a:pt x="11702915" y="4347154"/>
                </a:cubicBezTo>
                <a:cubicBezTo>
                  <a:pt x="11723231" y="4351281"/>
                  <a:pt x="11764815" y="4365250"/>
                  <a:pt x="11795924" y="4361440"/>
                </a:cubicBezTo>
                <a:cubicBezTo>
                  <a:pt x="11795924" y="4361440"/>
                  <a:pt x="11795924" y="4361440"/>
                  <a:pt x="11795924" y="6050980"/>
                </a:cubicBezTo>
                <a:cubicBezTo>
                  <a:pt x="11784496" y="6049392"/>
                  <a:pt x="11772751" y="6049392"/>
                  <a:pt x="11760688" y="6051297"/>
                </a:cubicBezTo>
                <a:cubicBezTo>
                  <a:pt x="11723231" y="6057646"/>
                  <a:pt x="11705772" y="6085583"/>
                  <a:pt x="11664822" y="6078599"/>
                </a:cubicBezTo>
                <a:cubicBezTo>
                  <a:pt x="11647046" y="6075424"/>
                  <a:pt x="11627365" y="6064631"/>
                  <a:pt x="11601017" y="6064948"/>
                </a:cubicBezTo>
                <a:cubicBezTo>
                  <a:pt x="11578797" y="6065265"/>
                  <a:pt x="11556576" y="6064948"/>
                  <a:pt x="11534038" y="6064948"/>
                </a:cubicBezTo>
                <a:cubicBezTo>
                  <a:pt x="11534038" y="6064948"/>
                  <a:pt x="11534038" y="6064948"/>
                  <a:pt x="11437220" y="6064948"/>
                </a:cubicBezTo>
                <a:cubicBezTo>
                  <a:pt x="11332465" y="6064948"/>
                  <a:pt x="11227076" y="6068123"/>
                  <a:pt x="11122004" y="6064948"/>
                </a:cubicBezTo>
                <a:cubicBezTo>
                  <a:pt x="11073119" y="6063678"/>
                  <a:pt x="11031217" y="6049710"/>
                  <a:pt x="10981697" y="6047805"/>
                </a:cubicBezTo>
                <a:cubicBezTo>
                  <a:pt x="10937573" y="6045900"/>
                  <a:pt x="10893449" y="6047805"/>
                  <a:pt x="10849325" y="6047805"/>
                </a:cubicBezTo>
                <a:cubicBezTo>
                  <a:pt x="10819804" y="6047805"/>
                  <a:pt x="10776632" y="6055107"/>
                  <a:pt x="10748380" y="6048122"/>
                </a:cubicBezTo>
                <a:cubicBezTo>
                  <a:pt x="10724255" y="6042091"/>
                  <a:pt x="10715684" y="6030662"/>
                  <a:pt x="10686797" y="6026217"/>
                </a:cubicBezTo>
                <a:cubicBezTo>
                  <a:pt x="10635055" y="6017646"/>
                  <a:pt x="10618231" y="6047805"/>
                  <a:pt x="10573790" y="6052249"/>
                </a:cubicBezTo>
                <a:cubicBezTo>
                  <a:pt x="10469035" y="6063043"/>
                  <a:pt x="10365868" y="6064948"/>
                  <a:pt x="10258257" y="6064948"/>
                </a:cubicBezTo>
                <a:cubicBezTo>
                  <a:pt x="10160169" y="6064948"/>
                  <a:pt x="10068747" y="6051932"/>
                  <a:pt x="9968754" y="6051932"/>
                </a:cubicBezTo>
                <a:cubicBezTo>
                  <a:pt x="9968754" y="6051932"/>
                  <a:pt x="9968754" y="6051932"/>
                  <a:pt x="9669410" y="6051932"/>
                </a:cubicBezTo>
                <a:cubicBezTo>
                  <a:pt x="9547832" y="6051932"/>
                  <a:pt x="9425936" y="6051932"/>
                  <a:pt x="9304357" y="6051932"/>
                </a:cubicBezTo>
                <a:cubicBezTo>
                  <a:pt x="9255472" y="6052249"/>
                  <a:pt x="9011680" y="6066853"/>
                  <a:pt x="9001205" y="6024948"/>
                </a:cubicBezTo>
                <a:cubicBezTo>
                  <a:pt x="8809790" y="6040186"/>
                  <a:pt x="8611391" y="6025900"/>
                  <a:pt x="8419342" y="6025900"/>
                </a:cubicBezTo>
                <a:cubicBezTo>
                  <a:pt x="8419342" y="6025900"/>
                  <a:pt x="8419342" y="6025900"/>
                  <a:pt x="7809545" y="6025900"/>
                </a:cubicBezTo>
                <a:cubicBezTo>
                  <a:pt x="7593687" y="6025900"/>
                  <a:pt x="7377830" y="6027170"/>
                  <a:pt x="7161655" y="6025900"/>
                </a:cubicBezTo>
                <a:cubicBezTo>
                  <a:pt x="7088961" y="6025583"/>
                  <a:pt x="7031823" y="6047487"/>
                  <a:pt x="6957542" y="6047805"/>
                </a:cubicBezTo>
                <a:cubicBezTo>
                  <a:pt x="6908340" y="6047805"/>
                  <a:pt x="6858819" y="6047805"/>
                  <a:pt x="6809299" y="6047805"/>
                </a:cubicBezTo>
                <a:cubicBezTo>
                  <a:pt x="6809299" y="6047805"/>
                  <a:pt x="6809299" y="6047805"/>
                  <a:pt x="6483608" y="6047805"/>
                </a:cubicBezTo>
                <a:cubicBezTo>
                  <a:pt x="6269020" y="6047805"/>
                  <a:pt x="6048719" y="6055424"/>
                  <a:pt x="5838575" y="6047805"/>
                </a:cubicBezTo>
                <a:cubicBezTo>
                  <a:pt x="5776675" y="6045265"/>
                  <a:pt x="5736043" y="6025900"/>
                  <a:pt x="5672555" y="6025900"/>
                </a:cubicBezTo>
                <a:cubicBezTo>
                  <a:pt x="5616369" y="6025900"/>
                  <a:pt x="5559866" y="6025900"/>
                  <a:pt x="5503679" y="6025900"/>
                </a:cubicBezTo>
                <a:cubicBezTo>
                  <a:pt x="5452254" y="6025900"/>
                  <a:pt x="5401147" y="6026217"/>
                  <a:pt x="5349722" y="6025900"/>
                </a:cubicBezTo>
                <a:cubicBezTo>
                  <a:pt x="5285599" y="6025900"/>
                  <a:pt x="5237031" y="6048122"/>
                  <a:pt x="5172591" y="6047805"/>
                </a:cubicBezTo>
                <a:cubicBezTo>
                  <a:pt x="5068155" y="6047170"/>
                  <a:pt x="4949433" y="6037646"/>
                  <a:pt x="4846266" y="6051297"/>
                </a:cubicBezTo>
                <a:cubicBezTo>
                  <a:pt x="4809126" y="6056376"/>
                  <a:pt x="4782461" y="6064948"/>
                  <a:pt x="4740876" y="6064948"/>
                </a:cubicBezTo>
                <a:cubicBezTo>
                  <a:pt x="4699927" y="6064948"/>
                  <a:pt x="4658660" y="6064948"/>
                  <a:pt x="4617393" y="6064948"/>
                </a:cubicBezTo>
                <a:cubicBezTo>
                  <a:pt x="4579618" y="6064948"/>
                  <a:pt x="4533908" y="6057646"/>
                  <a:pt x="4496767" y="6064313"/>
                </a:cubicBezTo>
                <a:cubicBezTo>
                  <a:pt x="4453913" y="6071297"/>
                  <a:pt x="4427883" y="6082726"/>
                  <a:pt x="4380902" y="6082408"/>
                </a:cubicBezTo>
                <a:cubicBezTo>
                  <a:pt x="4292655" y="6082091"/>
                  <a:pt x="4204090" y="6082408"/>
                  <a:pt x="4115525" y="6082408"/>
                </a:cubicBezTo>
                <a:cubicBezTo>
                  <a:pt x="4026007" y="6082408"/>
                  <a:pt x="3946330" y="6064948"/>
                  <a:pt x="3855543" y="6064948"/>
                </a:cubicBezTo>
                <a:cubicBezTo>
                  <a:pt x="3800944" y="6064948"/>
                  <a:pt x="3746028" y="6065900"/>
                  <a:pt x="3691429" y="6064948"/>
                </a:cubicBezTo>
                <a:cubicBezTo>
                  <a:pt x="3647940" y="6064313"/>
                  <a:pt x="3607625" y="6053202"/>
                  <a:pt x="3564453" y="6051615"/>
                </a:cubicBezTo>
                <a:cubicBezTo>
                  <a:pt x="3526044" y="6050345"/>
                  <a:pt x="3487951" y="6049075"/>
                  <a:pt x="3449541" y="6047487"/>
                </a:cubicBezTo>
                <a:cubicBezTo>
                  <a:pt x="3428273" y="6046853"/>
                  <a:pt x="3402560" y="6052249"/>
                  <a:pt x="3381927" y="6048757"/>
                </a:cubicBezTo>
                <a:cubicBezTo>
                  <a:pt x="3357802" y="6044630"/>
                  <a:pt x="3339073" y="6028757"/>
                  <a:pt x="3314630" y="6024948"/>
                </a:cubicBezTo>
                <a:cubicBezTo>
                  <a:pt x="3251460" y="6014471"/>
                  <a:pt x="3172736" y="6025900"/>
                  <a:pt x="3108296" y="6025900"/>
                </a:cubicBezTo>
                <a:cubicBezTo>
                  <a:pt x="3067029" y="6025900"/>
                  <a:pt x="3013700" y="6017011"/>
                  <a:pt x="2973702" y="6025583"/>
                </a:cubicBezTo>
                <a:cubicBezTo>
                  <a:pt x="2953704" y="6029710"/>
                  <a:pt x="2952752" y="6044313"/>
                  <a:pt x="2933705" y="6048757"/>
                </a:cubicBezTo>
                <a:cubicBezTo>
                  <a:pt x="2919103" y="6052249"/>
                  <a:pt x="2897517" y="6047805"/>
                  <a:pt x="2881963" y="6047805"/>
                </a:cubicBezTo>
                <a:cubicBezTo>
                  <a:pt x="2855933" y="6047487"/>
                  <a:pt x="2829903" y="6047805"/>
                  <a:pt x="2803873" y="6047805"/>
                </a:cubicBezTo>
                <a:cubicBezTo>
                  <a:pt x="2734672" y="6047487"/>
                  <a:pt x="2682295" y="6025583"/>
                  <a:pt x="2612776" y="6025900"/>
                </a:cubicBezTo>
                <a:cubicBezTo>
                  <a:pt x="2509926" y="6026535"/>
                  <a:pt x="2382951" y="6006217"/>
                  <a:pt x="2282324" y="6024948"/>
                </a:cubicBezTo>
                <a:cubicBezTo>
                  <a:pt x="2232803" y="6034154"/>
                  <a:pt x="2206456" y="6048122"/>
                  <a:pt x="2154079" y="6047805"/>
                </a:cubicBezTo>
                <a:cubicBezTo>
                  <a:pt x="2120430" y="6047487"/>
                  <a:pt x="2086782" y="6047805"/>
                  <a:pt x="2053134" y="6047805"/>
                </a:cubicBezTo>
                <a:cubicBezTo>
                  <a:pt x="1932190" y="6047805"/>
                  <a:pt x="1810294" y="6042726"/>
                  <a:pt x="1689668" y="6048757"/>
                </a:cubicBezTo>
                <a:cubicBezTo>
                  <a:pt x="1598881" y="6053202"/>
                  <a:pt x="1511268" y="6064948"/>
                  <a:pt x="1420163" y="6064948"/>
                </a:cubicBezTo>
                <a:cubicBezTo>
                  <a:pt x="1332233" y="6064948"/>
                  <a:pt x="1244620" y="6064948"/>
                  <a:pt x="1157008" y="6064948"/>
                </a:cubicBezTo>
                <a:cubicBezTo>
                  <a:pt x="1058919" y="6064948"/>
                  <a:pt x="960831" y="6065900"/>
                  <a:pt x="862743" y="6064948"/>
                </a:cubicBezTo>
                <a:cubicBezTo>
                  <a:pt x="810683" y="6064631"/>
                  <a:pt x="772908" y="6082726"/>
                  <a:pt x="720214" y="6082408"/>
                </a:cubicBezTo>
                <a:cubicBezTo>
                  <a:pt x="689740" y="6082091"/>
                  <a:pt x="658948" y="6082091"/>
                  <a:pt x="628474" y="6082408"/>
                </a:cubicBezTo>
                <a:cubicBezTo>
                  <a:pt x="593556" y="6082726"/>
                  <a:pt x="573875" y="6075107"/>
                  <a:pt x="542131" y="6068758"/>
                </a:cubicBezTo>
                <a:cubicBezTo>
                  <a:pt x="500229" y="6060503"/>
                  <a:pt x="453566" y="6064948"/>
                  <a:pt x="409760" y="6064948"/>
                </a:cubicBezTo>
                <a:cubicBezTo>
                  <a:pt x="351351" y="6064948"/>
                  <a:pt x="292943" y="6064948"/>
                  <a:pt x="234534" y="6064948"/>
                </a:cubicBezTo>
                <a:cubicBezTo>
                  <a:pt x="182157" y="6065265"/>
                  <a:pt x="91053" y="6063678"/>
                  <a:pt x="91053" y="6063678"/>
                </a:cubicBezTo>
                <a:cubicBezTo>
                  <a:pt x="91053" y="6063678"/>
                  <a:pt x="8519" y="6088440"/>
                  <a:pt x="5344" y="6088123"/>
                </a:cubicBezTo>
                <a:cubicBezTo>
                  <a:pt x="3122" y="6076059"/>
                  <a:pt x="2170" y="6021138"/>
                  <a:pt x="16455" y="5990662"/>
                </a:cubicBezTo>
                <a:cubicBezTo>
                  <a:pt x="37406" y="5945899"/>
                  <a:pt x="69467" y="5896058"/>
                  <a:pt x="61848" y="5839549"/>
                </a:cubicBezTo>
                <a:cubicBezTo>
                  <a:pt x="54230" y="5778914"/>
                  <a:pt x="47246" y="5725897"/>
                  <a:pt x="46929" y="5663992"/>
                </a:cubicBezTo>
                <a:cubicBezTo>
                  <a:pt x="46929" y="5621452"/>
                  <a:pt x="53595" y="5577642"/>
                  <a:pt x="47881" y="5535419"/>
                </a:cubicBezTo>
                <a:cubicBezTo>
                  <a:pt x="44072" y="5506530"/>
                  <a:pt x="36136" y="5488752"/>
                  <a:pt x="35183" y="5459228"/>
                </a:cubicBezTo>
                <a:cubicBezTo>
                  <a:pt x="34231" y="5433196"/>
                  <a:pt x="30739" y="5415101"/>
                  <a:pt x="27565" y="5391291"/>
                </a:cubicBezTo>
                <a:cubicBezTo>
                  <a:pt x="22169" y="5348751"/>
                  <a:pt x="32327" y="5302084"/>
                  <a:pt x="28200" y="5259544"/>
                </a:cubicBezTo>
                <a:cubicBezTo>
                  <a:pt x="23121" y="5202083"/>
                  <a:pt x="7249" y="5145574"/>
                  <a:pt x="6614" y="5088431"/>
                </a:cubicBezTo>
                <a:cubicBezTo>
                  <a:pt x="5979" y="5038907"/>
                  <a:pt x="6614" y="4989383"/>
                  <a:pt x="6614" y="4939541"/>
                </a:cubicBezTo>
                <a:cubicBezTo>
                  <a:pt x="6614" y="4889064"/>
                  <a:pt x="18677" y="4854143"/>
                  <a:pt x="18359" y="4802714"/>
                </a:cubicBezTo>
                <a:cubicBezTo>
                  <a:pt x="18359" y="4750650"/>
                  <a:pt x="15820" y="4695729"/>
                  <a:pt x="27882" y="4646840"/>
                </a:cubicBezTo>
                <a:cubicBezTo>
                  <a:pt x="38675" y="4603665"/>
                  <a:pt x="36136" y="4554140"/>
                  <a:pt x="35183" y="4508108"/>
                </a:cubicBezTo>
                <a:cubicBezTo>
                  <a:pt x="34231" y="4465251"/>
                  <a:pt x="29470" y="4431917"/>
                  <a:pt x="33596" y="4389060"/>
                </a:cubicBezTo>
                <a:cubicBezTo>
                  <a:pt x="37723" y="4346520"/>
                  <a:pt x="35183" y="4302075"/>
                  <a:pt x="35183" y="4259217"/>
                </a:cubicBezTo>
                <a:cubicBezTo>
                  <a:pt x="35183" y="4183026"/>
                  <a:pt x="27882" y="4110009"/>
                  <a:pt x="27882" y="4034136"/>
                </a:cubicBezTo>
                <a:cubicBezTo>
                  <a:pt x="28200" y="3985564"/>
                  <a:pt x="20899" y="3941754"/>
                  <a:pt x="18994" y="3893499"/>
                </a:cubicBezTo>
                <a:cubicBezTo>
                  <a:pt x="17407" y="3850959"/>
                  <a:pt x="19947" y="3808737"/>
                  <a:pt x="20899" y="3766514"/>
                </a:cubicBezTo>
                <a:cubicBezTo>
                  <a:pt x="23121" y="3666513"/>
                  <a:pt x="18359" y="3566195"/>
                  <a:pt x="18359" y="3466511"/>
                </a:cubicBezTo>
                <a:cubicBezTo>
                  <a:pt x="18677" y="3413495"/>
                  <a:pt x="16137" y="3361114"/>
                  <a:pt x="25978" y="3310002"/>
                </a:cubicBezTo>
                <a:cubicBezTo>
                  <a:pt x="36453" y="3255398"/>
                  <a:pt x="49468" y="3212858"/>
                  <a:pt x="49468" y="3154128"/>
                </a:cubicBezTo>
                <a:cubicBezTo>
                  <a:pt x="49151" y="3097937"/>
                  <a:pt x="56769" y="3050635"/>
                  <a:pt x="48516" y="2997618"/>
                </a:cubicBezTo>
                <a:cubicBezTo>
                  <a:pt x="45342" y="2976031"/>
                  <a:pt x="39628" y="2959523"/>
                  <a:pt x="34866" y="2939523"/>
                </a:cubicBezTo>
                <a:cubicBezTo>
                  <a:pt x="30422" y="2922062"/>
                  <a:pt x="30104" y="2902379"/>
                  <a:pt x="26295" y="2883332"/>
                </a:cubicBezTo>
                <a:cubicBezTo>
                  <a:pt x="16455" y="2837299"/>
                  <a:pt x="20899" y="2785553"/>
                  <a:pt x="20899" y="2736981"/>
                </a:cubicBezTo>
                <a:cubicBezTo>
                  <a:pt x="20899" y="2684282"/>
                  <a:pt x="18042" y="2628726"/>
                  <a:pt x="27882" y="2578249"/>
                </a:cubicBezTo>
                <a:cubicBezTo>
                  <a:pt x="45342" y="2488090"/>
                  <a:pt x="27882" y="2396343"/>
                  <a:pt x="27882" y="2305548"/>
                </a:cubicBezTo>
                <a:cubicBezTo>
                  <a:pt x="27882" y="2260151"/>
                  <a:pt x="25660" y="2222691"/>
                  <a:pt x="15820" y="2180785"/>
                </a:cubicBezTo>
                <a:cubicBezTo>
                  <a:pt x="14233" y="2173801"/>
                  <a:pt x="8202" y="2170944"/>
                  <a:pt x="6297" y="2159198"/>
                </a:cubicBezTo>
                <a:cubicBezTo>
                  <a:pt x="5027" y="2151261"/>
                  <a:pt x="6614" y="2138245"/>
                  <a:pt x="6614" y="2129674"/>
                </a:cubicBezTo>
                <a:cubicBezTo>
                  <a:pt x="6614" y="2106817"/>
                  <a:pt x="6297" y="2083959"/>
                  <a:pt x="6614" y="2061102"/>
                </a:cubicBezTo>
                <a:cubicBezTo>
                  <a:pt x="6932" y="2009355"/>
                  <a:pt x="-7036" y="1968720"/>
                  <a:pt x="4709" y="1915069"/>
                </a:cubicBezTo>
                <a:cubicBezTo>
                  <a:pt x="10106" y="1890307"/>
                  <a:pt x="18359" y="1872846"/>
                  <a:pt x="18359" y="1846814"/>
                </a:cubicBezTo>
                <a:cubicBezTo>
                  <a:pt x="18359" y="1820782"/>
                  <a:pt x="9154" y="1803004"/>
                  <a:pt x="6297" y="1778242"/>
                </a:cubicBezTo>
                <a:cubicBezTo>
                  <a:pt x="1218" y="1735702"/>
                  <a:pt x="6614" y="1685225"/>
                  <a:pt x="6614" y="1642050"/>
                </a:cubicBezTo>
                <a:cubicBezTo>
                  <a:pt x="6614" y="1624907"/>
                  <a:pt x="3122" y="1599828"/>
                  <a:pt x="5979" y="1583320"/>
                </a:cubicBezTo>
                <a:cubicBezTo>
                  <a:pt x="10423" y="1559192"/>
                  <a:pt x="18677" y="1552843"/>
                  <a:pt x="18359" y="1524906"/>
                </a:cubicBezTo>
                <a:cubicBezTo>
                  <a:pt x="17407" y="1438557"/>
                  <a:pt x="21216" y="1353794"/>
                  <a:pt x="28200" y="1271571"/>
                </a:cubicBezTo>
                <a:cubicBezTo>
                  <a:pt x="30104" y="1247444"/>
                  <a:pt x="33279" y="1225856"/>
                  <a:pt x="35183" y="1203316"/>
                </a:cubicBezTo>
                <a:cubicBezTo>
                  <a:pt x="37088" y="1182046"/>
                  <a:pt x="31057" y="1156967"/>
                  <a:pt x="34549" y="1136331"/>
                </a:cubicBezTo>
                <a:cubicBezTo>
                  <a:pt x="38040" y="1116649"/>
                  <a:pt x="48198" y="1112204"/>
                  <a:pt x="48833" y="1085855"/>
                </a:cubicBezTo>
                <a:cubicBezTo>
                  <a:pt x="49468" y="1063950"/>
                  <a:pt x="49468" y="1041727"/>
                  <a:pt x="49468" y="1019822"/>
                </a:cubicBezTo>
                <a:cubicBezTo>
                  <a:pt x="49468" y="976647"/>
                  <a:pt x="49468" y="933790"/>
                  <a:pt x="49468" y="890615"/>
                </a:cubicBezTo>
                <a:cubicBezTo>
                  <a:pt x="49468" y="872837"/>
                  <a:pt x="51690" y="851567"/>
                  <a:pt x="48833" y="834424"/>
                </a:cubicBezTo>
                <a:cubicBezTo>
                  <a:pt x="45342" y="815376"/>
                  <a:pt x="37723" y="802360"/>
                  <a:pt x="34866" y="783630"/>
                </a:cubicBezTo>
                <a:cubicBezTo>
                  <a:pt x="31057" y="759820"/>
                  <a:pt x="35501" y="729979"/>
                  <a:pt x="35183" y="705216"/>
                </a:cubicBezTo>
                <a:cubicBezTo>
                  <a:pt x="34866" y="676327"/>
                  <a:pt x="40897" y="678549"/>
                  <a:pt x="47564" y="656644"/>
                </a:cubicBezTo>
                <a:cubicBezTo>
                  <a:pt x="58357" y="620454"/>
                  <a:pt x="57722" y="580136"/>
                  <a:pt x="65023" y="543945"/>
                </a:cubicBezTo>
                <a:cubicBezTo>
                  <a:pt x="73911" y="499818"/>
                  <a:pt x="86291" y="471881"/>
                  <a:pt x="85021" y="422674"/>
                </a:cubicBezTo>
                <a:cubicBezTo>
                  <a:pt x="83751" y="380451"/>
                  <a:pt x="78990" y="339499"/>
                  <a:pt x="78038" y="295371"/>
                </a:cubicBezTo>
                <a:cubicBezTo>
                  <a:pt x="77085" y="262990"/>
                  <a:pt x="73276" y="227752"/>
                  <a:pt x="62166" y="200132"/>
                </a:cubicBezTo>
                <a:cubicBezTo>
                  <a:pt x="56452" y="186164"/>
                  <a:pt x="50738" y="183624"/>
                  <a:pt x="47564" y="166481"/>
                </a:cubicBezTo>
                <a:cubicBezTo>
                  <a:pt x="44389" y="150291"/>
                  <a:pt x="46294" y="127433"/>
                  <a:pt x="46929" y="110608"/>
                </a:cubicBezTo>
                <a:cubicBezTo>
                  <a:pt x="47564" y="87115"/>
                  <a:pt x="49151" y="69020"/>
                  <a:pt x="54865" y="49337"/>
                </a:cubicBezTo>
                <a:cubicBezTo>
                  <a:pt x="56134" y="44258"/>
                  <a:pt x="57404" y="40131"/>
                  <a:pt x="58674" y="36004"/>
                </a:cubicBezTo>
                <a:cubicBezTo>
                  <a:pt x="112638" y="36004"/>
                  <a:pt x="166285" y="35369"/>
                  <a:pt x="219615" y="32194"/>
                </a:cubicBezTo>
                <a:cubicBezTo>
                  <a:pt x="260564" y="29972"/>
                  <a:pt x="284689" y="20131"/>
                  <a:pt x="322465" y="14734"/>
                </a:cubicBezTo>
                <a:cubicBezTo>
                  <a:pt x="342146" y="11877"/>
                  <a:pt x="368811" y="15051"/>
                  <a:pt x="388809" y="15051"/>
                </a:cubicBezTo>
                <a:cubicBezTo>
                  <a:pt x="456106" y="15051"/>
                  <a:pt x="506578" y="4575"/>
                  <a:pt x="571335" y="4575"/>
                </a:cubicBezTo>
                <a:cubicBezTo>
                  <a:pt x="624665" y="4575"/>
                  <a:pt x="677994" y="4575"/>
                  <a:pt x="731324" y="4575"/>
                </a:cubicBezTo>
                <a:cubicBezTo>
                  <a:pt x="853538" y="4575"/>
                  <a:pt x="976386" y="1718"/>
                  <a:pt x="1098282" y="4575"/>
                </a:cubicBezTo>
                <a:cubicBezTo>
                  <a:pt x="1129708" y="5210"/>
                  <a:pt x="1152246" y="12194"/>
                  <a:pt x="1181133" y="15369"/>
                </a:cubicBezTo>
                <a:cubicBezTo>
                  <a:pt x="1194465" y="16639"/>
                  <a:pt x="1210337" y="11877"/>
                  <a:pt x="1223352" y="14099"/>
                </a:cubicBezTo>
                <a:cubicBezTo>
                  <a:pt x="1237954" y="16956"/>
                  <a:pt x="1241129" y="31242"/>
                  <a:pt x="1252874" y="33464"/>
                </a:cubicBezTo>
                <a:cubicBezTo>
                  <a:pt x="1296997" y="41401"/>
                  <a:pt x="1366199" y="35369"/>
                  <a:pt x="1412862" y="36004"/>
                </a:cubicBezTo>
                <a:cubicBezTo>
                  <a:pt x="1889336" y="39813"/>
                  <a:pt x="2366127" y="30924"/>
                  <a:pt x="2841966" y="32512"/>
                </a:cubicBezTo>
                <a:cubicBezTo>
                  <a:pt x="2901644" y="32512"/>
                  <a:pt x="2936245" y="14734"/>
                  <a:pt x="2995606" y="15051"/>
                </a:cubicBezTo>
                <a:cubicBezTo>
                  <a:pt x="3047348" y="15369"/>
                  <a:pt x="3098773" y="15051"/>
                  <a:pt x="3150515" y="15051"/>
                </a:cubicBezTo>
                <a:cubicBezTo>
                  <a:pt x="3150515" y="15051"/>
                  <a:pt x="3150515" y="15051"/>
                  <a:pt x="3519377" y="15051"/>
                </a:cubicBezTo>
                <a:cubicBezTo>
                  <a:pt x="3677461" y="15051"/>
                  <a:pt x="3841973" y="-3877"/>
                  <a:pt x="4003003" y="721"/>
                </a:cubicBezTo>
                <a:close/>
              </a:path>
            </a:pathLst>
          </a:custGeom>
          <a:noFill/>
          <a:ln>
            <a:noFill/>
          </a:ln>
        </p:spPr>
      </p:pic>
      <p:pic>
        <p:nvPicPr>
          <p:cNvPr id="16" name="Afbeelding 15">
            <a:hlinkClick r:id="rId2"/>
            <a:extLst>
              <a:ext uri="{FF2B5EF4-FFF2-40B4-BE49-F238E27FC236}">
                <a16:creationId xmlns:a16="http://schemas.microsoft.com/office/drawing/2014/main" id="{E2ED8600-1327-4914-0E26-D1F05ABAD203}"/>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a:ext>
            </a:extLst>
          </a:blip>
          <a:stretch>
            <a:fillRect/>
          </a:stretch>
        </p:blipFill>
        <p:spPr>
          <a:xfrm>
            <a:off x="5571978" y="5542669"/>
            <a:ext cx="1048043" cy="1048043"/>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0280961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E33D1F-526A-F89C-18F3-8A78FAA1DB40}"/>
            </a:ext>
          </a:extLst>
        </p:cNvPr>
        <p:cNvGrpSpPr/>
        <p:nvPr/>
      </p:nvGrpSpPr>
      <p:grpSpPr>
        <a:xfrm>
          <a:off x="0" y="0"/>
          <a:ext cx="0" cy="0"/>
          <a:chOff x="0" y="0"/>
          <a:chExt cx="0" cy="0"/>
        </a:xfrm>
      </p:grpSpPr>
      <p:grpSp>
        <p:nvGrpSpPr>
          <p:cNvPr id="6" name="Groep 5">
            <a:extLst>
              <a:ext uri="{FF2B5EF4-FFF2-40B4-BE49-F238E27FC236}">
                <a16:creationId xmlns:a16="http://schemas.microsoft.com/office/drawing/2014/main" id="{27F9264B-8ED0-46E4-F4F0-A42F300FD070}"/>
              </a:ext>
            </a:extLst>
          </p:cNvPr>
          <p:cNvGrpSpPr>
            <a:grpSpLocks noGrp="1" noUngrp="1" noRot="1" noMove="1" noResize="1"/>
          </p:cNvGrpSpPr>
          <p:nvPr/>
        </p:nvGrpSpPr>
        <p:grpSpPr>
          <a:xfrm>
            <a:off x="636762" y="482170"/>
            <a:ext cx="5879326" cy="830997"/>
            <a:chOff x="636762" y="482170"/>
            <a:chExt cx="5879326" cy="830997"/>
          </a:xfrm>
        </p:grpSpPr>
        <p:sp>
          <p:nvSpPr>
            <p:cNvPr id="2" name="Tekstvak 1">
              <a:extLst>
                <a:ext uri="{FF2B5EF4-FFF2-40B4-BE49-F238E27FC236}">
                  <a16:creationId xmlns:a16="http://schemas.microsoft.com/office/drawing/2014/main" id="{B7A82A01-1F1C-8749-F5C7-D06D960E5823}"/>
                </a:ext>
              </a:extLst>
            </p:cNvPr>
            <p:cNvSpPr txBox="1">
              <a:spLocks noGrp="1" noRot="1" noMove="1" noResize="1" noEditPoints="1" noAdjustHandles="1" noChangeArrowheads="1" noChangeShapeType="1"/>
            </p:cNvSpPr>
            <p:nvPr/>
          </p:nvSpPr>
          <p:spPr>
            <a:xfrm>
              <a:off x="636762" y="564836"/>
              <a:ext cx="568863" cy="605909"/>
            </a:xfrm>
            <a:prstGeom prst="ellipse">
              <a:avLst/>
            </a:prstGeom>
            <a:solidFill>
              <a:srgbClr val="D41025"/>
            </a:solidFill>
            <a:ln>
              <a:solidFill>
                <a:srgbClr val="D41025"/>
              </a:solidFill>
            </a:ln>
          </p:spPr>
          <p:style>
            <a:lnRef idx="2">
              <a:schemeClr val="accent3"/>
            </a:lnRef>
            <a:fillRef idx="1">
              <a:schemeClr val="lt1"/>
            </a:fillRef>
            <a:effectRef idx="0">
              <a:schemeClr val="accent3"/>
            </a:effectRef>
            <a:fontRef idx="minor">
              <a:schemeClr val="dk1"/>
            </a:fontRef>
          </p:style>
          <p:txBody>
            <a:bodyPr wrap="square" lIns="0" tIns="0" rIns="0" bIns="0" rtlCol="0" anchor="ctr" anchorCtr="1">
              <a:spAutoFit/>
            </a:bodyPr>
            <a:lstStyle/>
            <a:p>
              <a:pPr algn="ctr"/>
              <a:r>
                <a:rPr lang="en-US" sz="2800" b="1" dirty="0">
                  <a:solidFill>
                    <a:schemeClr val="bg1"/>
                  </a:solidFill>
                  <a:latin typeface="+mj-lt"/>
                </a:rPr>
                <a:t>7</a:t>
              </a:r>
            </a:p>
          </p:txBody>
        </p:sp>
        <p:sp>
          <p:nvSpPr>
            <p:cNvPr id="4" name="Tekstvak 3">
              <a:extLst>
                <a:ext uri="{FF2B5EF4-FFF2-40B4-BE49-F238E27FC236}">
                  <a16:creationId xmlns:a16="http://schemas.microsoft.com/office/drawing/2014/main" id="{56B38A2A-875D-8D90-B517-3259E33C01F2}"/>
                </a:ext>
              </a:extLst>
            </p:cNvPr>
            <p:cNvSpPr txBox="1">
              <a:spLocks noGrp="1" noRot="1" noMove="1" noResize="1" noEditPoints="1" noAdjustHandles="1" noChangeArrowheads="1" noChangeShapeType="1"/>
            </p:cNvSpPr>
            <p:nvPr/>
          </p:nvSpPr>
          <p:spPr>
            <a:xfrm>
              <a:off x="1396312" y="482170"/>
              <a:ext cx="5119776" cy="830997"/>
            </a:xfrm>
            <a:prstGeom prst="rect">
              <a:avLst/>
            </a:prstGeom>
            <a:noFill/>
          </p:spPr>
          <p:txBody>
            <a:bodyPr wrap="square" rtlCol="0">
              <a:spAutoFit/>
            </a:bodyPr>
            <a:lstStyle/>
            <a:p>
              <a:r>
                <a:rPr lang="en-US" sz="4800" dirty="0">
                  <a:latin typeface="+mj-lt"/>
                </a:rPr>
                <a:t>NIGERIA</a:t>
              </a:r>
              <a:endParaRPr lang="en-US" sz="3600" dirty="0">
                <a:latin typeface="+mj-lt"/>
              </a:endParaRPr>
            </a:p>
          </p:txBody>
        </p:sp>
      </p:grpSp>
      <p:sp>
        <p:nvSpPr>
          <p:cNvPr id="7" name="Google Shape;90;p21">
            <a:extLst>
              <a:ext uri="{FF2B5EF4-FFF2-40B4-BE49-F238E27FC236}">
                <a16:creationId xmlns:a16="http://schemas.microsoft.com/office/drawing/2014/main" id="{9ED9FF0E-CD86-77F4-4205-C7811A910551}"/>
              </a:ext>
            </a:extLst>
          </p:cNvPr>
          <p:cNvSpPr txBox="1">
            <a:spLocks noGrp="1" noRot="1" noMove="1" noResize="1" noEditPoints="1" noAdjustHandles="1" noChangeArrowheads="1" noChangeShapeType="1"/>
          </p:cNvSpPr>
          <p:nvPr/>
        </p:nvSpPr>
        <p:spPr>
          <a:xfrm>
            <a:off x="2718036" y="4447220"/>
            <a:ext cx="9161649" cy="2843717"/>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voor de </a:t>
            </a:r>
            <a:r>
              <a:rPr lang="nl-NL" sz="1600" dirty="0" err="1"/>
              <a:t>Fulani</a:t>
            </a:r>
            <a:r>
              <a:rPr lang="nl-NL" sz="1600" dirty="0"/>
              <a:t>. Bid dat het evangelie meer en meer ingang vindt bij dit orthodox islamitische volk. </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highlight>
                  <a:srgbClr val="FFFFFF"/>
                </a:highlight>
                <a:ea typeface="Calibri"/>
                <a:cs typeface="Calibri"/>
                <a:sym typeface="Calibri"/>
              </a:rPr>
              <a:t>Het lijkt erop dat het geweld in Nigeria nooit ophoudt. Bid dat God vrede brengt in dit land.</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highlight>
                  <a:srgbClr val="FFFFFF"/>
                </a:highlight>
                <a:ea typeface="Calibri"/>
                <a:cs typeface="Calibri"/>
                <a:sym typeface="Calibri"/>
              </a:rPr>
              <a:t>Alleen al dit jaar zijn tienduizenden Nigeriaanse christenen ontheemd geraakt. Bid dat God, hun Rots en Schild, hen hoop en stabiliteit geeft.</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highlight>
                  <a:srgbClr val="FFFFFF"/>
                </a:highlight>
                <a:ea typeface="Calibri"/>
                <a:cs typeface="Calibri"/>
                <a:sym typeface="Calibri"/>
              </a:rPr>
              <a:t>Bid dat de Nigeriaanse regering er alles aan doet haar burgers te beschermen tegen geweld. Vraag God om te werken in de harten van machthebbers en van degenen die Zijn volk aanvallen.</a:t>
            </a:r>
            <a:endParaRPr sz="1600" dirty="0">
              <a:highlight>
                <a:srgbClr val="FFFFFF"/>
              </a:highlight>
              <a:ea typeface="Calibri"/>
              <a:cs typeface="Calibri"/>
              <a:sym typeface="Calibri"/>
            </a:endParaRPr>
          </a:p>
        </p:txBody>
      </p:sp>
      <p:sp>
        <p:nvSpPr>
          <p:cNvPr id="9" name="Google Shape;90;p21">
            <a:extLst>
              <a:ext uri="{FF2B5EF4-FFF2-40B4-BE49-F238E27FC236}">
                <a16:creationId xmlns:a16="http://schemas.microsoft.com/office/drawing/2014/main" id="{5386C1D2-D515-AAF9-C8D7-2DF324A10FDB}"/>
              </a:ext>
            </a:extLst>
          </p:cNvPr>
          <p:cNvSpPr txBox="1">
            <a:spLocks noGrp="1" noRot="1" noMove="1" noResize="1" noEditPoints="1" noAdjustHandles="1" noChangeArrowheads="1" noChangeShapeType="1"/>
          </p:cNvSpPr>
          <p:nvPr/>
        </p:nvSpPr>
        <p:spPr>
          <a:xfrm>
            <a:off x="2718037" y="2774731"/>
            <a:ext cx="4660462" cy="2021060"/>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Dank God dat </a:t>
            </a:r>
            <a:r>
              <a:rPr lang="nl-NL" sz="1600" dirty="0" err="1"/>
              <a:t>Rifkatu</a:t>
            </a:r>
            <a:r>
              <a:rPr lang="nl-NL" sz="1600" dirty="0"/>
              <a:t> nu weer vrij is. Vraag of ze volledig van haar trauma’s mag genezen.</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voor andere christelijke vrouwen zoals </a:t>
            </a:r>
            <a:r>
              <a:rPr lang="nl-NL" sz="1600" dirty="0" err="1"/>
              <a:t>Rifkatu</a:t>
            </a:r>
            <a:r>
              <a:rPr lang="nl-NL" sz="1600" dirty="0"/>
              <a:t>, die nu nog ontvoerd zijn of die nog getraumatiseerd zijn van een vroegere ontvoering.</a:t>
            </a:r>
            <a:endParaRPr lang="nl-NL" sz="1600" dirty="0">
              <a:highlight>
                <a:srgbClr val="FFFFFF"/>
              </a:highlight>
              <a:ea typeface="Calibri"/>
              <a:cs typeface="Calibri"/>
              <a:sym typeface="Calibri"/>
            </a:endParaRPr>
          </a:p>
        </p:txBody>
      </p:sp>
      <p:sp>
        <p:nvSpPr>
          <p:cNvPr id="18" name="Rechthoek 17">
            <a:extLst>
              <a:ext uri="{FF2B5EF4-FFF2-40B4-BE49-F238E27FC236}">
                <a16:creationId xmlns:a16="http://schemas.microsoft.com/office/drawing/2014/main" id="{2AF58E83-4668-DC24-7B22-702F5DF5EB02}"/>
              </a:ext>
            </a:extLst>
          </p:cNvPr>
          <p:cNvSpPr>
            <a:spLocks noGrp="1" noRot="1" noMove="1" noResize="1" noEditPoints="1" noAdjustHandles="1" noChangeArrowheads="1" noChangeShapeType="1"/>
          </p:cNvSpPr>
          <p:nvPr/>
        </p:nvSpPr>
        <p:spPr>
          <a:xfrm>
            <a:off x="2894776" y="1551259"/>
            <a:ext cx="4238954" cy="1103653"/>
          </a:xfrm>
          <a:custGeom>
            <a:avLst/>
            <a:gdLst>
              <a:gd name="csX0" fmla="*/ 0 w 4238954"/>
              <a:gd name="csY0" fmla="*/ 0 h 1103653"/>
              <a:gd name="csX1" fmla="*/ 647954 w 4238954"/>
              <a:gd name="csY1" fmla="*/ 0 h 1103653"/>
              <a:gd name="csX2" fmla="*/ 1211130 w 4238954"/>
              <a:gd name="csY2" fmla="*/ 0 h 1103653"/>
              <a:gd name="csX3" fmla="*/ 1859084 w 4238954"/>
              <a:gd name="csY3" fmla="*/ 0 h 1103653"/>
              <a:gd name="csX4" fmla="*/ 2507039 w 4238954"/>
              <a:gd name="csY4" fmla="*/ 0 h 1103653"/>
              <a:gd name="csX5" fmla="*/ 3154993 w 4238954"/>
              <a:gd name="csY5" fmla="*/ 0 h 1103653"/>
              <a:gd name="csX6" fmla="*/ 3718168 w 4238954"/>
              <a:gd name="csY6" fmla="*/ 0 h 1103653"/>
              <a:gd name="csX7" fmla="*/ 4238954 w 4238954"/>
              <a:gd name="csY7" fmla="*/ 0 h 1103653"/>
              <a:gd name="csX8" fmla="*/ 4238954 w 4238954"/>
              <a:gd name="csY8" fmla="*/ 518717 h 1103653"/>
              <a:gd name="csX9" fmla="*/ 4238954 w 4238954"/>
              <a:gd name="csY9" fmla="*/ 1103653 h 1103653"/>
              <a:gd name="csX10" fmla="*/ 3675779 w 4238954"/>
              <a:gd name="csY10" fmla="*/ 1103653 h 1103653"/>
              <a:gd name="csX11" fmla="*/ 3197382 w 4238954"/>
              <a:gd name="csY11" fmla="*/ 1103653 h 1103653"/>
              <a:gd name="csX12" fmla="*/ 2549428 w 4238954"/>
              <a:gd name="csY12" fmla="*/ 1103653 h 1103653"/>
              <a:gd name="csX13" fmla="*/ 2028642 w 4238954"/>
              <a:gd name="csY13" fmla="*/ 1103653 h 1103653"/>
              <a:gd name="csX14" fmla="*/ 1338298 w 4238954"/>
              <a:gd name="csY14" fmla="*/ 1103653 h 1103653"/>
              <a:gd name="csX15" fmla="*/ 775123 w 4238954"/>
              <a:gd name="csY15" fmla="*/ 1103653 h 1103653"/>
              <a:gd name="csX16" fmla="*/ 0 w 4238954"/>
              <a:gd name="csY16" fmla="*/ 1103653 h 1103653"/>
              <a:gd name="csX17" fmla="*/ 0 w 4238954"/>
              <a:gd name="csY17" fmla="*/ 551827 h 1103653"/>
              <a:gd name="csX18" fmla="*/ 0 w 4238954"/>
              <a:gd name="csY18" fmla="*/ 0 h 11036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4238954" h="1103653" fill="none" extrusionOk="0">
                <a:moveTo>
                  <a:pt x="0" y="0"/>
                </a:moveTo>
                <a:cubicBezTo>
                  <a:pt x="253998" y="-4990"/>
                  <a:pt x="373197" y="-23969"/>
                  <a:pt x="647954" y="0"/>
                </a:cubicBezTo>
                <a:cubicBezTo>
                  <a:pt x="922711" y="23969"/>
                  <a:pt x="1015639" y="-1196"/>
                  <a:pt x="1211130" y="0"/>
                </a:cubicBezTo>
                <a:cubicBezTo>
                  <a:pt x="1406621" y="1196"/>
                  <a:pt x="1727206" y="-18807"/>
                  <a:pt x="1859084" y="0"/>
                </a:cubicBezTo>
                <a:cubicBezTo>
                  <a:pt x="1990962" y="18807"/>
                  <a:pt x="2199554" y="-24317"/>
                  <a:pt x="2507039" y="0"/>
                </a:cubicBezTo>
                <a:cubicBezTo>
                  <a:pt x="2814524" y="24317"/>
                  <a:pt x="2966510" y="19915"/>
                  <a:pt x="3154993" y="0"/>
                </a:cubicBezTo>
                <a:cubicBezTo>
                  <a:pt x="3343476" y="-19915"/>
                  <a:pt x="3597121" y="-25415"/>
                  <a:pt x="3718168" y="0"/>
                </a:cubicBezTo>
                <a:cubicBezTo>
                  <a:pt x="3839216" y="25415"/>
                  <a:pt x="4101367" y="-12708"/>
                  <a:pt x="4238954" y="0"/>
                </a:cubicBezTo>
                <a:cubicBezTo>
                  <a:pt x="4227470" y="116210"/>
                  <a:pt x="4222560" y="405261"/>
                  <a:pt x="4238954" y="518717"/>
                </a:cubicBezTo>
                <a:cubicBezTo>
                  <a:pt x="4255348" y="632173"/>
                  <a:pt x="4256635" y="831356"/>
                  <a:pt x="4238954" y="1103653"/>
                </a:cubicBezTo>
                <a:cubicBezTo>
                  <a:pt x="3985661" y="1075972"/>
                  <a:pt x="3794931" y="1084450"/>
                  <a:pt x="3675779" y="1103653"/>
                </a:cubicBezTo>
                <a:cubicBezTo>
                  <a:pt x="3556627" y="1122856"/>
                  <a:pt x="3334506" y="1084788"/>
                  <a:pt x="3197382" y="1103653"/>
                </a:cubicBezTo>
                <a:cubicBezTo>
                  <a:pt x="3060258" y="1122518"/>
                  <a:pt x="2740181" y="1115849"/>
                  <a:pt x="2549428" y="1103653"/>
                </a:cubicBezTo>
                <a:cubicBezTo>
                  <a:pt x="2358675" y="1091457"/>
                  <a:pt x="2163387" y="1104658"/>
                  <a:pt x="2028642" y="1103653"/>
                </a:cubicBezTo>
                <a:cubicBezTo>
                  <a:pt x="1893897" y="1102648"/>
                  <a:pt x="1663782" y="1096603"/>
                  <a:pt x="1338298" y="1103653"/>
                </a:cubicBezTo>
                <a:cubicBezTo>
                  <a:pt x="1012814" y="1110703"/>
                  <a:pt x="916330" y="1117689"/>
                  <a:pt x="775123" y="1103653"/>
                </a:cubicBezTo>
                <a:cubicBezTo>
                  <a:pt x="633917" y="1089617"/>
                  <a:pt x="176785" y="1111421"/>
                  <a:pt x="0" y="1103653"/>
                </a:cubicBezTo>
                <a:cubicBezTo>
                  <a:pt x="15619" y="851642"/>
                  <a:pt x="-7619" y="788619"/>
                  <a:pt x="0" y="551827"/>
                </a:cubicBezTo>
                <a:cubicBezTo>
                  <a:pt x="7619" y="315035"/>
                  <a:pt x="12554" y="201873"/>
                  <a:pt x="0" y="0"/>
                </a:cubicBezTo>
                <a:close/>
              </a:path>
              <a:path w="4238954" h="1103653" stroke="0" extrusionOk="0">
                <a:moveTo>
                  <a:pt x="0" y="0"/>
                </a:moveTo>
                <a:cubicBezTo>
                  <a:pt x="191435" y="5131"/>
                  <a:pt x="449675" y="-22569"/>
                  <a:pt x="647954" y="0"/>
                </a:cubicBezTo>
                <a:cubicBezTo>
                  <a:pt x="846233" y="22569"/>
                  <a:pt x="1112131" y="1576"/>
                  <a:pt x="1253519" y="0"/>
                </a:cubicBezTo>
                <a:cubicBezTo>
                  <a:pt x="1394908" y="-1576"/>
                  <a:pt x="1690728" y="17381"/>
                  <a:pt x="1859084" y="0"/>
                </a:cubicBezTo>
                <a:cubicBezTo>
                  <a:pt x="2027440" y="-17381"/>
                  <a:pt x="2100310" y="-18190"/>
                  <a:pt x="2337480" y="0"/>
                </a:cubicBezTo>
                <a:cubicBezTo>
                  <a:pt x="2574650" y="18190"/>
                  <a:pt x="2699503" y="9729"/>
                  <a:pt x="2985435" y="0"/>
                </a:cubicBezTo>
                <a:cubicBezTo>
                  <a:pt x="3271368" y="-9729"/>
                  <a:pt x="3400757" y="4460"/>
                  <a:pt x="3506221" y="0"/>
                </a:cubicBezTo>
                <a:cubicBezTo>
                  <a:pt x="3611685" y="-4460"/>
                  <a:pt x="3897240" y="3644"/>
                  <a:pt x="4238954" y="0"/>
                </a:cubicBezTo>
                <a:cubicBezTo>
                  <a:pt x="4235211" y="263700"/>
                  <a:pt x="4250482" y="297493"/>
                  <a:pt x="4238954" y="540790"/>
                </a:cubicBezTo>
                <a:cubicBezTo>
                  <a:pt x="4227427" y="784087"/>
                  <a:pt x="4213442" y="950546"/>
                  <a:pt x="4238954" y="1103653"/>
                </a:cubicBezTo>
                <a:cubicBezTo>
                  <a:pt x="4024814" y="1106189"/>
                  <a:pt x="3897209" y="1120487"/>
                  <a:pt x="3718168" y="1103653"/>
                </a:cubicBezTo>
                <a:cubicBezTo>
                  <a:pt x="3539127" y="1086819"/>
                  <a:pt x="3336666" y="1107913"/>
                  <a:pt x="3197382" y="1103653"/>
                </a:cubicBezTo>
                <a:cubicBezTo>
                  <a:pt x="3058098" y="1099393"/>
                  <a:pt x="2893884" y="1120423"/>
                  <a:pt x="2634207" y="1103653"/>
                </a:cubicBezTo>
                <a:cubicBezTo>
                  <a:pt x="2374531" y="1086883"/>
                  <a:pt x="2167816" y="1071502"/>
                  <a:pt x="1986253" y="1103653"/>
                </a:cubicBezTo>
                <a:cubicBezTo>
                  <a:pt x="1804690" y="1135804"/>
                  <a:pt x="1538309" y="1135753"/>
                  <a:pt x="1295909" y="1103653"/>
                </a:cubicBezTo>
                <a:cubicBezTo>
                  <a:pt x="1053509" y="1071553"/>
                  <a:pt x="871042" y="1108676"/>
                  <a:pt x="732733" y="1103653"/>
                </a:cubicBezTo>
                <a:cubicBezTo>
                  <a:pt x="594424" y="1098630"/>
                  <a:pt x="207043" y="1100598"/>
                  <a:pt x="0" y="1103653"/>
                </a:cubicBezTo>
                <a:cubicBezTo>
                  <a:pt x="7691" y="889168"/>
                  <a:pt x="-5307" y="715302"/>
                  <a:pt x="0" y="540790"/>
                </a:cubicBezTo>
                <a:cubicBezTo>
                  <a:pt x="5307" y="366278"/>
                  <a:pt x="17887" y="196761"/>
                  <a:pt x="0" y="0"/>
                </a:cubicBezTo>
                <a:close/>
              </a:path>
            </a:pathLst>
          </a:custGeom>
          <a:solidFill>
            <a:schemeClr val="tx1"/>
          </a:solidFill>
          <a:ln>
            <a:solidFill>
              <a:schemeClr val="tx1"/>
            </a:solidFill>
            <a:extLst>
              <a:ext uri="{C807C97D-BFC1-408E-A445-0C87EB9F89A2}">
                <ask:lineSketchStyleProps xmlns:ask="http://schemas.microsoft.com/office/drawing/2018/sketchyshapes" sd="167030425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nl-NL" sz="1600" b="1" dirty="0">
                <a:solidFill>
                  <a:schemeClr val="bg1"/>
                </a:solidFill>
              </a:rPr>
              <a:t>Tips:</a:t>
            </a:r>
            <a:br>
              <a:rPr lang="nl-NL" sz="1600" dirty="0">
                <a:solidFill>
                  <a:schemeClr val="bg1"/>
                </a:solidFill>
              </a:rPr>
            </a:br>
            <a:r>
              <a:rPr lang="nl-NL" sz="1600" dirty="0">
                <a:solidFill>
                  <a:schemeClr val="bg1"/>
                </a:solidFill>
              </a:rPr>
              <a:t> </a:t>
            </a:r>
            <a:r>
              <a:rPr lang="nl-NL" sz="1600" b="1" dirty="0">
                <a:solidFill>
                  <a:schemeClr val="bg1"/>
                </a:solidFill>
              </a:rPr>
              <a:t> ♪    </a:t>
            </a:r>
            <a:r>
              <a:rPr lang="nl-NL" sz="1600" dirty="0">
                <a:solidFill>
                  <a:schemeClr val="bg1"/>
                </a:solidFill>
              </a:rPr>
              <a:t>Het teken van het kruis</a:t>
            </a:r>
          </a:p>
          <a:p>
            <a:r>
              <a:rPr lang="nl-NL" sz="1600" dirty="0">
                <a:solidFill>
                  <a:schemeClr val="bg1"/>
                </a:solidFill>
              </a:rPr>
              <a:t> </a:t>
            </a:r>
            <a:r>
              <a:rPr lang="nl-NL" sz="1600" b="1" dirty="0">
                <a:solidFill>
                  <a:schemeClr val="bg1"/>
                </a:solidFill>
              </a:rPr>
              <a:t> ♪    </a:t>
            </a:r>
            <a:r>
              <a:rPr lang="nl-NL" sz="1600" dirty="0">
                <a:solidFill>
                  <a:schemeClr val="bg1"/>
                </a:solidFill>
              </a:rPr>
              <a:t>Psalm 143:1, 3, 4, 6, 8</a:t>
            </a:r>
          </a:p>
          <a:p>
            <a:r>
              <a:rPr lang="nl-NL" sz="1600" dirty="0">
                <a:solidFill>
                  <a:schemeClr val="bg1"/>
                </a:solidFill>
                <a:ea typeface="+mn-lt"/>
                <a:cs typeface="+mn-lt"/>
              </a:rPr>
              <a:t>🕮</a:t>
            </a:r>
            <a:r>
              <a:rPr lang="nl-NL" sz="1600" dirty="0">
                <a:solidFill>
                  <a:schemeClr val="bg1"/>
                </a:solidFill>
              </a:rPr>
              <a:t>   Daniël 3</a:t>
            </a:r>
          </a:p>
        </p:txBody>
      </p:sp>
      <p:pic>
        <p:nvPicPr>
          <p:cNvPr id="5" name="Afbeelding 4">
            <a:extLst>
              <a:ext uri="{FF2B5EF4-FFF2-40B4-BE49-F238E27FC236}">
                <a16:creationId xmlns:a16="http://schemas.microsoft.com/office/drawing/2014/main" id="{BC6CFBC5-8FE3-2443-414F-8463E77A4D4F}"/>
              </a:ext>
            </a:extLst>
          </p:cNvPr>
          <p:cNvPicPr>
            <a:picLocks noGrp="1" noRot="1" noChangeAspect="1" noMove="1" noResize="1" noEditPoints="1" noAdjustHandles="1" noChangeArrowheads="1" noChangeShapeType="1" noCrop="1"/>
          </p:cNvPicPr>
          <p:nvPr/>
        </p:nvPicPr>
        <p:blipFill>
          <a:blip r:embed="rId3" cstate="screen">
            <a:extLst>
              <a:ext uri="{28A0092B-C50C-407E-A947-70E740481C1C}">
                <a14:useLocalDpi xmlns:a14="http://schemas.microsoft.com/office/drawing/2010/main"/>
              </a:ext>
            </a:extLst>
          </a:blip>
          <a:srcRect/>
          <a:stretch/>
        </p:blipFill>
        <p:spPr>
          <a:xfrm>
            <a:off x="642077" y="1566602"/>
            <a:ext cx="1862846" cy="3844599"/>
          </a:xfrm>
          <a:custGeom>
            <a:avLst/>
            <a:gdLst>
              <a:gd name="csX0" fmla="*/ 0 w 1862846"/>
              <a:gd name="csY0" fmla="*/ 0 h 3844599"/>
              <a:gd name="csX1" fmla="*/ 602320 w 1862846"/>
              <a:gd name="csY1" fmla="*/ 0 h 3844599"/>
              <a:gd name="csX2" fmla="*/ 1223269 w 1862846"/>
              <a:gd name="csY2" fmla="*/ 0 h 3844599"/>
              <a:gd name="csX3" fmla="*/ 1862846 w 1862846"/>
              <a:gd name="csY3" fmla="*/ 0 h 3844599"/>
              <a:gd name="csX4" fmla="*/ 1862846 w 1862846"/>
              <a:gd name="csY4" fmla="*/ 602321 h 3844599"/>
              <a:gd name="csX5" fmla="*/ 1862846 w 1862846"/>
              <a:gd name="csY5" fmla="*/ 1243087 h 3844599"/>
              <a:gd name="csX6" fmla="*/ 1862846 w 1862846"/>
              <a:gd name="csY6" fmla="*/ 1768516 h 3844599"/>
              <a:gd name="csX7" fmla="*/ 1862846 w 1862846"/>
              <a:gd name="csY7" fmla="*/ 2447728 h 3844599"/>
              <a:gd name="csX8" fmla="*/ 1862846 w 1862846"/>
              <a:gd name="csY8" fmla="*/ 3088495 h 3844599"/>
              <a:gd name="csX9" fmla="*/ 1862846 w 1862846"/>
              <a:gd name="csY9" fmla="*/ 3844599 h 3844599"/>
              <a:gd name="csX10" fmla="*/ 1204640 w 1862846"/>
              <a:gd name="csY10" fmla="*/ 3844599 h 3844599"/>
              <a:gd name="csX11" fmla="*/ 583692 w 1862846"/>
              <a:gd name="csY11" fmla="*/ 3844599 h 3844599"/>
              <a:gd name="csX12" fmla="*/ 0 w 1862846"/>
              <a:gd name="csY12" fmla="*/ 3844599 h 3844599"/>
              <a:gd name="csX13" fmla="*/ 0 w 1862846"/>
              <a:gd name="csY13" fmla="*/ 3319170 h 3844599"/>
              <a:gd name="csX14" fmla="*/ 0 w 1862846"/>
              <a:gd name="csY14" fmla="*/ 2601512 h 3844599"/>
              <a:gd name="csX15" fmla="*/ 0 w 1862846"/>
              <a:gd name="csY15" fmla="*/ 1883854 h 3844599"/>
              <a:gd name="csX16" fmla="*/ 0 w 1862846"/>
              <a:gd name="csY16" fmla="*/ 1243087 h 3844599"/>
              <a:gd name="csX17" fmla="*/ 0 w 1862846"/>
              <a:gd name="csY17" fmla="*/ 602321 h 3844599"/>
              <a:gd name="csX18" fmla="*/ 0 w 1862846"/>
              <a:gd name="csY18" fmla="*/ 0 h 384459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1862846" h="3844599" fill="none" extrusionOk="0">
                <a:moveTo>
                  <a:pt x="0" y="0"/>
                </a:moveTo>
                <a:cubicBezTo>
                  <a:pt x="269239" y="2225"/>
                  <a:pt x="323260" y="-14101"/>
                  <a:pt x="602320" y="0"/>
                </a:cubicBezTo>
                <a:cubicBezTo>
                  <a:pt x="881380" y="14101"/>
                  <a:pt x="1081741" y="-3293"/>
                  <a:pt x="1223269" y="0"/>
                </a:cubicBezTo>
                <a:cubicBezTo>
                  <a:pt x="1364797" y="3293"/>
                  <a:pt x="1723506" y="27025"/>
                  <a:pt x="1862846" y="0"/>
                </a:cubicBezTo>
                <a:cubicBezTo>
                  <a:pt x="1880869" y="300020"/>
                  <a:pt x="1835501" y="324413"/>
                  <a:pt x="1862846" y="602321"/>
                </a:cubicBezTo>
                <a:cubicBezTo>
                  <a:pt x="1890191" y="880229"/>
                  <a:pt x="1855650" y="985717"/>
                  <a:pt x="1862846" y="1243087"/>
                </a:cubicBezTo>
                <a:cubicBezTo>
                  <a:pt x="1870042" y="1500457"/>
                  <a:pt x="1877563" y="1540341"/>
                  <a:pt x="1862846" y="1768516"/>
                </a:cubicBezTo>
                <a:cubicBezTo>
                  <a:pt x="1848129" y="1996691"/>
                  <a:pt x="1858846" y="2260303"/>
                  <a:pt x="1862846" y="2447728"/>
                </a:cubicBezTo>
                <a:cubicBezTo>
                  <a:pt x="1866846" y="2635153"/>
                  <a:pt x="1856166" y="2906970"/>
                  <a:pt x="1862846" y="3088495"/>
                </a:cubicBezTo>
                <a:cubicBezTo>
                  <a:pt x="1869526" y="3270020"/>
                  <a:pt x="1845645" y="3607816"/>
                  <a:pt x="1862846" y="3844599"/>
                </a:cubicBezTo>
                <a:cubicBezTo>
                  <a:pt x="1707373" y="3847258"/>
                  <a:pt x="1440276" y="3877342"/>
                  <a:pt x="1204640" y="3844599"/>
                </a:cubicBezTo>
                <a:cubicBezTo>
                  <a:pt x="969004" y="3811856"/>
                  <a:pt x="844320" y="3867388"/>
                  <a:pt x="583692" y="3844599"/>
                </a:cubicBezTo>
                <a:cubicBezTo>
                  <a:pt x="323064" y="3821810"/>
                  <a:pt x="191473" y="3847743"/>
                  <a:pt x="0" y="3844599"/>
                </a:cubicBezTo>
                <a:cubicBezTo>
                  <a:pt x="9048" y="3697145"/>
                  <a:pt x="-22858" y="3547943"/>
                  <a:pt x="0" y="3319170"/>
                </a:cubicBezTo>
                <a:cubicBezTo>
                  <a:pt x="22858" y="3090397"/>
                  <a:pt x="15875" y="2863039"/>
                  <a:pt x="0" y="2601512"/>
                </a:cubicBezTo>
                <a:cubicBezTo>
                  <a:pt x="-15875" y="2339985"/>
                  <a:pt x="-24389" y="2120468"/>
                  <a:pt x="0" y="1883854"/>
                </a:cubicBezTo>
                <a:cubicBezTo>
                  <a:pt x="24389" y="1647240"/>
                  <a:pt x="9580" y="1487174"/>
                  <a:pt x="0" y="1243087"/>
                </a:cubicBezTo>
                <a:cubicBezTo>
                  <a:pt x="-9580" y="999000"/>
                  <a:pt x="-14624" y="769814"/>
                  <a:pt x="0" y="602321"/>
                </a:cubicBezTo>
                <a:cubicBezTo>
                  <a:pt x="14624" y="434828"/>
                  <a:pt x="12450" y="274032"/>
                  <a:pt x="0" y="0"/>
                </a:cubicBezTo>
                <a:close/>
              </a:path>
              <a:path w="1862846" h="3844599" stroke="0" extrusionOk="0">
                <a:moveTo>
                  <a:pt x="0" y="0"/>
                </a:moveTo>
                <a:cubicBezTo>
                  <a:pt x="247304" y="22517"/>
                  <a:pt x="338399" y="-7219"/>
                  <a:pt x="658206" y="0"/>
                </a:cubicBezTo>
                <a:cubicBezTo>
                  <a:pt x="978013" y="7219"/>
                  <a:pt x="1068570" y="9068"/>
                  <a:pt x="1260526" y="0"/>
                </a:cubicBezTo>
                <a:cubicBezTo>
                  <a:pt x="1452482" y="-9068"/>
                  <a:pt x="1721870" y="-10982"/>
                  <a:pt x="1862846" y="0"/>
                </a:cubicBezTo>
                <a:cubicBezTo>
                  <a:pt x="1867028" y="254436"/>
                  <a:pt x="1855870" y="393617"/>
                  <a:pt x="1862846" y="717658"/>
                </a:cubicBezTo>
                <a:cubicBezTo>
                  <a:pt x="1869822" y="1041699"/>
                  <a:pt x="1841545" y="1116485"/>
                  <a:pt x="1862846" y="1396871"/>
                </a:cubicBezTo>
                <a:cubicBezTo>
                  <a:pt x="1884147" y="1677257"/>
                  <a:pt x="1872538" y="1785847"/>
                  <a:pt x="1862846" y="2076083"/>
                </a:cubicBezTo>
                <a:cubicBezTo>
                  <a:pt x="1853154" y="2366319"/>
                  <a:pt x="1839485" y="2546477"/>
                  <a:pt x="1862846" y="2716850"/>
                </a:cubicBezTo>
                <a:cubicBezTo>
                  <a:pt x="1886207" y="2887223"/>
                  <a:pt x="1914075" y="3324781"/>
                  <a:pt x="1862846" y="3844599"/>
                </a:cubicBezTo>
                <a:cubicBezTo>
                  <a:pt x="1728636" y="3847414"/>
                  <a:pt x="1441463" y="3854269"/>
                  <a:pt x="1279154" y="3844599"/>
                </a:cubicBezTo>
                <a:cubicBezTo>
                  <a:pt x="1116845" y="3834929"/>
                  <a:pt x="926024" y="3867856"/>
                  <a:pt x="639577" y="3844599"/>
                </a:cubicBezTo>
                <a:cubicBezTo>
                  <a:pt x="353130" y="3821342"/>
                  <a:pt x="192828" y="3837372"/>
                  <a:pt x="0" y="3844599"/>
                </a:cubicBezTo>
                <a:cubicBezTo>
                  <a:pt x="-17349" y="3581423"/>
                  <a:pt x="-18775" y="3558458"/>
                  <a:pt x="0" y="3280724"/>
                </a:cubicBezTo>
                <a:cubicBezTo>
                  <a:pt x="18775" y="3002990"/>
                  <a:pt x="-1971" y="2820630"/>
                  <a:pt x="0" y="2639958"/>
                </a:cubicBezTo>
                <a:cubicBezTo>
                  <a:pt x="1971" y="2459286"/>
                  <a:pt x="20678" y="2107768"/>
                  <a:pt x="0" y="1960745"/>
                </a:cubicBezTo>
                <a:cubicBezTo>
                  <a:pt x="-20678" y="1813722"/>
                  <a:pt x="18593" y="1608984"/>
                  <a:pt x="0" y="1396871"/>
                </a:cubicBezTo>
                <a:cubicBezTo>
                  <a:pt x="-18593" y="1184758"/>
                  <a:pt x="13477" y="1005723"/>
                  <a:pt x="0" y="832996"/>
                </a:cubicBezTo>
                <a:cubicBezTo>
                  <a:pt x="-13477" y="660269"/>
                  <a:pt x="41525" y="356804"/>
                  <a:pt x="0" y="0"/>
                </a:cubicBezTo>
                <a:close/>
              </a:path>
            </a:pathLst>
          </a:custGeom>
          <a:ln>
            <a:solidFill>
              <a:schemeClr val="tx1"/>
            </a:solidFill>
            <a:extLst>
              <a:ext uri="{C807C97D-BFC1-408E-A445-0C87EB9F89A2}">
                <ask:lineSketchStyleProps xmlns:ask="http://schemas.microsoft.com/office/drawing/2018/sketchyshapes" sd="1615855277">
                  <a:prstGeom prst="rect">
                    <a:avLst/>
                  </a:prstGeom>
                  <ask:type>
                    <ask:lineSketchFreehand/>
                  </ask:type>
                </ask:lineSketchStyleProps>
              </a:ext>
            </a:extLst>
          </a:ln>
        </p:spPr>
      </p:pic>
      <p:grpSp>
        <p:nvGrpSpPr>
          <p:cNvPr id="26" name="Groep 25">
            <a:extLst>
              <a:ext uri="{FF2B5EF4-FFF2-40B4-BE49-F238E27FC236}">
                <a16:creationId xmlns:a16="http://schemas.microsoft.com/office/drawing/2014/main" id="{BF5EA2B1-D2CA-910C-DDA9-C696D419E915}"/>
              </a:ext>
            </a:extLst>
          </p:cNvPr>
          <p:cNvGrpSpPr>
            <a:grpSpLocks noGrp="1" noUngrp="1" noRot="1" noMove="1" noResize="1"/>
          </p:cNvGrpSpPr>
          <p:nvPr/>
        </p:nvGrpSpPr>
        <p:grpSpPr>
          <a:xfrm>
            <a:off x="7378499" y="841053"/>
            <a:ext cx="4501185" cy="2531917"/>
            <a:chOff x="7378499" y="841053"/>
            <a:chExt cx="4501185" cy="2531917"/>
          </a:xfrm>
        </p:grpSpPr>
        <p:pic>
          <p:nvPicPr>
            <p:cNvPr id="24" name="Afbeelding 23">
              <a:hlinkClick r:id="rId4"/>
              <a:extLst>
                <a:ext uri="{FF2B5EF4-FFF2-40B4-BE49-F238E27FC236}">
                  <a16:creationId xmlns:a16="http://schemas.microsoft.com/office/drawing/2014/main" id="{46CF7D8F-A4EB-2189-814A-19015913D1E7}"/>
                </a:ext>
              </a:extLst>
            </p:cNvPr>
            <p:cNvPicPr>
              <a:picLocks noGrp="1" noRot="1" noChangeAspect="1" noMove="1" noResize="1" noEditPoints="1" noAdjustHandles="1" noChangeArrowheads="1" noChangeShapeType="1" noCrop="1"/>
            </p:cNvPicPr>
            <p:nvPr/>
          </p:nvPicPr>
          <p:blipFill>
            <a:blip r:embed="rId5" cstate="screen">
              <a:extLst>
                <a:ext uri="{28A0092B-C50C-407E-A947-70E740481C1C}">
                  <a14:useLocalDpi xmlns:a14="http://schemas.microsoft.com/office/drawing/2010/main"/>
                </a:ext>
              </a:extLst>
            </a:blip>
            <a:srcRect/>
            <a:stretch/>
          </p:blipFill>
          <p:spPr>
            <a:xfrm>
              <a:off x="7378499" y="841053"/>
              <a:ext cx="4501185" cy="2531917"/>
            </a:xfrm>
            <a:custGeom>
              <a:avLst/>
              <a:gdLst>
                <a:gd name="csX0" fmla="*/ 0 w 4501185"/>
                <a:gd name="csY0" fmla="*/ 0 h 2531917"/>
                <a:gd name="csX1" fmla="*/ 643026 w 4501185"/>
                <a:gd name="csY1" fmla="*/ 0 h 2531917"/>
                <a:gd name="csX2" fmla="*/ 1331065 w 4501185"/>
                <a:gd name="csY2" fmla="*/ 0 h 2531917"/>
                <a:gd name="csX3" fmla="*/ 2064115 w 4501185"/>
                <a:gd name="csY3" fmla="*/ 0 h 2531917"/>
                <a:gd name="csX4" fmla="*/ 2752153 w 4501185"/>
                <a:gd name="csY4" fmla="*/ 0 h 2531917"/>
                <a:gd name="csX5" fmla="*/ 3260144 w 4501185"/>
                <a:gd name="csY5" fmla="*/ 0 h 2531917"/>
                <a:gd name="csX6" fmla="*/ 4501185 w 4501185"/>
                <a:gd name="csY6" fmla="*/ 0 h 2531917"/>
                <a:gd name="csX7" fmla="*/ 4501185 w 4501185"/>
                <a:gd name="csY7" fmla="*/ 557022 h 2531917"/>
                <a:gd name="csX8" fmla="*/ 4501185 w 4501185"/>
                <a:gd name="csY8" fmla="*/ 1164682 h 2531917"/>
                <a:gd name="csX9" fmla="*/ 4501185 w 4501185"/>
                <a:gd name="csY9" fmla="*/ 1772342 h 2531917"/>
                <a:gd name="csX10" fmla="*/ 4501185 w 4501185"/>
                <a:gd name="csY10" fmla="*/ 2531917 h 2531917"/>
                <a:gd name="csX11" fmla="*/ 3813147 w 4501185"/>
                <a:gd name="csY11" fmla="*/ 2531917 h 2531917"/>
                <a:gd name="csX12" fmla="*/ 3125108 w 4501185"/>
                <a:gd name="csY12" fmla="*/ 2531917 h 2531917"/>
                <a:gd name="csX13" fmla="*/ 2392058 w 4501185"/>
                <a:gd name="csY13" fmla="*/ 2531917 h 2531917"/>
                <a:gd name="csX14" fmla="*/ 1794044 w 4501185"/>
                <a:gd name="csY14" fmla="*/ 2531917 h 2531917"/>
                <a:gd name="csX15" fmla="*/ 1060994 w 4501185"/>
                <a:gd name="csY15" fmla="*/ 2531917 h 2531917"/>
                <a:gd name="csX16" fmla="*/ 0 w 4501185"/>
                <a:gd name="csY16" fmla="*/ 2531917 h 2531917"/>
                <a:gd name="csX17" fmla="*/ 0 w 4501185"/>
                <a:gd name="csY17" fmla="*/ 1873619 h 2531917"/>
                <a:gd name="csX18" fmla="*/ 0 w 4501185"/>
                <a:gd name="csY18" fmla="*/ 1265959 h 2531917"/>
                <a:gd name="csX19" fmla="*/ 0 w 4501185"/>
                <a:gd name="csY19" fmla="*/ 632979 h 2531917"/>
                <a:gd name="csX20" fmla="*/ 0 w 4501185"/>
                <a:gd name="csY20" fmla="*/ 0 h 253191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4501185" h="2531917" fill="none" extrusionOk="0">
                  <a:moveTo>
                    <a:pt x="0" y="0"/>
                  </a:moveTo>
                  <a:cubicBezTo>
                    <a:pt x="269084" y="11414"/>
                    <a:pt x="363778" y="-25649"/>
                    <a:pt x="643026" y="0"/>
                  </a:cubicBezTo>
                  <a:cubicBezTo>
                    <a:pt x="922274" y="25649"/>
                    <a:pt x="1050689" y="20766"/>
                    <a:pt x="1331065" y="0"/>
                  </a:cubicBezTo>
                  <a:cubicBezTo>
                    <a:pt x="1611441" y="-20766"/>
                    <a:pt x="1886337" y="25725"/>
                    <a:pt x="2064115" y="0"/>
                  </a:cubicBezTo>
                  <a:cubicBezTo>
                    <a:pt x="2241893" y="-25725"/>
                    <a:pt x="2446296" y="8618"/>
                    <a:pt x="2752153" y="0"/>
                  </a:cubicBezTo>
                  <a:cubicBezTo>
                    <a:pt x="3058010" y="-8618"/>
                    <a:pt x="3092997" y="19950"/>
                    <a:pt x="3260144" y="0"/>
                  </a:cubicBezTo>
                  <a:cubicBezTo>
                    <a:pt x="3427291" y="-19950"/>
                    <a:pt x="4024186" y="18004"/>
                    <a:pt x="4501185" y="0"/>
                  </a:cubicBezTo>
                  <a:cubicBezTo>
                    <a:pt x="4479565" y="147166"/>
                    <a:pt x="4505779" y="336926"/>
                    <a:pt x="4501185" y="557022"/>
                  </a:cubicBezTo>
                  <a:cubicBezTo>
                    <a:pt x="4496591" y="777118"/>
                    <a:pt x="4487616" y="884150"/>
                    <a:pt x="4501185" y="1164682"/>
                  </a:cubicBezTo>
                  <a:cubicBezTo>
                    <a:pt x="4514754" y="1445214"/>
                    <a:pt x="4518654" y="1614476"/>
                    <a:pt x="4501185" y="1772342"/>
                  </a:cubicBezTo>
                  <a:cubicBezTo>
                    <a:pt x="4483716" y="1930208"/>
                    <a:pt x="4476457" y="2306774"/>
                    <a:pt x="4501185" y="2531917"/>
                  </a:cubicBezTo>
                  <a:cubicBezTo>
                    <a:pt x="4221465" y="2557481"/>
                    <a:pt x="4137875" y="2505177"/>
                    <a:pt x="3813147" y="2531917"/>
                  </a:cubicBezTo>
                  <a:cubicBezTo>
                    <a:pt x="3488419" y="2558657"/>
                    <a:pt x="3387363" y="2509961"/>
                    <a:pt x="3125108" y="2531917"/>
                  </a:cubicBezTo>
                  <a:cubicBezTo>
                    <a:pt x="2862853" y="2553873"/>
                    <a:pt x="2586186" y="2535274"/>
                    <a:pt x="2392058" y="2531917"/>
                  </a:cubicBezTo>
                  <a:cubicBezTo>
                    <a:pt x="2197930" y="2528561"/>
                    <a:pt x="1985794" y="2526199"/>
                    <a:pt x="1794044" y="2531917"/>
                  </a:cubicBezTo>
                  <a:cubicBezTo>
                    <a:pt x="1602294" y="2537635"/>
                    <a:pt x="1219149" y="2556506"/>
                    <a:pt x="1060994" y="2531917"/>
                  </a:cubicBezTo>
                  <a:cubicBezTo>
                    <a:pt x="902839" y="2507329"/>
                    <a:pt x="422208" y="2556749"/>
                    <a:pt x="0" y="2531917"/>
                  </a:cubicBezTo>
                  <a:cubicBezTo>
                    <a:pt x="-11360" y="2377405"/>
                    <a:pt x="13580" y="2121346"/>
                    <a:pt x="0" y="1873619"/>
                  </a:cubicBezTo>
                  <a:cubicBezTo>
                    <a:pt x="-13580" y="1625892"/>
                    <a:pt x="-10222" y="1437682"/>
                    <a:pt x="0" y="1265959"/>
                  </a:cubicBezTo>
                  <a:cubicBezTo>
                    <a:pt x="10222" y="1094236"/>
                    <a:pt x="27316" y="809069"/>
                    <a:pt x="0" y="632979"/>
                  </a:cubicBezTo>
                  <a:cubicBezTo>
                    <a:pt x="-27316" y="456889"/>
                    <a:pt x="10300" y="139763"/>
                    <a:pt x="0" y="0"/>
                  </a:cubicBezTo>
                  <a:close/>
                </a:path>
                <a:path w="4501185" h="2531917" stroke="0" extrusionOk="0">
                  <a:moveTo>
                    <a:pt x="0" y="0"/>
                  </a:moveTo>
                  <a:cubicBezTo>
                    <a:pt x="225028" y="23438"/>
                    <a:pt x="542445" y="17611"/>
                    <a:pt x="688038" y="0"/>
                  </a:cubicBezTo>
                  <a:cubicBezTo>
                    <a:pt x="833631" y="-17611"/>
                    <a:pt x="996983" y="-21245"/>
                    <a:pt x="1241041" y="0"/>
                  </a:cubicBezTo>
                  <a:cubicBezTo>
                    <a:pt x="1485099" y="21245"/>
                    <a:pt x="1621082" y="-20007"/>
                    <a:pt x="1929079" y="0"/>
                  </a:cubicBezTo>
                  <a:cubicBezTo>
                    <a:pt x="2237076" y="20007"/>
                    <a:pt x="2249280" y="-15890"/>
                    <a:pt x="2437070" y="0"/>
                  </a:cubicBezTo>
                  <a:cubicBezTo>
                    <a:pt x="2624860" y="15890"/>
                    <a:pt x="2727805" y="-2606"/>
                    <a:pt x="2990073" y="0"/>
                  </a:cubicBezTo>
                  <a:cubicBezTo>
                    <a:pt x="3252341" y="2606"/>
                    <a:pt x="3513123" y="-17724"/>
                    <a:pt x="3723123" y="0"/>
                  </a:cubicBezTo>
                  <a:cubicBezTo>
                    <a:pt x="3933123" y="17724"/>
                    <a:pt x="4278078" y="-1435"/>
                    <a:pt x="4501185" y="0"/>
                  </a:cubicBezTo>
                  <a:cubicBezTo>
                    <a:pt x="4527004" y="217987"/>
                    <a:pt x="4507711" y="360690"/>
                    <a:pt x="4501185" y="658298"/>
                  </a:cubicBezTo>
                  <a:cubicBezTo>
                    <a:pt x="4494659" y="955906"/>
                    <a:pt x="4511146" y="992985"/>
                    <a:pt x="4501185" y="1215320"/>
                  </a:cubicBezTo>
                  <a:cubicBezTo>
                    <a:pt x="4491224" y="1437655"/>
                    <a:pt x="4495471" y="1532006"/>
                    <a:pt x="4501185" y="1848299"/>
                  </a:cubicBezTo>
                  <a:cubicBezTo>
                    <a:pt x="4506899" y="2164592"/>
                    <a:pt x="4527381" y="2237197"/>
                    <a:pt x="4501185" y="2531917"/>
                  </a:cubicBezTo>
                  <a:cubicBezTo>
                    <a:pt x="4215911" y="2502519"/>
                    <a:pt x="4109708" y="2508018"/>
                    <a:pt x="3858159" y="2531917"/>
                  </a:cubicBezTo>
                  <a:cubicBezTo>
                    <a:pt x="3606610" y="2555816"/>
                    <a:pt x="3458317" y="2520211"/>
                    <a:pt x="3350168" y="2531917"/>
                  </a:cubicBezTo>
                  <a:cubicBezTo>
                    <a:pt x="3242019" y="2543623"/>
                    <a:pt x="2911430" y="2537987"/>
                    <a:pt x="2662129" y="2531917"/>
                  </a:cubicBezTo>
                  <a:cubicBezTo>
                    <a:pt x="2412828" y="2525847"/>
                    <a:pt x="2252018" y="2524256"/>
                    <a:pt x="2109127" y="2531917"/>
                  </a:cubicBezTo>
                  <a:cubicBezTo>
                    <a:pt x="1966236" y="2539578"/>
                    <a:pt x="1767173" y="2530323"/>
                    <a:pt x="1511112" y="2531917"/>
                  </a:cubicBezTo>
                  <a:cubicBezTo>
                    <a:pt x="1255052" y="2533511"/>
                    <a:pt x="1136258" y="2511714"/>
                    <a:pt x="868086" y="2531917"/>
                  </a:cubicBezTo>
                  <a:cubicBezTo>
                    <a:pt x="599914" y="2552120"/>
                    <a:pt x="303100" y="2549117"/>
                    <a:pt x="0" y="2531917"/>
                  </a:cubicBezTo>
                  <a:cubicBezTo>
                    <a:pt x="-1131" y="2330744"/>
                    <a:pt x="-6909" y="1998749"/>
                    <a:pt x="0" y="1848299"/>
                  </a:cubicBezTo>
                  <a:cubicBezTo>
                    <a:pt x="6909" y="1697849"/>
                    <a:pt x="-11869" y="1362706"/>
                    <a:pt x="0" y="1164682"/>
                  </a:cubicBezTo>
                  <a:cubicBezTo>
                    <a:pt x="11869" y="966658"/>
                    <a:pt x="5029" y="872555"/>
                    <a:pt x="0" y="607660"/>
                  </a:cubicBezTo>
                  <a:cubicBezTo>
                    <a:pt x="-5029" y="342765"/>
                    <a:pt x="-23384" y="236528"/>
                    <a:pt x="0" y="0"/>
                  </a:cubicBezTo>
                  <a:close/>
                </a:path>
              </a:pathLst>
            </a:custGeom>
            <a:ln>
              <a:solidFill>
                <a:srgbClr val="692B7A"/>
              </a:solidFill>
              <a:extLst>
                <a:ext uri="{C807C97D-BFC1-408E-A445-0C87EB9F89A2}">
                  <ask:lineSketchStyleProps xmlns:ask="http://schemas.microsoft.com/office/drawing/2018/sketchyshapes" sd="1052891677">
                    <a:prstGeom prst="rect">
                      <a:avLst/>
                    </a:prstGeom>
                    <ask:type>
                      <ask:lineSketchFreehand/>
                    </ask:type>
                  </ask:lineSketchStyleProps>
                </a:ext>
              </a:extLst>
            </a:ln>
          </p:spPr>
        </p:pic>
        <p:pic>
          <p:nvPicPr>
            <p:cNvPr id="25" name="Afbeelding 24" descr="Afbeelding met Graphics, Kleurrijkheid, cirkel, paars&#10;&#10;Door AI gegenereerde inhoud is mogelijk onjuist.">
              <a:hlinkClick r:id="rId4"/>
              <a:extLst>
                <a:ext uri="{FF2B5EF4-FFF2-40B4-BE49-F238E27FC236}">
                  <a16:creationId xmlns:a16="http://schemas.microsoft.com/office/drawing/2014/main" id="{1E6549AD-5416-715E-FDCC-F8B2E9D7EC3D}"/>
                </a:ext>
              </a:extLst>
            </p:cNvPr>
            <p:cNvPicPr>
              <a:picLocks noGrp="1" noRot="1" noChangeAspect="1" noMove="1" noResize="1" noEditPoints="1" noAdjustHandles="1" noChangeArrowheads="1" noChangeShapeType="1" noCrop="1"/>
            </p:cNvPicPr>
            <p:nvPr/>
          </p:nvPicPr>
          <p:blipFill>
            <a:blip r:embed="rId6" cstate="email">
              <a:extLst>
                <a:ext uri="{28A0092B-C50C-407E-A947-70E740481C1C}">
                  <a14:useLocalDpi xmlns:a14="http://schemas.microsoft.com/office/drawing/2010/main"/>
                </a:ext>
              </a:extLst>
            </a:blip>
            <a:stretch>
              <a:fillRect/>
            </a:stretch>
          </p:blipFill>
          <p:spPr>
            <a:xfrm>
              <a:off x="9324412" y="1676557"/>
              <a:ext cx="891463" cy="836985"/>
            </a:xfrm>
            <a:prstGeom prst="rect">
              <a:avLst/>
            </a:prstGeom>
            <a:effectLst>
              <a:outerShdw blurRad="50800" dist="38100" dir="5400000" algn="t" rotWithShape="0">
                <a:prstClr val="black">
                  <a:alpha val="40000"/>
                </a:prstClr>
              </a:outerShdw>
            </a:effectLst>
          </p:spPr>
        </p:pic>
      </p:grpSp>
    </p:spTree>
    <p:extLst>
      <p:ext uri="{BB962C8B-B14F-4D97-AF65-F5344CB8AC3E}">
        <p14:creationId xmlns:p14="http://schemas.microsoft.com/office/powerpoint/2010/main" val="32919720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CE59DE-0905-F85C-6D18-16CA1F7D53BA}"/>
            </a:ext>
          </a:extLst>
        </p:cNvPr>
        <p:cNvGrpSpPr/>
        <p:nvPr/>
      </p:nvGrpSpPr>
      <p:grpSpPr>
        <a:xfrm>
          <a:off x="0" y="0"/>
          <a:ext cx="0" cy="0"/>
          <a:chOff x="0" y="0"/>
          <a:chExt cx="0" cy="0"/>
        </a:xfrm>
      </p:grpSpPr>
      <p:pic>
        <p:nvPicPr>
          <p:cNvPr id="12" name="Tijdelijke aanduiding voor afbeelding 11">
            <a:hlinkClick r:id="rId2"/>
            <a:extLst>
              <a:ext uri="{FF2B5EF4-FFF2-40B4-BE49-F238E27FC236}">
                <a16:creationId xmlns:a16="http://schemas.microsoft.com/office/drawing/2014/main" id="{FBC70EE9-38E5-5B08-FE04-3572BA7DF638}"/>
              </a:ext>
            </a:extLst>
          </p:cNvPr>
          <p:cNvPicPr>
            <a:picLocks noGrp="1" noRot="1" noChangeAspect="1" noMove="1" noResize="1" noEditPoints="1" noAdjustHandles="1" noChangeArrowheads="1" noChangeShapeType="1" noCrop="1"/>
          </p:cNvPicPr>
          <p:nvPr>
            <p:ph type="pic" idx="1000"/>
          </p:nvPr>
        </p:nvPicPr>
        <p:blipFill>
          <a:blip r:embed="rId3" cstate="print">
            <a:extLst>
              <a:ext uri="{28A0092B-C50C-407E-A947-70E740481C1C}">
                <a14:useLocalDpi xmlns:a14="http://schemas.microsoft.com/office/drawing/2010/main"/>
              </a:ext>
            </a:extLst>
          </a:blip>
          <a:srcRect/>
          <a:stretch/>
        </p:blipFill>
        <p:spPr bwMode="auto">
          <a:custGeom>
            <a:avLst/>
            <a:gdLst>
              <a:gd name="connsiteX0" fmla="*/ 4003003 w 11795924"/>
              <a:gd name="connsiteY0" fmla="*/ 721 h 6088126"/>
              <a:gd name="connsiteX1" fmla="*/ 4162505 w 11795924"/>
              <a:gd name="connsiteY1" fmla="*/ 14734 h 6088126"/>
              <a:gd name="connsiteX2" fmla="*/ 4263134 w 11795924"/>
              <a:gd name="connsiteY2" fmla="*/ 32512 h 6088126"/>
              <a:gd name="connsiteX3" fmla="*/ 4346937 w 11795924"/>
              <a:gd name="connsiteY3" fmla="*/ 32512 h 6088126"/>
              <a:gd name="connsiteX4" fmla="*/ 4529781 w 11795924"/>
              <a:gd name="connsiteY4" fmla="*/ 32512 h 6088126"/>
              <a:gd name="connsiteX5" fmla="*/ 4696118 w 11795924"/>
              <a:gd name="connsiteY5" fmla="*/ 32512 h 6088126"/>
              <a:gd name="connsiteX6" fmla="*/ 4839600 w 11795924"/>
              <a:gd name="connsiteY6" fmla="*/ 33464 h 6088126"/>
              <a:gd name="connsiteX7" fmla="*/ 4880232 w 11795924"/>
              <a:gd name="connsiteY7" fmla="*/ 14734 h 6088126"/>
              <a:gd name="connsiteX8" fmla="*/ 4910071 w 11795924"/>
              <a:gd name="connsiteY8" fmla="*/ 15051 h 6088126"/>
              <a:gd name="connsiteX9" fmla="*/ 4980542 w 11795924"/>
              <a:gd name="connsiteY9" fmla="*/ 4258 h 6088126"/>
              <a:gd name="connsiteX10" fmla="*/ 5177353 w 11795924"/>
              <a:gd name="connsiteY10" fmla="*/ 4575 h 6088126"/>
              <a:gd name="connsiteX11" fmla="*/ 5439874 w 11795924"/>
              <a:gd name="connsiteY11" fmla="*/ 4575 h 6088126"/>
              <a:gd name="connsiteX12" fmla="*/ 5585578 w 11795924"/>
              <a:gd name="connsiteY12" fmla="*/ 6797 h 6088126"/>
              <a:gd name="connsiteX13" fmla="*/ 5703347 w 11795924"/>
              <a:gd name="connsiteY13" fmla="*/ 14099 h 6088126"/>
              <a:gd name="connsiteX14" fmla="*/ 5781437 w 11795924"/>
              <a:gd name="connsiteY14" fmla="*/ 32829 h 6088126"/>
              <a:gd name="connsiteX15" fmla="*/ 5830322 w 11795924"/>
              <a:gd name="connsiteY15" fmla="*/ 32194 h 6088126"/>
              <a:gd name="connsiteX16" fmla="*/ 5936663 w 11795924"/>
              <a:gd name="connsiteY16" fmla="*/ 36004 h 6088126"/>
              <a:gd name="connsiteX17" fmla="*/ 6117920 w 11795924"/>
              <a:gd name="connsiteY17" fmla="*/ 46480 h 6088126"/>
              <a:gd name="connsiteX18" fmla="*/ 6432183 w 11795924"/>
              <a:gd name="connsiteY18" fmla="*/ 36004 h 6088126"/>
              <a:gd name="connsiteX19" fmla="*/ 7217841 w 11795924"/>
              <a:gd name="connsiteY19" fmla="*/ 32512 h 6088126"/>
              <a:gd name="connsiteX20" fmla="*/ 7594957 w 11795924"/>
              <a:gd name="connsiteY20" fmla="*/ 32512 h 6088126"/>
              <a:gd name="connsiteX21" fmla="*/ 7828908 w 11795924"/>
              <a:gd name="connsiteY21" fmla="*/ 43940 h 6088126"/>
              <a:gd name="connsiteX22" fmla="*/ 7932710 w 11795924"/>
              <a:gd name="connsiteY22" fmla="*/ 46480 h 6088126"/>
              <a:gd name="connsiteX23" fmla="*/ 8039369 w 11795924"/>
              <a:gd name="connsiteY23" fmla="*/ 60449 h 6088126"/>
              <a:gd name="connsiteX24" fmla="*/ 8233640 w 11795924"/>
              <a:gd name="connsiteY24" fmla="*/ 60131 h 6088126"/>
              <a:gd name="connsiteX25" fmla="*/ 8316174 w 11795924"/>
              <a:gd name="connsiteY25" fmla="*/ 60131 h 6088126"/>
              <a:gd name="connsiteX26" fmla="*/ 8400613 w 11795924"/>
              <a:gd name="connsiteY26" fmla="*/ 49337 h 6088126"/>
              <a:gd name="connsiteX27" fmla="*/ 8794870 w 11795924"/>
              <a:gd name="connsiteY27" fmla="*/ 46480 h 6088126"/>
              <a:gd name="connsiteX28" fmla="*/ 9478630 w 11795924"/>
              <a:gd name="connsiteY28" fmla="*/ 32512 h 6088126"/>
              <a:gd name="connsiteX29" fmla="*/ 9691948 w 11795924"/>
              <a:gd name="connsiteY29" fmla="*/ 4575 h 6088126"/>
              <a:gd name="connsiteX30" fmla="*/ 9852254 w 11795924"/>
              <a:gd name="connsiteY30" fmla="*/ 4575 h 6088126"/>
              <a:gd name="connsiteX31" fmla="*/ 10218260 w 11795924"/>
              <a:gd name="connsiteY31" fmla="*/ 4575 h 6088126"/>
              <a:gd name="connsiteX32" fmla="*/ 10327458 w 11795924"/>
              <a:gd name="connsiteY32" fmla="*/ 4258 h 6088126"/>
              <a:gd name="connsiteX33" fmla="*/ 10415388 w 11795924"/>
              <a:gd name="connsiteY33" fmla="*/ 15051 h 6088126"/>
              <a:gd name="connsiteX34" fmla="*/ 10582361 w 11795924"/>
              <a:gd name="connsiteY34" fmla="*/ 32512 h 6088126"/>
              <a:gd name="connsiteX35" fmla="*/ 10906782 w 11795924"/>
              <a:gd name="connsiteY35" fmla="*/ 36004 h 6088126"/>
              <a:gd name="connsiteX36" fmla="*/ 11090895 w 11795924"/>
              <a:gd name="connsiteY36" fmla="*/ 32512 h 6088126"/>
              <a:gd name="connsiteX37" fmla="*/ 11244853 w 11795924"/>
              <a:gd name="connsiteY37" fmla="*/ 15051 h 6088126"/>
              <a:gd name="connsiteX38" fmla="*/ 11412460 w 11795924"/>
              <a:gd name="connsiteY38" fmla="*/ 6797 h 6088126"/>
              <a:gd name="connsiteX39" fmla="*/ 11378811 w 11795924"/>
              <a:gd name="connsiteY39" fmla="*/ 95370 h 6088126"/>
              <a:gd name="connsiteX40" fmla="*/ 11388969 w 11795924"/>
              <a:gd name="connsiteY40" fmla="*/ 291879 h 6088126"/>
              <a:gd name="connsiteX41" fmla="*/ 11379129 w 11795924"/>
              <a:gd name="connsiteY41" fmla="*/ 595057 h 6088126"/>
              <a:gd name="connsiteX42" fmla="*/ 11378494 w 11795924"/>
              <a:gd name="connsiteY42" fmla="*/ 676010 h 6088126"/>
              <a:gd name="connsiteX43" fmla="*/ 11399127 w 11795924"/>
              <a:gd name="connsiteY43" fmla="*/ 730931 h 6088126"/>
              <a:gd name="connsiteX44" fmla="*/ 11399127 w 11795924"/>
              <a:gd name="connsiteY44" fmla="*/ 902043 h 6088126"/>
              <a:gd name="connsiteX45" fmla="*/ 11378494 w 11795924"/>
              <a:gd name="connsiteY45" fmla="*/ 974425 h 6088126"/>
              <a:gd name="connsiteX46" fmla="*/ 11389287 w 11795924"/>
              <a:gd name="connsiteY46" fmla="*/ 1044267 h 6088126"/>
              <a:gd name="connsiteX47" fmla="*/ 11406746 w 11795924"/>
              <a:gd name="connsiteY47" fmla="*/ 1175697 h 6088126"/>
              <a:gd name="connsiteX48" fmla="*/ 11378811 w 11795924"/>
              <a:gd name="connsiteY48" fmla="*/ 1336651 h 6088126"/>
              <a:gd name="connsiteX49" fmla="*/ 11386747 w 11795924"/>
              <a:gd name="connsiteY49" fmla="*/ 1517287 h 6088126"/>
              <a:gd name="connsiteX50" fmla="*/ 11388652 w 11795924"/>
              <a:gd name="connsiteY50" fmla="*/ 1730623 h 6088126"/>
              <a:gd name="connsiteX51" fmla="*/ 11379763 w 11795924"/>
              <a:gd name="connsiteY51" fmla="*/ 1892846 h 6088126"/>
              <a:gd name="connsiteX52" fmla="*/ 11399127 w 11795924"/>
              <a:gd name="connsiteY52" fmla="*/ 2510312 h 6088126"/>
              <a:gd name="connsiteX53" fmla="*/ 11388334 w 11795924"/>
              <a:gd name="connsiteY53" fmla="*/ 2675711 h 6088126"/>
              <a:gd name="connsiteX54" fmla="*/ 11390556 w 11795924"/>
              <a:gd name="connsiteY54" fmla="*/ 2784918 h 6088126"/>
              <a:gd name="connsiteX55" fmla="*/ 11381986 w 11795924"/>
              <a:gd name="connsiteY55" fmla="*/ 3129048 h 6088126"/>
              <a:gd name="connsiteX56" fmla="*/ 11398810 w 11795924"/>
              <a:gd name="connsiteY56" fmla="*/ 3199525 h 6088126"/>
              <a:gd name="connsiteX57" fmla="*/ 11396588 w 11795924"/>
              <a:gd name="connsiteY57" fmla="*/ 3372225 h 6088126"/>
              <a:gd name="connsiteX58" fmla="*/ 11388969 w 11795924"/>
              <a:gd name="connsiteY58" fmla="*/ 3531909 h 6088126"/>
              <a:gd name="connsiteX59" fmla="*/ 11405793 w 11795924"/>
              <a:gd name="connsiteY59" fmla="*/ 3685244 h 6088126"/>
              <a:gd name="connsiteX60" fmla="*/ 11419126 w 11795924"/>
              <a:gd name="connsiteY60" fmla="*/ 3863658 h 6088126"/>
              <a:gd name="connsiteX61" fmla="*/ 11406428 w 11795924"/>
              <a:gd name="connsiteY61" fmla="*/ 3960802 h 6088126"/>
              <a:gd name="connsiteX62" fmla="*/ 11409285 w 11795924"/>
              <a:gd name="connsiteY62" fmla="*/ 4036993 h 6088126"/>
              <a:gd name="connsiteX63" fmla="*/ 11407698 w 11795924"/>
              <a:gd name="connsiteY63" fmla="*/ 4354774 h 6088126"/>
              <a:gd name="connsiteX64" fmla="*/ 11563242 w 11795924"/>
              <a:gd name="connsiteY64" fmla="*/ 4344297 h 6088126"/>
              <a:gd name="connsiteX65" fmla="*/ 11702915 w 11795924"/>
              <a:gd name="connsiteY65" fmla="*/ 4347154 h 6088126"/>
              <a:gd name="connsiteX66" fmla="*/ 11795924 w 11795924"/>
              <a:gd name="connsiteY66" fmla="*/ 4361440 h 6088126"/>
              <a:gd name="connsiteX67" fmla="*/ 11795924 w 11795924"/>
              <a:gd name="connsiteY67" fmla="*/ 6050980 h 6088126"/>
              <a:gd name="connsiteX68" fmla="*/ 11760688 w 11795924"/>
              <a:gd name="connsiteY68" fmla="*/ 6051297 h 6088126"/>
              <a:gd name="connsiteX69" fmla="*/ 11664822 w 11795924"/>
              <a:gd name="connsiteY69" fmla="*/ 6078599 h 6088126"/>
              <a:gd name="connsiteX70" fmla="*/ 11601017 w 11795924"/>
              <a:gd name="connsiteY70" fmla="*/ 6064948 h 6088126"/>
              <a:gd name="connsiteX71" fmla="*/ 11534038 w 11795924"/>
              <a:gd name="connsiteY71" fmla="*/ 6064948 h 6088126"/>
              <a:gd name="connsiteX72" fmla="*/ 11437220 w 11795924"/>
              <a:gd name="connsiteY72" fmla="*/ 6064948 h 6088126"/>
              <a:gd name="connsiteX73" fmla="*/ 11122004 w 11795924"/>
              <a:gd name="connsiteY73" fmla="*/ 6064948 h 6088126"/>
              <a:gd name="connsiteX74" fmla="*/ 10981697 w 11795924"/>
              <a:gd name="connsiteY74" fmla="*/ 6047805 h 6088126"/>
              <a:gd name="connsiteX75" fmla="*/ 10849325 w 11795924"/>
              <a:gd name="connsiteY75" fmla="*/ 6047805 h 6088126"/>
              <a:gd name="connsiteX76" fmla="*/ 10748380 w 11795924"/>
              <a:gd name="connsiteY76" fmla="*/ 6048122 h 6088126"/>
              <a:gd name="connsiteX77" fmla="*/ 10686797 w 11795924"/>
              <a:gd name="connsiteY77" fmla="*/ 6026217 h 6088126"/>
              <a:gd name="connsiteX78" fmla="*/ 10573790 w 11795924"/>
              <a:gd name="connsiteY78" fmla="*/ 6052249 h 6088126"/>
              <a:gd name="connsiteX79" fmla="*/ 10258257 w 11795924"/>
              <a:gd name="connsiteY79" fmla="*/ 6064948 h 6088126"/>
              <a:gd name="connsiteX80" fmla="*/ 9968754 w 11795924"/>
              <a:gd name="connsiteY80" fmla="*/ 6051932 h 6088126"/>
              <a:gd name="connsiteX81" fmla="*/ 9669410 w 11795924"/>
              <a:gd name="connsiteY81" fmla="*/ 6051932 h 6088126"/>
              <a:gd name="connsiteX82" fmla="*/ 9304357 w 11795924"/>
              <a:gd name="connsiteY82" fmla="*/ 6051932 h 6088126"/>
              <a:gd name="connsiteX83" fmla="*/ 9001205 w 11795924"/>
              <a:gd name="connsiteY83" fmla="*/ 6024948 h 6088126"/>
              <a:gd name="connsiteX84" fmla="*/ 8419342 w 11795924"/>
              <a:gd name="connsiteY84" fmla="*/ 6025900 h 6088126"/>
              <a:gd name="connsiteX85" fmla="*/ 7809545 w 11795924"/>
              <a:gd name="connsiteY85" fmla="*/ 6025900 h 6088126"/>
              <a:gd name="connsiteX86" fmla="*/ 7161655 w 11795924"/>
              <a:gd name="connsiteY86" fmla="*/ 6025900 h 6088126"/>
              <a:gd name="connsiteX87" fmla="*/ 6957542 w 11795924"/>
              <a:gd name="connsiteY87" fmla="*/ 6047805 h 6088126"/>
              <a:gd name="connsiteX88" fmla="*/ 6809299 w 11795924"/>
              <a:gd name="connsiteY88" fmla="*/ 6047805 h 6088126"/>
              <a:gd name="connsiteX89" fmla="*/ 6483608 w 11795924"/>
              <a:gd name="connsiteY89" fmla="*/ 6047805 h 6088126"/>
              <a:gd name="connsiteX90" fmla="*/ 5838575 w 11795924"/>
              <a:gd name="connsiteY90" fmla="*/ 6047805 h 6088126"/>
              <a:gd name="connsiteX91" fmla="*/ 5672555 w 11795924"/>
              <a:gd name="connsiteY91" fmla="*/ 6025900 h 6088126"/>
              <a:gd name="connsiteX92" fmla="*/ 5503679 w 11795924"/>
              <a:gd name="connsiteY92" fmla="*/ 6025900 h 6088126"/>
              <a:gd name="connsiteX93" fmla="*/ 5349722 w 11795924"/>
              <a:gd name="connsiteY93" fmla="*/ 6025900 h 6088126"/>
              <a:gd name="connsiteX94" fmla="*/ 5172591 w 11795924"/>
              <a:gd name="connsiteY94" fmla="*/ 6047805 h 6088126"/>
              <a:gd name="connsiteX95" fmla="*/ 4846266 w 11795924"/>
              <a:gd name="connsiteY95" fmla="*/ 6051297 h 6088126"/>
              <a:gd name="connsiteX96" fmla="*/ 4740876 w 11795924"/>
              <a:gd name="connsiteY96" fmla="*/ 6064948 h 6088126"/>
              <a:gd name="connsiteX97" fmla="*/ 4617393 w 11795924"/>
              <a:gd name="connsiteY97" fmla="*/ 6064948 h 6088126"/>
              <a:gd name="connsiteX98" fmla="*/ 4496767 w 11795924"/>
              <a:gd name="connsiteY98" fmla="*/ 6064313 h 6088126"/>
              <a:gd name="connsiteX99" fmla="*/ 4380902 w 11795924"/>
              <a:gd name="connsiteY99" fmla="*/ 6082408 h 6088126"/>
              <a:gd name="connsiteX100" fmla="*/ 4115525 w 11795924"/>
              <a:gd name="connsiteY100" fmla="*/ 6082408 h 6088126"/>
              <a:gd name="connsiteX101" fmla="*/ 3855543 w 11795924"/>
              <a:gd name="connsiteY101" fmla="*/ 6064948 h 6088126"/>
              <a:gd name="connsiteX102" fmla="*/ 3691429 w 11795924"/>
              <a:gd name="connsiteY102" fmla="*/ 6064948 h 6088126"/>
              <a:gd name="connsiteX103" fmla="*/ 3564453 w 11795924"/>
              <a:gd name="connsiteY103" fmla="*/ 6051615 h 6088126"/>
              <a:gd name="connsiteX104" fmla="*/ 3449541 w 11795924"/>
              <a:gd name="connsiteY104" fmla="*/ 6047487 h 6088126"/>
              <a:gd name="connsiteX105" fmla="*/ 3381927 w 11795924"/>
              <a:gd name="connsiteY105" fmla="*/ 6048757 h 6088126"/>
              <a:gd name="connsiteX106" fmla="*/ 3314630 w 11795924"/>
              <a:gd name="connsiteY106" fmla="*/ 6024948 h 6088126"/>
              <a:gd name="connsiteX107" fmla="*/ 3108296 w 11795924"/>
              <a:gd name="connsiteY107" fmla="*/ 6025900 h 6088126"/>
              <a:gd name="connsiteX108" fmla="*/ 2973702 w 11795924"/>
              <a:gd name="connsiteY108" fmla="*/ 6025583 h 6088126"/>
              <a:gd name="connsiteX109" fmla="*/ 2933705 w 11795924"/>
              <a:gd name="connsiteY109" fmla="*/ 6048757 h 6088126"/>
              <a:gd name="connsiteX110" fmla="*/ 2881963 w 11795924"/>
              <a:gd name="connsiteY110" fmla="*/ 6047805 h 6088126"/>
              <a:gd name="connsiteX111" fmla="*/ 2803873 w 11795924"/>
              <a:gd name="connsiteY111" fmla="*/ 6047805 h 6088126"/>
              <a:gd name="connsiteX112" fmla="*/ 2612776 w 11795924"/>
              <a:gd name="connsiteY112" fmla="*/ 6025900 h 6088126"/>
              <a:gd name="connsiteX113" fmla="*/ 2282324 w 11795924"/>
              <a:gd name="connsiteY113" fmla="*/ 6024948 h 6088126"/>
              <a:gd name="connsiteX114" fmla="*/ 2154079 w 11795924"/>
              <a:gd name="connsiteY114" fmla="*/ 6047805 h 6088126"/>
              <a:gd name="connsiteX115" fmla="*/ 2053134 w 11795924"/>
              <a:gd name="connsiteY115" fmla="*/ 6047805 h 6088126"/>
              <a:gd name="connsiteX116" fmla="*/ 1689668 w 11795924"/>
              <a:gd name="connsiteY116" fmla="*/ 6048757 h 6088126"/>
              <a:gd name="connsiteX117" fmla="*/ 1420163 w 11795924"/>
              <a:gd name="connsiteY117" fmla="*/ 6064948 h 6088126"/>
              <a:gd name="connsiteX118" fmla="*/ 1157008 w 11795924"/>
              <a:gd name="connsiteY118" fmla="*/ 6064948 h 6088126"/>
              <a:gd name="connsiteX119" fmla="*/ 862743 w 11795924"/>
              <a:gd name="connsiteY119" fmla="*/ 6064948 h 6088126"/>
              <a:gd name="connsiteX120" fmla="*/ 720214 w 11795924"/>
              <a:gd name="connsiteY120" fmla="*/ 6082408 h 6088126"/>
              <a:gd name="connsiteX121" fmla="*/ 628474 w 11795924"/>
              <a:gd name="connsiteY121" fmla="*/ 6082408 h 6088126"/>
              <a:gd name="connsiteX122" fmla="*/ 542131 w 11795924"/>
              <a:gd name="connsiteY122" fmla="*/ 6068758 h 6088126"/>
              <a:gd name="connsiteX123" fmla="*/ 409760 w 11795924"/>
              <a:gd name="connsiteY123" fmla="*/ 6064948 h 6088126"/>
              <a:gd name="connsiteX124" fmla="*/ 234534 w 11795924"/>
              <a:gd name="connsiteY124" fmla="*/ 6064948 h 6088126"/>
              <a:gd name="connsiteX125" fmla="*/ 91053 w 11795924"/>
              <a:gd name="connsiteY125" fmla="*/ 6063678 h 6088126"/>
              <a:gd name="connsiteX126" fmla="*/ 5344 w 11795924"/>
              <a:gd name="connsiteY126" fmla="*/ 6088123 h 6088126"/>
              <a:gd name="connsiteX127" fmla="*/ 16455 w 11795924"/>
              <a:gd name="connsiteY127" fmla="*/ 5990662 h 6088126"/>
              <a:gd name="connsiteX128" fmla="*/ 61848 w 11795924"/>
              <a:gd name="connsiteY128" fmla="*/ 5839549 h 6088126"/>
              <a:gd name="connsiteX129" fmla="*/ 46929 w 11795924"/>
              <a:gd name="connsiteY129" fmla="*/ 5663992 h 6088126"/>
              <a:gd name="connsiteX130" fmla="*/ 47881 w 11795924"/>
              <a:gd name="connsiteY130" fmla="*/ 5535419 h 6088126"/>
              <a:gd name="connsiteX131" fmla="*/ 35183 w 11795924"/>
              <a:gd name="connsiteY131" fmla="*/ 5459228 h 6088126"/>
              <a:gd name="connsiteX132" fmla="*/ 27565 w 11795924"/>
              <a:gd name="connsiteY132" fmla="*/ 5391291 h 6088126"/>
              <a:gd name="connsiteX133" fmla="*/ 28200 w 11795924"/>
              <a:gd name="connsiteY133" fmla="*/ 5259544 h 6088126"/>
              <a:gd name="connsiteX134" fmla="*/ 6614 w 11795924"/>
              <a:gd name="connsiteY134" fmla="*/ 5088431 h 6088126"/>
              <a:gd name="connsiteX135" fmla="*/ 6614 w 11795924"/>
              <a:gd name="connsiteY135" fmla="*/ 4939541 h 6088126"/>
              <a:gd name="connsiteX136" fmla="*/ 18359 w 11795924"/>
              <a:gd name="connsiteY136" fmla="*/ 4802714 h 6088126"/>
              <a:gd name="connsiteX137" fmla="*/ 27882 w 11795924"/>
              <a:gd name="connsiteY137" fmla="*/ 4646840 h 6088126"/>
              <a:gd name="connsiteX138" fmla="*/ 35183 w 11795924"/>
              <a:gd name="connsiteY138" fmla="*/ 4508108 h 6088126"/>
              <a:gd name="connsiteX139" fmla="*/ 33596 w 11795924"/>
              <a:gd name="connsiteY139" fmla="*/ 4389060 h 6088126"/>
              <a:gd name="connsiteX140" fmla="*/ 35183 w 11795924"/>
              <a:gd name="connsiteY140" fmla="*/ 4259217 h 6088126"/>
              <a:gd name="connsiteX141" fmla="*/ 27882 w 11795924"/>
              <a:gd name="connsiteY141" fmla="*/ 4034136 h 6088126"/>
              <a:gd name="connsiteX142" fmla="*/ 18994 w 11795924"/>
              <a:gd name="connsiteY142" fmla="*/ 3893499 h 6088126"/>
              <a:gd name="connsiteX143" fmla="*/ 20899 w 11795924"/>
              <a:gd name="connsiteY143" fmla="*/ 3766514 h 6088126"/>
              <a:gd name="connsiteX144" fmla="*/ 18359 w 11795924"/>
              <a:gd name="connsiteY144" fmla="*/ 3466511 h 6088126"/>
              <a:gd name="connsiteX145" fmla="*/ 25978 w 11795924"/>
              <a:gd name="connsiteY145" fmla="*/ 3310002 h 6088126"/>
              <a:gd name="connsiteX146" fmla="*/ 49468 w 11795924"/>
              <a:gd name="connsiteY146" fmla="*/ 3154128 h 6088126"/>
              <a:gd name="connsiteX147" fmla="*/ 48516 w 11795924"/>
              <a:gd name="connsiteY147" fmla="*/ 2997618 h 6088126"/>
              <a:gd name="connsiteX148" fmla="*/ 34866 w 11795924"/>
              <a:gd name="connsiteY148" fmla="*/ 2939523 h 6088126"/>
              <a:gd name="connsiteX149" fmla="*/ 26295 w 11795924"/>
              <a:gd name="connsiteY149" fmla="*/ 2883332 h 6088126"/>
              <a:gd name="connsiteX150" fmla="*/ 20899 w 11795924"/>
              <a:gd name="connsiteY150" fmla="*/ 2736981 h 6088126"/>
              <a:gd name="connsiteX151" fmla="*/ 27882 w 11795924"/>
              <a:gd name="connsiteY151" fmla="*/ 2578249 h 6088126"/>
              <a:gd name="connsiteX152" fmla="*/ 27882 w 11795924"/>
              <a:gd name="connsiteY152" fmla="*/ 2305548 h 6088126"/>
              <a:gd name="connsiteX153" fmla="*/ 15820 w 11795924"/>
              <a:gd name="connsiteY153" fmla="*/ 2180785 h 6088126"/>
              <a:gd name="connsiteX154" fmla="*/ 6297 w 11795924"/>
              <a:gd name="connsiteY154" fmla="*/ 2159198 h 6088126"/>
              <a:gd name="connsiteX155" fmla="*/ 6614 w 11795924"/>
              <a:gd name="connsiteY155" fmla="*/ 2129674 h 6088126"/>
              <a:gd name="connsiteX156" fmla="*/ 6614 w 11795924"/>
              <a:gd name="connsiteY156" fmla="*/ 2061102 h 6088126"/>
              <a:gd name="connsiteX157" fmla="*/ 4709 w 11795924"/>
              <a:gd name="connsiteY157" fmla="*/ 1915069 h 6088126"/>
              <a:gd name="connsiteX158" fmla="*/ 18359 w 11795924"/>
              <a:gd name="connsiteY158" fmla="*/ 1846814 h 6088126"/>
              <a:gd name="connsiteX159" fmla="*/ 6297 w 11795924"/>
              <a:gd name="connsiteY159" fmla="*/ 1778242 h 6088126"/>
              <a:gd name="connsiteX160" fmla="*/ 6614 w 11795924"/>
              <a:gd name="connsiteY160" fmla="*/ 1642050 h 6088126"/>
              <a:gd name="connsiteX161" fmla="*/ 5979 w 11795924"/>
              <a:gd name="connsiteY161" fmla="*/ 1583320 h 6088126"/>
              <a:gd name="connsiteX162" fmla="*/ 18359 w 11795924"/>
              <a:gd name="connsiteY162" fmla="*/ 1524906 h 6088126"/>
              <a:gd name="connsiteX163" fmla="*/ 28200 w 11795924"/>
              <a:gd name="connsiteY163" fmla="*/ 1271571 h 6088126"/>
              <a:gd name="connsiteX164" fmla="*/ 35183 w 11795924"/>
              <a:gd name="connsiteY164" fmla="*/ 1203316 h 6088126"/>
              <a:gd name="connsiteX165" fmla="*/ 34549 w 11795924"/>
              <a:gd name="connsiteY165" fmla="*/ 1136331 h 6088126"/>
              <a:gd name="connsiteX166" fmla="*/ 48833 w 11795924"/>
              <a:gd name="connsiteY166" fmla="*/ 1085855 h 6088126"/>
              <a:gd name="connsiteX167" fmla="*/ 49468 w 11795924"/>
              <a:gd name="connsiteY167" fmla="*/ 1019822 h 6088126"/>
              <a:gd name="connsiteX168" fmla="*/ 49468 w 11795924"/>
              <a:gd name="connsiteY168" fmla="*/ 890615 h 6088126"/>
              <a:gd name="connsiteX169" fmla="*/ 48833 w 11795924"/>
              <a:gd name="connsiteY169" fmla="*/ 834424 h 6088126"/>
              <a:gd name="connsiteX170" fmla="*/ 34866 w 11795924"/>
              <a:gd name="connsiteY170" fmla="*/ 783630 h 6088126"/>
              <a:gd name="connsiteX171" fmla="*/ 35183 w 11795924"/>
              <a:gd name="connsiteY171" fmla="*/ 705216 h 6088126"/>
              <a:gd name="connsiteX172" fmla="*/ 47564 w 11795924"/>
              <a:gd name="connsiteY172" fmla="*/ 656644 h 6088126"/>
              <a:gd name="connsiteX173" fmla="*/ 65023 w 11795924"/>
              <a:gd name="connsiteY173" fmla="*/ 543945 h 6088126"/>
              <a:gd name="connsiteX174" fmla="*/ 85021 w 11795924"/>
              <a:gd name="connsiteY174" fmla="*/ 422674 h 6088126"/>
              <a:gd name="connsiteX175" fmla="*/ 78038 w 11795924"/>
              <a:gd name="connsiteY175" fmla="*/ 295371 h 6088126"/>
              <a:gd name="connsiteX176" fmla="*/ 62166 w 11795924"/>
              <a:gd name="connsiteY176" fmla="*/ 200132 h 6088126"/>
              <a:gd name="connsiteX177" fmla="*/ 47564 w 11795924"/>
              <a:gd name="connsiteY177" fmla="*/ 166481 h 6088126"/>
              <a:gd name="connsiteX178" fmla="*/ 46929 w 11795924"/>
              <a:gd name="connsiteY178" fmla="*/ 110608 h 6088126"/>
              <a:gd name="connsiteX179" fmla="*/ 54865 w 11795924"/>
              <a:gd name="connsiteY179" fmla="*/ 49337 h 6088126"/>
              <a:gd name="connsiteX180" fmla="*/ 58674 w 11795924"/>
              <a:gd name="connsiteY180" fmla="*/ 36004 h 6088126"/>
              <a:gd name="connsiteX181" fmla="*/ 219615 w 11795924"/>
              <a:gd name="connsiteY181" fmla="*/ 32194 h 6088126"/>
              <a:gd name="connsiteX182" fmla="*/ 322465 w 11795924"/>
              <a:gd name="connsiteY182" fmla="*/ 14734 h 6088126"/>
              <a:gd name="connsiteX183" fmla="*/ 388809 w 11795924"/>
              <a:gd name="connsiteY183" fmla="*/ 15051 h 6088126"/>
              <a:gd name="connsiteX184" fmla="*/ 571335 w 11795924"/>
              <a:gd name="connsiteY184" fmla="*/ 4575 h 6088126"/>
              <a:gd name="connsiteX185" fmla="*/ 731324 w 11795924"/>
              <a:gd name="connsiteY185" fmla="*/ 4575 h 6088126"/>
              <a:gd name="connsiteX186" fmla="*/ 1098282 w 11795924"/>
              <a:gd name="connsiteY186" fmla="*/ 4575 h 6088126"/>
              <a:gd name="connsiteX187" fmla="*/ 1181133 w 11795924"/>
              <a:gd name="connsiteY187" fmla="*/ 15369 h 6088126"/>
              <a:gd name="connsiteX188" fmla="*/ 1223352 w 11795924"/>
              <a:gd name="connsiteY188" fmla="*/ 14099 h 6088126"/>
              <a:gd name="connsiteX189" fmla="*/ 1252874 w 11795924"/>
              <a:gd name="connsiteY189" fmla="*/ 33464 h 6088126"/>
              <a:gd name="connsiteX190" fmla="*/ 1412862 w 11795924"/>
              <a:gd name="connsiteY190" fmla="*/ 36004 h 6088126"/>
              <a:gd name="connsiteX191" fmla="*/ 2841966 w 11795924"/>
              <a:gd name="connsiteY191" fmla="*/ 32512 h 6088126"/>
              <a:gd name="connsiteX192" fmla="*/ 2995606 w 11795924"/>
              <a:gd name="connsiteY192" fmla="*/ 15051 h 6088126"/>
              <a:gd name="connsiteX193" fmla="*/ 3150515 w 11795924"/>
              <a:gd name="connsiteY193" fmla="*/ 15051 h 6088126"/>
              <a:gd name="connsiteX194" fmla="*/ 3519377 w 11795924"/>
              <a:gd name="connsiteY194" fmla="*/ 15051 h 6088126"/>
              <a:gd name="connsiteX195" fmla="*/ 4003003 w 11795924"/>
              <a:gd name="connsiteY195" fmla="*/ 721 h 608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1795924" h="6088126">
                <a:moveTo>
                  <a:pt x="4003003" y="721"/>
                </a:moveTo>
                <a:cubicBezTo>
                  <a:pt x="4056680" y="2254"/>
                  <a:pt x="4109969" y="6400"/>
                  <a:pt x="4162505" y="14734"/>
                </a:cubicBezTo>
                <a:cubicBezTo>
                  <a:pt x="4200915" y="20766"/>
                  <a:pt x="4222501" y="30924"/>
                  <a:pt x="4263134" y="32512"/>
                </a:cubicBezTo>
                <a:cubicBezTo>
                  <a:pt x="4290750" y="33464"/>
                  <a:pt x="4319003" y="32512"/>
                  <a:pt x="4346937" y="32512"/>
                </a:cubicBezTo>
                <a:cubicBezTo>
                  <a:pt x="4346937" y="32512"/>
                  <a:pt x="4346937" y="32512"/>
                  <a:pt x="4529781" y="32512"/>
                </a:cubicBezTo>
                <a:cubicBezTo>
                  <a:pt x="4529781" y="32512"/>
                  <a:pt x="4529781" y="32512"/>
                  <a:pt x="4696118" y="32512"/>
                </a:cubicBezTo>
                <a:cubicBezTo>
                  <a:pt x="4738020" y="32512"/>
                  <a:pt x="4799285" y="40766"/>
                  <a:pt x="4839600" y="33464"/>
                </a:cubicBezTo>
                <a:cubicBezTo>
                  <a:pt x="4857377" y="29972"/>
                  <a:pt x="4859282" y="18226"/>
                  <a:pt x="4880232" y="14734"/>
                </a:cubicBezTo>
                <a:cubicBezTo>
                  <a:pt x="4887533" y="13464"/>
                  <a:pt x="4903087" y="15051"/>
                  <a:pt x="4910071" y="15051"/>
                </a:cubicBezTo>
                <a:cubicBezTo>
                  <a:pt x="4938323" y="14416"/>
                  <a:pt x="4955147" y="7432"/>
                  <a:pt x="4980542" y="4258"/>
                </a:cubicBezTo>
                <a:cubicBezTo>
                  <a:pt x="5042125" y="-3044"/>
                  <a:pt x="5115135" y="4575"/>
                  <a:pt x="5177353" y="4575"/>
                </a:cubicBezTo>
                <a:cubicBezTo>
                  <a:pt x="5177353" y="4575"/>
                  <a:pt x="5177353" y="4575"/>
                  <a:pt x="5439874" y="4575"/>
                </a:cubicBezTo>
                <a:cubicBezTo>
                  <a:pt x="5488442" y="4575"/>
                  <a:pt x="5537962" y="2035"/>
                  <a:pt x="5585578" y="6797"/>
                </a:cubicBezTo>
                <a:cubicBezTo>
                  <a:pt x="5622718" y="10607"/>
                  <a:pt x="5665572" y="9654"/>
                  <a:pt x="5703347" y="14099"/>
                </a:cubicBezTo>
                <a:cubicBezTo>
                  <a:pt x="5732551" y="17591"/>
                  <a:pt x="5753819" y="29337"/>
                  <a:pt x="5781437" y="32829"/>
                </a:cubicBezTo>
                <a:cubicBezTo>
                  <a:pt x="5796039" y="34734"/>
                  <a:pt x="5815402" y="32194"/>
                  <a:pt x="5830322" y="32194"/>
                </a:cubicBezTo>
                <a:cubicBezTo>
                  <a:pt x="5865875" y="33147"/>
                  <a:pt x="5901110" y="35686"/>
                  <a:pt x="5936663" y="36004"/>
                </a:cubicBezTo>
                <a:cubicBezTo>
                  <a:pt x="5999833" y="36321"/>
                  <a:pt x="6056020" y="46798"/>
                  <a:pt x="6117920" y="46480"/>
                </a:cubicBezTo>
                <a:cubicBezTo>
                  <a:pt x="6229341" y="45845"/>
                  <a:pt x="6322033" y="36004"/>
                  <a:pt x="6432183" y="36004"/>
                </a:cubicBezTo>
                <a:cubicBezTo>
                  <a:pt x="6693752" y="36004"/>
                  <a:pt x="6955955" y="32512"/>
                  <a:pt x="7217841" y="32512"/>
                </a:cubicBezTo>
                <a:cubicBezTo>
                  <a:pt x="7343546" y="32512"/>
                  <a:pt x="7469252" y="31877"/>
                  <a:pt x="7594957" y="32512"/>
                </a:cubicBezTo>
                <a:cubicBezTo>
                  <a:pt x="7673046" y="32829"/>
                  <a:pt x="7755263" y="36639"/>
                  <a:pt x="7828908" y="43940"/>
                </a:cubicBezTo>
                <a:cubicBezTo>
                  <a:pt x="7863191" y="47433"/>
                  <a:pt x="7897792" y="46798"/>
                  <a:pt x="7932710" y="46480"/>
                </a:cubicBezTo>
                <a:cubicBezTo>
                  <a:pt x="7974295" y="45845"/>
                  <a:pt x="8000642" y="56639"/>
                  <a:pt x="8039369" y="60449"/>
                </a:cubicBezTo>
                <a:cubicBezTo>
                  <a:pt x="8101270" y="67115"/>
                  <a:pt x="8170788" y="60131"/>
                  <a:pt x="8233640" y="60131"/>
                </a:cubicBezTo>
                <a:cubicBezTo>
                  <a:pt x="8260940" y="60131"/>
                  <a:pt x="8288558" y="60131"/>
                  <a:pt x="8316174" y="60131"/>
                </a:cubicBezTo>
                <a:cubicBezTo>
                  <a:pt x="8350775" y="60449"/>
                  <a:pt x="8371408" y="54417"/>
                  <a:pt x="8400613" y="49337"/>
                </a:cubicBezTo>
                <a:cubicBezTo>
                  <a:pt x="8520287" y="29655"/>
                  <a:pt x="8671387" y="46480"/>
                  <a:pt x="8794870" y="46480"/>
                </a:cubicBezTo>
                <a:cubicBezTo>
                  <a:pt x="9025012" y="46480"/>
                  <a:pt x="9245949" y="30290"/>
                  <a:pt x="9478630" y="32512"/>
                </a:cubicBezTo>
                <a:cubicBezTo>
                  <a:pt x="9554181" y="33147"/>
                  <a:pt x="9615129" y="6162"/>
                  <a:pt x="9691948" y="4575"/>
                </a:cubicBezTo>
                <a:cubicBezTo>
                  <a:pt x="9745278" y="3623"/>
                  <a:pt x="9798925" y="4575"/>
                  <a:pt x="9852254" y="4575"/>
                </a:cubicBezTo>
                <a:cubicBezTo>
                  <a:pt x="9852254" y="4575"/>
                  <a:pt x="9852254" y="4575"/>
                  <a:pt x="10218260" y="4575"/>
                </a:cubicBezTo>
                <a:cubicBezTo>
                  <a:pt x="10253178" y="4575"/>
                  <a:pt x="10292858" y="1083"/>
                  <a:pt x="10327458" y="4258"/>
                </a:cubicBezTo>
                <a:cubicBezTo>
                  <a:pt x="10359202" y="7432"/>
                  <a:pt x="10381740" y="14416"/>
                  <a:pt x="10415388" y="15051"/>
                </a:cubicBezTo>
                <a:cubicBezTo>
                  <a:pt x="10476336" y="16004"/>
                  <a:pt x="10520143" y="31242"/>
                  <a:pt x="10582361" y="32512"/>
                </a:cubicBezTo>
                <a:cubicBezTo>
                  <a:pt x="10689654" y="34734"/>
                  <a:pt x="10799170" y="40448"/>
                  <a:pt x="10906782" y="36004"/>
                </a:cubicBezTo>
                <a:cubicBezTo>
                  <a:pt x="10968047" y="33464"/>
                  <a:pt x="11028995" y="32194"/>
                  <a:pt x="11090895" y="32512"/>
                </a:cubicBezTo>
                <a:cubicBezTo>
                  <a:pt x="11152161" y="32829"/>
                  <a:pt x="11183270" y="15051"/>
                  <a:pt x="11244853" y="15051"/>
                </a:cubicBezTo>
                <a:cubicBezTo>
                  <a:pt x="11303896" y="15051"/>
                  <a:pt x="11357543" y="9972"/>
                  <a:pt x="11412460" y="6797"/>
                </a:cubicBezTo>
                <a:cubicBezTo>
                  <a:pt x="11396270" y="35051"/>
                  <a:pt x="11382938" y="66480"/>
                  <a:pt x="11378811" y="95370"/>
                </a:cubicBezTo>
                <a:cubicBezTo>
                  <a:pt x="11369288" y="163624"/>
                  <a:pt x="11387382" y="229021"/>
                  <a:pt x="11388969" y="291879"/>
                </a:cubicBezTo>
                <a:cubicBezTo>
                  <a:pt x="11391509" y="397595"/>
                  <a:pt x="11379129" y="492199"/>
                  <a:pt x="11379129" y="595057"/>
                </a:cubicBezTo>
                <a:cubicBezTo>
                  <a:pt x="11379129" y="620771"/>
                  <a:pt x="11375319" y="651248"/>
                  <a:pt x="11378494" y="676010"/>
                </a:cubicBezTo>
                <a:cubicBezTo>
                  <a:pt x="11380716" y="694105"/>
                  <a:pt x="11396905" y="714423"/>
                  <a:pt x="11399127" y="730931"/>
                </a:cubicBezTo>
                <a:cubicBezTo>
                  <a:pt x="11406111" y="776963"/>
                  <a:pt x="11403889" y="855377"/>
                  <a:pt x="11399127" y="902043"/>
                </a:cubicBezTo>
                <a:cubicBezTo>
                  <a:pt x="11395953" y="931250"/>
                  <a:pt x="11382938" y="947123"/>
                  <a:pt x="11378494" y="974425"/>
                </a:cubicBezTo>
                <a:cubicBezTo>
                  <a:pt x="11373732" y="1003949"/>
                  <a:pt x="11387065" y="1019188"/>
                  <a:pt x="11389287" y="1044267"/>
                </a:cubicBezTo>
                <a:cubicBezTo>
                  <a:pt x="11393731" y="1089029"/>
                  <a:pt x="11402302" y="1131570"/>
                  <a:pt x="11406746" y="1175697"/>
                </a:cubicBezTo>
                <a:cubicBezTo>
                  <a:pt x="11412142" y="1232523"/>
                  <a:pt x="11384208" y="1282047"/>
                  <a:pt x="11378811" y="1336651"/>
                </a:cubicBezTo>
                <a:cubicBezTo>
                  <a:pt x="11372780" y="1395699"/>
                  <a:pt x="11379763" y="1461096"/>
                  <a:pt x="11386747" y="1517287"/>
                </a:cubicBezTo>
                <a:cubicBezTo>
                  <a:pt x="11396270" y="1594431"/>
                  <a:pt x="11401667" y="1653162"/>
                  <a:pt x="11388652" y="1730623"/>
                </a:cubicBezTo>
                <a:cubicBezTo>
                  <a:pt x="11379446" y="1785226"/>
                  <a:pt x="11379129" y="1836020"/>
                  <a:pt x="11379763" y="1892846"/>
                </a:cubicBezTo>
                <a:cubicBezTo>
                  <a:pt x="11381033" y="1987133"/>
                  <a:pt x="11389604" y="2467137"/>
                  <a:pt x="11399127" y="2510312"/>
                </a:cubicBezTo>
                <a:cubicBezTo>
                  <a:pt x="11412142" y="2567773"/>
                  <a:pt x="11379129" y="2620789"/>
                  <a:pt x="11388334" y="2675711"/>
                </a:cubicBezTo>
                <a:cubicBezTo>
                  <a:pt x="11394683" y="2714441"/>
                  <a:pt x="11422935" y="2748727"/>
                  <a:pt x="11390556" y="2784918"/>
                </a:cubicBezTo>
                <a:cubicBezTo>
                  <a:pt x="11404206" y="2810315"/>
                  <a:pt x="11367701" y="3094127"/>
                  <a:pt x="11381986" y="3129048"/>
                </a:cubicBezTo>
                <a:cubicBezTo>
                  <a:pt x="11394048" y="3158572"/>
                  <a:pt x="11399127" y="3160477"/>
                  <a:pt x="11398810" y="3199525"/>
                </a:cubicBezTo>
                <a:cubicBezTo>
                  <a:pt x="11398492" y="3256033"/>
                  <a:pt x="11403254" y="3317304"/>
                  <a:pt x="11396588" y="3372225"/>
                </a:cubicBezTo>
                <a:cubicBezTo>
                  <a:pt x="11394048" y="3393812"/>
                  <a:pt x="11381986" y="3504924"/>
                  <a:pt x="11388969" y="3531909"/>
                </a:cubicBezTo>
                <a:cubicBezTo>
                  <a:pt x="11401349" y="3580798"/>
                  <a:pt x="11397540" y="3634449"/>
                  <a:pt x="11405793" y="3685244"/>
                </a:cubicBezTo>
                <a:cubicBezTo>
                  <a:pt x="11414999" y="3740165"/>
                  <a:pt x="11428331" y="3803657"/>
                  <a:pt x="11419126" y="3863658"/>
                </a:cubicBezTo>
                <a:cubicBezTo>
                  <a:pt x="11413412" y="3900484"/>
                  <a:pt x="11406428" y="3920484"/>
                  <a:pt x="11406428" y="3960802"/>
                </a:cubicBezTo>
                <a:cubicBezTo>
                  <a:pt x="11406428" y="3986834"/>
                  <a:pt x="11405476" y="4011913"/>
                  <a:pt x="11409285" y="4036993"/>
                </a:cubicBezTo>
                <a:cubicBezTo>
                  <a:pt x="11414682" y="4076358"/>
                  <a:pt x="11435632" y="4326837"/>
                  <a:pt x="11407698" y="4354774"/>
                </a:cubicBezTo>
                <a:cubicBezTo>
                  <a:pt x="11458805" y="4374774"/>
                  <a:pt x="11513722" y="4346202"/>
                  <a:pt x="11563242" y="4344297"/>
                </a:cubicBezTo>
                <a:cubicBezTo>
                  <a:pt x="11608636" y="4342393"/>
                  <a:pt x="11658791" y="4338266"/>
                  <a:pt x="11702915" y="4347154"/>
                </a:cubicBezTo>
                <a:cubicBezTo>
                  <a:pt x="11723231" y="4351281"/>
                  <a:pt x="11764815" y="4365250"/>
                  <a:pt x="11795924" y="4361440"/>
                </a:cubicBezTo>
                <a:cubicBezTo>
                  <a:pt x="11795924" y="4361440"/>
                  <a:pt x="11795924" y="4361440"/>
                  <a:pt x="11795924" y="6050980"/>
                </a:cubicBezTo>
                <a:cubicBezTo>
                  <a:pt x="11784496" y="6049392"/>
                  <a:pt x="11772751" y="6049392"/>
                  <a:pt x="11760688" y="6051297"/>
                </a:cubicBezTo>
                <a:cubicBezTo>
                  <a:pt x="11723231" y="6057646"/>
                  <a:pt x="11705772" y="6085583"/>
                  <a:pt x="11664822" y="6078599"/>
                </a:cubicBezTo>
                <a:cubicBezTo>
                  <a:pt x="11647046" y="6075424"/>
                  <a:pt x="11627365" y="6064631"/>
                  <a:pt x="11601017" y="6064948"/>
                </a:cubicBezTo>
                <a:cubicBezTo>
                  <a:pt x="11578797" y="6065265"/>
                  <a:pt x="11556576" y="6064948"/>
                  <a:pt x="11534038" y="6064948"/>
                </a:cubicBezTo>
                <a:cubicBezTo>
                  <a:pt x="11534038" y="6064948"/>
                  <a:pt x="11534038" y="6064948"/>
                  <a:pt x="11437220" y="6064948"/>
                </a:cubicBezTo>
                <a:cubicBezTo>
                  <a:pt x="11332465" y="6064948"/>
                  <a:pt x="11227076" y="6068123"/>
                  <a:pt x="11122004" y="6064948"/>
                </a:cubicBezTo>
                <a:cubicBezTo>
                  <a:pt x="11073119" y="6063678"/>
                  <a:pt x="11031217" y="6049710"/>
                  <a:pt x="10981697" y="6047805"/>
                </a:cubicBezTo>
                <a:cubicBezTo>
                  <a:pt x="10937573" y="6045900"/>
                  <a:pt x="10893449" y="6047805"/>
                  <a:pt x="10849325" y="6047805"/>
                </a:cubicBezTo>
                <a:cubicBezTo>
                  <a:pt x="10819804" y="6047805"/>
                  <a:pt x="10776632" y="6055107"/>
                  <a:pt x="10748380" y="6048122"/>
                </a:cubicBezTo>
                <a:cubicBezTo>
                  <a:pt x="10724255" y="6042091"/>
                  <a:pt x="10715684" y="6030662"/>
                  <a:pt x="10686797" y="6026217"/>
                </a:cubicBezTo>
                <a:cubicBezTo>
                  <a:pt x="10635055" y="6017646"/>
                  <a:pt x="10618231" y="6047805"/>
                  <a:pt x="10573790" y="6052249"/>
                </a:cubicBezTo>
                <a:cubicBezTo>
                  <a:pt x="10469035" y="6063043"/>
                  <a:pt x="10365868" y="6064948"/>
                  <a:pt x="10258257" y="6064948"/>
                </a:cubicBezTo>
                <a:cubicBezTo>
                  <a:pt x="10160169" y="6064948"/>
                  <a:pt x="10068747" y="6051932"/>
                  <a:pt x="9968754" y="6051932"/>
                </a:cubicBezTo>
                <a:cubicBezTo>
                  <a:pt x="9968754" y="6051932"/>
                  <a:pt x="9968754" y="6051932"/>
                  <a:pt x="9669410" y="6051932"/>
                </a:cubicBezTo>
                <a:cubicBezTo>
                  <a:pt x="9547832" y="6051932"/>
                  <a:pt x="9425936" y="6051932"/>
                  <a:pt x="9304357" y="6051932"/>
                </a:cubicBezTo>
                <a:cubicBezTo>
                  <a:pt x="9255472" y="6052249"/>
                  <a:pt x="9011680" y="6066853"/>
                  <a:pt x="9001205" y="6024948"/>
                </a:cubicBezTo>
                <a:cubicBezTo>
                  <a:pt x="8809790" y="6040186"/>
                  <a:pt x="8611391" y="6025900"/>
                  <a:pt x="8419342" y="6025900"/>
                </a:cubicBezTo>
                <a:cubicBezTo>
                  <a:pt x="8419342" y="6025900"/>
                  <a:pt x="8419342" y="6025900"/>
                  <a:pt x="7809545" y="6025900"/>
                </a:cubicBezTo>
                <a:cubicBezTo>
                  <a:pt x="7593687" y="6025900"/>
                  <a:pt x="7377830" y="6027170"/>
                  <a:pt x="7161655" y="6025900"/>
                </a:cubicBezTo>
                <a:cubicBezTo>
                  <a:pt x="7088961" y="6025583"/>
                  <a:pt x="7031823" y="6047487"/>
                  <a:pt x="6957542" y="6047805"/>
                </a:cubicBezTo>
                <a:cubicBezTo>
                  <a:pt x="6908340" y="6047805"/>
                  <a:pt x="6858819" y="6047805"/>
                  <a:pt x="6809299" y="6047805"/>
                </a:cubicBezTo>
                <a:cubicBezTo>
                  <a:pt x="6809299" y="6047805"/>
                  <a:pt x="6809299" y="6047805"/>
                  <a:pt x="6483608" y="6047805"/>
                </a:cubicBezTo>
                <a:cubicBezTo>
                  <a:pt x="6269020" y="6047805"/>
                  <a:pt x="6048719" y="6055424"/>
                  <a:pt x="5838575" y="6047805"/>
                </a:cubicBezTo>
                <a:cubicBezTo>
                  <a:pt x="5776675" y="6045265"/>
                  <a:pt x="5736043" y="6025900"/>
                  <a:pt x="5672555" y="6025900"/>
                </a:cubicBezTo>
                <a:cubicBezTo>
                  <a:pt x="5616369" y="6025900"/>
                  <a:pt x="5559866" y="6025900"/>
                  <a:pt x="5503679" y="6025900"/>
                </a:cubicBezTo>
                <a:cubicBezTo>
                  <a:pt x="5452254" y="6025900"/>
                  <a:pt x="5401147" y="6026217"/>
                  <a:pt x="5349722" y="6025900"/>
                </a:cubicBezTo>
                <a:cubicBezTo>
                  <a:pt x="5285599" y="6025900"/>
                  <a:pt x="5237031" y="6048122"/>
                  <a:pt x="5172591" y="6047805"/>
                </a:cubicBezTo>
                <a:cubicBezTo>
                  <a:pt x="5068155" y="6047170"/>
                  <a:pt x="4949433" y="6037646"/>
                  <a:pt x="4846266" y="6051297"/>
                </a:cubicBezTo>
                <a:cubicBezTo>
                  <a:pt x="4809126" y="6056376"/>
                  <a:pt x="4782461" y="6064948"/>
                  <a:pt x="4740876" y="6064948"/>
                </a:cubicBezTo>
                <a:cubicBezTo>
                  <a:pt x="4699927" y="6064948"/>
                  <a:pt x="4658660" y="6064948"/>
                  <a:pt x="4617393" y="6064948"/>
                </a:cubicBezTo>
                <a:cubicBezTo>
                  <a:pt x="4579618" y="6064948"/>
                  <a:pt x="4533908" y="6057646"/>
                  <a:pt x="4496767" y="6064313"/>
                </a:cubicBezTo>
                <a:cubicBezTo>
                  <a:pt x="4453913" y="6071297"/>
                  <a:pt x="4427883" y="6082726"/>
                  <a:pt x="4380902" y="6082408"/>
                </a:cubicBezTo>
                <a:cubicBezTo>
                  <a:pt x="4292655" y="6082091"/>
                  <a:pt x="4204090" y="6082408"/>
                  <a:pt x="4115525" y="6082408"/>
                </a:cubicBezTo>
                <a:cubicBezTo>
                  <a:pt x="4026007" y="6082408"/>
                  <a:pt x="3946330" y="6064948"/>
                  <a:pt x="3855543" y="6064948"/>
                </a:cubicBezTo>
                <a:cubicBezTo>
                  <a:pt x="3800944" y="6064948"/>
                  <a:pt x="3746028" y="6065900"/>
                  <a:pt x="3691429" y="6064948"/>
                </a:cubicBezTo>
                <a:cubicBezTo>
                  <a:pt x="3647940" y="6064313"/>
                  <a:pt x="3607625" y="6053202"/>
                  <a:pt x="3564453" y="6051615"/>
                </a:cubicBezTo>
                <a:cubicBezTo>
                  <a:pt x="3526044" y="6050345"/>
                  <a:pt x="3487951" y="6049075"/>
                  <a:pt x="3449541" y="6047487"/>
                </a:cubicBezTo>
                <a:cubicBezTo>
                  <a:pt x="3428273" y="6046853"/>
                  <a:pt x="3402560" y="6052249"/>
                  <a:pt x="3381927" y="6048757"/>
                </a:cubicBezTo>
                <a:cubicBezTo>
                  <a:pt x="3357802" y="6044630"/>
                  <a:pt x="3339073" y="6028757"/>
                  <a:pt x="3314630" y="6024948"/>
                </a:cubicBezTo>
                <a:cubicBezTo>
                  <a:pt x="3251460" y="6014471"/>
                  <a:pt x="3172736" y="6025900"/>
                  <a:pt x="3108296" y="6025900"/>
                </a:cubicBezTo>
                <a:cubicBezTo>
                  <a:pt x="3067029" y="6025900"/>
                  <a:pt x="3013700" y="6017011"/>
                  <a:pt x="2973702" y="6025583"/>
                </a:cubicBezTo>
                <a:cubicBezTo>
                  <a:pt x="2953704" y="6029710"/>
                  <a:pt x="2952752" y="6044313"/>
                  <a:pt x="2933705" y="6048757"/>
                </a:cubicBezTo>
                <a:cubicBezTo>
                  <a:pt x="2919103" y="6052249"/>
                  <a:pt x="2897517" y="6047805"/>
                  <a:pt x="2881963" y="6047805"/>
                </a:cubicBezTo>
                <a:cubicBezTo>
                  <a:pt x="2855933" y="6047487"/>
                  <a:pt x="2829903" y="6047805"/>
                  <a:pt x="2803873" y="6047805"/>
                </a:cubicBezTo>
                <a:cubicBezTo>
                  <a:pt x="2734672" y="6047487"/>
                  <a:pt x="2682295" y="6025583"/>
                  <a:pt x="2612776" y="6025900"/>
                </a:cubicBezTo>
                <a:cubicBezTo>
                  <a:pt x="2509926" y="6026535"/>
                  <a:pt x="2382951" y="6006217"/>
                  <a:pt x="2282324" y="6024948"/>
                </a:cubicBezTo>
                <a:cubicBezTo>
                  <a:pt x="2232803" y="6034154"/>
                  <a:pt x="2206456" y="6048122"/>
                  <a:pt x="2154079" y="6047805"/>
                </a:cubicBezTo>
                <a:cubicBezTo>
                  <a:pt x="2120430" y="6047487"/>
                  <a:pt x="2086782" y="6047805"/>
                  <a:pt x="2053134" y="6047805"/>
                </a:cubicBezTo>
                <a:cubicBezTo>
                  <a:pt x="1932190" y="6047805"/>
                  <a:pt x="1810294" y="6042726"/>
                  <a:pt x="1689668" y="6048757"/>
                </a:cubicBezTo>
                <a:cubicBezTo>
                  <a:pt x="1598881" y="6053202"/>
                  <a:pt x="1511268" y="6064948"/>
                  <a:pt x="1420163" y="6064948"/>
                </a:cubicBezTo>
                <a:cubicBezTo>
                  <a:pt x="1332233" y="6064948"/>
                  <a:pt x="1244620" y="6064948"/>
                  <a:pt x="1157008" y="6064948"/>
                </a:cubicBezTo>
                <a:cubicBezTo>
                  <a:pt x="1058919" y="6064948"/>
                  <a:pt x="960831" y="6065900"/>
                  <a:pt x="862743" y="6064948"/>
                </a:cubicBezTo>
                <a:cubicBezTo>
                  <a:pt x="810683" y="6064631"/>
                  <a:pt x="772908" y="6082726"/>
                  <a:pt x="720214" y="6082408"/>
                </a:cubicBezTo>
                <a:cubicBezTo>
                  <a:pt x="689740" y="6082091"/>
                  <a:pt x="658948" y="6082091"/>
                  <a:pt x="628474" y="6082408"/>
                </a:cubicBezTo>
                <a:cubicBezTo>
                  <a:pt x="593556" y="6082726"/>
                  <a:pt x="573875" y="6075107"/>
                  <a:pt x="542131" y="6068758"/>
                </a:cubicBezTo>
                <a:cubicBezTo>
                  <a:pt x="500229" y="6060503"/>
                  <a:pt x="453566" y="6064948"/>
                  <a:pt x="409760" y="6064948"/>
                </a:cubicBezTo>
                <a:cubicBezTo>
                  <a:pt x="351351" y="6064948"/>
                  <a:pt x="292943" y="6064948"/>
                  <a:pt x="234534" y="6064948"/>
                </a:cubicBezTo>
                <a:cubicBezTo>
                  <a:pt x="182157" y="6065265"/>
                  <a:pt x="91053" y="6063678"/>
                  <a:pt x="91053" y="6063678"/>
                </a:cubicBezTo>
                <a:cubicBezTo>
                  <a:pt x="91053" y="6063678"/>
                  <a:pt x="8519" y="6088440"/>
                  <a:pt x="5344" y="6088123"/>
                </a:cubicBezTo>
                <a:cubicBezTo>
                  <a:pt x="3122" y="6076059"/>
                  <a:pt x="2170" y="6021138"/>
                  <a:pt x="16455" y="5990662"/>
                </a:cubicBezTo>
                <a:cubicBezTo>
                  <a:pt x="37406" y="5945899"/>
                  <a:pt x="69467" y="5896058"/>
                  <a:pt x="61848" y="5839549"/>
                </a:cubicBezTo>
                <a:cubicBezTo>
                  <a:pt x="54230" y="5778914"/>
                  <a:pt x="47246" y="5725897"/>
                  <a:pt x="46929" y="5663992"/>
                </a:cubicBezTo>
                <a:cubicBezTo>
                  <a:pt x="46929" y="5621452"/>
                  <a:pt x="53595" y="5577642"/>
                  <a:pt x="47881" y="5535419"/>
                </a:cubicBezTo>
                <a:cubicBezTo>
                  <a:pt x="44072" y="5506530"/>
                  <a:pt x="36136" y="5488752"/>
                  <a:pt x="35183" y="5459228"/>
                </a:cubicBezTo>
                <a:cubicBezTo>
                  <a:pt x="34231" y="5433196"/>
                  <a:pt x="30739" y="5415101"/>
                  <a:pt x="27565" y="5391291"/>
                </a:cubicBezTo>
                <a:cubicBezTo>
                  <a:pt x="22169" y="5348751"/>
                  <a:pt x="32327" y="5302084"/>
                  <a:pt x="28200" y="5259544"/>
                </a:cubicBezTo>
                <a:cubicBezTo>
                  <a:pt x="23121" y="5202083"/>
                  <a:pt x="7249" y="5145574"/>
                  <a:pt x="6614" y="5088431"/>
                </a:cubicBezTo>
                <a:cubicBezTo>
                  <a:pt x="5979" y="5038907"/>
                  <a:pt x="6614" y="4989383"/>
                  <a:pt x="6614" y="4939541"/>
                </a:cubicBezTo>
                <a:cubicBezTo>
                  <a:pt x="6614" y="4889064"/>
                  <a:pt x="18677" y="4854143"/>
                  <a:pt x="18359" y="4802714"/>
                </a:cubicBezTo>
                <a:cubicBezTo>
                  <a:pt x="18359" y="4750650"/>
                  <a:pt x="15820" y="4695729"/>
                  <a:pt x="27882" y="4646840"/>
                </a:cubicBezTo>
                <a:cubicBezTo>
                  <a:pt x="38675" y="4603665"/>
                  <a:pt x="36136" y="4554140"/>
                  <a:pt x="35183" y="4508108"/>
                </a:cubicBezTo>
                <a:cubicBezTo>
                  <a:pt x="34231" y="4465251"/>
                  <a:pt x="29470" y="4431917"/>
                  <a:pt x="33596" y="4389060"/>
                </a:cubicBezTo>
                <a:cubicBezTo>
                  <a:pt x="37723" y="4346520"/>
                  <a:pt x="35183" y="4302075"/>
                  <a:pt x="35183" y="4259217"/>
                </a:cubicBezTo>
                <a:cubicBezTo>
                  <a:pt x="35183" y="4183026"/>
                  <a:pt x="27882" y="4110009"/>
                  <a:pt x="27882" y="4034136"/>
                </a:cubicBezTo>
                <a:cubicBezTo>
                  <a:pt x="28200" y="3985564"/>
                  <a:pt x="20899" y="3941754"/>
                  <a:pt x="18994" y="3893499"/>
                </a:cubicBezTo>
                <a:cubicBezTo>
                  <a:pt x="17407" y="3850959"/>
                  <a:pt x="19947" y="3808737"/>
                  <a:pt x="20899" y="3766514"/>
                </a:cubicBezTo>
                <a:cubicBezTo>
                  <a:pt x="23121" y="3666513"/>
                  <a:pt x="18359" y="3566195"/>
                  <a:pt x="18359" y="3466511"/>
                </a:cubicBezTo>
                <a:cubicBezTo>
                  <a:pt x="18677" y="3413495"/>
                  <a:pt x="16137" y="3361114"/>
                  <a:pt x="25978" y="3310002"/>
                </a:cubicBezTo>
                <a:cubicBezTo>
                  <a:pt x="36453" y="3255398"/>
                  <a:pt x="49468" y="3212858"/>
                  <a:pt x="49468" y="3154128"/>
                </a:cubicBezTo>
                <a:cubicBezTo>
                  <a:pt x="49151" y="3097937"/>
                  <a:pt x="56769" y="3050635"/>
                  <a:pt x="48516" y="2997618"/>
                </a:cubicBezTo>
                <a:cubicBezTo>
                  <a:pt x="45342" y="2976031"/>
                  <a:pt x="39628" y="2959523"/>
                  <a:pt x="34866" y="2939523"/>
                </a:cubicBezTo>
                <a:cubicBezTo>
                  <a:pt x="30422" y="2922062"/>
                  <a:pt x="30104" y="2902379"/>
                  <a:pt x="26295" y="2883332"/>
                </a:cubicBezTo>
                <a:cubicBezTo>
                  <a:pt x="16455" y="2837299"/>
                  <a:pt x="20899" y="2785553"/>
                  <a:pt x="20899" y="2736981"/>
                </a:cubicBezTo>
                <a:cubicBezTo>
                  <a:pt x="20899" y="2684282"/>
                  <a:pt x="18042" y="2628726"/>
                  <a:pt x="27882" y="2578249"/>
                </a:cubicBezTo>
                <a:cubicBezTo>
                  <a:pt x="45342" y="2488090"/>
                  <a:pt x="27882" y="2396343"/>
                  <a:pt x="27882" y="2305548"/>
                </a:cubicBezTo>
                <a:cubicBezTo>
                  <a:pt x="27882" y="2260151"/>
                  <a:pt x="25660" y="2222691"/>
                  <a:pt x="15820" y="2180785"/>
                </a:cubicBezTo>
                <a:cubicBezTo>
                  <a:pt x="14233" y="2173801"/>
                  <a:pt x="8202" y="2170944"/>
                  <a:pt x="6297" y="2159198"/>
                </a:cubicBezTo>
                <a:cubicBezTo>
                  <a:pt x="5027" y="2151261"/>
                  <a:pt x="6614" y="2138245"/>
                  <a:pt x="6614" y="2129674"/>
                </a:cubicBezTo>
                <a:cubicBezTo>
                  <a:pt x="6614" y="2106817"/>
                  <a:pt x="6297" y="2083959"/>
                  <a:pt x="6614" y="2061102"/>
                </a:cubicBezTo>
                <a:cubicBezTo>
                  <a:pt x="6932" y="2009355"/>
                  <a:pt x="-7036" y="1968720"/>
                  <a:pt x="4709" y="1915069"/>
                </a:cubicBezTo>
                <a:cubicBezTo>
                  <a:pt x="10106" y="1890307"/>
                  <a:pt x="18359" y="1872846"/>
                  <a:pt x="18359" y="1846814"/>
                </a:cubicBezTo>
                <a:cubicBezTo>
                  <a:pt x="18359" y="1820782"/>
                  <a:pt x="9154" y="1803004"/>
                  <a:pt x="6297" y="1778242"/>
                </a:cubicBezTo>
                <a:cubicBezTo>
                  <a:pt x="1218" y="1735702"/>
                  <a:pt x="6614" y="1685225"/>
                  <a:pt x="6614" y="1642050"/>
                </a:cubicBezTo>
                <a:cubicBezTo>
                  <a:pt x="6614" y="1624907"/>
                  <a:pt x="3122" y="1599828"/>
                  <a:pt x="5979" y="1583320"/>
                </a:cubicBezTo>
                <a:cubicBezTo>
                  <a:pt x="10423" y="1559192"/>
                  <a:pt x="18677" y="1552843"/>
                  <a:pt x="18359" y="1524906"/>
                </a:cubicBezTo>
                <a:cubicBezTo>
                  <a:pt x="17407" y="1438557"/>
                  <a:pt x="21216" y="1353794"/>
                  <a:pt x="28200" y="1271571"/>
                </a:cubicBezTo>
                <a:cubicBezTo>
                  <a:pt x="30104" y="1247444"/>
                  <a:pt x="33279" y="1225856"/>
                  <a:pt x="35183" y="1203316"/>
                </a:cubicBezTo>
                <a:cubicBezTo>
                  <a:pt x="37088" y="1182046"/>
                  <a:pt x="31057" y="1156967"/>
                  <a:pt x="34549" y="1136331"/>
                </a:cubicBezTo>
                <a:cubicBezTo>
                  <a:pt x="38040" y="1116649"/>
                  <a:pt x="48198" y="1112204"/>
                  <a:pt x="48833" y="1085855"/>
                </a:cubicBezTo>
                <a:cubicBezTo>
                  <a:pt x="49468" y="1063950"/>
                  <a:pt x="49468" y="1041727"/>
                  <a:pt x="49468" y="1019822"/>
                </a:cubicBezTo>
                <a:cubicBezTo>
                  <a:pt x="49468" y="976647"/>
                  <a:pt x="49468" y="933790"/>
                  <a:pt x="49468" y="890615"/>
                </a:cubicBezTo>
                <a:cubicBezTo>
                  <a:pt x="49468" y="872837"/>
                  <a:pt x="51690" y="851567"/>
                  <a:pt x="48833" y="834424"/>
                </a:cubicBezTo>
                <a:cubicBezTo>
                  <a:pt x="45342" y="815376"/>
                  <a:pt x="37723" y="802360"/>
                  <a:pt x="34866" y="783630"/>
                </a:cubicBezTo>
                <a:cubicBezTo>
                  <a:pt x="31057" y="759820"/>
                  <a:pt x="35501" y="729979"/>
                  <a:pt x="35183" y="705216"/>
                </a:cubicBezTo>
                <a:cubicBezTo>
                  <a:pt x="34866" y="676327"/>
                  <a:pt x="40897" y="678549"/>
                  <a:pt x="47564" y="656644"/>
                </a:cubicBezTo>
                <a:cubicBezTo>
                  <a:pt x="58357" y="620454"/>
                  <a:pt x="57722" y="580136"/>
                  <a:pt x="65023" y="543945"/>
                </a:cubicBezTo>
                <a:cubicBezTo>
                  <a:pt x="73911" y="499818"/>
                  <a:pt x="86291" y="471881"/>
                  <a:pt x="85021" y="422674"/>
                </a:cubicBezTo>
                <a:cubicBezTo>
                  <a:pt x="83751" y="380451"/>
                  <a:pt x="78990" y="339499"/>
                  <a:pt x="78038" y="295371"/>
                </a:cubicBezTo>
                <a:cubicBezTo>
                  <a:pt x="77085" y="262990"/>
                  <a:pt x="73276" y="227752"/>
                  <a:pt x="62166" y="200132"/>
                </a:cubicBezTo>
                <a:cubicBezTo>
                  <a:pt x="56452" y="186164"/>
                  <a:pt x="50738" y="183624"/>
                  <a:pt x="47564" y="166481"/>
                </a:cubicBezTo>
                <a:cubicBezTo>
                  <a:pt x="44389" y="150291"/>
                  <a:pt x="46294" y="127433"/>
                  <a:pt x="46929" y="110608"/>
                </a:cubicBezTo>
                <a:cubicBezTo>
                  <a:pt x="47564" y="87115"/>
                  <a:pt x="49151" y="69020"/>
                  <a:pt x="54865" y="49337"/>
                </a:cubicBezTo>
                <a:cubicBezTo>
                  <a:pt x="56134" y="44258"/>
                  <a:pt x="57404" y="40131"/>
                  <a:pt x="58674" y="36004"/>
                </a:cubicBezTo>
                <a:cubicBezTo>
                  <a:pt x="112638" y="36004"/>
                  <a:pt x="166285" y="35369"/>
                  <a:pt x="219615" y="32194"/>
                </a:cubicBezTo>
                <a:cubicBezTo>
                  <a:pt x="260564" y="29972"/>
                  <a:pt x="284689" y="20131"/>
                  <a:pt x="322465" y="14734"/>
                </a:cubicBezTo>
                <a:cubicBezTo>
                  <a:pt x="342146" y="11877"/>
                  <a:pt x="368811" y="15051"/>
                  <a:pt x="388809" y="15051"/>
                </a:cubicBezTo>
                <a:cubicBezTo>
                  <a:pt x="456106" y="15051"/>
                  <a:pt x="506578" y="4575"/>
                  <a:pt x="571335" y="4575"/>
                </a:cubicBezTo>
                <a:cubicBezTo>
                  <a:pt x="624665" y="4575"/>
                  <a:pt x="677994" y="4575"/>
                  <a:pt x="731324" y="4575"/>
                </a:cubicBezTo>
                <a:cubicBezTo>
                  <a:pt x="853538" y="4575"/>
                  <a:pt x="976386" y="1718"/>
                  <a:pt x="1098282" y="4575"/>
                </a:cubicBezTo>
                <a:cubicBezTo>
                  <a:pt x="1129708" y="5210"/>
                  <a:pt x="1152246" y="12194"/>
                  <a:pt x="1181133" y="15369"/>
                </a:cubicBezTo>
                <a:cubicBezTo>
                  <a:pt x="1194465" y="16639"/>
                  <a:pt x="1210337" y="11877"/>
                  <a:pt x="1223352" y="14099"/>
                </a:cubicBezTo>
                <a:cubicBezTo>
                  <a:pt x="1237954" y="16956"/>
                  <a:pt x="1241129" y="31242"/>
                  <a:pt x="1252874" y="33464"/>
                </a:cubicBezTo>
                <a:cubicBezTo>
                  <a:pt x="1296997" y="41401"/>
                  <a:pt x="1366199" y="35369"/>
                  <a:pt x="1412862" y="36004"/>
                </a:cubicBezTo>
                <a:cubicBezTo>
                  <a:pt x="1889336" y="39813"/>
                  <a:pt x="2366127" y="30924"/>
                  <a:pt x="2841966" y="32512"/>
                </a:cubicBezTo>
                <a:cubicBezTo>
                  <a:pt x="2901644" y="32512"/>
                  <a:pt x="2936245" y="14734"/>
                  <a:pt x="2995606" y="15051"/>
                </a:cubicBezTo>
                <a:cubicBezTo>
                  <a:pt x="3047348" y="15369"/>
                  <a:pt x="3098773" y="15051"/>
                  <a:pt x="3150515" y="15051"/>
                </a:cubicBezTo>
                <a:cubicBezTo>
                  <a:pt x="3150515" y="15051"/>
                  <a:pt x="3150515" y="15051"/>
                  <a:pt x="3519377" y="15051"/>
                </a:cubicBezTo>
                <a:cubicBezTo>
                  <a:pt x="3677461" y="15051"/>
                  <a:pt x="3841973" y="-3877"/>
                  <a:pt x="4003003" y="721"/>
                </a:cubicBezTo>
                <a:close/>
              </a:path>
            </a:pathLst>
          </a:custGeom>
          <a:noFill/>
          <a:ln>
            <a:noFill/>
          </a:ln>
        </p:spPr>
      </p:pic>
      <p:pic>
        <p:nvPicPr>
          <p:cNvPr id="16" name="Afbeelding 15">
            <a:hlinkClick r:id="rId2"/>
            <a:extLst>
              <a:ext uri="{FF2B5EF4-FFF2-40B4-BE49-F238E27FC236}">
                <a16:creationId xmlns:a16="http://schemas.microsoft.com/office/drawing/2014/main" id="{38E18C9F-03AA-33C1-A76E-6409EF47D536}"/>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a:ext>
            </a:extLst>
          </a:blip>
          <a:stretch>
            <a:fillRect/>
          </a:stretch>
        </p:blipFill>
        <p:spPr>
          <a:xfrm>
            <a:off x="5571978" y="5542669"/>
            <a:ext cx="1048043" cy="1048043"/>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7515486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60A2730-A494-CD24-B39D-17735F231BE3}"/>
              </a:ext>
            </a:extLst>
          </p:cNvPr>
          <p:cNvPicPr>
            <a:picLocks noGrp="1" noRot="1" noChangeAspect="1" noMove="1" noResize="1" noEditPoints="1" noAdjustHandles="1" noChangeArrowheads="1" noChangeShapeType="1" noCrop="1"/>
          </p:cNvPicPr>
          <p:nvPr/>
        </p:nvPicPr>
        <p:blipFill rotWithShape="1">
          <a:blip r:embed="rId2" cstate="email">
            <a:extLst>
              <a:ext uri="{28A0092B-C50C-407E-A947-70E740481C1C}">
                <a14:useLocalDpi xmlns:a14="http://schemas.microsoft.com/office/drawing/2010/main"/>
              </a:ext>
            </a:extLst>
          </a:blip>
          <a:srcRect/>
          <a:stretch/>
        </p:blipFill>
        <p:spPr>
          <a:xfrm>
            <a:off x="0" y="-359764"/>
            <a:ext cx="12192000" cy="7217765"/>
          </a:xfrm>
          <a:prstGeom prst="rect">
            <a:avLst/>
          </a:prstGeom>
        </p:spPr>
      </p:pic>
      <p:sp>
        <p:nvSpPr>
          <p:cNvPr id="2" name="Rectangle 1">
            <a:extLst>
              <a:ext uri="{FF2B5EF4-FFF2-40B4-BE49-F238E27FC236}">
                <a16:creationId xmlns:a16="http://schemas.microsoft.com/office/drawing/2014/main" id="{B9C65628-D29E-4125-D884-590A29E7085B}"/>
              </a:ext>
            </a:extLst>
          </p:cNvPr>
          <p:cNvSpPr>
            <a:spLocks noGrp="1" noRot="1" noMove="1" noResize="1" noEditPoints="1" noAdjustHandles="1" noChangeArrowheads="1" noChangeShapeType="1"/>
          </p:cNvSpPr>
          <p:nvPr/>
        </p:nvSpPr>
        <p:spPr>
          <a:xfrm>
            <a:off x="444500" y="3352397"/>
            <a:ext cx="11277808" cy="3505603"/>
          </a:xfrm>
          <a:prstGeom prst="rect">
            <a:avLst/>
          </a:prstGeom>
          <a:solidFill>
            <a:srgbClr val="FDB01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a:extLst>
              <a:ext uri="{FF2B5EF4-FFF2-40B4-BE49-F238E27FC236}">
                <a16:creationId xmlns:a16="http://schemas.microsoft.com/office/drawing/2014/main" id="{AC33F473-448E-C302-3407-D9951EB93107}"/>
              </a:ext>
            </a:extLst>
          </p:cNvPr>
          <p:cNvPicPr>
            <a:picLocks noGrp="1" noRot="1" noChangeAspect="1" noMove="1" noResize="1" noEditPoints="1" noAdjustHandles="1" noChangeArrowheads="1" noChangeShapeType="1" noCrop="1"/>
          </p:cNvPicPr>
          <p:nvPr/>
        </p:nvPicPr>
        <p:blipFill>
          <a:blip>
            <a:extLst>
              <a:ext uri="{96DAC541-7B7A-43D3-8B79-37D633B846F1}">
                <asvg:svgBlip xmlns:asvg="http://schemas.microsoft.com/office/drawing/2016/SVG/main" r:embed="rId3"/>
              </a:ext>
            </a:extLst>
          </a:blip>
          <a:stretch>
            <a:fillRect/>
          </a:stretch>
        </p:blipFill>
        <p:spPr>
          <a:xfrm>
            <a:off x="10926703" y="324808"/>
            <a:ext cx="1043748" cy="794055"/>
          </a:xfrm>
          <a:prstGeom prst="rect">
            <a:avLst/>
          </a:prstGeom>
        </p:spPr>
      </p:pic>
      <p:grpSp>
        <p:nvGrpSpPr>
          <p:cNvPr id="18" name="Groep 17">
            <a:extLst>
              <a:ext uri="{FF2B5EF4-FFF2-40B4-BE49-F238E27FC236}">
                <a16:creationId xmlns:a16="http://schemas.microsoft.com/office/drawing/2014/main" id="{485C3706-41DB-8FF8-A280-1E0851AF4B38}"/>
              </a:ext>
            </a:extLst>
          </p:cNvPr>
          <p:cNvGrpSpPr>
            <a:grpSpLocks noGrp="1" noUngrp="1" noRot="1" noMove="1" noResize="1"/>
          </p:cNvGrpSpPr>
          <p:nvPr/>
        </p:nvGrpSpPr>
        <p:grpSpPr>
          <a:xfrm>
            <a:off x="709304" y="3495429"/>
            <a:ext cx="7640215" cy="3074999"/>
            <a:chOff x="709304" y="3495429"/>
            <a:chExt cx="7640215" cy="3074999"/>
          </a:xfrm>
        </p:grpSpPr>
        <p:sp>
          <p:nvSpPr>
            <p:cNvPr id="3" name="TextBox 2">
              <a:extLst>
                <a:ext uri="{FF2B5EF4-FFF2-40B4-BE49-F238E27FC236}">
                  <a16:creationId xmlns:a16="http://schemas.microsoft.com/office/drawing/2014/main" id="{0138092E-FC62-1CC4-534C-2C4A64912D6A}"/>
                </a:ext>
              </a:extLst>
            </p:cNvPr>
            <p:cNvSpPr txBox="1">
              <a:spLocks noGrp="1" noRot="1" noMove="1" noResize="1" noEditPoints="1" noAdjustHandles="1" noChangeArrowheads="1" noChangeShapeType="1"/>
            </p:cNvSpPr>
            <p:nvPr/>
          </p:nvSpPr>
          <p:spPr>
            <a:xfrm>
              <a:off x="709304" y="4467629"/>
              <a:ext cx="6800768" cy="584775"/>
            </a:xfrm>
            <a:prstGeom prst="rect">
              <a:avLst/>
            </a:prstGeom>
            <a:noFill/>
          </p:spPr>
          <p:txBody>
            <a:bodyPr wrap="square" rtlCol="0">
              <a:spAutoFit/>
            </a:bodyPr>
            <a:lstStyle/>
            <a:p>
              <a:r>
                <a:rPr lang="en-GB" sz="1600" b="1" dirty="0">
                  <a:solidFill>
                    <a:schemeClr val="bg1"/>
                  </a:solidFill>
                  <a:latin typeface="Kanit Black" pitchFamily="2" charset="-34"/>
                  <a:ea typeface="Aptos" panose="020B0004020202020204" pitchFamily="34" charset="0"/>
                  <a:cs typeface="Kanit Black" pitchFamily="2" charset="-34"/>
                </a:rPr>
                <a:t>1 MILJOEN HANDTEKENINGEN ALS ROEP NAAR </a:t>
              </a:r>
              <a:br>
                <a:rPr lang="en-GB" sz="1600" b="1" dirty="0">
                  <a:solidFill>
                    <a:schemeClr val="bg1"/>
                  </a:solidFill>
                  <a:latin typeface="Kanit Black" pitchFamily="2" charset="-34"/>
                  <a:ea typeface="Aptos" panose="020B0004020202020204" pitchFamily="34" charset="0"/>
                  <a:cs typeface="Kanit Black" pitchFamily="2" charset="-34"/>
                </a:rPr>
              </a:br>
              <a:r>
                <a:rPr lang="en-GB" sz="1600" b="1" dirty="0">
                  <a:solidFill>
                    <a:schemeClr val="bg1"/>
                  </a:solidFill>
                  <a:latin typeface="Kanit Black" pitchFamily="2" charset="-34"/>
                  <a:ea typeface="Aptos" panose="020B0004020202020204" pitchFamily="34" charset="0"/>
                  <a:cs typeface="Kanit Black" pitchFamily="2" charset="-34"/>
                </a:rPr>
                <a:t>REGERINGSLEIDERS EN OVERHEDEN</a:t>
              </a:r>
              <a:endParaRPr lang="en-GB" sz="1600" b="1" kern="100" dirty="0">
                <a:solidFill>
                  <a:schemeClr val="bg1"/>
                </a:solidFill>
                <a:effectLst/>
                <a:latin typeface="Kanit Black" pitchFamily="2" charset="-34"/>
                <a:ea typeface="Aptos" panose="020B0004020202020204" pitchFamily="34" charset="0"/>
                <a:cs typeface="Kanit Black" pitchFamily="2" charset="-34"/>
              </a:endParaRPr>
            </a:p>
          </p:txBody>
        </p:sp>
        <p:pic>
          <p:nvPicPr>
            <p:cNvPr id="13" name="Afbeelding 12">
              <a:extLst>
                <a:ext uri="{FF2B5EF4-FFF2-40B4-BE49-F238E27FC236}">
                  <a16:creationId xmlns:a16="http://schemas.microsoft.com/office/drawing/2014/main" id="{29C511D3-9955-8A89-AA78-035417948915}"/>
                </a:ext>
              </a:extLst>
            </p:cNvPr>
            <p:cNvPicPr>
              <a:picLocks noGrp="1" noRot="1" noChangeAspect="1" noMove="1" noResize="1" noEditPoints="1" noAdjustHandles="1" noChangeArrowheads="1" noChangeShapeType="1" noCrop="1"/>
            </p:cNvPicPr>
            <p:nvPr/>
          </p:nvPicPr>
          <p:blipFill>
            <a:blip r:embed="rId4" cstate="email">
              <a:extLst>
                <a:ext uri="{28A0092B-C50C-407E-A947-70E740481C1C}">
                  <a14:useLocalDpi xmlns:a14="http://schemas.microsoft.com/office/drawing/2010/main"/>
                </a:ext>
              </a:extLst>
            </a:blip>
            <a:srcRect/>
            <a:stretch/>
          </p:blipFill>
          <p:spPr>
            <a:xfrm>
              <a:off x="6733734" y="4469374"/>
              <a:ext cx="1169233" cy="1555230"/>
            </a:xfrm>
            <a:prstGeom prst="rect">
              <a:avLst/>
            </a:prstGeom>
          </p:spPr>
        </p:pic>
        <p:sp>
          <p:nvSpPr>
            <p:cNvPr id="14" name="TextBox 2">
              <a:extLst>
                <a:ext uri="{FF2B5EF4-FFF2-40B4-BE49-F238E27FC236}">
                  <a16:creationId xmlns:a16="http://schemas.microsoft.com/office/drawing/2014/main" id="{CCBC5E27-8DB5-A09F-ACDC-41FD4F0F12B0}"/>
                </a:ext>
              </a:extLst>
            </p:cNvPr>
            <p:cNvSpPr txBox="1">
              <a:spLocks noGrp="1" noRot="1" noMove="1" noResize="1" noEditPoints="1" noAdjustHandles="1" noChangeArrowheads="1" noChangeShapeType="1"/>
            </p:cNvSpPr>
            <p:nvPr/>
          </p:nvSpPr>
          <p:spPr>
            <a:xfrm>
              <a:off x="709304" y="3495429"/>
              <a:ext cx="7640215" cy="1015663"/>
            </a:xfrm>
            <a:prstGeom prst="rect">
              <a:avLst/>
            </a:prstGeom>
            <a:noFill/>
          </p:spPr>
          <p:txBody>
            <a:bodyPr wrap="square" rtlCol="0">
              <a:spAutoFit/>
            </a:bodyPr>
            <a:lstStyle/>
            <a:p>
              <a:r>
                <a:rPr lang="en-GB" sz="6000" b="1" dirty="0">
                  <a:effectLst/>
                  <a:latin typeface="Kanit Black" pitchFamily="2" charset="-34"/>
                  <a:ea typeface="Aptos" panose="020B0004020202020204" pitchFamily="34" charset="0"/>
                  <a:cs typeface="Kanit Black" pitchFamily="2" charset="-34"/>
                </a:rPr>
                <a:t>TEKEN DE PETITIE</a:t>
              </a:r>
              <a:endParaRPr lang="en-GB" sz="6000" b="1" kern="100" dirty="0">
                <a:effectLst/>
                <a:latin typeface="Kanit Black" pitchFamily="2" charset="-34"/>
                <a:ea typeface="Aptos" panose="020B0004020202020204" pitchFamily="34" charset="0"/>
                <a:cs typeface="Kanit Black" pitchFamily="2" charset="-34"/>
              </a:endParaRPr>
            </a:p>
          </p:txBody>
        </p:sp>
        <p:sp>
          <p:nvSpPr>
            <p:cNvPr id="15" name="TextBox 2">
              <a:extLst>
                <a:ext uri="{FF2B5EF4-FFF2-40B4-BE49-F238E27FC236}">
                  <a16:creationId xmlns:a16="http://schemas.microsoft.com/office/drawing/2014/main" id="{FA37BF1A-DD06-A289-E222-943EE520BCF7}"/>
                </a:ext>
              </a:extLst>
            </p:cNvPr>
            <p:cNvSpPr txBox="1">
              <a:spLocks noGrp="1" noRot="1" noMove="1" noResize="1" noEditPoints="1" noAdjustHandles="1" noChangeArrowheads="1" noChangeShapeType="1"/>
            </p:cNvSpPr>
            <p:nvPr/>
          </p:nvSpPr>
          <p:spPr>
            <a:xfrm>
              <a:off x="791514" y="5246989"/>
              <a:ext cx="6111456" cy="1323439"/>
            </a:xfrm>
            <a:prstGeom prst="rect">
              <a:avLst/>
            </a:prstGeom>
            <a:noFill/>
          </p:spPr>
          <p:txBody>
            <a:bodyPr wrap="square" rtlCol="0">
              <a:spAutoFit/>
            </a:bodyPr>
            <a:lstStyle/>
            <a:p>
              <a:r>
                <a:rPr lang="en-GB" sz="1600" dirty="0">
                  <a:effectLst/>
                  <a:ea typeface="Aptos" panose="020B0004020202020204" pitchFamily="34" charset="0"/>
                  <a:cs typeface="Kanit Black" pitchFamily="2" charset="-34"/>
                </a:rPr>
                <a:t>16,2 </a:t>
              </a:r>
              <a:r>
                <a:rPr lang="en-GB" sz="1600" dirty="0" err="1">
                  <a:effectLst/>
                  <a:ea typeface="Aptos" panose="020B0004020202020204" pitchFamily="34" charset="0"/>
                  <a:cs typeface="Kanit Black" pitchFamily="2" charset="-34"/>
                </a:rPr>
                <a:t>miljoen</a:t>
              </a:r>
              <a:r>
                <a:rPr lang="en-GB" sz="1600" dirty="0">
                  <a:effectLst/>
                  <a:ea typeface="Aptos" panose="020B0004020202020204" pitchFamily="34" charset="0"/>
                  <a:cs typeface="Kanit Black" pitchFamily="2" charset="-34"/>
                </a:rPr>
                <a:t> </a:t>
              </a:r>
              <a:r>
                <a:rPr lang="en-GB" sz="1600" dirty="0" err="1">
                  <a:effectLst/>
                  <a:ea typeface="Aptos" panose="020B0004020202020204" pitchFamily="34" charset="0"/>
                  <a:cs typeface="Kanit Black" pitchFamily="2" charset="-34"/>
                </a:rPr>
                <a:t>christenen</a:t>
              </a:r>
              <a:r>
                <a:rPr lang="en-GB" sz="1600" dirty="0">
                  <a:effectLst/>
                  <a:ea typeface="Aptos" panose="020B0004020202020204" pitchFamily="34" charset="0"/>
                  <a:cs typeface="Kanit Black" pitchFamily="2" charset="-34"/>
                </a:rPr>
                <a:t> in Afrika </a:t>
              </a:r>
              <a:r>
                <a:rPr lang="en-GB" sz="1600" dirty="0" err="1">
                  <a:effectLst/>
                  <a:ea typeface="Aptos" panose="020B0004020202020204" pitchFamily="34" charset="0"/>
                  <a:cs typeface="Kanit Black" pitchFamily="2" charset="-34"/>
                </a:rPr>
                <a:t>zijn</a:t>
              </a:r>
              <a:r>
                <a:rPr lang="en-GB" sz="1600" dirty="0">
                  <a:effectLst/>
                  <a:ea typeface="Aptos" panose="020B0004020202020204" pitchFamily="34" charset="0"/>
                  <a:cs typeface="Kanit Black" pitchFamily="2" charset="-34"/>
                </a:rPr>
                <a:t> </a:t>
              </a:r>
              <a:r>
                <a:rPr lang="en-GB" sz="1600" dirty="0" err="1">
                  <a:effectLst/>
                  <a:ea typeface="Aptos" panose="020B0004020202020204" pitchFamily="34" charset="0"/>
                  <a:cs typeface="Kanit Black" pitchFamily="2" charset="-34"/>
                </a:rPr>
                <a:t>gevlucht</a:t>
              </a:r>
              <a:r>
                <a:rPr lang="en-GB" sz="1600" dirty="0">
                  <a:effectLst/>
                  <a:ea typeface="Aptos" panose="020B0004020202020204" pitchFamily="34" charset="0"/>
                  <a:cs typeface="Kanit Black" pitchFamily="2" charset="-34"/>
                </a:rPr>
                <a:t> </a:t>
              </a:r>
              <a:r>
                <a:rPr lang="en-GB" sz="1600" dirty="0" err="1">
                  <a:effectLst/>
                  <a:ea typeface="Aptos" panose="020B0004020202020204" pitchFamily="34" charset="0"/>
                  <a:cs typeface="Kanit Black" pitchFamily="2" charset="-34"/>
                </a:rPr>
                <a:t>voor</a:t>
              </a:r>
              <a:r>
                <a:rPr lang="en-GB" sz="1600" dirty="0">
                  <a:effectLst/>
                  <a:ea typeface="Aptos" panose="020B0004020202020204" pitchFamily="34" charset="0"/>
                  <a:cs typeface="Kanit Black" pitchFamily="2" charset="-34"/>
                </a:rPr>
                <a:t> </a:t>
              </a:r>
              <a:r>
                <a:rPr lang="en-GB" sz="1600" dirty="0" err="1">
                  <a:effectLst/>
                  <a:ea typeface="Aptos" panose="020B0004020202020204" pitchFamily="34" charset="0"/>
                  <a:cs typeface="Kanit Black" pitchFamily="2" charset="-34"/>
                </a:rPr>
                <a:t>geweld</a:t>
              </a:r>
              <a:r>
                <a:rPr lang="en-GB" sz="1600" dirty="0">
                  <a:effectLst/>
                  <a:ea typeface="Aptos" panose="020B0004020202020204" pitchFamily="34" charset="0"/>
                  <a:cs typeface="Kanit Black" pitchFamily="2" charset="-34"/>
                </a:rPr>
                <a:t>. </a:t>
              </a:r>
              <a:r>
                <a:rPr lang="en-GB" sz="1600" dirty="0" err="1">
                  <a:effectLst/>
                  <a:ea typeface="Aptos" panose="020B0004020202020204" pitchFamily="34" charset="0"/>
                  <a:cs typeface="Kanit Black" pitchFamily="2" charset="-34"/>
                </a:rPr>
                <a:t>Niemand</a:t>
              </a:r>
              <a:r>
                <a:rPr lang="en-GB" sz="1600" dirty="0">
                  <a:effectLst/>
                  <a:ea typeface="Aptos" panose="020B0004020202020204" pitchFamily="34" charset="0"/>
                  <a:cs typeface="Kanit Black" pitchFamily="2" charset="-34"/>
                </a:rPr>
                <a:t> </a:t>
              </a:r>
              <a:r>
                <a:rPr lang="en-GB" sz="1600" dirty="0" err="1">
                  <a:effectLst/>
                  <a:ea typeface="Aptos" panose="020B0004020202020204" pitchFamily="34" charset="0"/>
                  <a:cs typeface="Kanit Black" pitchFamily="2" charset="-34"/>
                </a:rPr>
                <a:t>praat</a:t>
              </a:r>
              <a:r>
                <a:rPr lang="en-GB" sz="1600" dirty="0">
                  <a:effectLst/>
                  <a:ea typeface="Aptos" panose="020B0004020202020204" pitchFamily="34" charset="0"/>
                  <a:cs typeface="Kanit Black" pitchFamily="2" charset="-34"/>
                </a:rPr>
                <a:t> </a:t>
              </a:r>
              <a:r>
                <a:rPr lang="en-GB" sz="1600" dirty="0" err="1">
                  <a:effectLst/>
                  <a:ea typeface="Aptos" panose="020B0004020202020204" pitchFamily="34" charset="0"/>
                  <a:cs typeface="Kanit Black" pitchFamily="2" charset="-34"/>
                </a:rPr>
                <a:t>erover</a:t>
              </a:r>
              <a:r>
                <a:rPr lang="en-GB" sz="1600" dirty="0">
                  <a:effectLst/>
                  <a:ea typeface="Aptos" panose="020B0004020202020204" pitchFamily="34" charset="0"/>
                  <a:cs typeface="Kanit Black" pitchFamily="2" charset="-34"/>
                </a:rPr>
                <a:t>. </a:t>
              </a:r>
              <a:r>
                <a:rPr lang="en-GB" sz="1600" dirty="0" err="1">
                  <a:effectLst/>
                  <a:ea typeface="Aptos" panose="020B0004020202020204" pitchFamily="34" charset="0"/>
                  <a:cs typeface="Kanit Black" pitchFamily="2" charset="-34"/>
                </a:rPr>
                <a:t>Breek</a:t>
              </a:r>
              <a:r>
                <a:rPr lang="en-GB" sz="1600" dirty="0">
                  <a:effectLst/>
                  <a:ea typeface="Aptos" panose="020B0004020202020204" pitchFamily="34" charset="0"/>
                  <a:cs typeface="Kanit Black" pitchFamily="2" charset="-34"/>
                </a:rPr>
                <a:t> de </a:t>
              </a:r>
              <a:r>
                <a:rPr lang="en-GB" sz="1600" dirty="0" err="1">
                  <a:effectLst/>
                  <a:ea typeface="Aptos" panose="020B0004020202020204" pitchFamily="34" charset="0"/>
                  <a:cs typeface="Kanit Black" pitchFamily="2" charset="-34"/>
                </a:rPr>
                <a:t>stilte</a:t>
              </a:r>
              <a:r>
                <a:rPr lang="en-GB" sz="1600" dirty="0">
                  <a:effectLst/>
                  <a:ea typeface="Aptos" panose="020B0004020202020204" pitchFamily="34" charset="0"/>
                  <a:cs typeface="Kanit Black" pitchFamily="2" charset="-34"/>
                </a:rPr>
                <a:t> met </a:t>
              </a:r>
              <a:r>
                <a:rPr lang="en-GB" sz="1600" dirty="0" err="1">
                  <a:effectLst/>
                  <a:ea typeface="Aptos" panose="020B0004020202020204" pitchFamily="34" charset="0"/>
                  <a:cs typeface="Kanit Black" pitchFamily="2" charset="-34"/>
                </a:rPr>
                <a:t>jouw</a:t>
              </a:r>
              <a:r>
                <a:rPr lang="en-GB" sz="1600" dirty="0">
                  <a:effectLst/>
                  <a:ea typeface="Aptos" panose="020B0004020202020204" pitchFamily="34" charset="0"/>
                  <a:cs typeface="Kanit Black" pitchFamily="2" charset="-34"/>
                </a:rPr>
                <a:t> </a:t>
              </a:r>
              <a:r>
                <a:rPr lang="en-GB" sz="1600" dirty="0" err="1">
                  <a:effectLst/>
                  <a:ea typeface="Aptos" panose="020B0004020202020204" pitchFamily="34" charset="0"/>
                  <a:cs typeface="Kanit Black" pitchFamily="2" charset="-34"/>
                </a:rPr>
                <a:t>handtekening</a:t>
              </a:r>
              <a:r>
                <a:rPr lang="en-GB" sz="1600" dirty="0">
                  <a:effectLst/>
                  <a:ea typeface="Aptos" panose="020B0004020202020204" pitchFamily="34" charset="0"/>
                  <a:cs typeface="Kanit Black" pitchFamily="2" charset="-34"/>
                </a:rPr>
                <a:t> </a:t>
              </a:r>
              <a:r>
                <a:rPr lang="en-GB" sz="1600" dirty="0" err="1">
                  <a:effectLst/>
                  <a:ea typeface="Aptos" panose="020B0004020202020204" pitchFamily="34" charset="0"/>
                  <a:cs typeface="Kanit Black" pitchFamily="2" charset="-34"/>
                </a:rPr>
                <a:t>voor</a:t>
              </a:r>
              <a:r>
                <a:rPr lang="en-GB" sz="1600" dirty="0">
                  <a:effectLst/>
                  <a:ea typeface="Aptos" panose="020B0004020202020204" pitchFamily="34" charset="0"/>
                  <a:cs typeface="Kanit Black" pitchFamily="2" charset="-34"/>
                </a:rPr>
                <a:t>:</a:t>
              </a:r>
            </a:p>
            <a:p>
              <a:pPr marL="285750" indent="-285750">
                <a:buFont typeface="Wingdings" panose="05000000000000000000" pitchFamily="2" charset="2"/>
                <a:buChar char="ü"/>
              </a:pPr>
              <a:r>
                <a:rPr lang="en-GB" sz="1600" b="1" kern="100" dirty="0" err="1">
                  <a:effectLst/>
                  <a:ea typeface="Aptos" panose="020B0004020202020204" pitchFamily="34" charset="0"/>
                  <a:cs typeface="Kanit Black" pitchFamily="2" charset="-34"/>
                </a:rPr>
                <a:t>Bescherming</a:t>
              </a:r>
              <a:r>
                <a:rPr lang="en-GB" sz="1600" kern="100" dirty="0">
                  <a:effectLst/>
                  <a:ea typeface="Aptos" panose="020B0004020202020204" pitchFamily="34" charset="0"/>
                  <a:cs typeface="Kanit Black" pitchFamily="2" charset="-34"/>
                </a:rPr>
                <a:t> </a:t>
              </a:r>
              <a:r>
                <a:rPr lang="en-GB" sz="1600" kern="100" dirty="0" err="1">
                  <a:effectLst/>
                  <a:ea typeface="Aptos" panose="020B0004020202020204" pitchFamily="34" charset="0"/>
                  <a:cs typeface="Kanit Black" pitchFamily="2" charset="-34"/>
                </a:rPr>
                <a:t>tegen</a:t>
              </a:r>
              <a:r>
                <a:rPr lang="en-GB" sz="1600" kern="100" dirty="0">
                  <a:effectLst/>
                  <a:ea typeface="Aptos" panose="020B0004020202020204" pitchFamily="34" charset="0"/>
                  <a:cs typeface="Kanit Black" pitchFamily="2" charset="-34"/>
                </a:rPr>
                <a:t> </a:t>
              </a:r>
              <a:r>
                <a:rPr lang="en-GB" sz="1600" kern="100" dirty="0" err="1">
                  <a:effectLst/>
                  <a:ea typeface="Aptos" panose="020B0004020202020204" pitchFamily="34" charset="0"/>
                  <a:cs typeface="Kanit Black" pitchFamily="2" charset="-34"/>
                </a:rPr>
                <a:t>gewelddadige</a:t>
              </a:r>
              <a:r>
                <a:rPr lang="en-GB" sz="1600" kern="100" dirty="0">
                  <a:effectLst/>
                  <a:ea typeface="Aptos" panose="020B0004020202020204" pitchFamily="34" charset="0"/>
                  <a:cs typeface="Kanit Black" pitchFamily="2" charset="-34"/>
                </a:rPr>
                <a:t> </a:t>
              </a:r>
              <a:r>
                <a:rPr lang="en-GB" sz="1600" kern="100" dirty="0" err="1">
                  <a:effectLst/>
                  <a:ea typeface="Aptos" panose="020B0004020202020204" pitchFamily="34" charset="0"/>
                  <a:cs typeface="Kanit Black" pitchFamily="2" charset="-34"/>
                </a:rPr>
                <a:t>militante</a:t>
              </a:r>
              <a:r>
                <a:rPr lang="en-GB" sz="1600" kern="100" dirty="0">
                  <a:effectLst/>
                  <a:ea typeface="Aptos" panose="020B0004020202020204" pitchFamily="34" charset="0"/>
                  <a:cs typeface="Kanit Black" pitchFamily="2" charset="-34"/>
                </a:rPr>
                <a:t> </a:t>
              </a:r>
              <a:r>
                <a:rPr lang="en-GB" sz="1600" kern="100" dirty="0" err="1">
                  <a:effectLst/>
                  <a:ea typeface="Aptos" panose="020B0004020202020204" pitchFamily="34" charset="0"/>
                  <a:cs typeface="Kanit Black" pitchFamily="2" charset="-34"/>
                </a:rPr>
                <a:t>aanvallen</a:t>
              </a:r>
              <a:endParaRPr lang="en-GB" sz="1600" kern="100" dirty="0">
                <a:effectLst/>
                <a:ea typeface="Aptos" panose="020B0004020202020204" pitchFamily="34" charset="0"/>
                <a:cs typeface="Kanit Black" pitchFamily="2" charset="-34"/>
              </a:endParaRPr>
            </a:p>
            <a:p>
              <a:pPr marL="285750" indent="-285750">
                <a:buFont typeface="Wingdings" panose="05000000000000000000" pitchFamily="2" charset="2"/>
                <a:buChar char="ü"/>
              </a:pPr>
              <a:r>
                <a:rPr lang="en-GB" sz="1600" b="1" kern="100" dirty="0" err="1">
                  <a:effectLst/>
                  <a:ea typeface="Aptos" panose="020B0004020202020204" pitchFamily="34" charset="0"/>
                  <a:cs typeface="Kanit Black" pitchFamily="2" charset="-34"/>
                </a:rPr>
                <a:t>Gerechtigheid</a:t>
              </a:r>
              <a:r>
                <a:rPr lang="en-GB" sz="1600" kern="100" dirty="0">
                  <a:effectLst/>
                  <a:ea typeface="Aptos" panose="020B0004020202020204" pitchFamily="34" charset="0"/>
                  <a:cs typeface="Kanit Black" pitchFamily="2" charset="-34"/>
                </a:rPr>
                <a:t> door </a:t>
              </a:r>
              <a:r>
                <a:rPr lang="en-GB" sz="1600" kern="100" dirty="0" err="1">
                  <a:effectLst/>
                  <a:ea typeface="Aptos" panose="020B0004020202020204" pitchFamily="34" charset="0"/>
                  <a:cs typeface="Kanit Black" pitchFamily="2" charset="-34"/>
                </a:rPr>
                <a:t>eerlijke</a:t>
              </a:r>
              <a:r>
                <a:rPr lang="en-GB" sz="1600" kern="100" dirty="0">
                  <a:effectLst/>
                  <a:ea typeface="Aptos" panose="020B0004020202020204" pitchFamily="34" charset="0"/>
                  <a:cs typeface="Kanit Black" pitchFamily="2" charset="-34"/>
                </a:rPr>
                <a:t> </a:t>
              </a:r>
              <a:r>
                <a:rPr lang="en-GB" sz="1600" kern="100" dirty="0" err="1">
                  <a:effectLst/>
                  <a:ea typeface="Aptos" panose="020B0004020202020204" pitchFamily="34" charset="0"/>
                  <a:cs typeface="Kanit Black" pitchFamily="2" charset="-34"/>
                </a:rPr>
                <a:t>rechtsvervolging</a:t>
              </a:r>
              <a:r>
                <a:rPr lang="en-GB" sz="1600" kern="100" dirty="0">
                  <a:effectLst/>
                  <a:ea typeface="Aptos" panose="020B0004020202020204" pitchFamily="34" charset="0"/>
                  <a:cs typeface="Kanit Black" pitchFamily="2" charset="-34"/>
                </a:rPr>
                <a:t> van de </a:t>
              </a:r>
              <a:r>
                <a:rPr lang="en-GB" sz="1600" kern="100" dirty="0" err="1">
                  <a:effectLst/>
                  <a:ea typeface="Aptos" panose="020B0004020202020204" pitchFamily="34" charset="0"/>
                  <a:cs typeface="Kanit Black" pitchFamily="2" charset="-34"/>
                </a:rPr>
                <a:t>aanvallers</a:t>
              </a:r>
              <a:r>
                <a:rPr lang="en-GB" sz="1600" kern="100" dirty="0">
                  <a:effectLst/>
                  <a:ea typeface="Aptos" panose="020B0004020202020204" pitchFamily="34" charset="0"/>
                  <a:cs typeface="Kanit Black" pitchFamily="2" charset="-34"/>
                </a:rPr>
                <a:t>.</a:t>
              </a:r>
            </a:p>
            <a:p>
              <a:pPr marL="285750" indent="-285750">
                <a:buFont typeface="Wingdings" panose="05000000000000000000" pitchFamily="2" charset="2"/>
                <a:buChar char="ü"/>
              </a:pPr>
              <a:r>
                <a:rPr lang="en-GB" sz="1600" b="1" kern="100" dirty="0" err="1">
                  <a:ea typeface="Aptos" panose="020B0004020202020204" pitchFamily="34" charset="0"/>
                  <a:cs typeface="Kanit Black" pitchFamily="2" charset="-34"/>
                </a:rPr>
                <a:t>Herstel</a:t>
              </a:r>
              <a:r>
                <a:rPr lang="en-GB" sz="1600" kern="100" dirty="0">
                  <a:ea typeface="Aptos" panose="020B0004020202020204" pitchFamily="34" charset="0"/>
                  <a:cs typeface="Kanit Black" pitchFamily="2" charset="-34"/>
                </a:rPr>
                <a:t> </a:t>
              </a:r>
              <a:r>
                <a:rPr lang="en-GB" sz="1600" kern="100" dirty="0" err="1">
                  <a:ea typeface="Aptos" panose="020B0004020202020204" pitchFamily="34" charset="0"/>
                  <a:cs typeface="Kanit Black" pitchFamily="2" charset="-34"/>
                </a:rPr>
                <a:t>voor</a:t>
              </a:r>
              <a:r>
                <a:rPr lang="en-GB" sz="1600" kern="100" dirty="0">
                  <a:ea typeface="Aptos" panose="020B0004020202020204" pitchFamily="34" charset="0"/>
                  <a:cs typeface="Kanit Black" pitchFamily="2" charset="-34"/>
                </a:rPr>
                <a:t> alle </a:t>
              </a:r>
              <a:r>
                <a:rPr lang="en-GB" sz="1600" kern="100" dirty="0" err="1">
                  <a:ea typeface="Aptos" panose="020B0004020202020204" pitchFamily="34" charset="0"/>
                  <a:cs typeface="Kanit Black" pitchFamily="2" charset="-34"/>
                </a:rPr>
                <a:t>getroffen</a:t>
              </a:r>
              <a:r>
                <a:rPr lang="en-GB" sz="1600" kern="100" dirty="0">
                  <a:ea typeface="Aptos" panose="020B0004020202020204" pitchFamily="34" charset="0"/>
                  <a:cs typeface="Kanit Black" pitchFamily="2" charset="-34"/>
                </a:rPr>
                <a:t> </a:t>
              </a:r>
              <a:r>
                <a:rPr lang="en-GB" sz="1600" kern="100" dirty="0" err="1">
                  <a:ea typeface="Aptos" panose="020B0004020202020204" pitchFamily="34" charset="0"/>
                  <a:cs typeface="Kanit Black" pitchFamily="2" charset="-34"/>
                </a:rPr>
                <a:t>gemeenschappen</a:t>
              </a:r>
              <a:endParaRPr lang="en-GB" sz="1600" kern="100" dirty="0">
                <a:effectLst/>
                <a:ea typeface="Aptos" panose="020B0004020202020204" pitchFamily="34" charset="0"/>
                <a:cs typeface="Kanit Black" pitchFamily="2" charset="-34"/>
              </a:endParaRPr>
            </a:p>
          </p:txBody>
        </p:sp>
      </p:grpSp>
      <p:sp>
        <p:nvSpPr>
          <p:cNvPr id="17" name="TextBox 2">
            <a:extLst>
              <a:ext uri="{FF2B5EF4-FFF2-40B4-BE49-F238E27FC236}">
                <a16:creationId xmlns:a16="http://schemas.microsoft.com/office/drawing/2014/main" id="{C79F8D13-B610-E9FD-5692-F9ABC2C0B9ED}"/>
              </a:ext>
            </a:extLst>
          </p:cNvPr>
          <p:cNvSpPr txBox="1">
            <a:spLocks noGrp="1" noRot="1" noMove="1" noResize="1" noEditPoints="1" noAdjustHandles="1" noChangeArrowheads="1" noChangeShapeType="1"/>
          </p:cNvSpPr>
          <p:nvPr/>
        </p:nvSpPr>
        <p:spPr>
          <a:xfrm>
            <a:off x="8164377" y="6420884"/>
            <a:ext cx="5097642" cy="338554"/>
          </a:xfrm>
          <a:prstGeom prst="rect">
            <a:avLst/>
          </a:prstGeom>
          <a:noFill/>
        </p:spPr>
        <p:txBody>
          <a:bodyPr wrap="square" rtlCol="0">
            <a:spAutoFit/>
          </a:bodyPr>
          <a:lstStyle/>
          <a:p>
            <a:r>
              <a:rPr lang="en-GB" sz="1600" dirty="0">
                <a:ea typeface="Aptos" panose="020B0004020202020204" pitchFamily="34" charset="0"/>
                <a:cs typeface="Kanit Black" pitchFamily="2" charset="-34"/>
              </a:rPr>
              <a:t>o</a:t>
            </a:r>
            <a:r>
              <a:rPr lang="en-GB" sz="1600" dirty="0">
                <a:effectLst/>
                <a:ea typeface="Aptos" panose="020B0004020202020204" pitchFamily="34" charset="0"/>
                <a:cs typeface="Kanit Black" pitchFamily="2" charset="-34"/>
              </a:rPr>
              <a:t>f ga </a:t>
            </a:r>
            <a:r>
              <a:rPr lang="en-GB" sz="1600" dirty="0" err="1">
                <a:effectLst/>
                <a:ea typeface="Aptos" panose="020B0004020202020204" pitchFamily="34" charset="0"/>
                <a:cs typeface="Kanit Black" pitchFamily="2" charset="-34"/>
              </a:rPr>
              <a:t>naar</a:t>
            </a:r>
            <a:r>
              <a:rPr lang="en-GB" sz="1600" dirty="0">
                <a:effectLst/>
                <a:ea typeface="Aptos" panose="020B0004020202020204" pitchFamily="34" charset="0"/>
                <a:cs typeface="Kanit Black" pitchFamily="2" charset="-34"/>
              </a:rPr>
              <a:t> </a:t>
            </a:r>
            <a:r>
              <a:rPr lang="en-GB" sz="1600" b="1" dirty="0">
                <a:effectLst/>
                <a:ea typeface="Aptos" panose="020B0004020202020204" pitchFamily="34" charset="0"/>
                <a:cs typeface="Kanit Black" pitchFamily="2" charset="-34"/>
                <a:hlinkClick r:id="rId5">
                  <a:extLst>
                    <a:ext uri="{A12FA001-AC4F-418D-AE19-62706E023703}">
                      <ahyp:hlinkClr xmlns:ahyp="http://schemas.microsoft.com/office/drawing/2018/hyperlinkcolor" val="tx"/>
                    </a:ext>
                  </a:extLst>
                </a:hlinkClick>
              </a:rPr>
              <a:t>opendoors.nl/</a:t>
            </a:r>
            <a:r>
              <a:rPr lang="en-GB" sz="1600" b="1" dirty="0" err="1">
                <a:effectLst/>
                <a:ea typeface="Aptos" panose="020B0004020202020204" pitchFamily="34" charset="0"/>
                <a:cs typeface="Kanit Black" pitchFamily="2" charset="-34"/>
                <a:hlinkClick r:id="rId5">
                  <a:extLst>
                    <a:ext uri="{A12FA001-AC4F-418D-AE19-62706E023703}">
                      <ahyp:hlinkClr xmlns:ahyp="http://schemas.microsoft.com/office/drawing/2018/hyperlinkcolor" val="tx"/>
                    </a:ext>
                  </a:extLst>
                </a:hlinkClick>
              </a:rPr>
              <a:t>petitie</a:t>
            </a:r>
            <a:endParaRPr lang="en-GB" sz="1600" b="1" kern="100" dirty="0">
              <a:effectLst/>
              <a:ea typeface="Aptos" panose="020B0004020202020204" pitchFamily="34" charset="0"/>
              <a:cs typeface="Kanit Black" pitchFamily="2" charset="-34"/>
            </a:endParaRPr>
          </a:p>
        </p:txBody>
      </p:sp>
      <p:pic>
        <p:nvPicPr>
          <p:cNvPr id="5" name="Afbeelding 4">
            <a:extLst>
              <a:ext uri="{FF2B5EF4-FFF2-40B4-BE49-F238E27FC236}">
                <a16:creationId xmlns:a16="http://schemas.microsoft.com/office/drawing/2014/main" id="{7C133AE9-004B-1828-CBBC-65C942306A49}"/>
              </a:ext>
            </a:extLst>
          </p:cNvPr>
          <p:cNvPicPr>
            <a:picLocks noGrp="1" noRot="1" noChangeAspect="1" noMove="1" noResize="1" noEditPoints="1" noAdjustHandles="1" noChangeArrowheads="1" noChangeShapeType="1" noCrop="1"/>
          </p:cNvPicPr>
          <p:nvPr/>
        </p:nvPicPr>
        <p:blipFill>
          <a:blip>
            <a:extLst>
              <a:ext uri="{96DAC541-7B7A-43D3-8B79-37D633B846F1}">
                <asvg:svgBlip xmlns:asvg="http://schemas.microsoft.com/office/drawing/2016/SVG/main" r:embed="rId6"/>
              </a:ext>
            </a:extLst>
          </a:blip>
          <a:srcRect/>
          <a:stretch/>
        </p:blipFill>
        <p:spPr>
          <a:xfrm>
            <a:off x="8276522" y="3536836"/>
            <a:ext cx="2782320" cy="2782320"/>
          </a:xfrm>
          <a:prstGeom prst="rect">
            <a:avLst/>
          </a:prstGeom>
        </p:spPr>
      </p:pic>
    </p:spTree>
    <p:extLst>
      <p:ext uri="{BB962C8B-B14F-4D97-AF65-F5344CB8AC3E}">
        <p14:creationId xmlns:p14="http://schemas.microsoft.com/office/powerpoint/2010/main" val="38174857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CC3CC3-5C76-06E6-8845-60FC480F1AD4}"/>
            </a:ext>
          </a:extLst>
        </p:cNvPr>
        <p:cNvGrpSpPr/>
        <p:nvPr/>
      </p:nvGrpSpPr>
      <p:grpSpPr>
        <a:xfrm>
          <a:off x="0" y="0"/>
          <a:ext cx="0" cy="0"/>
          <a:chOff x="0" y="0"/>
          <a:chExt cx="0" cy="0"/>
        </a:xfrm>
      </p:grpSpPr>
      <p:sp>
        <p:nvSpPr>
          <p:cNvPr id="3" name="Rechthoek 2">
            <a:extLst>
              <a:ext uri="{FF2B5EF4-FFF2-40B4-BE49-F238E27FC236}">
                <a16:creationId xmlns:a16="http://schemas.microsoft.com/office/drawing/2014/main" id="{873D08E8-0815-8922-86F0-B6950BC2EF43}"/>
              </a:ext>
            </a:extLst>
          </p:cNvPr>
          <p:cNvSpPr>
            <a:spLocks noGrp="1" noRot="1" noMove="1" noResize="1" noEditPoints="1" noAdjustHandles="1" noChangeArrowheads="1" noChangeShapeType="1"/>
          </p:cNvSpPr>
          <p:nvPr/>
        </p:nvSpPr>
        <p:spPr>
          <a:xfrm>
            <a:off x="2871276" y="1545904"/>
            <a:ext cx="4085714" cy="1200241"/>
          </a:xfrm>
          <a:custGeom>
            <a:avLst/>
            <a:gdLst>
              <a:gd name="csX0" fmla="*/ 0 w 4085714"/>
              <a:gd name="csY0" fmla="*/ 0 h 1200241"/>
              <a:gd name="csX1" fmla="*/ 640095 w 4085714"/>
              <a:gd name="csY1" fmla="*/ 0 h 1200241"/>
              <a:gd name="csX2" fmla="*/ 1198476 w 4085714"/>
              <a:gd name="csY2" fmla="*/ 0 h 1200241"/>
              <a:gd name="csX3" fmla="*/ 1838571 w 4085714"/>
              <a:gd name="csY3" fmla="*/ 0 h 1200241"/>
              <a:gd name="csX4" fmla="*/ 2478666 w 4085714"/>
              <a:gd name="csY4" fmla="*/ 0 h 1200241"/>
              <a:gd name="csX5" fmla="*/ 3200476 w 4085714"/>
              <a:gd name="csY5" fmla="*/ 0 h 1200241"/>
              <a:gd name="csX6" fmla="*/ 4085714 w 4085714"/>
              <a:gd name="csY6" fmla="*/ 0 h 1200241"/>
              <a:gd name="csX7" fmla="*/ 4085714 w 4085714"/>
              <a:gd name="csY7" fmla="*/ 612123 h 1200241"/>
              <a:gd name="csX8" fmla="*/ 4085714 w 4085714"/>
              <a:gd name="csY8" fmla="*/ 1200241 h 1200241"/>
              <a:gd name="csX9" fmla="*/ 3363905 w 4085714"/>
              <a:gd name="csY9" fmla="*/ 1200241 h 1200241"/>
              <a:gd name="csX10" fmla="*/ 2601238 w 4085714"/>
              <a:gd name="csY10" fmla="*/ 1200241 h 1200241"/>
              <a:gd name="csX11" fmla="*/ 1838571 w 4085714"/>
              <a:gd name="csY11" fmla="*/ 1200241 h 1200241"/>
              <a:gd name="csX12" fmla="*/ 1075905 w 4085714"/>
              <a:gd name="csY12" fmla="*/ 1200241 h 1200241"/>
              <a:gd name="csX13" fmla="*/ 0 w 4085714"/>
              <a:gd name="csY13" fmla="*/ 1200241 h 1200241"/>
              <a:gd name="csX14" fmla="*/ 0 w 4085714"/>
              <a:gd name="csY14" fmla="*/ 588118 h 1200241"/>
              <a:gd name="csX15" fmla="*/ 0 w 4085714"/>
              <a:gd name="csY15" fmla="*/ 0 h 120024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4085714" h="1200241" fill="none" extrusionOk="0">
                <a:moveTo>
                  <a:pt x="0" y="0"/>
                </a:moveTo>
                <a:cubicBezTo>
                  <a:pt x="149758" y="-11035"/>
                  <a:pt x="352183" y="-4372"/>
                  <a:pt x="640095" y="0"/>
                </a:cubicBezTo>
                <a:cubicBezTo>
                  <a:pt x="928007" y="4372"/>
                  <a:pt x="1046834" y="20124"/>
                  <a:pt x="1198476" y="0"/>
                </a:cubicBezTo>
                <a:cubicBezTo>
                  <a:pt x="1350118" y="-20124"/>
                  <a:pt x="1584678" y="-17663"/>
                  <a:pt x="1838571" y="0"/>
                </a:cubicBezTo>
                <a:cubicBezTo>
                  <a:pt x="2092465" y="17663"/>
                  <a:pt x="2171727" y="12101"/>
                  <a:pt x="2478666" y="0"/>
                </a:cubicBezTo>
                <a:cubicBezTo>
                  <a:pt x="2785606" y="-12101"/>
                  <a:pt x="3029142" y="-30580"/>
                  <a:pt x="3200476" y="0"/>
                </a:cubicBezTo>
                <a:cubicBezTo>
                  <a:pt x="3371810" y="30580"/>
                  <a:pt x="3738249" y="-35898"/>
                  <a:pt x="4085714" y="0"/>
                </a:cubicBezTo>
                <a:cubicBezTo>
                  <a:pt x="4071712" y="251712"/>
                  <a:pt x="4096905" y="388603"/>
                  <a:pt x="4085714" y="612123"/>
                </a:cubicBezTo>
                <a:cubicBezTo>
                  <a:pt x="4074523" y="835643"/>
                  <a:pt x="4073935" y="1065443"/>
                  <a:pt x="4085714" y="1200241"/>
                </a:cubicBezTo>
                <a:cubicBezTo>
                  <a:pt x="3888393" y="1211049"/>
                  <a:pt x="3690943" y="1194033"/>
                  <a:pt x="3363905" y="1200241"/>
                </a:cubicBezTo>
                <a:cubicBezTo>
                  <a:pt x="3036867" y="1206449"/>
                  <a:pt x="2979867" y="1198991"/>
                  <a:pt x="2601238" y="1200241"/>
                </a:cubicBezTo>
                <a:cubicBezTo>
                  <a:pt x="2222609" y="1201491"/>
                  <a:pt x="2073770" y="1171352"/>
                  <a:pt x="1838571" y="1200241"/>
                </a:cubicBezTo>
                <a:cubicBezTo>
                  <a:pt x="1603372" y="1229130"/>
                  <a:pt x="1368184" y="1162806"/>
                  <a:pt x="1075905" y="1200241"/>
                </a:cubicBezTo>
                <a:cubicBezTo>
                  <a:pt x="783626" y="1237676"/>
                  <a:pt x="342448" y="1209807"/>
                  <a:pt x="0" y="1200241"/>
                </a:cubicBezTo>
                <a:cubicBezTo>
                  <a:pt x="-2384" y="977008"/>
                  <a:pt x="18295" y="779988"/>
                  <a:pt x="0" y="588118"/>
                </a:cubicBezTo>
                <a:cubicBezTo>
                  <a:pt x="-18295" y="396248"/>
                  <a:pt x="10386" y="127669"/>
                  <a:pt x="0" y="0"/>
                </a:cubicBezTo>
                <a:close/>
              </a:path>
              <a:path w="4085714" h="1200241" stroke="0" extrusionOk="0">
                <a:moveTo>
                  <a:pt x="0" y="0"/>
                </a:moveTo>
                <a:cubicBezTo>
                  <a:pt x="168048" y="24953"/>
                  <a:pt x="554584" y="4537"/>
                  <a:pt x="721809" y="0"/>
                </a:cubicBezTo>
                <a:cubicBezTo>
                  <a:pt x="889034" y="-4537"/>
                  <a:pt x="1245859" y="22163"/>
                  <a:pt x="1402762" y="0"/>
                </a:cubicBezTo>
                <a:cubicBezTo>
                  <a:pt x="1559665" y="-22163"/>
                  <a:pt x="1888497" y="-14289"/>
                  <a:pt x="2083714" y="0"/>
                </a:cubicBezTo>
                <a:cubicBezTo>
                  <a:pt x="2278931" y="14289"/>
                  <a:pt x="2413227" y="-5009"/>
                  <a:pt x="2642095" y="0"/>
                </a:cubicBezTo>
                <a:cubicBezTo>
                  <a:pt x="2870963" y="5009"/>
                  <a:pt x="3085444" y="-24061"/>
                  <a:pt x="3363905" y="0"/>
                </a:cubicBezTo>
                <a:cubicBezTo>
                  <a:pt x="3642366" y="24061"/>
                  <a:pt x="3763321" y="11193"/>
                  <a:pt x="4085714" y="0"/>
                </a:cubicBezTo>
                <a:cubicBezTo>
                  <a:pt x="4085666" y="141094"/>
                  <a:pt x="4080574" y="357616"/>
                  <a:pt x="4085714" y="564113"/>
                </a:cubicBezTo>
                <a:cubicBezTo>
                  <a:pt x="4090854" y="770610"/>
                  <a:pt x="4094470" y="1002789"/>
                  <a:pt x="4085714" y="1200241"/>
                </a:cubicBezTo>
                <a:cubicBezTo>
                  <a:pt x="3847860" y="1232824"/>
                  <a:pt x="3566909" y="1219949"/>
                  <a:pt x="3323047" y="1200241"/>
                </a:cubicBezTo>
                <a:cubicBezTo>
                  <a:pt x="3079185" y="1180533"/>
                  <a:pt x="3016409" y="1219690"/>
                  <a:pt x="2764666" y="1200241"/>
                </a:cubicBezTo>
                <a:cubicBezTo>
                  <a:pt x="2512923" y="1180792"/>
                  <a:pt x="2365732" y="1202053"/>
                  <a:pt x="2165428" y="1200241"/>
                </a:cubicBezTo>
                <a:cubicBezTo>
                  <a:pt x="1965124" y="1198429"/>
                  <a:pt x="1783015" y="1200956"/>
                  <a:pt x="1525333" y="1200241"/>
                </a:cubicBezTo>
                <a:cubicBezTo>
                  <a:pt x="1267652" y="1199526"/>
                  <a:pt x="1059985" y="1222597"/>
                  <a:pt x="803524" y="1200241"/>
                </a:cubicBezTo>
                <a:cubicBezTo>
                  <a:pt x="547063" y="1177885"/>
                  <a:pt x="211337" y="1191929"/>
                  <a:pt x="0" y="1200241"/>
                </a:cubicBezTo>
                <a:cubicBezTo>
                  <a:pt x="-9277" y="994450"/>
                  <a:pt x="27434" y="851200"/>
                  <a:pt x="0" y="612123"/>
                </a:cubicBezTo>
                <a:cubicBezTo>
                  <a:pt x="-27434" y="373046"/>
                  <a:pt x="-16514" y="166049"/>
                  <a:pt x="0" y="0"/>
                </a:cubicBezTo>
                <a:close/>
              </a:path>
            </a:pathLst>
          </a:custGeom>
          <a:solidFill>
            <a:srgbClr val="F9B000"/>
          </a:solidFill>
          <a:ln>
            <a:solidFill>
              <a:srgbClr val="F9B000"/>
            </a:solidFill>
            <a:extLst>
              <a:ext uri="{C807C97D-BFC1-408E-A445-0C87EB9F89A2}">
                <ask:lineSketchStyleProps xmlns:ask="http://schemas.microsoft.com/office/drawing/2018/sketchyshapes" sd="167030425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nl-NL" sz="1600" b="1" dirty="0">
                <a:solidFill>
                  <a:schemeClr val="tx1"/>
                </a:solidFill>
              </a:rPr>
              <a:t>Tips:</a:t>
            </a:r>
            <a:br>
              <a:rPr lang="nl-NL" sz="1600" dirty="0">
                <a:solidFill>
                  <a:schemeClr val="tx1"/>
                </a:solidFill>
              </a:rPr>
            </a:br>
            <a:r>
              <a:rPr lang="nl-NL" sz="1600" dirty="0">
                <a:solidFill>
                  <a:schemeClr val="tx1"/>
                </a:solidFill>
              </a:rPr>
              <a:t> </a:t>
            </a:r>
            <a:r>
              <a:rPr lang="nl-NL" sz="1600" b="1" dirty="0">
                <a:solidFill>
                  <a:schemeClr val="tx1"/>
                </a:solidFill>
              </a:rPr>
              <a:t> ♪    </a:t>
            </a:r>
            <a:r>
              <a:rPr lang="nl-NL" sz="1600" dirty="0">
                <a:solidFill>
                  <a:schemeClr val="tx1"/>
                </a:solidFill>
              </a:rPr>
              <a:t>God van liefde, God van trouw </a:t>
            </a:r>
          </a:p>
          <a:p>
            <a:r>
              <a:rPr lang="nl-NL" sz="1600" dirty="0">
                <a:solidFill>
                  <a:schemeClr val="tx1"/>
                </a:solidFill>
              </a:rPr>
              <a:t> </a:t>
            </a:r>
            <a:r>
              <a:rPr lang="nl-NL" sz="1600" b="1" dirty="0">
                <a:solidFill>
                  <a:schemeClr val="tx1"/>
                </a:solidFill>
              </a:rPr>
              <a:t> ♪    </a:t>
            </a:r>
            <a:r>
              <a:rPr lang="nl-NL" sz="1600" dirty="0">
                <a:solidFill>
                  <a:schemeClr val="tx1"/>
                </a:solidFill>
              </a:rPr>
              <a:t>Psalm 103:2-5</a:t>
            </a:r>
            <a:br>
              <a:rPr lang="nl-NL" sz="1600" dirty="0">
                <a:solidFill>
                  <a:schemeClr val="tx1"/>
                </a:solidFill>
              </a:rPr>
            </a:br>
            <a:r>
              <a:rPr lang="nl-NL" sz="1600" b="1" dirty="0">
                <a:solidFill>
                  <a:schemeClr val="tx1"/>
                </a:solidFill>
                <a:ea typeface="+mn-lt"/>
                <a:cs typeface="+mn-lt"/>
              </a:rPr>
              <a:t>🕮</a:t>
            </a:r>
            <a:r>
              <a:rPr lang="nl-NL" sz="1600" b="1" dirty="0">
                <a:solidFill>
                  <a:schemeClr val="tx1"/>
                </a:solidFill>
              </a:rPr>
              <a:t> </a:t>
            </a:r>
            <a:r>
              <a:rPr lang="nl-NL" sz="1600" dirty="0">
                <a:solidFill>
                  <a:schemeClr val="tx1"/>
                </a:solidFill>
              </a:rPr>
              <a:t>  Romeinen 8:31-39</a:t>
            </a:r>
          </a:p>
        </p:txBody>
      </p:sp>
      <p:grpSp>
        <p:nvGrpSpPr>
          <p:cNvPr id="6" name="Groep 5">
            <a:extLst>
              <a:ext uri="{FF2B5EF4-FFF2-40B4-BE49-F238E27FC236}">
                <a16:creationId xmlns:a16="http://schemas.microsoft.com/office/drawing/2014/main" id="{2F4FF1F0-6AC7-4896-380C-2852522505FF}"/>
              </a:ext>
            </a:extLst>
          </p:cNvPr>
          <p:cNvGrpSpPr>
            <a:grpSpLocks noGrp="1" noUngrp="1" noRot="1" noMove="1" noResize="1"/>
          </p:cNvGrpSpPr>
          <p:nvPr/>
        </p:nvGrpSpPr>
        <p:grpSpPr>
          <a:xfrm>
            <a:off x="636762" y="482170"/>
            <a:ext cx="5879326" cy="830997"/>
            <a:chOff x="636762" y="482170"/>
            <a:chExt cx="5879326" cy="830997"/>
          </a:xfrm>
        </p:grpSpPr>
        <p:sp>
          <p:nvSpPr>
            <p:cNvPr id="2" name="Tekstvak 1">
              <a:extLst>
                <a:ext uri="{FF2B5EF4-FFF2-40B4-BE49-F238E27FC236}">
                  <a16:creationId xmlns:a16="http://schemas.microsoft.com/office/drawing/2014/main" id="{6EEF699D-6759-4710-3A16-4FCCF7CC8993}"/>
                </a:ext>
              </a:extLst>
            </p:cNvPr>
            <p:cNvSpPr txBox="1">
              <a:spLocks noGrp="1" noRot="1" noMove="1" noResize="1" noEditPoints="1" noAdjustHandles="1" noChangeArrowheads="1" noChangeShapeType="1"/>
            </p:cNvSpPr>
            <p:nvPr/>
          </p:nvSpPr>
          <p:spPr>
            <a:xfrm>
              <a:off x="636762" y="608115"/>
              <a:ext cx="568863" cy="519351"/>
            </a:xfrm>
            <a:prstGeom prst="ellipse">
              <a:avLst/>
            </a:prstGeom>
            <a:solidFill>
              <a:srgbClr val="D41025"/>
            </a:solidFill>
            <a:ln>
              <a:solidFill>
                <a:srgbClr val="D41025"/>
              </a:solidFill>
            </a:ln>
          </p:spPr>
          <p:style>
            <a:lnRef idx="2">
              <a:schemeClr val="accent3"/>
            </a:lnRef>
            <a:fillRef idx="1">
              <a:schemeClr val="lt1"/>
            </a:fillRef>
            <a:effectRef idx="0">
              <a:schemeClr val="accent3"/>
            </a:effectRef>
            <a:fontRef idx="minor">
              <a:schemeClr val="dk1"/>
            </a:fontRef>
          </p:style>
          <p:txBody>
            <a:bodyPr wrap="square" lIns="0" tIns="0" rIns="0" bIns="0" rtlCol="0" anchor="ctr" anchorCtr="1">
              <a:spAutoFit/>
            </a:bodyPr>
            <a:lstStyle/>
            <a:p>
              <a:pPr algn="ctr"/>
              <a:r>
                <a:rPr lang="en-US" sz="2400" b="1" dirty="0">
                  <a:solidFill>
                    <a:schemeClr val="bg1"/>
                  </a:solidFill>
                  <a:latin typeface="+mj-lt"/>
                </a:rPr>
                <a:t>11</a:t>
              </a:r>
              <a:endParaRPr lang="en-US" sz="2800" b="1" dirty="0">
                <a:solidFill>
                  <a:schemeClr val="bg1"/>
                </a:solidFill>
                <a:latin typeface="+mj-lt"/>
              </a:endParaRPr>
            </a:p>
          </p:txBody>
        </p:sp>
        <p:sp>
          <p:nvSpPr>
            <p:cNvPr id="4" name="Tekstvak 3">
              <a:extLst>
                <a:ext uri="{FF2B5EF4-FFF2-40B4-BE49-F238E27FC236}">
                  <a16:creationId xmlns:a16="http://schemas.microsoft.com/office/drawing/2014/main" id="{0E2DA58C-F458-52F9-135B-C0999FB66AB1}"/>
                </a:ext>
              </a:extLst>
            </p:cNvPr>
            <p:cNvSpPr txBox="1">
              <a:spLocks noGrp="1" noRot="1" noMove="1" noResize="1" noEditPoints="1" noAdjustHandles="1" noChangeArrowheads="1" noChangeShapeType="1"/>
            </p:cNvSpPr>
            <p:nvPr/>
          </p:nvSpPr>
          <p:spPr>
            <a:xfrm>
              <a:off x="1396312" y="482170"/>
              <a:ext cx="5119776" cy="830997"/>
            </a:xfrm>
            <a:prstGeom prst="rect">
              <a:avLst/>
            </a:prstGeom>
            <a:noFill/>
          </p:spPr>
          <p:txBody>
            <a:bodyPr wrap="square" rtlCol="0">
              <a:spAutoFit/>
            </a:bodyPr>
            <a:lstStyle/>
            <a:p>
              <a:r>
                <a:rPr lang="en-US" sz="4800" dirty="0">
                  <a:latin typeface="+mj-lt"/>
                </a:rPr>
                <a:t>AFGHANISTAN</a:t>
              </a:r>
              <a:endParaRPr lang="en-US" sz="3600" dirty="0">
                <a:latin typeface="+mj-lt"/>
              </a:endParaRPr>
            </a:p>
          </p:txBody>
        </p:sp>
      </p:grpSp>
      <p:sp>
        <p:nvSpPr>
          <p:cNvPr id="7" name="Google Shape;90;p21">
            <a:extLst>
              <a:ext uri="{FF2B5EF4-FFF2-40B4-BE49-F238E27FC236}">
                <a16:creationId xmlns:a16="http://schemas.microsoft.com/office/drawing/2014/main" id="{D3D0AA32-B159-28C6-4FE1-CBD65AC27E50}"/>
              </a:ext>
            </a:extLst>
          </p:cNvPr>
          <p:cNvSpPr txBox="1">
            <a:spLocks noGrp="1" noRot="1" noMove="1" noResize="1" noEditPoints="1" noAdjustHandles="1" noChangeArrowheads="1" noChangeShapeType="1"/>
          </p:cNvSpPr>
          <p:nvPr/>
        </p:nvSpPr>
        <p:spPr>
          <a:xfrm>
            <a:off x="2740708" y="3348596"/>
            <a:ext cx="8881632" cy="4227699"/>
          </a:xfrm>
          <a:prstGeom prst="rect">
            <a:avLst/>
          </a:prstGeom>
          <a:noFill/>
          <a:ln>
            <a:noFill/>
          </a:ln>
        </p:spPr>
        <p:txBody>
          <a:bodyPr spcFirstLastPara="1" wrap="square" lIns="91425" tIns="91425" rIns="91425" bIns="91425" anchor="t" anchorCtr="0">
            <a:noAutofit/>
          </a:bodyPr>
          <a:lstStyle/>
          <a:p>
            <a:pPr marL="127000" lvl="0" indent="0" rtl="0">
              <a:lnSpc>
                <a:spcPct val="115000"/>
              </a:lnSpc>
              <a:spcBef>
                <a:spcPts val="0"/>
              </a:spcBef>
              <a:spcAft>
                <a:spcPts val="0"/>
              </a:spcAft>
              <a:buClr>
                <a:schemeClr val="dk1"/>
              </a:buClr>
              <a:buSzPts val="1100"/>
              <a:buFont typeface="Arial"/>
              <a:buNone/>
            </a:pPr>
            <a:br>
              <a:rPr lang="nl-NL" sz="1600" dirty="0">
                <a:solidFill>
                  <a:srgbClr val="692B7A"/>
                </a:solidFill>
              </a:rPr>
            </a:br>
            <a:endParaRPr lang="nl-NL" sz="1600" dirty="0">
              <a:highlight>
                <a:srgbClr val="FFFFFF"/>
              </a:highlight>
              <a:ea typeface="Calibri"/>
              <a:cs typeface="Calibri"/>
              <a:sym typeface="Calibri"/>
            </a:endParaRP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dat Ariana’s familie hun dreigement niet waarmaakt, maar dat zij zelf de Levende God ontmoeten en Hem gaan volgen.</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dat de vrouwen die nu ver van huis leven de moed ontvangen om het evangelie te delen met anderen. Ariana: “Bid dat ze niet alleen overleven, maar dat ze zijn als Esther, die haar volk redde met haar moed.”</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Er zijn veel Afghaanse gelovigen die er alleen voor staan. Zij zijn door een radio of tv-programma tot geloof gekomen. Bid dat ze op een veilige manier in contact komen met andere christenen om gemeenschap met elkaar te ervaren.</a:t>
            </a:r>
          </a:p>
        </p:txBody>
      </p:sp>
      <p:sp>
        <p:nvSpPr>
          <p:cNvPr id="9" name="Google Shape;90;p21">
            <a:extLst>
              <a:ext uri="{FF2B5EF4-FFF2-40B4-BE49-F238E27FC236}">
                <a16:creationId xmlns:a16="http://schemas.microsoft.com/office/drawing/2014/main" id="{F322D58E-93D1-09E3-28DC-5D341A145AFA}"/>
              </a:ext>
            </a:extLst>
          </p:cNvPr>
          <p:cNvSpPr txBox="1">
            <a:spLocks noGrp="1" noRot="1" noMove="1" noResize="1" noEditPoints="1" noAdjustHandles="1" noChangeArrowheads="1" noChangeShapeType="1"/>
          </p:cNvSpPr>
          <p:nvPr/>
        </p:nvSpPr>
        <p:spPr>
          <a:xfrm>
            <a:off x="2740708" y="2798136"/>
            <a:ext cx="4612330" cy="1546841"/>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dat veel vrouwen door Ariana’s getuigenis het goede nieuws over Jezus horen en zo nieuwe hoop krijgen in hun moeilijke omstandigheden.</a:t>
            </a:r>
          </a:p>
        </p:txBody>
      </p:sp>
      <p:pic>
        <p:nvPicPr>
          <p:cNvPr id="13" name="Afbeelding 12">
            <a:extLst>
              <a:ext uri="{FF2B5EF4-FFF2-40B4-BE49-F238E27FC236}">
                <a16:creationId xmlns:a16="http://schemas.microsoft.com/office/drawing/2014/main" id="{B9A60D70-E001-B54C-F0F0-C933922E9AAD}"/>
              </a:ext>
            </a:extLst>
          </p:cNvPr>
          <p:cNvPicPr>
            <a:picLocks noGrp="1" noRot="1" noChangeAspect="1" noMove="1" noResize="1" noEditPoints="1" noAdjustHandles="1" noChangeArrowheads="1" noChangeShapeType="1" noCrop="1"/>
          </p:cNvPicPr>
          <p:nvPr/>
        </p:nvPicPr>
        <p:blipFill>
          <a:blip r:embed="rId3" cstate="screen">
            <a:extLst>
              <a:ext uri="{28A0092B-C50C-407E-A947-70E740481C1C}">
                <a14:useLocalDpi xmlns:a14="http://schemas.microsoft.com/office/drawing/2010/main"/>
              </a:ext>
            </a:extLst>
          </a:blip>
          <a:srcRect/>
          <a:stretch/>
        </p:blipFill>
        <p:spPr>
          <a:xfrm>
            <a:off x="443571" y="1545904"/>
            <a:ext cx="2148047" cy="4296095"/>
          </a:xfrm>
          <a:custGeom>
            <a:avLst/>
            <a:gdLst>
              <a:gd name="csX0" fmla="*/ 0 w 2148047"/>
              <a:gd name="csY0" fmla="*/ 0 h 4296095"/>
              <a:gd name="csX1" fmla="*/ 579973 w 2148047"/>
              <a:gd name="csY1" fmla="*/ 0 h 4296095"/>
              <a:gd name="csX2" fmla="*/ 1095504 w 2148047"/>
              <a:gd name="csY2" fmla="*/ 0 h 4296095"/>
              <a:gd name="csX3" fmla="*/ 1589555 w 2148047"/>
              <a:gd name="csY3" fmla="*/ 0 h 4296095"/>
              <a:gd name="csX4" fmla="*/ 2148047 w 2148047"/>
              <a:gd name="csY4" fmla="*/ 0 h 4296095"/>
              <a:gd name="csX5" fmla="*/ 2148047 w 2148047"/>
              <a:gd name="csY5" fmla="*/ 613728 h 4296095"/>
              <a:gd name="csX6" fmla="*/ 2148047 w 2148047"/>
              <a:gd name="csY6" fmla="*/ 1227456 h 4296095"/>
              <a:gd name="csX7" fmla="*/ 2148047 w 2148047"/>
              <a:gd name="csY7" fmla="*/ 1884145 h 4296095"/>
              <a:gd name="csX8" fmla="*/ 2148047 w 2148047"/>
              <a:gd name="csY8" fmla="*/ 2540833 h 4296095"/>
              <a:gd name="csX9" fmla="*/ 2148047 w 2148047"/>
              <a:gd name="csY9" fmla="*/ 3240483 h 4296095"/>
              <a:gd name="csX10" fmla="*/ 2148047 w 2148047"/>
              <a:gd name="csY10" fmla="*/ 4296095 h 4296095"/>
              <a:gd name="csX11" fmla="*/ 1653996 w 2148047"/>
              <a:gd name="csY11" fmla="*/ 4296095 h 4296095"/>
              <a:gd name="csX12" fmla="*/ 1159945 w 2148047"/>
              <a:gd name="csY12" fmla="*/ 4296095 h 4296095"/>
              <a:gd name="csX13" fmla="*/ 687375 w 2148047"/>
              <a:gd name="csY13" fmla="*/ 4296095 h 4296095"/>
              <a:gd name="csX14" fmla="*/ 0 w 2148047"/>
              <a:gd name="csY14" fmla="*/ 4296095 h 4296095"/>
              <a:gd name="csX15" fmla="*/ 0 w 2148047"/>
              <a:gd name="csY15" fmla="*/ 3596445 h 4296095"/>
              <a:gd name="csX16" fmla="*/ 0 w 2148047"/>
              <a:gd name="csY16" fmla="*/ 2982717 h 4296095"/>
              <a:gd name="csX17" fmla="*/ 0 w 2148047"/>
              <a:gd name="csY17" fmla="*/ 2283068 h 4296095"/>
              <a:gd name="csX18" fmla="*/ 0 w 2148047"/>
              <a:gd name="csY18" fmla="*/ 1798223 h 4296095"/>
              <a:gd name="csX19" fmla="*/ 0 w 2148047"/>
              <a:gd name="csY19" fmla="*/ 1098573 h 4296095"/>
              <a:gd name="csX20" fmla="*/ 0 w 2148047"/>
              <a:gd name="csY20" fmla="*/ 0 h 429609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2148047" h="4296095" fill="none" extrusionOk="0">
                <a:moveTo>
                  <a:pt x="0" y="0"/>
                </a:moveTo>
                <a:cubicBezTo>
                  <a:pt x="174706" y="11344"/>
                  <a:pt x="452042" y="-436"/>
                  <a:pt x="579973" y="0"/>
                </a:cubicBezTo>
                <a:cubicBezTo>
                  <a:pt x="707904" y="436"/>
                  <a:pt x="979585" y="-17782"/>
                  <a:pt x="1095504" y="0"/>
                </a:cubicBezTo>
                <a:cubicBezTo>
                  <a:pt x="1211423" y="17782"/>
                  <a:pt x="1466330" y="-23711"/>
                  <a:pt x="1589555" y="0"/>
                </a:cubicBezTo>
                <a:cubicBezTo>
                  <a:pt x="1712780" y="23711"/>
                  <a:pt x="2004117" y="-24331"/>
                  <a:pt x="2148047" y="0"/>
                </a:cubicBezTo>
                <a:cubicBezTo>
                  <a:pt x="2148634" y="206952"/>
                  <a:pt x="2172364" y="371238"/>
                  <a:pt x="2148047" y="613728"/>
                </a:cubicBezTo>
                <a:cubicBezTo>
                  <a:pt x="2123730" y="856218"/>
                  <a:pt x="2123854" y="1026867"/>
                  <a:pt x="2148047" y="1227456"/>
                </a:cubicBezTo>
                <a:cubicBezTo>
                  <a:pt x="2172240" y="1428045"/>
                  <a:pt x="2126734" y="1612018"/>
                  <a:pt x="2148047" y="1884145"/>
                </a:cubicBezTo>
                <a:cubicBezTo>
                  <a:pt x="2169360" y="2156272"/>
                  <a:pt x="2126355" y="2312984"/>
                  <a:pt x="2148047" y="2540833"/>
                </a:cubicBezTo>
                <a:cubicBezTo>
                  <a:pt x="2169739" y="2768682"/>
                  <a:pt x="2154532" y="3007804"/>
                  <a:pt x="2148047" y="3240483"/>
                </a:cubicBezTo>
                <a:cubicBezTo>
                  <a:pt x="2141563" y="3473162"/>
                  <a:pt x="2108228" y="3799771"/>
                  <a:pt x="2148047" y="4296095"/>
                </a:cubicBezTo>
                <a:cubicBezTo>
                  <a:pt x="2008486" y="4279016"/>
                  <a:pt x="1821128" y="4283762"/>
                  <a:pt x="1653996" y="4296095"/>
                </a:cubicBezTo>
                <a:cubicBezTo>
                  <a:pt x="1486864" y="4308428"/>
                  <a:pt x="1359823" y="4318632"/>
                  <a:pt x="1159945" y="4296095"/>
                </a:cubicBezTo>
                <a:cubicBezTo>
                  <a:pt x="960067" y="4273558"/>
                  <a:pt x="788906" y="4300634"/>
                  <a:pt x="687375" y="4296095"/>
                </a:cubicBezTo>
                <a:cubicBezTo>
                  <a:pt x="585844" y="4291557"/>
                  <a:pt x="243535" y="4298411"/>
                  <a:pt x="0" y="4296095"/>
                </a:cubicBezTo>
                <a:cubicBezTo>
                  <a:pt x="-28449" y="4077519"/>
                  <a:pt x="-21108" y="3801692"/>
                  <a:pt x="0" y="3596445"/>
                </a:cubicBezTo>
                <a:cubicBezTo>
                  <a:pt x="21108" y="3391198"/>
                  <a:pt x="29697" y="3161914"/>
                  <a:pt x="0" y="2982717"/>
                </a:cubicBezTo>
                <a:cubicBezTo>
                  <a:pt x="-29697" y="2803520"/>
                  <a:pt x="28845" y="2444287"/>
                  <a:pt x="0" y="2283068"/>
                </a:cubicBezTo>
                <a:cubicBezTo>
                  <a:pt x="-28845" y="2121849"/>
                  <a:pt x="6961" y="1988359"/>
                  <a:pt x="0" y="1798223"/>
                </a:cubicBezTo>
                <a:cubicBezTo>
                  <a:pt x="-6961" y="1608087"/>
                  <a:pt x="-1055" y="1306932"/>
                  <a:pt x="0" y="1098573"/>
                </a:cubicBezTo>
                <a:cubicBezTo>
                  <a:pt x="1055" y="890214"/>
                  <a:pt x="-42881" y="317518"/>
                  <a:pt x="0" y="0"/>
                </a:cubicBezTo>
                <a:close/>
              </a:path>
              <a:path w="2148047" h="4296095" stroke="0" extrusionOk="0">
                <a:moveTo>
                  <a:pt x="0" y="0"/>
                </a:moveTo>
                <a:cubicBezTo>
                  <a:pt x="144177" y="22210"/>
                  <a:pt x="341068" y="6018"/>
                  <a:pt x="558492" y="0"/>
                </a:cubicBezTo>
                <a:cubicBezTo>
                  <a:pt x="775916" y="-6018"/>
                  <a:pt x="904724" y="22394"/>
                  <a:pt x="1138465" y="0"/>
                </a:cubicBezTo>
                <a:cubicBezTo>
                  <a:pt x="1372206" y="-22394"/>
                  <a:pt x="1825969" y="29270"/>
                  <a:pt x="2148047" y="0"/>
                </a:cubicBezTo>
                <a:cubicBezTo>
                  <a:pt x="2154398" y="221848"/>
                  <a:pt x="2118234" y="448915"/>
                  <a:pt x="2148047" y="656689"/>
                </a:cubicBezTo>
                <a:cubicBezTo>
                  <a:pt x="2177860" y="864463"/>
                  <a:pt x="2171250" y="1048400"/>
                  <a:pt x="2148047" y="1270417"/>
                </a:cubicBezTo>
                <a:cubicBezTo>
                  <a:pt x="2124844" y="1492434"/>
                  <a:pt x="2136551" y="1692632"/>
                  <a:pt x="2148047" y="1927105"/>
                </a:cubicBezTo>
                <a:cubicBezTo>
                  <a:pt x="2159543" y="2161578"/>
                  <a:pt x="2153463" y="2304511"/>
                  <a:pt x="2148047" y="2626755"/>
                </a:cubicBezTo>
                <a:cubicBezTo>
                  <a:pt x="2142632" y="2948999"/>
                  <a:pt x="2124679" y="2923743"/>
                  <a:pt x="2148047" y="3197522"/>
                </a:cubicBezTo>
                <a:cubicBezTo>
                  <a:pt x="2171415" y="3471301"/>
                  <a:pt x="2154250" y="3634339"/>
                  <a:pt x="2148047" y="3768289"/>
                </a:cubicBezTo>
                <a:cubicBezTo>
                  <a:pt x="2141844" y="3902239"/>
                  <a:pt x="2160795" y="4158806"/>
                  <a:pt x="2148047" y="4296095"/>
                </a:cubicBezTo>
                <a:cubicBezTo>
                  <a:pt x="2038952" y="4280271"/>
                  <a:pt x="1863811" y="4276916"/>
                  <a:pt x="1611035" y="4296095"/>
                </a:cubicBezTo>
                <a:cubicBezTo>
                  <a:pt x="1358259" y="4315274"/>
                  <a:pt x="1201110" y="4274331"/>
                  <a:pt x="1074024" y="4296095"/>
                </a:cubicBezTo>
                <a:cubicBezTo>
                  <a:pt x="946938" y="4317859"/>
                  <a:pt x="781634" y="4309345"/>
                  <a:pt x="601453" y="4296095"/>
                </a:cubicBezTo>
                <a:cubicBezTo>
                  <a:pt x="421272" y="4282845"/>
                  <a:pt x="136892" y="4312100"/>
                  <a:pt x="0" y="4296095"/>
                </a:cubicBezTo>
                <a:cubicBezTo>
                  <a:pt x="-11012" y="4051366"/>
                  <a:pt x="-7641" y="3943108"/>
                  <a:pt x="0" y="3725328"/>
                </a:cubicBezTo>
                <a:cubicBezTo>
                  <a:pt x="7641" y="3507548"/>
                  <a:pt x="-30747" y="3287353"/>
                  <a:pt x="0" y="3025678"/>
                </a:cubicBezTo>
                <a:cubicBezTo>
                  <a:pt x="30747" y="2764003"/>
                  <a:pt x="-23871" y="2556271"/>
                  <a:pt x="0" y="2326029"/>
                </a:cubicBezTo>
                <a:cubicBezTo>
                  <a:pt x="23871" y="2095787"/>
                  <a:pt x="23141" y="1920254"/>
                  <a:pt x="0" y="1798223"/>
                </a:cubicBezTo>
                <a:cubicBezTo>
                  <a:pt x="-23141" y="1676192"/>
                  <a:pt x="-22380" y="1355520"/>
                  <a:pt x="0" y="1184495"/>
                </a:cubicBezTo>
                <a:cubicBezTo>
                  <a:pt x="22380" y="1013470"/>
                  <a:pt x="-1644" y="805902"/>
                  <a:pt x="0" y="570767"/>
                </a:cubicBezTo>
                <a:cubicBezTo>
                  <a:pt x="1644" y="335632"/>
                  <a:pt x="-16560" y="187447"/>
                  <a:pt x="0" y="0"/>
                </a:cubicBezTo>
                <a:close/>
              </a:path>
            </a:pathLst>
          </a:custGeom>
          <a:ln>
            <a:solidFill>
              <a:srgbClr val="F9B000"/>
            </a:solidFill>
            <a:extLst>
              <a:ext uri="{C807C97D-BFC1-408E-A445-0C87EB9F89A2}">
                <ask:lineSketchStyleProps xmlns:ask="http://schemas.microsoft.com/office/drawing/2018/sketchyshapes" sd="2564543753">
                  <a:prstGeom prst="rect">
                    <a:avLst/>
                  </a:prstGeom>
                  <ask:type>
                    <ask:lineSketchFreehand/>
                  </ask:type>
                </ask:lineSketchStyleProps>
              </a:ext>
            </a:extLst>
          </a:ln>
        </p:spPr>
      </p:pic>
      <p:grpSp>
        <p:nvGrpSpPr>
          <p:cNvPr id="26" name="Groep 25">
            <a:extLst>
              <a:ext uri="{FF2B5EF4-FFF2-40B4-BE49-F238E27FC236}">
                <a16:creationId xmlns:a16="http://schemas.microsoft.com/office/drawing/2014/main" id="{FD9235C7-4BFD-B1F3-0194-9CA4A51DA8C5}"/>
              </a:ext>
            </a:extLst>
          </p:cNvPr>
          <p:cNvGrpSpPr>
            <a:grpSpLocks noGrp="1" noUngrp="1" noRot="1" noMove="1" noResize="1"/>
          </p:cNvGrpSpPr>
          <p:nvPr/>
        </p:nvGrpSpPr>
        <p:grpSpPr>
          <a:xfrm>
            <a:off x="7442236" y="629509"/>
            <a:ext cx="4501185" cy="2531917"/>
            <a:chOff x="7442236" y="629509"/>
            <a:chExt cx="4501185" cy="2531917"/>
          </a:xfrm>
        </p:grpSpPr>
        <p:pic>
          <p:nvPicPr>
            <p:cNvPr id="24" name="Afbeelding 23">
              <a:hlinkClick r:id="rId4"/>
              <a:extLst>
                <a:ext uri="{FF2B5EF4-FFF2-40B4-BE49-F238E27FC236}">
                  <a16:creationId xmlns:a16="http://schemas.microsoft.com/office/drawing/2014/main" id="{173673D3-0E6B-4ED2-F529-A501F25E32A7}"/>
                </a:ext>
              </a:extLst>
            </p:cNvPr>
            <p:cNvPicPr>
              <a:picLocks noGrp="1" noRot="1" noChangeAspect="1" noMove="1" noResize="1" noEditPoints="1" noAdjustHandles="1" noChangeArrowheads="1" noChangeShapeType="1" noCrop="1"/>
            </p:cNvPicPr>
            <p:nvPr/>
          </p:nvPicPr>
          <p:blipFill>
            <a:blip r:embed="rId5" cstate="screen">
              <a:extLst>
                <a:ext uri="{28A0092B-C50C-407E-A947-70E740481C1C}">
                  <a14:useLocalDpi xmlns:a14="http://schemas.microsoft.com/office/drawing/2010/main"/>
                </a:ext>
              </a:extLst>
            </a:blip>
            <a:srcRect/>
            <a:stretch/>
          </p:blipFill>
          <p:spPr>
            <a:xfrm>
              <a:off x="7442236" y="629509"/>
              <a:ext cx="4501185" cy="2531917"/>
            </a:xfrm>
            <a:custGeom>
              <a:avLst/>
              <a:gdLst>
                <a:gd name="csX0" fmla="*/ 0 w 4501185"/>
                <a:gd name="csY0" fmla="*/ 0 h 2531917"/>
                <a:gd name="csX1" fmla="*/ 643026 w 4501185"/>
                <a:gd name="csY1" fmla="*/ 0 h 2531917"/>
                <a:gd name="csX2" fmla="*/ 1331065 w 4501185"/>
                <a:gd name="csY2" fmla="*/ 0 h 2531917"/>
                <a:gd name="csX3" fmla="*/ 2064115 w 4501185"/>
                <a:gd name="csY3" fmla="*/ 0 h 2531917"/>
                <a:gd name="csX4" fmla="*/ 2752153 w 4501185"/>
                <a:gd name="csY4" fmla="*/ 0 h 2531917"/>
                <a:gd name="csX5" fmla="*/ 3260144 w 4501185"/>
                <a:gd name="csY5" fmla="*/ 0 h 2531917"/>
                <a:gd name="csX6" fmla="*/ 4501185 w 4501185"/>
                <a:gd name="csY6" fmla="*/ 0 h 2531917"/>
                <a:gd name="csX7" fmla="*/ 4501185 w 4501185"/>
                <a:gd name="csY7" fmla="*/ 557022 h 2531917"/>
                <a:gd name="csX8" fmla="*/ 4501185 w 4501185"/>
                <a:gd name="csY8" fmla="*/ 1164682 h 2531917"/>
                <a:gd name="csX9" fmla="*/ 4501185 w 4501185"/>
                <a:gd name="csY9" fmla="*/ 1772342 h 2531917"/>
                <a:gd name="csX10" fmla="*/ 4501185 w 4501185"/>
                <a:gd name="csY10" fmla="*/ 2531917 h 2531917"/>
                <a:gd name="csX11" fmla="*/ 3813147 w 4501185"/>
                <a:gd name="csY11" fmla="*/ 2531917 h 2531917"/>
                <a:gd name="csX12" fmla="*/ 3125108 w 4501185"/>
                <a:gd name="csY12" fmla="*/ 2531917 h 2531917"/>
                <a:gd name="csX13" fmla="*/ 2392058 w 4501185"/>
                <a:gd name="csY13" fmla="*/ 2531917 h 2531917"/>
                <a:gd name="csX14" fmla="*/ 1794044 w 4501185"/>
                <a:gd name="csY14" fmla="*/ 2531917 h 2531917"/>
                <a:gd name="csX15" fmla="*/ 1060994 w 4501185"/>
                <a:gd name="csY15" fmla="*/ 2531917 h 2531917"/>
                <a:gd name="csX16" fmla="*/ 0 w 4501185"/>
                <a:gd name="csY16" fmla="*/ 2531917 h 2531917"/>
                <a:gd name="csX17" fmla="*/ 0 w 4501185"/>
                <a:gd name="csY17" fmla="*/ 1873619 h 2531917"/>
                <a:gd name="csX18" fmla="*/ 0 w 4501185"/>
                <a:gd name="csY18" fmla="*/ 1265959 h 2531917"/>
                <a:gd name="csX19" fmla="*/ 0 w 4501185"/>
                <a:gd name="csY19" fmla="*/ 632979 h 2531917"/>
                <a:gd name="csX20" fmla="*/ 0 w 4501185"/>
                <a:gd name="csY20" fmla="*/ 0 h 253191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4501185" h="2531917" fill="none" extrusionOk="0">
                  <a:moveTo>
                    <a:pt x="0" y="0"/>
                  </a:moveTo>
                  <a:cubicBezTo>
                    <a:pt x="269084" y="11414"/>
                    <a:pt x="363778" y="-25649"/>
                    <a:pt x="643026" y="0"/>
                  </a:cubicBezTo>
                  <a:cubicBezTo>
                    <a:pt x="922274" y="25649"/>
                    <a:pt x="1050689" y="20766"/>
                    <a:pt x="1331065" y="0"/>
                  </a:cubicBezTo>
                  <a:cubicBezTo>
                    <a:pt x="1611441" y="-20766"/>
                    <a:pt x="1886337" y="25725"/>
                    <a:pt x="2064115" y="0"/>
                  </a:cubicBezTo>
                  <a:cubicBezTo>
                    <a:pt x="2241893" y="-25725"/>
                    <a:pt x="2446296" y="8618"/>
                    <a:pt x="2752153" y="0"/>
                  </a:cubicBezTo>
                  <a:cubicBezTo>
                    <a:pt x="3058010" y="-8618"/>
                    <a:pt x="3092997" y="19950"/>
                    <a:pt x="3260144" y="0"/>
                  </a:cubicBezTo>
                  <a:cubicBezTo>
                    <a:pt x="3427291" y="-19950"/>
                    <a:pt x="4024186" y="18004"/>
                    <a:pt x="4501185" y="0"/>
                  </a:cubicBezTo>
                  <a:cubicBezTo>
                    <a:pt x="4479565" y="147166"/>
                    <a:pt x="4505779" y="336926"/>
                    <a:pt x="4501185" y="557022"/>
                  </a:cubicBezTo>
                  <a:cubicBezTo>
                    <a:pt x="4496591" y="777118"/>
                    <a:pt x="4487616" y="884150"/>
                    <a:pt x="4501185" y="1164682"/>
                  </a:cubicBezTo>
                  <a:cubicBezTo>
                    <a:pt x="4514754" y="1445214"/>
                    <a:pt x="4518654" y="1614476"/>
                    <a:pt x="4501185" y="1772342"/>
                  </a:cubicBezTo>
                  <a:cubicBezTo>
                    <a:pt x="4483716" y="1930208"/>
                    <a:pt x="4476457" y="2306774"/>
                    <a:pt x="4501185" y="2531917"/>
                  </a:cubicBezTo>
                  <a:cubicBezTo>
                    <a:pt x="4221465" y="2557481"/>
                    <a:pt x="4137875" y="2505177"/>
                    <a:pt x="3813147" y="2531917"/>
                  </a:cubicBezTo>
                  <a:cubicBezTo>
                    <a:pt x="3488419" y="2558657"/>
                    <a:pt x="3387363" y="2509961"/>
                    <a:pt x="3125108" y="2531917"/>
                  </a:cubicBezTo>
                  <a:cubicBezTo>
                    <a:pt x="2862853" y="2553873"/>
                    <a:pt x="2586186" y="2535274"/>
                    <a:pt x="2392058" y="2531917"/>
                  </a:cubicBezTo>
                  <a:cubicBezTo>
                    <a:pt x="2197930" y="2528561"/>
                    <a:pt x="1985794" y="2526199"/>
                    <a:pt x="1794044" y="2531917"/>
                  </a:cubicBezTo>
                  <a:cubicBezTo>
                    <a:pt x="1602294" y="2537635"/>
                    <a:pt x="1219149" y="2556506"/>
                    <a:pt x="1060994" y="2531917"/>
                  </a:cubicBezTo>
                  <a:cubicBezTo>
                    <a:pt x="902839" y="2507329"/>
                    <a:pt x="422208" y="2556749"/>
                    <a:pt x="0" y="2531917"/>
                  </a:cubicBezTo>
                  <a:cubicBezTo>
                    <a:pt x="-11360" y="2377405"/>
                    <a:pt x="13580" y="2121346"/>
                    <a:pt x="0" y="1873619"/>
                  </a:cubicBezTo>
                  <a:cubicBezTo>
                    <a:pt x="-13580" y="1625892"/>
                    <a:pt x="-10222" y="1437682"/>
                    <a:pt x="0" y="1265959"/>
                  </a:cubicBezTo>
                  <a:cubicBezTo>
                    <a:pt x="10222" y="1094236"/>
                    <a:pt x="27316" y="809069"/>
                    <a:pt x="0" y="632979"/>
                  </a:cubicBezTo>
                  <a:cubicBezTo>
                    <a:pt x="-27316" y="456889"/>
                    <a:pt x="10300" y="139763"/>
                    <a:pt x="0" y="0"/>
                  </a:cubicBezTo>
                  <a:close/>
                </a:path>
                <a:path w="4501185" h="2531917" stroke="0" extrusionOk="0">
                  <a:moveTo>
                    <a:pt x="0" y="0"/>
                  </a:moveTo>
                  <a:cubicBezTo>
                    <a:pt x="225028" y="23438"/>
                    <a:pt x="542445" y="17611"/>
                    <a:pt x="688038" y="0"/>
                  </a:cubicBezTo>
                  <a:cubicBezTo>
                    <a:pt x="833631" y="-17611"/>
                    <a:pt x="996983" y="-21245"/>
                    <a:pt x="1241041" y="0"/>
                  </a:cubicBezTo>
                  <a:cubicBezTo>
                    <a:pt x="1485099" y="21245"/>
                    <a:pt x="1621082" y="-20007"/>
                    <a:pt x="1929079" y="0"/>
                  </a:cubicBezTo>
                  <a:cubicBezTo>
                    <a:pt x="2237076" y="20007"/>
                    <a:pt x="2249280" y="-15890"/>
                    <a:pt x="2437070" y="0"/>
                  </a:cubicBezTo>
                  <a:cubicBezTo>
                    <a:pt x="2624860" y="15890"/>
                    <a:pt x="2727805" y="-2606"/>
                    <a:pt x="2990073" y="0"/>
                  </a:cubicBezTo>
                  <a:cubicBezTo>
                    <a:pt x="3252341" y="2606"/>
                    <a:pt x="3513123" y="-17724"/>
                    <a:pt x="3723123" y="0"/>
                  </a:cubicBezTo>
                  <a:cubicBezTo>
                    <a:pt x="3933123" y="17724"/>
                    <a:pt x="4278078" y="-1435"/>
                    <a:pt x="4501185" y="0"/>
                  </a:cubicBezTo>
                  <a:cubicBezTo>
                    <a:pt x="4527004" y="217987"/>
                    <a:pt x="4507711" y="360690"/>
                    <a:pt x="4501185" y="658298"/>
                  </a:cubicBezTo>
                  <a:cubicBezTo>
                    <a:pt x="4494659" y="955906"/>
                    <a:pt x="4511146" y="992985"/>
                    <a:pt x="4501185" y="1215320"/>
                  </a:cubicBezTo>
                  <a:cubicBezTo>
                    <a:pt x="4491224" y="1437655"/>
                    <a:pt x="4495471" y="1532006"/>
                    <a:pt x="4501185" y="1848299"/>
                  </a:cubicBezTo>
                  <a:cubicBezTo>
                    <a:pt x="4506899" y="2164592"/>
                    <a:pt x="4527381" y="2237197"/>
                    <a:pt x="4501185" y="2531917"/>
                  </a:cubicBezTo>
                  <a:cubicBezTo>
                    <a:pt x="4215911" y="2502519"/>
                    <a:pt x="4109708" y="2508018"/>
                    <a:pt x="3858159" y="2531917"/>
                  </a:cubicBezTo>
                  <a:cubicBezTo>
                    <a:pt x="3606610" y="2555816"/>
                    <a:pt x="3458317" y="2520211"/>
                    <a:pt x="3350168" y="2531917"/>
                  </a:cubicBezTo>
                  <a:cubicBezTo>
                    <a:pt x="3242019" y="2543623"/>
                    <a:pt x="2911430" y="2537987"/>
                    <a:pt x="2662129" y="2531917"/>
                  </a:cubicBezTo>
                  <a:cubicBezTo>
                    <a:pt x="2412828" y="2525847"/>
                    <a:pt x="2252018" y="2524256"/>
                    <a:pt x="2109127" y="2531917"/>
                  </a:cubicBezTo>
                  <a:cubicBezTo>
                    <a:pt x="1966236" y="2539578"/>
                    <a:pt x="1767173" y="2530323"/>
                    <a:pt x="1511112" y="2531917"/>
                  </a:cubicBezTo>
                  <a:cubicBezTo>
                    <a:pt x="1255052" y="2533511"/>
                    <a:pt x="1136258" y="2511714"/>
                    <a:pt x="868086" y="2531917"/>
                  </a:cubicBezTo>
                  <a:cubicBezTo>
                    <a:pt x="599914" y="2552120"/>
                    <a:pt x="303100" y="2549117"/>
                    <a:pt x="0" y="2531917"/>
                  </a:cubicBezTo>
                  <a:cubicBezTo>
                    <a:pt x="-1131" y="2330744"/>
                    <a:pt x="-6909" y="1998749"/>
                    <a:pt x="0" y="1848299"/>
                  </a:cubicBezTo>
                  <a:cubicBezTo>
                    <a:pt x="6909" y="1697849"/>
                    <a:pt x="-11869" y="1362706"/>
                    <a:pt x="0" y="1164682"/>
                  </a:cubicBezTo>
                  <a:cubicBezTo>
                    <a:pt x="11869" y="966658"/>
                    <a:pt x="5029" y="872555"/>
                    <a:pt x="0" y="607660"/>
                  </a:cubicBezTo>
                  <a:cubicBezTo>
                    <a:pt x="-5029" y="342765"/>
                    <a:pt x="-23384" y="236528"/>
                    <a:pt x="0" y="0"/>
                  </a:cubicBezTo>
                  <a:close/>
                </a:path>
              </a:pathLst>
            </a:custGeom>
            <a:ln>
              <a:solidFill>
                <a:srgbClr val="692B7A"/>
              </a:solidFill>
              <a:extLst>
                <a:ext uri="{C807C97D-BFC1-408E-A445-0C87EB9F89A2}">
                  <ask:lineSketchStyleProps xmlns:ask="http://schemas.microsoft.com/office/drawing/2018/sketchyshapes" sd="1052891677">
                    <a:prstGeom prst="rect">
                      <a:avLst/>
                    </a:prstGeom>
                    <ask:type>
                      <ask:lineSketchFreehand/>
                    </ask:type>
                  </ask:lineSketchStyleProps>
                </a:ext>
              </a:extLst>
            </a:ln>
          </p:spPr>
        </p:pic>
        <p:pic>
          <p:nvPicPr>
            <p:cNvPr id="25" name="Afbeelding 24" descr="Afbeelding met Graphics, Kleurrijkheid, cirkel, paars&#10;&#10;Door AI gegenereerde inhoud is mogelijk onjuist.">
              <a:hlinkClick r:id="rId4"/>
              <a:extLst>
                <a:ext uri="{FF2B5EF4-FFF2-40B4-BE49-F238E27FC236}">
                  <a16:creationId xmlns:a16="http://schemas.microsoft.com/office/drawing/2014/main" id="{76E764BD-2C03-708A-302B-E7E125C4C2B9}"/>
                </a:ext>
              </a:extLst>
            </p:cNvPr>
            <p:cNvPicPr>
              <a:picLocks noGrp="1" noRot="1" noChangeAspect="1" noMove="1" noResize="1" noEditPoints="1" noAdjustHandles="1" noChangeArrowheads="1" noChangeShapeType="1" noCrop="1"/>
            </p:cNvPicPr>
            <p:nvPr/>
          </p:nvPicPr>
          <p:blipFill>
            <a:blip r:embed="rId6" cstate="email">
              <a:extLst>
                <a:ext uri="{28A0092B-C50C-407E-A947-70E740481C1C}">
                  <a14:useLocalDpi xmlns:a14="http://schemas.microsoft.com/office/drawing/2010/main"/>
                </a:ext>
              </a:extLst>
            </a:blip>
            <a:stretch>
              <a:fillRect/>
            </a:stretch>
          </p:blipFill>
          <p:spPr>
            <a:xfrm>
              <a:off x="9388149" y="1465013"/>
              <a:ext cx="891463" cy="836985"/>
            </a:xfrm>
            <a:prstGeom prst="rect">
              <a:avLst/>
            </a:prstGeom>
            <a:effectLst>
              <a:outerShdw blurRad="50800" dist="38100" dir="5400000" algn="t" rotWithShape="0">
                <a:prstClr val="black">
                  <a:alpha val="40000"/>
                </a:prstClr>
              </a:outerShdw>
            </a:effectLst>
          </p:spPr>
        </p:pic>
      </p:grpSp>
    </p:spTree>
    <p:extLst>
      <p:ext uri="{BB962C8B-B14F-4D97-AF65-F5344CB8AC3E}">
        <p14:creationId xmlns:p14="http://schemas.microsoft.com/office/powerpoint/2010/main" val="8179587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FFCA2-DFB1-73F3-8A93-DCE9F9331D96}"/>
            </a:ext>
          </a:extLst>
        </p:cNvPr>
        <p:cNvGrpSpPr/>
        <p:nvPr/>
      </p:nvGrpSpPr>
      <p:grpSpPr>
        <a:xfrm>
          <a:off x="0" y="0"/>
          <a:ext cx="0" cy="0"/>
          <a:chOff x="0" y="0"/>
          <a:chExt cx="0" cy="0"/>
        </a:xfrm>
      </p:grpSpPr>
      <p:pic>
        <p:nvPicPr>
          <p:cNvPr id="12" name="Tijdelijke aanduiding voor afbeelding 11">
            <a:hlinkClick r:id="rId2"/>
            <a:extLst>
              <a:ext uri="{FF2B5EF4-FFF2-40B4-BE49-F238E27FC236}">
                <a16:creationId xmlns:a16="http://schemas.microsoft.com/office/drawing/2014/main" id="{21F13055-9E91-4EAC-2FDA-9C65D3BB07F8}"/>
              </a:ext>
            </a:extLst>
          </p:cNvPr>
          <p:cNvPicPr>
            <a:picLocks noGrp="1" noRot="1" noChangeAspect="1" noMove="1" noResize="1" noEditPoints="1" noAdjustHandles="1" noChangeArrowheads="1" noChangeShapeType="1" noCrop="1"/>
          </p:cNvPicPr>
          <p:nvPr>
            <p:ph type="pic" idx="1000"/>
          </p:nvPr>
        </p:nvPicPr>
        <p:blipFill>
          <a:blip r:embed="rId3" cstate="print">
            <a:extLst>
              <a:ext uri="{28A0092B-C50C-407E-A947-70E740481C1C}">
                <a14:useLocalDpi xmlns:a14="http://schemas.microsoft.com/office/drawing/2010/main"/>
              </a:ext>
            </a:extLst>
          </a:blip>
          <a:srcRect/>
          <a:stretch/>
        </p:blipFill>
        <p:spPr bwMode="auto">
          <a:custGeom>
            <a:avLst/>
            <a:gdLst>
              <a:gd name="connsiteX0" fmla="*/ 4003003 w 11795924"/>
              <a:gd name="connsiteY0" fmla="*/ 721 h 6088126"/>
              <a:gd name="connsiteX1" fmla="*/ 4162505 w 11795924"/>
              <a:gd name="connsiteY1" fmla="*/ 14734 h 6088126"/>
              <a:gd name="connsiteX2" fmla="*/ 4263134 w 11795924"/>
              <a:gd name="connsiteY2" fmla="*/ 32512 h 6088126"/>
              <a:gd name="connsiteX3" fmla="*/ 4346937 w 11795924"/>
              <a:gd name="connsiteY3" fmla="*/ 32512 h 6088126"/>
              <a:gd name="connsiteX4" fmla="*/ 4529781 w 11795924"/>
              <a:gd name="connsiteY4" fmla="*/ 32512 h 6088126"/>
              <a:gd name="connsiteX5" fmla="*/ 4696118 w 11795924"/>
              <a:gd name="connsiteY5" fmla="*/ 32512 h 6088126"/>
              <a:gd name="connsiteX6" fmla="*/ 4839600 w 11795924"/>
              <a:gd name="connsiteY6" fmla="*/ 33464 h 6088126"/>
              <a:gd name="connsiteX7" fmla="*/ 4880232 w 11795924"/>
              <a:gd name="connsiteY7" fmla="*/ 14734 h 6088126"/>
              <a:gd name="connsiteX8" fmla="*/ 4910071 w 11795924"/>
              <a:gd name="connsiteY8" fmla="*/ 15051 h 6088126"/>
              <a:gd name="connsiteX9" fmla="*/ 4980542 w 11795924"/>
              <a:gd name="connsiteY9" fmla="*/ 4258 h 6088126"/>
              <a:gd name="connsiteX10" fmla="*/ 5177353 w 11795924"/>
              <a:gd name="connsiteY10" fmla="*/ 4575 h 6088126"/>
              <a:gd name="connsiteX11" fmla="*/ 5439874 w 11795924"/>
              <a:gd name="connsiteY11" fmla="*/ 4575 h 6088126"/>
              <a:gd name="connsiteX12" fmla="*/ 5585578 w 11795924"/>
              <a:gd name="connsiteY12" fmla="*/ 6797 h 6088126"/>
              <a:gd name="connsiteX13" fmla="*/ 5703347 w 11795924"/>
              <a:gd name="connsiteY13" fmla="*/ 14099 h 6088126"/>
              <a:gd name="connsiteX14" fmla="*/ 5781437 w 11795924"/>
              <a:gd name="connsiteY14" fmla="*/ 32829 h 6088126"/>
              <a:gd name="connsiteX15" fmla="*/ 5830322 w 11795924"/>
              <a:gd name="connsiteY15" fmla="*/ 32194 h 6088126"/>
              <a:gd name="connsiteX16" fmla="*/ 5936663 w 11795924"/>
              <a:gd name="connsiteY16" fmla="*/ 36004 h 6088126"/>
              <a:gd name="connsiteX17" fmla="*/ 6117920 w 11795924"/>
              <a:gd name="connsiteY17" fmla="*/ 46480 h 6088126"/>
              <a:gd name="connsiteX18" fmla="*/ 6432183 w 11795924"/>
              <a:gd name="connsiteY18" fmla="*/ 36004 h 6088126"/>
              <a:gd name="connsiteX19" fmla="*/ 7217841 w 11795924"/>
              <a:gd name="connsiteY19" fmla="*/ 32512 h 6088126"/>
              <a:gd name="connsiteX20" fmla="*/ 7594957 w 11795924"/>
              <a:gd name="connsiteY20" fmla="*/ 32512 h 6088126"/>
              <a:gd name="connsiteX21" fmla="*/ 7828908 w 11795924"/>
              <a:gd name="connsiteY21" fmla="*/ 43940 h 6088126"/>
              <a:gd name="connsiteX22" fmla="*/ 7932710 w 11795924"/>
              <a:gd name="connsiteY22" fmla="*/ 46480 h 6088126"/>
              <a:gd name="connsiteX23" fmla="*/ 8039369 w 11795924"/>
              <a:gd name="connsiteY23" fmla="*/ 60449 h 6088126"/>
              <a:gd name="connsiteX24" fmla="*/ 8233640 w 11795924"/>
              <a:gd name="connsiteY24" fmla="*/ 60131 h 6088126"/>
              <a:gd name="connsiteX25" fmla="*/ 8316174 w 11795924"/>
              <a:gd name="connsiteY25" fmla="*/ 60131 h 6088126"/>
              <a:gd name="connsiteX26" fmla="*/ 8400613 w 11795924"/>
              <a:gd name="connsiteY26" fmla="*/ 49337 h 6088126"/>
              <a:gd name="connsiteX27" fmla="*/ 8794870 w 11795924"/>
              <a:gd name="connsiteY27" fmla="*/ 46480 h 6088126"/>
              <a:gd name="connsiteX28" fmla="*/ 9478630 w 11795924"/>
              <a:gd name="connsiteY28" fmla="*/ 32512 h 6088126"/>
              <a:gd name="connsiteX29" fmla="*/ 9691948 w 11795924"/>
              <a:gd name="connsiteY29" fmla="*/ 4575 h 6088126"/>
              <a:gd name="connsiteX30" fmla="*/ 9852254 w 11795924"/>
              <a:gd name="connsiteY30" fmla="*/ 4575 h 6088126"/>
              <a:gd name="connsiteX31" fmla="*/ 10218260 w 11795924"/>
              <a:gd name="connsiteY31" fmla="*/ 4575 h 6088126"/>
              <a:gd name="connsiteX32" fmla="*/ 10327458 w 11795924"/>
              <a:gd name="connsiteY32" fmla="*/ 4258 h 6088126"/>
              <a:gd name="connsiteX33" fmla="*/ 10415388 w 11795924"/>
              <a:gd name="connsiteY33" fmla="*/ 15051 h 6088126"/>
              <a:gd name="connsiteX34" fmla="*/ 10582361 w 11795924"/>
              <a:gd name="connsiteY34" fmla="*/ 32512 h 6088126"/>
              <a:gd name="connsiteX35" fmla="*/ 10906782 w 11795924"/>
              <a:gd name="connsiteY35" fmla="*/ 36004 h 6088126"/>
              <a:gd name="connsiteX36" fmla="*/ 11090895 w 11795924"/>
              <a:gd name="connsiteY36" fmla="*/ 32512 h 6088126"/>
              <a:gd name="connsiteX37" fmla="*/ 11244853 w 11795924"/>
              <a:gd name="connsiteY37" fmla="*/ 15051 h 6088126"/>
              <a:gd name="connsiteX38" fmla="*/ 11412460 w 11795924"/>
              <a:gd name="connsiteY38" fmla="*/ 6797 h 6088126"/>
              <a:gd name="connsiteX39" fmla="*/ 11378811 w 11795924"/>
              <a:gd name="connsiteY39" fmla="*/ 95370 h 6088126"/>
              <a:gd name="connsiteX40" fmla="*/ 11388969 w 11795924"/>
              <a:gd name="connsiteY40" fmla="*/ 291879 h 6088126"/>
              <a:gd name="connsiteX41" fmla="*/ 11379129 w 11795924"/>
              <a:gd name="connsiteY41" fmla="*/ 595057 h 6088126"/>
              <a:gd name="connsiteX42" fmla="*/ 11378494 w 11795924"/>
              <a:gd name="connsiteY42" fmla="*/ 676010 h 6088126"/>
              <a:gd name="connsiteX43" fmla="*/ 11399127 w 11795924"/>
              <a:gd name="connsiteY43" fmla="*/ 730931 h 6088126"/>
              <a:gd name="connsiteX44" fmla="*/ 11399127 w 11795924"/>
              <a:gd name="connsiteY44" fmla="*/ 902043 h 6088126"/>
              <a:gd name="connsiteX45" fmla="*/ 11378494 w 11795924"/>
              <a:gd name="connsiteY45" fmla="*/ 974425 h 6088126"/>
              <a:gd name="connsiteX46" fmla="*/ 11389287 w 11795924"/>
              <a:gd name="connsiteY46" fmla="*/ 1044267 h 6088126"/>
              <a:gd name="connsiteX47" fmla="*/ 11406746 w 11795924"/>
              <a:gd name="connsiteY47" fmla="*/ 1175697 h 6088126"/>
              <a:gd name="connsiteX48" fmla="*/ 11378811 w 11795924"/>
              <a:gd name="connsiteY48" fmla="*/ 1336651 h 6088126"/>
              <a:gd name="connsiteX49" fmla="*/ 11386747 w 11795924"/>
              <a:gd name="connsiteY49" fmla="*/ 1517287 h 6088126"/>
              <a:gd name="connsiteX50" fmla="*/ 11388652 w 11795924"/>
              <a:gd name="connsiteY50" fmla="*/ 1730623 h 6088126"/>
              <a:gd name="connsiteX51" fmla="*/ 11379763 w 11795924"/>
              <a:gd name="connsiteY51" fmla="*/ 1892846 h 6088126"/>
              <a:gd name="connsiteX52" fmla="*/ 11399127 w 11795924"/>
              <a:gd name="connsiteY52" fmla="*/ 2510312 h 6088126"/>
              <a:gd name="connsiteX53" fmla="*/ 11388334 w 11795924"/>
              <a:gd name="connsiteY53" fmla="*/ 2675711 h 6088126"/>
              <a:gd name="connsiteX54" fmla="*/ 11390556 w 11795924"/>
              <a:gd name="connsiteY54" fmla="*/ 2784918 h 6088126"/>
              <a:gd name="connsiteX55" fmla="*/ 11381986 w 11795924"/>
              <a:gd name="connsiteY55" fmla="*/ 3129048 h 6088126"/>
              <a:gd name="connsiteX56" fmla="*/ 11398810 w 11795924"/>
              <a:gd name="connsiteY56" fmla="*/ 3199525 h 6088126"/>
              <a:gd name="connsiteX57" fmla="*/ 11396588 w 11795924"/>
              <a:gd name="connsiteY57" fmla="*/ 3372225 h 6088126"/>
              <a:gd name="connsiteX58" fmla="*/ 11388969 w 11795924"/>
              <a:gd name="connsiteY58" fmla="*/ 3531909 h 6088126"/>
              <a:gd name="connsiteX59" fmla="*/ 11405793 w 11795924"/>
              <a:gd name="connsiteY59" fmla="*/ 3685244 h 6088126"/>
              <a:gd name="connsiteX60" fmla="*/ 11419126 w 11795924"/>
              <a:gd name="connsiteY60" fmla="*/ 3863658 h 6088126"/>
              <a:gd name="connsiteX61" fmla="*/ 11406428 w 11795924"/>
              <a:gd name="connsiteY61" fmla="*/ 3960802 h 6088126"/>
              <a:gd name="connsiteX62" fmla="*/ 11409285 w 11795924"/>
              <a:gd name="connsiteY62" fmla="*/ 4036993 h 6088126"/>
              <a:gd name="connsiteX63" fmla="*/ 11407698 w 11795924"/>
              <a:gd name="connsiteY63" fmla="*/ 4354774 h 6088126"/>
              <a:gd name="connsiteX64" fmla="*/ 11563242 w 11795924"/>
              <a:gd name="connsiteY64" fmla="*/ 4344297 h 6088126"/>
              <a:gd name="connsiteX65" fmla="*/ 11702915 w 11795924"/>
              <a:gd name="connsiteY65" fmla="*/ 4347154 h 6088126"/>
              <a:gd name="connsiteX66" fmla="*/ 11795924 w 11795924"/>
              <a:gd name="connsiteY66" fmla="*/ 4361440 h 6088126"/>
              <a:gd name="connsiteX67" fmla="*/ 11795924 w 11795924"/>
              <a:gd name="connsiteY67" fmla="*/ 6050980 h 6088126"/>
              <a:gd name="connsiteX68" fmla="*/ 11760688 w 11795924"/>
              <a:gd name="connsiteY68" fmla="*/ 6051297 h 6088126"/>
              <a:gd name="connsiteX69" fmla="*/ 11664822 w 11795924"/>
              <a:gd name="connsiteY69" fmla="*/ 6078599 h 6088126"/>
              <a:gd name="connsiteX70" fmla="*/ 11601017 w 11795924"/>
              <a:gd name="connsiteY70" fmla="*/ 6064948 h 6088126"/>
              <a:gd name="connsiteX71" fmla="*/ 11534038 w 11795924"/>
              <a:gd name="connsiteY71" fmla="*/ 6064948 h 6088126"/>
              <a:gd name="connsiteX72" fmla="*/ 11437220 w 11795924"/>
              <a:gd name="connsiteY72" fmla="*/ 6064948 h 6088126"/>
              <a:gd name="connsiteX73" fmla="*/ 11122004 w 11795924"/>
              <a:gd name="connsiteY73" fmla="*/ 6064948 h 6088126"/>
              <a:gd name="connsiteX74" fmla="*/ 10981697 w 11795924"/>
              <a:gd name="connsiteY74" fmla="*/ 6047805 h 6088126"/>
              <a:gd name="connsiteX75" fmla="*/ 10849325 w 11795924"/>
              <a:gd name="connsiteY75" fmla="*/ 6047805 h 6088126"/>
              <a:gd name="connsiteX76" fmla="*/ 10748380 w 11795924"/>
              <a:gd name="connsiteY76" fmla="*/ 6048122 h 6088126"/>
              <a:gd name="connsiteX77" fmla="*/ 10686797 w 11795924"/>
              <a:gd name="connsiteY77" fmla="*/ 6026217 h 6088126"/>
              <a:gd name="connsiteX78" fmla="*/ 10573790 w 11795924"/>
              <a:gd name="connsiteY78" fmla="*/ 6052249 h 6088126"/>
              <a:gd name="connsiteX79" fmla="*/ 10258257 w 11795924"/>
              <a:gd name="connsiteY79" fmla="*/ 6064948 h 6088126"/>
              <a:gd name="connsiteX80" fmla="*/ 9968754 w 11795924"/>
              <a:gd name="connsiteY80" fmla="*/ 6051932 h 6088126"/>
              <a:gd name="connsiteX81" fmla="*/ 9669410 w 11795924"/>
              <a:gd name="connsiteY81" fmla="*/ 6051932 h 6088126"/>
              <a:gd name="connsiteX82" fmla="*/ 9304357 w 11795924"/>
              <a:gd name="connsiteY82" fmla="*/ 6051932 h 6088126"/>
              <a:gd name="connsiteX83" fmla="*/ 9001205 w 11795924"/>
              <a:gd name="connsiteY83" fmla="*/ 6024948 h 6088126"/>
              <a:gd name="connsiteX84" fmla="*/ 8419342 w 11795924"/>
              <a:gd name="connsiteY84" fmla="*/ 6025900 h 6088126"/>
              <a:gd name="connsiteX85" fmla="*/ 7809545 w 11795924"/>
              <a:gd name="connsiteY85" fmla="*/ 6025900 h 6088126"/>
              <a:gd name="connsiteX86" fmla="*/ 7161655 w 11795924"/>
              <a:gd name="connsiteY86" fmla="*/ 6025900 h 6088126"/>
              <a:gd name="connsiteX87" fmla="*/ 6957542 w 11795924"/>
              <a:gd name="connsiteY87" fmla="*/ 6047805 h 6088126"/>
              <a:gd name="connsiteX88" fmla="*/ 6809299 w 11795924"/>
              <a:gd name="connsiteY88" fmla="*/ 6047805 h 6088126"/>
              <a:gd name="connsiteX89" fmla="*/ 6483608 w 11795924"/>
              <a:gd name="connsiteY89" fmla="*/ 6047805 h 6088126"/>
              <a:gd name="connsiteX90" fmla="*/ 5838575 w 11795924"/>
              <a:gd name="connsiteY90" fmla="*/ 6047805 h 6088126"/>
              <a:gd name="connsiteX91" fmla="*/ 5672555 w 11795924"/>
              <a:gd name="connsiteY91" fmla="*/ 6025900 h 6088126"/>
              <a:gd name="connsiteX92" fmla="*/ 5503679 w 11795924"/>
              <a:gd name="connsiteY92" fmla="*/ 6025900 h 6088126"/>
              <a:gd name="connsiteX93" fmla="*/ 5349722 w 11795924"/>
              <a:gd name="connsiteY93" fmla="*/ 6025900 h 6088126"/>
              <a:gd name="connsiteX94" fmla="*/ 5172591 w 11795924"/>
              <a:gd name="connsiteY94" fmla="*/ 6047805 h 6088126"/>
              <a:gd name="connsiteX95" fmla="*/ 4846266 w 11795924"/>
              <a:gd name="connsiteY95" fmla="*/ 6051297 h 6088126"/>
              <a:gd name="connsiteX96" fmla="*/ 4740876 w 11795924"/>
              <a:gd name="connsiteY96" fmla="*/ 6064948 h 6088126"/>
              <a:gd name="connsiteX97" fmla="*/ 4617393 w 11795924"/>
              <a:gd name="connsiteY97" fmla="*/ 6064948 h 6088126"/>
              <a:gd name="connsiteX98" fmla="*/ 4496767 w 11795924"/>
              <a:gd name="connsiteY98" fmla="*/ 6064313 h 6088126"/>
              <a:gd name="connsiteX99" fmla="*/ 4380902 w 11795924"/>
              <a:gd name="connsiteY99" fmla="*/ 6082408 h 6088126"/>
              <a:gd name="connsiteX100" fmla="*/ 4115525 w 11795924"/>
              <a:gd name="connsiteY100" fmla="*/ 6082408 h 6088126"/>
              <a:gd name="connsiteX101" fmla="*/ 3855543 w 11795924"/>
              <a:gd name="connsiteY101" fmla="*/ 6064948 h 6088126"/>
              <a:gd name="connsiteX102" fmla="*/ 3691429 w 11795924"/>
              <a:gd name="connsiteY102" fmla="*/ 6064948 h 6088126"/>
              <a:gd name="connsiteX103" fmla="*/ 3564453 w 11795924"/>
              <a:gd name="connsiteY103" fmla="*/ 6051615 h 6088126"/>
              <a:gd name="connsiteX104" fmla="*/ 3449541 w 11795924"/>
              <a:gd name="connsiteY104" fmla="*/ 6047487 h 6088126"/>
              <a:gd name="connsiteX105" fmla="*/ 3381927 w 11795924"/>
              <a:gd name="connsiteY105" fmla="*/ 6048757 h 6088126"/>
              <a:gd name="connsiteX106" fmla="*/ 3314630 w 11795924"/>
              <a:gd name="connsiteY106" fmla="*/ 6024948 h 6088126"/>
              <a:gd name="connsiteX107" fmla="*/ 3108296 w 11795924"/>
              <a:gd name="connsiteY107" fmla="*/ 6025900 h 6088126"/>
              <a:gd name="connsiteX108" fmla="*/ 2973702 w 11795924"/>
              <a:gd name="connsiteY108" fmla="*/ 6025583 h 6088126"/>
              <a:gd name="connsiteX109" fmla="*/ 2933705 w 11795924"/>
              <a:gd name="connsiteY109" fmla="*/ 6048757 h 6088126"/>
              <a:gd name="connsiteX110" fmla="*/ 2881963 w 11795924"/>
              <a:gd name="connsiteY110" fmla="*/ 6047805 h 6088126"/>
              <a:gd name="connsiteX111" fmla="*/ 2803873 w 11795924"/>
              <a:gd name="connsiteY111" fmla="*/ 6047805 h 6088126"/>
              <a:gd name="connsiteX112" fmla="*/ 2612776 w 11795924"/>
              <a:gd name="connsiteY112" fmla="*/ 6025900 h 6088126"/>
              <a:gd name="connsiteX113" fmla="*/ 2282324 w 11795924"/>
              <a:gd name="connsiteY113" fmla="*/ 6024948 h 6088126"/>
              <a:gd name="connsiteX114" fmla="*/ 2154079 w 11795924"/>
              <a:gd name="connsiteY114" fmla="*/ 6047805 h 6088126"/>
              <a:gd name="connsiteX115" fmla="*/ 2053134 w 11795924"/>
              <a:gd name="connsiteY115" fmla="*/ 6047805 h 6088126"/>
              <a:gd name="connsiteX116" fmla="*/ 1689668 w 11795924"/>
              <a:gd name="connsiteY116" fmla="*/ 6048757 h 6088126"/>
              <a:gd name="connsiteX117" fmla="*/ 1420163 w 11795924"/>
              <a:gd name="connsiteY117" fmla="*/ 6064948 h 6088126"/>
              <a:gd name="connsiteX118" fmla="*/ 1157008 w 11795924"/>
              <a:gd name="connsiteY118" fmla="*/ 6064948 h 6088126"/>
              <a:gd name="connsiteX119" fmla="*/ 862743 w 11795924"/>
              <a:gd name="connsiteY119" fmla="*/ 6064948 h 6088126"/>
              <a:gd name="connsiteX120" fmla="*/ 720214 w 11795924"/>
              <a:gd name="connsiteY120" fmla="*/ 6082408 h 6088126"/>
              <a:gd name="connsiteX121" fmla="*/ 628474 w 11795924"/>
              <a:gd name="connsiteY121" fmla="*/ 6082408 h 6088126"/>
              <a:gd name="connsiteX122" fmla="*/ 542131 w 11795924"/>
              <a:gd name="connsiteY122" fmla="*/ 6068758 h 6088126"/>
              <a:gd name="connsiteX123" fmla="*/ 409760 w 11795924"/>
              <a:gd name="connsiteY123" fmla="*/ 6064948 h 6088126"/>
              <a:gd name="connsiteX124" fmla="*/ 234534 w 11795924"/>
              <a:gd name="connsiteY124" fmla="*/ 6064948 h 6088126"/>
              <a:gd name="connsiteX125" fmla="*/ 91053 w 11795924"/>
              <a:gd name="connsiteY125" fmla="*/ 6063678 h 6088126"/>
              <a:gd name="connsiteX126" fmla="*/ 5344 w 11795924"/>
              <a:gd name="connsiteY126" fmla="*/ 6088123 h 6088126"/>
              <a:gd name="connsiteX127" fmla="*/ 16455 w 11795924"/>
              <a:gd name="connsiteY127" fmla="*/ 5990662 h 6088126"/>
              <a:gd name="connsiteX128" fmla="*/ 61848 w 11795924"/>
              <a:gd name="connsiteY128" fmla="*/ 5839549 h 6088126"/>
              <a:gd name="connsiteX129" fmla="*/ 46929 w 11795924"/>
              <a:gd name="connsiteY129" fmla="*/ 5663992 h 6088126"/>
              <a:gd name="connsiteX130" fmla="*/ 47881 w 11795924"/>
              <a:gd name="connsiteY130" fmla="*/ 5535419 h 6088126"/>
              <a:gd name="connsiteX131" fmla="*/ 35183 w 11795924"/>
              <a:gd name="connsiteY131" fmla="*/ 5459228 h 6088126"/>
              <a:gd name="connsiteX132" fmla="*/ 27565 w 11795924"/>
              <a:gd name="connsiteY132" fmla="*/ 5391291 h 6088126"/>
              <a:gd name="connsiteX133" fmla="*/ 28200 w 11795924"/>
              <a:gd name="connsiteY133" fmla="*/ 5259544 h 6088126"/>
              <a:gd name="connsiteX134" fmla="*/ 6614 w 11795924"/>
              <a:gd name="connsiteY134" fmla="*/ 5088431 h 6088126"/>
              <a:gd name="connsiteX135" fmla="*/ 6614 w 11795924"/>
              <a:gd name="connsiteY135" fmla="*/ 4939541 h 6088126"/>
              <a:gd name="connsiteX136" fmla="*/ 18359 w 11795924"/>
              <a:gd name="connsiteY136" fmla="*/ 4802714 h 6088126"/>
              <a:gd name="connsiteX137" fmla="*/ 27882 w 11795924"/>
              <a:gd name="connsiteY137" fmla="*/ 4646840 h 6088126"/>
              <a:gd name="connsiteX138" fmla="*/ 35183 w 11795924"/>
              <a:gd name="connsiteY138" fmla="*/ 4508108 h 6088126"/>
              <a:gd name="connsiteX139" fmla="*/ 33596 w 11795924"/>
              <a:gd name="connsiteY139" fmla="*/ 4389060 h 6088126"/>
              <a:gd name="connsiteX140" fmla="*/ 35183 w 11795924"/>
              <a:gd name="connsiteY140" fmla="*/ 4259217 h 6088126"/>
              <a:gd name="connsiteX141" fmla="*/ 27882 w 11795924"/>
              <a:gd name="connsiteY141" fmla="*/ 4034136 h 6088126"/>
              <a:gd name="connsiteX142" fmla="*/ 18994 w 11795924"/>
              <a:gd name="connsiteY142" fmla="*/ 3893499 h 6088126"/>
              <a:gd name="connsiteX143" fmla="*/ 20899 w 11795924"/>
              <a:gd name="connsiteY143" fmla="*/ 3766514 h 6088126"/>
              <a:gd name="connsiteX144" fmla="*/ 18359 w 11795924"/>
              <a:gd name="connsiteY144" fmla="*/ 3466511 h 6088126"/>
              <a:gd name="connsiteX145" fmla="*/ 25978 w 11795924"/>
              <a:gd name="connsiteY145" fmla="*/ 3310002 h 6088126"/>
              <a:gd name="connsiteX146" fmla="*/ 49468 w 11795924"/>
              <a:gd name="connsiteY146" fmla="*/ 3154128 h 6088126"/>
              <a:gd name="connsiteX147" fmla="*/ 48516 w 11795924"/>
              <a:gd name="connsiteY147" fmla="*/ 2997618 h 6088126"/>
              <a:gd name="connsiteX148" fmla="*/ 34866 w 11795924"/>
              <a:gd name="connsiteY148" fmla="*/ 2939523 h 6088126"/>
              <a:gd name="connsiteX149" fmla="*/ 26295 w 11795924"/>
              <a:gd name="connsiteY149" fmla="*/ 2883332 h 6088126"/>
              <a:gd name="connsiteX150" fmla="*/ 20899 w 11795924"/>
              <a:gd name="connsiteY150" fmla="*/ 2736981 h 6088126"/>
              <a:gd name="connsiteX151" fmla="*/ 27882 w 11795924"/>
              <a:gd name="connsiteY151" fmla="*/ 2578249 h 6088126"/>
              <a:gd name="connsiteX152" fmla="*/ 27882 w 11795924"/>
              <a:gd name="connsiteY152" fmla="*/ 2305548 h 6088126"/>
              <a:gd name="connsiteX153" fmla="*/ 15820 w 11795924"/>
              <a:gd name="connsiteY153" fmla="*/ 2180785 h 6088126"/>
              <a:gd name="connsiteX154" fmla="*/ 6297 w 11795924"/>
              <a:gd name="connsiteY154" fmla="*/ 2159198 h 6088126"/>
              <a:gd name="connsiteX155" fmla="*/ 6614 w 11795924"/>
              <a:gd name="connsiteY155" fmla="*/ 2129674 h 6088126"/>
              <a:gd name="connsiteX156" fmla="*/ 6614 w 11795924"/>
              <a:gd name="connsiteY156" fmla="*/ 2061102 h 6088126"/>
              <a:gd name="connsiteX157" fmla="*/ 4709 w 11795924"/>
              <a:gd name="connsiteY157" fmla="*/ 1915069 h 6088126"/>
              <a:gd name="connsiteX158" fmla="*/ 18359 w 11795924"/>
              <a:gd name="connsiteY158" fmla="*/ 1846814 h 6088126"/>
              <a:gd name="connsiteX159" fmla="*/ 6297 w 11795924"/>
              <a:gd name="connsiteY159" fmla="*/ 1778242 h 6088126"/>
              <a:gd name="connsiteX160" fmla="*/ 6614 w 11795924"/>
              <a:gd name="connsiteY160" fmla="*/ 1642050 h 6088126"/>
              <a:gd name="connsiteX161" fmla="*/ 5979 w 11795924"/>
              <a:gd name="connsiteY161" fmla="*/ 1583320 h 6088126"/>
              <a:gd name="connsiteX162" fmla="*/ 18359 w 11795924"/>
              <a:gd name="connsiteY162" fmla="*/ 1524906 h 6088126"/>
              <a:gd name="connsiteX163" fmla="*/ 28200 w 11795924"/>
              <a:gd name="connsiteY163" fmla="*/ 1271571 h 6088126"/>
              <a:gd name="connsiteX164" fmla="*/ 35183 w 11795924"/>
              <a:gd name="connsiteY164" fmla="*/ 1203316 h 6088126"/>
              <a:gd name="connsiteX165" fmla="*/ 34549 w 11795924"/>
              <a:gd name="connsiteY165" fmla="*/ 1136331 h 6088126"/>
              <a:gd name="connsiteX166" fmla="*/ 48833 w 11795924"/>
              <a:gd name="connsiteY166" fmla="*/ 1085855 h 6088126"/>
              <a:gd name="connsiteX167" fmla="*/ 49468 w 11795924"/>
              <a:gd name="connsiteY167" fmla="*/ 1019822 h 6088126"/>
              <a:gd name="connsiteX168" fmla="*/ 49468 w 11795924"/>
              <a:gd name="connsiteY168" fmla="*/ 890615 h 6088126"/>
              <a:gd name="connsiteX169" fmla="*/ 48833 w 11795924"/>
              <a:gd name="connsiteY169" fmla="*/ 834424 h 6088126"/>
              <a:gd name="connsiteX170" fmla="*/ 34866 w 11795924"/>
              <a:gd name="connsiteY170" fmla="*/ 783630 h 6088126"/>
              <a:gd name="connsiteX171" fmla="*/ 35183 w 11795924"/>
              <a:gd name="connsiteY171" fmla="*/ 705216 h 6088126"/>
              <a:gd name="connsiteX172" fmla="*/ 47564 w 11795924"/>
              <a:gd name="connsiteY172" fmla="*/ 656644 h 6088126"/>
              <a:gd name="connsiteX173" fmla="*/ 65023 w 11795924"/>
              <a:gd name="connsiteY173" fmla="*/ 543945 h 6088126"/>
              <a:gd name="connsiteX174" fmla="*/ 85021 w 11795924"/>
              <a:gd name="connsiteY174" fmla="*/ 422674 h 6088126"/>
              <a:gd name="connsiteX175" fmla="*/ 78038 w 11795924"/>
              <a:gd name="connsiteY175" fmla="*/ 295371 h 6088126"/>
              <a:gd name="connsiteX176" fmla="*/ 62166 w 11795924"/>
              <a:gd name="connsiteY176" fmla="*/ 200132 h 6088126"/>
              <a:gd name="connsiteX177" fmla="*/ 47564 w 11795924"/>
              <a:gd name="connsiteY177" fmla="*/ 166481 h 6088126"/>
              <a:gd name="connsiteX178" fmla="*/ 46929 w 11795924"/>
              <a:gd name="connsiteY178" fmla="*/ 110608 h 6088126"/>
              <a:gd name="connsiteX179" fmla="*/ 54865 w 11795924"/>
              <a:gd name="connsiteY179" fmla="*/ 49337 h 6088126"/>
              <a:gd name="connsiteX180" fmla="*/ 58674 w 11795924"/>
              <a:gd name="connsiteY180" fmla="*/ 36004 h 6088126"/>
              <a:gd name="connsiteX181" fmla="*/ 219615 w 11795924"/>
              <a:gd name="connsiteY181" fmla="*/ 32194 h 6088126"/>
              <a:gd name="connsiteX182" fmla="*/ 322465 w 11795924"/>
              <a:gd name="connsiteY182" fmla="*/ 14734 h 6088126"/>
              <a:gd name="connsiteX183" fmla="*/ 388809 w 11795924"/>
              <a:gd name="connsiteY183" fmla="*/ 15051 h 6088126"/>
              <a:gd name="connsiteX184" fmla="*/ 571335 w 11795924"/>
              <a:gd name="connsiteY184" fmla="*/ 4575 h 6088126"/>
              <a:gd name="connsiteX185" fmla="*/ 731324 w 11795924"/>
              <a:gd name="connsiteY185" fmla="*/ 4575 h 6088126"/>
              <a:gd name="connsiteX186" fmla="*/ 1098282 w 11795924"/>
              <a:gd name="connsiteY186" fmla="*/ 4575 h 6088126"/>
              <a:gd name="connsiteX187" fmla="*/ 1181133 w 11795924"/>
              <a:gd name="connsiteY187" fmla="*/ 15369 h 6088126"/>
              <a:gd name="connsiteX188" fmla="*/ 1223352 w 11795924"/>
              <a:gd name="connsiteY188" fmla="*/ 14099 h 6088126"/>
              <a:gd name="connsiteX189" fmla="*/ 1252874 w 11795924"/>
              <a:gd name="connsiteY189" fmla="*/ 33464 h 6088126"/>
              <a:gd name="connsiteX190" fmla="*/ 1412862 w 11795924"/>
              <a:gd name="connsiteY190" fmla="*/ 36004 h 6088126"/>
              <a:gd name="connsiteX191" fmla="*/ 2841966 w 11795924"/>
              <a:gd name="connsiteY191" fmla="*/ 32512 h 6088126"/>
              <a:gd name="connsiteX192" fmla="*/ 2995606 w 11795924"/>
              <a:gd name="connsiteY192" fmla="*/ 15051 h 6088126"/>
              <a:gd name="connsiteX193" fmla="*/ 3150515 w 11795924"/>
              <a:gd name="connsiteY193" fmla="*/ 15051 h 6088126"/>
              <a:gd name="connsiteX194" fmla="*/ 3519377 w 11795924"/>
              <a:gd name="connsiteY194" fmla="*/ 15051 h 6088126"/>
              <a:gd name="connsiteX195" fmla="*/ 4003003 w 11795924"/>
              <a:gd name="connsiteY195" fmla="*/ 721 h 608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1795924" h="6088126">
                <a:moveTo>
                  <a:pt x="4003003" y="721"/>
                </a:moveTo>
                <a:cubicBezTo>
                  <a:pt x="4056680" y="2254"/>
                  <a:pt x="4109969" y="6400"/>
                  <a:pt x="4162505" y="14734"/>
                </a:cubicBezTo>
                <a:cubicBezTo>
                  <a:pt x="4200915" y="20766"/>
                  <a:pt x="4222501" y="30924"/>
                  <a:pt x="4263134" y="32512"/>
                </a:cubicBezTo>
                <a:cubicBezTo>
                  <a:pt x="4290750" y="33464"/>
                  <a:pt x="4319003" y="32512"/>
                  <a:pt x="4346937" y="32512"/>
                </a:cubicBezTo>
                <a:cubicBezTo>
                  <a:pt x="4346937" y="32512"/>
                  <a:pt x="4346937" y="32512"/>
                  <a:pt x="4529781" y="32512"/>
                </a:cubicBezTo>
                <a:cubicBezTo>
                  <a:pt x="4529781" y="32512"/>
                  <a:pt x="4529781" y="32512"/>
                  <a:pt x="4696118" y="32512"/>
                </a:cubicBezTo>
                <a:cubicBezTo>
                  <a:pt x="4738020" y="32512"/>
                  <a:pt x="4799285" y="40766"/>
                  <a:pt x="4839600" y="33464"/>
                </a:cubicBezTo>
                <a:cubicBezTo>
                  <a:pt x="4857377" y="29972"/>
                  <a:pt x="4859282" y="18226"/>
                  <a:pt x="4880232" y="14734"/>
                </a:cubicBezTo>
                <a:cubicBezTo>
                  <a:pt x="4887533" y="13464"/>
                  <a:pt x="4903087" y="15051"/>
                  <a:pt x="4910071" y="15051"/>
                </a:cubicBezTo>
                <a:cubicBezTo>
                  <a:pt x="4938323" y="14416"/>
                  <a:pt x="4955147" y="7432"/>
                  <a:pt x="4980542" y="4258"/>
                </a:cubicBezTo>
                <a:cubicBezTo>
                  <a:pt x="5042125" y="-3044"/>
                  <a:pt x="5115135" y="4575"/>
                  <a:pt x="5177353" y="4575"/>
                </a:cubicBezTo>
                <a:cubicBezTo>
                  <a:pt x="5177353" y="4575"/>
                  <a:pt x="5177353" y="4575"/>
                  <a:pt x="5439874" y="4575"/>
                </a:cubicBezTo>
                <a:cubicBezTo>
                  <a:pt x="5488442" y="4575"/>
                  <a:pt x="5537962" y="2035"/>
                  <a:pt x="5585578" y="6797"/>
                </a:cubicBezTo>
                <a:cubicBezTo>
                  <a:pt x="5622718" y="10607"/>
                  <a:pt x="5665572" y="9654"/>
                  <a:pt x="5703347" y="14099"/>
                </a:cubicBezTo>
                <a:cubicBezTo>
                  <a:pt x="5732551" y="17591"/>
                  <a:pt x="5753819" y="29337"/>
                  <a:pt x="5781437" y="32829"/>
                </a:cubicBezTo>
                <a:cubicBezTo>
                  <a:pt x="5796039" y="34734"/>
                  <a:pt x="5815402" y="32194"/>
                  <a:pt x="5830322" y="32194"/>
                </a:cubicBezTo>
                <a:cubicBezTo>
                  <a:pt x="5865875" y="33147"/>
                  <a:pt x="5901110" y="35686"/>
                  <a:pt x="5936663" y="36004"/>
                </a:cubicBezTo>
                <a:cubicBezTo>
                  <a:pt x="5999833" y="36321"/>
                  <a:pt x="6056020" y="46798"/>
                  <a:pt x="6117920" y="46480"/>
                </a:cubicBezTo>
                <a:cubicBezTo>
                  <a:pt x="6229341" y="45845"/>
                  <a:pt x="6322033" y="36004"/>
                  <a:pt x="6432183" y="36004"/>
                </a:cubicBezTo>
                <a:cubicBezTo>
                  <a:pt x="6693752" y="36004"/>
                  <a:pt x="6955955" y="32512"/>
                  <a:pt x="7217841" y="32512"/>
                </a:cubicBezTo>
                <a:cubicBezTo>
                  <a:pt x="7343546" y="32512"/>
                  <a:pt x="7469252" y="31877"/>
                  <a:pt x="7594957" y="32512"/>
                </a:cubicBezTo>
                <a:cubicBezTo>
                  <a:pt x="7673046" y="32829"/>
                  <a:pt x="7755263" y="36639"/>
                  <a:pt x="7828908" y="43940"/>
                </a:cubicBezTo>
                <a:cubicBezTo>
                  <a:pt x="7863191" y="47433"/>
                  <a:pt x="7897792" y="46798"/>
                  <a:pt x="7932710" y="46480"/>
                </a:cubicBezTo>
                <a:cubicBezTo>
                  <a:pt x="7974295" y="45845"/>
                  <a:pt x="8000642" y="56639"/>
                  <a:pt x="8039369" y="60449"/>
                </a:cubicBezTo>
                <a:cubicBezTo>
                  <a:pt x="8101270" y="67115"/>
                  <a:pt x="8170788" y="60131"/>
                  <a:pt x="8233640" y="60131"/>
                </a:cubicBezTo>
                <a:cubicBezTo>
                  <a:pt x="8260940" y="60131"/>
                  <a:pt x="8288558" y="60131"/>
                  <a:pt x="8316174" y="60131"/>
                </a:cubicBezTo>
                <a:cubicBezTo>
                  <a:pt x="8350775" y="60449"/>
                  <a:pt x="8371408" y="54417"/>
                  <a:pt x="8400613" y="49337"/>
                </a:cubicBezTo>
                <a:cubicBezTo>
                  <a:pt x="8520287" y="29655"/>
                  <a:pt x="8671387" y="46480"/>
                  <a:pt x="8794870" y="46480"/>
                </a:cubicBezTo>
                <a:cubicBezTo>
                  <a:pt x="9025012" y="46480"/>
                  <a:pt x="9245949" y="30290"/>
                  <a:pt x="9478630" y="32512"/>
                </a:cubicBezTo>
                <a:cubicBezTo>
                  <a:pt x="9554181" y="33147"/>
                  <a:pt x="9615129" y="6162"/>
                  <a:pt x="9691948" y="4575"/>
                </a:cubicBezTo>
                <a:cubicBezTo>
                  <a:pt x="9745278" y="3623"/>
                  <a:pt x="9798925" y="4575"/>
                  <a:pt x="9852254" y="4575"/>
                </a:cubicBezTo>
                <a:cubicBezTo>
                  <a:pt x="9852254" y="4575"/>
                  <a:pt x="9852254" y="4575"/>
                  <a:pt x="10218260" y="4575"/>
                </a:cubicBezTo>
                <a:cubicBezTo>
                  <a:pt x="10253178" y="4575"/>
                  <a:pt x="10292858" y="1083"/>
                  <a:pt x="10327458" y="4258"/>
                </a:cubicBezTo>
                <a:cubicBezTo>
                  <a:pt x="10359202" y="7432"/>
                  <a:pt x="10381740" y="14416"/>
                  <a:pt x="10415388" y="15051"/>
                </a:cubicBezTo>
                <a:cubicBezTo>
                  <a:pt x="10476336" y="16004"/>
                  <a:pt x="10520143" y="31242"/>
                  <a:pt x="10582361" y="32512"/>
                </a:cubicBezTo>
                <a:cubicBezTo>
                  <a:pt x="10689654" y="34734"/>
                  <a:pt x="10799170" y="40448"/>
                  <a:pt x="10906782" y="36004"/>
                </a:cubicBezTo>
                <a:cubicBezTo>
                  <a:pt x="10968047" y="33464"/>
                  <a:pt x="11028995" y="32194"/>
                  <a:pt x="11090895" y="32512"/>
                </a:cubicBezTo>
                <a:cubicBezTo>
                  <a:pt x="11152161" y="32829"/>
                  <a:pt x="11183270" y="15051"/>
                  <a:pt x="11244853" y="15051"/>
                </a:cubicBezTo>
                <a:cubicBezTo>
                  <a:pt x="11303896" y="15051"/>
                  <a:pt x="11357543" y="9972"/>
                  <a:pt x="11412460" y="6797"/>
                </a:cubicBezTo>
                <a:cubicBezTo>
                  <a:pt x="11396270" y="35051"/>
                  <a:pt x="11382938" y="66480"/>
                  <a:pt x="11378811" y="95370"/>
                </a:cubicBezTo>
                <a:cubicBezTo>
                  <a:pt x="11369288" y="163624"/>
                  <a:pt x="11387382" y="229021"/>
                  <a:pt x="11388969" y="291879"/>
                </a:cubicBezTo>
                <a:cubicBezTo>
                  <a:pt x="11391509" y="397595"/>
                  <a:pt x="11379129" y="492199"/>
                  <a:pt x="11379129" y="595057"/>
                </a:cubicBezTo>
                <a:cubicBezTo>
                  <a:pt x="11379129" y="620771"/>
                  <a:pt x="11375319" y="651248"/>
                  <a:pt x="11378494" y="676010"/>
                </a:cubicBezTo>
                <a:cubicBezTo>
                  <a:pt x="11380716" y="694105"/>
                  <a:pt x="11396905" y="714423"/>
                  <a:pt x="11399127" y="730931"/>
                </a:cubicBezTo>
                <a:cubicBezTo>
                  <a:pt x="11406111" y="776963"/>
                  <a:pt x="11403889" y="855377"/>
                  <a:pt x="11399127" y="902043"/>
                </a:cubicBezTo>
                <a:cubicBezTo>
                  <a:pt x="11395953" y="931250"/>
                  <a:pt x="11382938" y="947123"/>
                  <a:pt x="11378494" y="974425"/>
                </a:cubicBezTo>
                <a:cubicBezTo>
                  <a:pt x="11373732" y="1003949"/>
                  <a:pt x="11387065" y="1019188"/>
                  <a:pt x="11389287" y="1044267"/>
                </a:cubicBezTo>
                <a:cubicBezTo>
                  <a:pt x="11393731" y="1089029"/>
                  <a:pt x="11402302" y="1131570"/>
                  <a:pt x="11406746" y="1175697"/>
                </a:cubicBezTo>
                <a:cubicBezTo>
                  <a:pt x="11412142" y="1232523"/>
                  <a:pt x="11384208" y="1282047"/>
                  <a:pt x="11378811" y="1336651"/>
                </a:cubicBezTo>
                <a:cubicBezTo>
                  <a:pt x="11372780" y="1395699"/>
                  <a:pt x="11379763" y="1461096"/>
                  <a:pt x="11386747" y="1517287"/>
                </a:cubicBezTo>
                <a:cubicBezTo>
                  <a:pt x="11396270" y="1594431"/>
                  <a:pt x="11401667" y="1653162"/>
                  <a:pt x="11388652" y="1730623"/>
                </a:cubicBezTo>
                <a:cubicBezTo>
                  <a:pt x="11379446" y="1785226"/>
                  <a:pt x="11379129" y="1836020"/>
                  <a:pt x="11379763" y="1892846"/>
                </a:cubicBezTo>
                <a:cubicBezTo>
                  <a:pt x="11381033" y="1987133"/>
                  <a:pt x="11389604" y="2467137"/>
                  <a:pt x="11399127" y="2510312"/>
                </a:cubicBezTo>
                <a:cubicBezTo>
                  <a:pt x="11412142" y="2567773"/>
                  <a:pt x="11379129" y="2620789"/>
                  <a:pt x="11388334" y="2675711"/>
                </a:cubicBezTo>
                <a:cubicBezTo>
                  <a:pt x="11394683" y="2714441"/>
                  <a:pt x="11422935" y="2748727"/>
                  <a:pt x="11390556" y="2784918"/>
                </a:cubicBezTo>
                <a:cubicBezTo>
                  <a:pt x="11404206" y="2810315"/>
                  <a:pt x="11367701" y="3094127"/>
                  <a:pt x="11381986" y="3129048"/>
                </a:cubicBezTo>
                <a:cubicBezTo>
                  <a:pt x="11394048" y="3158572"/>
                  <a:pt x="11399127" y="3160477"/>
                  <a:pt x="11398810" y="3199525"/>
                </a:cubicBezTo>
                <a:cubicBezTo>
                  <a:pt x="11398492" y="3256033"/>
                  <a:pt x="11403254" y="3317304"/>
                  <a:pt x="11396588" y="3372225"/>
                </a:cubicBezTo>
                <a:cubicBezTo>
                  <a:pt x="11394048" y="3393812"/>
                  <a:pt x="11381986" y="3504924"/>
                  <a:pt x="11388969" y="3531909"/>
                </a:cubicBezTo>
                <a:cubicBezTo>
                  <a:pt x="11401349" y="3580798"/>
                  <a:pt x="11397540" y="3634449"/>
                  <a:pt x="11405793" y="3685244"/>
                </a:cubicBezTo>
                <a:cubicBezTo>
                  <a:pt x="11414999" y="3740165"/>
                  <a:pt x="11428331" y="3803657"/>
                  <a:pt x="11419126" y="3863658"/>
                </a:cubicBezTo>
                <a:cubicBezTo>
                  <a:pt x="11413412" y="3900484"/>
                  <a:pt x="11406428" y="3920484"/>
                  <a:pt x="11406428" y="3960802"/>
                </a:cubicBezTo>
                <a:cubicBezTo>
                  <a:pt x="11406428" y="3986834"/>
                  <a:pt x="11405476" y="4011913"/>
                  <a:pt x="11409285" y="4036993"/>
                </a:cubicBezTo>
                <a:cubicBezTo>
                  <a:pt x="11414682" y="4076358"/>
                  <a:pt x="11435632" y="4326837"/>
                  <a:pt x="11407698" y="4354774"/>
                </a:cubicBezTo>
                <a:cubicBezTo>
                  <a:pt x="11458805" y="4374774"/>
                  <a:pt x="11513722" y="4346202"/>
                  <a:pt x="11563242" y="4344297"/>
                </a:cubicBezTo>
                <a:cubicBezTo>
                  <a:pt x="11608636" y="4342393"/>
                  <a:pt x="11658791" y="4338266"/>
                  <a:pt x="11702915" y="4347154"/>
                </a:cubicBezTo>
                <a:cubicBezTo>
                  <a:pt x="11723231" y="4351281"/>
                  <a:pt x="11764815" y="4365250"/>
                  <a:pt x="11795924" y="4361440"/>
                </a:cubicBezTo>
                <a:cubicBezTo>
                  <a:pt x="11795924" y="4361440"/>
                  <a:pt x="11795924" y="4361440"/>
                  <a:pt x="11795924" y="6050980"/>
                </a:cubicBezTo>
                <a:cubicBezTo>
                  <a:pt x="11784496" y="6049392"/>
                  <a:pt x="11772751" y="6049392"/>
                  <a:pt x="11760688" y="6051297"/>
                </a:cubicBezTo>
                <a:cubicBezTo>
                  <a:pt x="11723231" y="6057646"/>
                  <a:pt x="11705772" y="6085583"/>
                  <a:pt x="11664822" y="6078599"/>
                </a:cubicBezTo>
                <a:cubicBezTo>
                  <a:pt x="11647046" y="6075424"/>
                  <a:pt x="11627365" y="6064631"/>
                  <a:pt x="11601017" y="6064948"/>
                </a:cubicBezTo>
                <a:cubicBezTo>
                  <a:pt x="11578797" y="6065265"/>
                  <a:pt x="11556576" y="6064948"/>
                  <a:pt x="11534038" y="6064948"/>
                </a:cubicBezTo>
                <a:cubicBezTo>
                  <a:pt x="11534038" y="6064948"/>
                  <a:pt x="11534038" y="6064948"/>
                  <a:pt x="11437220" y="6064948"/>
                </a:cubicBezTo>
                <a:cubicBezTo>
                  <a:pt x="11332465" y="6064948"/>
                  <a:pt x="11227076" y="6068123"/>
                  <a:pt x="11122004" y="6064948"/>
                </a:cubicBezTo>
                <a:cubicBezTo>
                  <a:pt x="11073119" y="6063678"/>
                  <a:pt x="11031217" y="6049710"/>
                  <a:pt x="10981697" y="6047805"/>
                </a:cubicBezTo>
                <a:cubicBezTo>
                  <a:pt x="10937573" y="6045900"/>
                  <a:pt x="10893449" y="6047805"/>
                  <a:pt x="10849325" y="6047805"/>
                </a:cubicBezTo>
                <a:cubicBezTo>
                  <a:pt x="10819804" y="6047805"/>
                  <a:pt x="10776632" y="6055107"/>
                  <a:pt x="10748380" y="6048122"/>
                </a:cubicBezTo>
                <a:cubicBezTo>
                  <a:pt x="10724255" y="6042091"/>
                  <a:pt x="10715684" y="6030662"/>
                  <a:pt x="10686797" y="6026217"/>
                </a:cubicBezTo>
                <a:cubicBezTo>
                  <a:pt x="10635055" y="6017646"/>
                  <a:pt x="10618231" y="6047805"/>
                  <a:pt x="10573790" y="6052249"/>
                </a:cubicBezTo>
                <a:cubicBezTo>
                  <a:pt x="10469035" y="6063043"/>
                  <a:pt x="10365868" y="6064948"/>
                  <a:pt x="10258257" y="6064948"/>
                </a:cubicBezTo>
                <a:cubicBezTo>
                  <a:pt x="10160169" y="6064948"/>
                  <a:pt x="10068747" y="6051932"/>
                  <a:pt x="9968754" y="6051932"/>
                </a:cubicBezTo>
                <a:cubicBezTo>
                  <a:pt x="9968754" y="6051932"/>
                  <a:pt x="9968754" y="6051932"/>
                  <a:pt x="9669410" y="6051932"/>
                </a:cubicBezTo>
                <a:cubicBezTo>
                  <a:pt x="9547832" y="6051932"/>
                  <a:pt x="9425936" y="6051932"/>
                  <a:pt x="9304357" y="6051932"/>
                </a:cubicBezTo>
                <a:cubicBezTo>
                  <a:pt x="9255472" y="6052249"/>
                  <a:pt x="9011680" y="6066853"/>
                  <a:pt x="9001205" y="6024948"/>
                </a:cubicBezTo>
                <a:cubicBezTo>
                  <a:pt x="8809790" y="6040186"/>
                  <a:pt x="8611391" y="6025900"/>
                  <a:pt x="8419342" y="6025900"/>
                </a:cubicBezTo>
                <a:cubicBezTo>
                  <a:pt x="8419342" y="6025900"/>
                  <a:pt x="8419342" y="6025900"/>
                  <a:pt x="7809545" y="6025900"/>
                </a:cubicBezTo>
                <a:cubicBezTo>
                  <a:pt x="7593687" y="6025900"/>
                  <a:pt x="7377830" y="6027170"/>
                  <a:pt x="7161655" y="6025900"/>
                </a:cubicBezTo>
                <a:cubicBezTo>
                  <a:pt x="7088961" y="6025583"/>
                  <a:pt x="7031823" y="6047487"/>
                  <a:pt x="6957542" y="6047805"/>
                </a:cubicBezTo>
                <a:cubicBezTo>
                  <a:pt x="6908340" y="6047805"/>
                  <a:pt x="6858819" y="6047805"/>
                  <a:pt x="6809299" y="6047805"/>
                </a:cubicBezTo>
                <a:cubicBezTo>
                  <a:pt x="6809299" y="6047805"/>
                  <a:pt x="6809299" y="6047805"/>
                  <a:pt x="6483608" y="6047805"/>
                </a:cubicBezTo>
                <a:cubicBezTo>
                  <a:pt x="6269020" y="6047805"/>
                  <a:pt x="6048719" y="6055424"/>
                  <a:pt x="5838575" y="6047805"/>
                </a:cubicBezTo>
                <a:cubicBezTo>
                  <a:pt x="5776675" y="6045265"/>
                  <a:pt x="5736043" y="6025900"/>
                  <a:pt x="5672555" y="6025900"/>
                </a:cubicBezTo>
                <a:cubicBezTo>
                  <a:pt x="5616369" y="6025900"/>
                  <a:pt x="5559866" y="6025900"/>
                  <a:pt x="5503679" y="6025900"/>
                </a:cubicBezTo>
                <a:cubicBezTo>
                  <a:pt x="5452254" y="6025900"/>
                  <a:pt x="5401147" y="6026217"/>
                  <a:pt x="5349722" y="6025900"/>
                </a:cubicBezTo>
                <a:cubicBezTo>
                  <a:pt x="5285599" y="6025900"/>
                  <a:pt x="5237031" y="6048122"/>
                  <a:pt x="5172591" y="6047805"/>
                </a:cubicBezTo>
                <a:cubicBezTo>
                  <a:pt x="5068155" y="6047170"/>
                  <a:pt x="4949433" y="6037646"/>
                  <a:pt x="4846266" y="6051297"/>
                </a:cubicBezTo>
                <a:cubicBezTo>
                  <a:pt x="4809126" y="6056376"/>
                  <a:pt x="4782461" y="6064948"/>
                  <a:pt x="4740876" y="6064948"/>
                </a:cubicBezTo>
                <a:cubicBezTo>
                  <a:pt x="4699927" y="6064948"/>
                  <a:pt x="4658660" y="6064948"/>
                  <a:pt x="4617393" y="6064948"/>
                </a:cubicBezTo>
                <a:cubicBezTo>
                  <a:pt x="4579618" y="6064948"/>
                  <a:pt x="4533908" y="6057646"/>
                  <a:pt x="4496767" y="6064313"/>
                </a:cubicBezTo>
                <a:cubicBezTo>
                  <a:pt x="4453913" y="6071297"/>
                  <a:pt x="4427883" y="6082726"/>
                  <a:pt x="4380902" y="6082408"/>
                </a:cubicBezTo>
                <a:cubicBezTo>
                  <a:pt x="4292655" y="6082091"/>
                  <a:pt x="4204090" y="6082408"/>
                  <a:pt x="4115525" y="6082408"/>
                </a:cubicBezTo>
                <a:cubicBezTo>
                  <a:pt x="4026007" y="6082408"/>
                  <a:pt x="3946330" y="6064948"/>
                  <a:pt x="3855543" y="6064948"/>
                </a:cubicBezTo>
                <a:cubicBezTo>
                  <a:pt x="3800944" y="6064948"/>
                  <a:pt x="3746028" y="6065900"/>
                  <a:pt x="3691429" y="6064948"/>
                </a:cubicBezTo>
                <a:cubicBezTo>
                  <a:pt x="3647940" y="6064313"/>
                  <a:pt x="3607625" y="6053202"/>
                  <a:pt x="3564453" y="6051615"/>
                </a:cubicBezTo>
                <a:cubicBezTo>
                  <a:pt x="3526044" y="6050345"/>
                  <a:pt x="3487951" y="6049075"/>
                  <a:pt x="3449541" y="6047487"/>
                </a:cubicBezTo>
                <a:cubicBezTo>
                  <a:pt x="3428273" y="6046853"/>
                  <a:pt x="3402560" y="6052249"/>
                  <a:pt x="3381927" y="6048757"/>
                </a:cubicBezTo>
                <a:cubicBezTo>
                  <a:pt x="3357802" y="6044630"/>
                  <a:pt x="3339073" y="6028757"/>
                  <a:pt x="3314630" y="6024948"/>
                </a:cubicBezTo>
                <a:cubicBezTo>
                  <a:pt x="3251460" y="6014471"/>
                  <a:pt x="3172736" y="6025900"/>
                  <a:pt x="3108296" y="6025900"/>
                </a:cubicBezTo>
                <a:cubicBezTo>
                  <a:pt x="3067029" y="6025900"/>
                  <a:pt x="3013700" y="6017011"/>
                  <a:pt x="2973702" y="6025583"/>
                </a:cubicBezTo>
                <a:cubicBezTo>
                  <a:pt x="2953704" y="6029710"/>
                  <a:pt x="2952752" y="6044313"/>
                  <a:pt x="2933705" y="6048757"/>
                </a:cubicBezTo>
                <a:cubicBezTo>
                  <a:pt x="2919103" y="6052249"/>
                  <a:pt x="2897517" y="6047805"/>
                  <a:pt x="2881963" y="6047805"/>
                </a:cubicBezTo>
                <a:cubicBezTo>
                  <a:pt x="2855933" y="6047487"/>
                  <a:pt x="2829903" y="6047805"/>
                  <a:pt x="2803873" y="6047805"/>
                </a:cubicBezTo>
                <a:cubicBezTo>
                  <a:pt x="2734672" y="6047487"/>
                  <a:pt x="2682295" y="6025583"/>
                  <a:pt x="2612776" y="6025900"/>
                </a:cubicBezTo>
                <a:cubicBezTo>
                  <a:pt x="2509926" y="6026535"/>
                  <a:pt x="2382951" y="6006217"/>
                  <a:pt x="2282324" y="6024948"/>
                </a:cubicBezTo>
                <a:cubicBezTo>
                  <a:pt x="2232803" y="6034154"/>
                  <a:pt x="2206456" y="6048122"/>
                  <a:pt x="2154079" y="6047805"/>
                </a:cubicBezTo>
                <a:cubicBezTo>
                  <a:pt x="2120430" y="6047487"/>
                  <a:pt x="2086782" y="6047805"/>
                  <a:pt x="2053134" y="6047805"/>
                </a:cubicBezTo>
                <a:cubicBezTo>
                  <a:pt x="1932190" y="6047805"/>
                  <a:pt x="1810294" y="6042726"/>
                  <a:pt x="1689668" y="6048757"/>
                </a:cubicBezTo>
                <a:cubicBezTo>
                  <a:pt x="1598881" y="6053202"/>
                  <a:pt x="1511268" y="6064948"/>
                  <a:pt x="1420163" y="6064948"/>
                </a:cubicBezTo>
                <a:cubicBezTo>
                  <a:pt x="1332233" y="6064948"/>
                  <a:pt x="1244620" y="6064948"/>
                  <a:pt x="1157008" y="6064948"/>
                </a:cubicBezTo>
                <a:cubicBezTo>
                  <a:pt x="1058919" y="6064948"/>
                  <a:pt x="960831" y="6065900"/>
                  <a:pt x="862743" y="6064948"/>
                </a:cubicBezTo>
                <a:cubicBezTo>
                  <a:pt x="810683" y="6064631"/>
                  <a:pt x="772908" y="6082726"/>
                  <a:pt x="720214" y="6082408"/>
                </a:cubicBezTo>
                <a:cubicBezTo>
                  <a:pt x="689740" y="6082091"/>
                  <a:pt x="658948" y="6082091"/>
                  <a:pt x="628474" y="6082408"/>
                </a:cubicBezTo>
                <a:cubicBezTo>
                  <a:pt x="593556" y="6082726"/>
                  <a:pt x="573875" y="6075107"/>
                  <a:pt x="542131" y="6068758"/>
                </a:cubicBezTo>
                <a:cubicBezTo>
                  <a:pt x="500229" y="6060503"/>
                  <a:pt x="453566" y="6064948"/>
                  <a:pt x="409760" y="6064948"/>
                </a:cubicBezTo>
                <a:cubicBezTo>
                  <a:pt x="351351" y="6064948"/>
                  <a:pt x="292943" y="6064948"/>
                  <a:pt x="234534" y="6064948"/>
                </a:cubicBezTo>
                <a:cubicBezTo>
                  <a:pt x="182157" y="6065265"/>
                  <a:pt x="91053" y="6063678"/>
                  <a:pt x="91053" y="6063678"/>
                </a:cubicBezTo>
                <a:cubicBezTo>
                  <a:pt x="91053" y="6063678"/>
                  <a:pt x="8519" y="6088440"/>
                  <a:pt x="5344" y="6088123"/>
                </a:cubicBezTo>
                <a:cubicBezTo>
                  <a:pt x="3122" y="6076059"/>
                  <a:pt x="2170" y="6021138"/>
                  <a:pt x="16455" y="5990662"/>
                </a:cubicBezTo>
                <a:cubicBezTo>
                  <a:pt x="37406" y="5945899"/>
                  <a:pt x="69467" y="5896058"/>
                  <a:pt x="61848" y="5839549"/>
                </a:cubicBezTo>
                <a:cubicBezTo>
                  <a:pt x="54230" y="5778914"/>
                  <a:pt x="47246" y="5725897"/>
                  <a:pt x="46929" y="5663992"/>
                </a:cubicBezTo>
                <a:cubicBezTo>
                  <a:pt x="46929" y="5621452"/>
                  <a:pt x="53595" y="5577642"/>
                  <a:pt x="47881" y="5535419"/>
                </a:cubicBezTo>
                <a:cubicBezTo>
                  <a:pt x="44072" y="5506530"/>
                  <a:pt x="36136" y="5488752"/>
                  <a:pt x="35183" y="5459228"/>
                </a:cubicBezTo>
                <a:cubicBezTo>
                  <a:pt x="34231" y="5433196"/>
                  <a:pt x="30739" y="5415101"/>
                  <a:pt x="27565" y="5391291"/>
                </a:cubicBezTo>
                <a:cubicBezTo>
                  <a:pt x="22169" y="5348751"/>
                  <a:pt x="32327" y="5302084"/>
                  <a:pt x="28200" y="5259544"/>
                </a:cubicBezTo>
                <a:cubicBezTo>
                  <a:pt x="23121" y="5202083"/>
                  <a:pt x="7249" y="5145574"/>
                  <a:pt x="6614" y="5088431"/>
                </a:cubicBezTo>
                <a:cubicBezTo>
                  <a:pt x="5979" y="5038907"/>
                  <a:pt x="6614" y="4989383"/>
                  <a:pt x="6614" y="4939541"/>
                </a:cubicBezTo>
                <a:cubicBezTo>
                  <a:pt x="6614" y="4889064"/>
                  <a:pt x="18677" y="4854143"/>
                  <a:pt x="18359" y="4802714"/>
                </a:cubicBezTo>
                <a:cubicBezTo>
                  <a:pt x="18359" y="4750650"/>
                  <a:pt x="15820" y="4695729"/>
                  <a:pt x="27882" y="4646840"/>
                </a:cubicBezTo>
                <a:cubicBezTo>
                  <a:pt x="38675" y="4603665"/>
                  <a:pt x="36136" y="4554140"/>
                  <a:pt x="35183" y="4508108"/>
                </a:cubicBezTo>
                <a:cubicBezTo>
                  <a:pt x="34231" y="4465251"/>
                  <a:pt x="29470" y="4431917"/>
                  <a:pt x="33596" y="4389060"/>
                </a:cubicBezTo>
                <a:cubicBezTo>
                  <a:pt x="37723" y="4346520"/>
                  <a:pt x="35183" y="4302075"/>
                  <a:pt x="35183" y="4259217"/>
                </a:cubicBezTo>
                <a:cubicBezTo>
                  <a:pt x="35183" y="4183026"/>
                  <a:pt x="27882" y="4110009"/>
                  <a:pt x="27882" y="4034136"/>
                </a:cubicBezTo>
                <a:cubicBezTo>
                  <a:pt x="28200" y="3985564"/>
                  <a:pt x="20899" y="3941754"/>
                  <a:pt x="18994" y="3893499"/>
                </a:cubicBezTo>
                <a:cubicBezTo>
                  <a:pt x="17407" y="3850959"/>
                  <a:pt x="19947" y="3808737"/>
                  <a:pt x="20899" y="3766514"/>
                </a:cubicBezTo>
                <a:cubicBezTo>
                  <a:pt x="23121" y="3666513"/>
                  <a:pt x="18359" y="3566195"/>
                  <a:pt x="18359" y="3466511"/>
                </a:cubicBezTo>
                <a:cubicBezTo>
                  <a:pt x="18677" y="3413495"/>
                  <a:pt x="16137" y="3361114"/>
                  <a:pt x="25978" y="3310002"/>
                </a:cubicBezTo>
                <a:cubicBezTo>
                  <a:pt x="36453" y="3255398"/>
                  <a:pt x="49468" y="3212858"/>
                  <a:pt x="49468" y="3154128"/>
                </a:cubicBezTo>
                <a:cubicBezTo>
                  <a:pt x="49151" y="3097937"/>
                  <a:pt x="56769" y="3050635"/>
                  <a:pt x="48516" y="2997618"/>
                </a:cubicBezTo>
                <a:cubicBezTo>
                  <a:pt x="45342" y="2976031"/>
                  <a:pt x="39628" y="2959523"/>
                  <a:pt x="34866" y="2939523"/>
                </a:cubicBezTo>
                <a:cubicBezTo>
                  <a:pt x="30422" y="2922062"/>
                  <a:pt x="30104" y="2902379"/>
                  <a:pt x="26295" y="2883332"/>
                </a:cubicBezTo>
                <a:cubicBezTo>
                  <a:pt x="16455" y="2837299"/>
                  <a:pt x="20899" y="2785553"/>
                  <a:pt x="20899" y="2736981"/>
                </a:cubicBezTo>
                <a:cubicBezTo>
                  <a:pt x="20899" y="2684282"/>
                  <a:pt x="18042" y="2628726"/>
                  <a:pt x="27882" y="2578249"/>
                </a:cubicBezTo>
                <a:cubicBezTo>
                  <a:pt x="45342" y="2488090"/>
                  <a:pt x="27882" y="2396343"/>
                  <a:pt x="27882" y="2305548"/>
                </a:cubicBezTo>
                <a:cubicBezTo>
                  <a:pt x="27882" y="2260151"/>
                  <a:pt x="25660" y="2222691"/>
                  <a:pt x="15820" y="2180785"/>
                </a:cubicBezTo>
                <a:cubicBezTo>
                  <a:pt x="14233" y="2173801"/>
                  <a:pt x="8202" y="2170944"/>
                  <a:pt x="6297" y="2159198"/>
                </a:cubicBezTo>
                <a:cubicBezTo>
                  <a:pt x="5027" y="2151261"/>
                  <a:pt x="6614" y="2138245"/>
                  <a:pt x="6614" y="2129674"/>
                </a:cubicBezTo>
                <a:cubicBezTo>
                  <a:pt x="6614" y="2106817"/>
                  <a:pt x="6297" y="2083959"/>
                  <a:pt x="6614" y="2061102"/>
                </a:cubicBezTo>
                <a:cubicBezTo>
                  <a:pt x="6932" y="2009355"/>
                  <a:pt x="-7036" y="1968720"/>
                  <a:pt x="4709" y="1915069"/>
                </a:cubicBezTo>
                <a:cubicBezTo>
                  <a:pt x="10106" y="1890307"/>
                  <a:pt x="18359" y="1872846"/>
                  <a:pt x="18359" y="1846814"/>
                </a:cubicBezTo>
                <a:cubicBezTo>
                  <a:pt x="18359" y="1820782"/>
                  <a:pt x="9154" y="1803004"/>
                  <a:pt x="6297" y="1778242"/>
                </a:cubicBezTo>
                <a:cubicBezTo>
                  <a:pt x="1218" y="1735702"/>
                  <a:pt x="6614" y="1685225"/>
                  <a:pt x="6614" y="1642050"/>
                </a:cubicBezTo>
                <a:cubicBezTo>
                  <a:pt x="6614" y="1624907"/>
                  <a:pt x="3122" y="1599828"/>
                  <a:pt x="5979" y="1583320"/>
                </a:cubicBezTo>
                <a:cubicBezTo>
                  <a:pt x="10423" y="1559192"/>
                  <a:pt x="18677" y="1552843"/>
                  <a:pt x="18359" y="1524906"/>
                </a:cubicBezTo>
                <a:cubicBezTo>
                  <a:pt x="17407" y="1438557"/>
                  <a:pt x="21216" y="1353794"/>
                  <a:pt x="28200" y="1271571"/>
                </a:cubicBezTo>
                <a:cubicBezTo>
                  <a:pt x="30104" y="1247444"/>
                  <a:pt x="33279" y="1225856"/>
                  <a:pt x="35183" y="1203316"/>
                </a:cubicBezTo>
                <a:cubicBezTo>
                  <a:pt x="37088" y="1182046"/>
                  <a:pt x="31057" y="1156967"/>
                  <a:pt x="34549" y="1136331"/>
                </a:cubicBezTo>
                <a:cubicBezTo>
                  <a:pt x="38040" y="1116649"/>
                  <a:pt x="48198" y="1112204"/>
                  <a:pt x="48833" y="1085855"/>
                </a:cubicBezTo>
                <a:cubicBezTo>
                  <a:pt x="49468" y="1063950"/>
                  <a:pt x="49468" y="1041727"/>
                  <a:pt x="49468" y="1019822"/>
                </a:cubicBezTo>
                <a:cubicBezTo>
                  <a:pt x="49468" y="976647"/>
                  <a:pt x="49468" y="933790"/>
                  <a:pt x="49468" y="890615"/>
                </a:cubicBezTo>
                <a:cubicBezTo>
                  <a:pt x="49468" y="872837"/>
                  <a:pt x="51690" y="851567"/>
                  <a:pt x="48833" y="834424"/>
                </a:cubicBezTo>
                <a:cubicBezTo>
                  <a:pt x="45342" y="815376"/>
                  <a:pt x="37723" y="802360"/>
                  <a:pt x="34866" y="783630"/>
                </a:cubicBezTo>
                <a:cubicBezTo>
                  <a:pt x="31057" y="759820"/>
                  <a:pt x="35501" y="729979"/>
                  <a:pt x="35183" y="705216"/>
                </a:cubicBezTo>
                <a:cubicBezTo>
                  <a:pt x="34866" y="676327"/>
                  <a:pt x="40897" y="678549"/>
                  <a:pt x="47564" y="656644"/>
                </a:cubicBezTo>
                <a:cubicBezTo>
                  <a:pt x="58357" y="620454"/>
                  <a:pt x="57722" y="580136"/>
                  <a:pt x="65023" y="543945"/>
                </a:cubicBezTo>
                <a:cubicBezTo>
                  <a:pt x="73911" y="499818"/>
                  <a:pt x="86291" y="471881"/>
                  <a:pt x="85021" y="422674"/>
                </a:cubicBezTo>
                <a:cubicBezTo>
                  <a:pt x="83751" y="380451"/>
                  <a:pt x="78990" y="339499"/>
                  <a:pt x="78038" y="295371"/>
                </a:cubicBezTo>
                <a:cubicBezTo>
                  <a:pt x="77085" y="262990"/>
                  <a:pt x="73276" y="227752"/>
                  <a:pt x="62166" y="200132"/>
                </a:cubicBezTo>
                <a:cubicBezTo>
                  <a:pt x="56452" y="186164"/>
                  <a:pt x="50738" y="183624"/>
                  <a:pt x="47564" y="166481"/>
                </a:cubicBezTo>
                <a:cubicBezTo>
                  <a:pt x="44389" y="150291"/>
                  <a:pt x="46294" y="127433"/>
                  <a:pt x="46929" y="110608"/>
                </a:cubicBezTo>
                <a:cubicBezTo>
                  <a:pt x="47564" y="87115"/>
                  <a:pt x="49151" y="69020"/>
                  <a:pt x="54865" y="49337"/>
                </a:cubicBezTo>
                <a:cubicBezTo>
                  <a:pt x="56134" y="44258"/>
                  <a:pt x="57404" y="40131"/>
                  <a:pt x="58674" y="36004"/>
                </a:cubicBezTo>
                <a:cubicBezTo>
                  <a:pt x="112638" y="36004"/>
                  <a:pt x="166285" y="35369"/>
                  <a:pt x="219615" y="32194"/>
                </a:cubicBezTo>
                <a:cubicBezTo>
                  <a:pt x="260564" y="29972"/>
                  <a:pt x="284689" y="20131"/>
                  <a:pt x="322465" y="14734"/>
                </a:cubicBezTo>
                <a:cubicBezTo>
                  <a:pt x="342146" y="11877"/>
                  <a:pt x="368811" y="15051"/>
                  <a:pt x="388809" y="15051"/>
                </a:cubicBezTo>
                <a:cubicBezTo>
                  <a:pt x="456106" y="15051"/>
                  <a:pt x="506578" y="4575"/>
                  <a:pt x="571335" y="4575"/>
                </a:cubicBezTo>
                <a:cubicBezTo>
                  <a:pt x="624665" y="4575"/>
                  <a:pt x="677994" y="4575"/>
                  <a:pt x="731324" y="4575"/>
                </a:cubicBezTo>
                <a:cubicBezTo>
                  <a:pt x="853538" y="4575"/>
                  <a:pt x="976386" y="1718"/>
                  <a:pt x="1098282" y="4575"/>
                </a:cubicBezTo>
                <a:cubicBezTo>
                  <a:pt x="1129708" y="5210"/>
                  <a:pt x="1152246" y="12194"/>
                  <a:pt x="1181133" y="15369"/>
                </a:cubicBezTo>
                <a:cubicBezTo>
                  <a:pt x="1194465" y="16639"/>
                  <a:pt x="1210337" y="11877"/>
                  <a:pt x="1223352" y="14099"/>
                </a:cubicBezTo>
                <a:cubicBezTo>
                  <a:pt x="1237954" y="16956"/>
                  <a:pt x="1241129" y="31242"/>
                  <a:pt x="1252874" y="33464"/>
                </a:cubicBezTo>
                <a:cubicBezTo>
                  <a:pt x="1296997" y="41401"/>
                  <a:pt x="1366199" y="35369"/>
                  <a:pt x="1412862" y="36004"/>
                </a:cubicBezTo>
                <a:cubicBezTo>
                  <a:pt x="1889336" y="39813"/>
                  <a:pt x="2366127" y="30924"/>
                  <a:pt x="2841966" y="32512"/>
                </a:cubicBezTo>
                <a:cubicBezTo>
                  <a:pt x="2901644" y="32512"/>
                  <a:pt x="2936245" y="14734"/>
                  <a:pt x="2995606" y="15051"/>
                </a:cubicBezTo>
                <a:cubicBezTo>
                  <a:pt x="3047348" y="15369"/>
                  <a:pt x="3098773" y="15051"/>
                  <a:pt x="3150515" y="15051"/>
                </a:cubicBezTo>
                <a:cubicBezTo>
                  <a:pt x="3150515" y="15051"/>
                  <a:pt x="3150515" y="15051"/>
                  <a:pt x="3519377" y="15051"/>
                </a:cubicBezTo>
                <a:cubicBezTo>
                  <a:pt x="3677461" y="15051"/>
                  <a:pt x="3841973" y="-3877"/>
                  <a:pt x="4003003" y="721"/>
                </a:cubicBezTo>
                <a:close/>
              </a:path>
            </a:pathLst>
          </a:custGeom>
          <a:noFill/>
          <a:ln>
            <a:noFill/>
          </a:ln>
        </p:spPr>
      </p:pic>
      <p:pic>
        <p:nvPicPr>
          <p:cNvPr id="16" name="Afbeelding 15">
            <a:hlinkClick r:id="rId2"/>
            <a:extLst>
              <a:ext uri="{FF2B5EF4-FFF2-40B4-BE49-F238E27FC236}">
                <a16:creationId xmlns:a16="http://schemas.microsoft.com/office/drawing/2014/main" id="{F89F6D09-25F1-C12E-C399-BC216FCC55F7}"/>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a:ext>
            </a:extLst>
          </a:blip>
          <a:stretch>
            <a:fillRect/>
          </a:stretch>
        </p:blipFill>
        <p:spPr>
          <a:xfrm>
            <a:off x="5571978" y="5542669"/>
            <a:ext cx="1048043" cy="1048043"/>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841891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EC3FBE-AD3C-6835-111D-F507452EFAE2}"/>
              </a:ext>
            </a:extLst>
          </p:cNvPr>
          <p:cNvSpPr>
            <a:spLocks noGrp="1" noRot="1" noMove="1" noResize="1" noEditPoints="1" noAdjustHandles="1" noChangeArrowheads="1" noChangeShapeType="1"/>
          </p:cNvSpPr>
          <p:nvPr>
            <p:ph type="ctrTitle"/>
          </p:nvPr>
        </p:nvSpPr>
        <p:spPr>
          <a:xfrm>
            <a:off x="1030896" y="1682107"/>
            <a:ext cx="10426536" cy="1296000"/>
          </a:xfrm>
        </p:spPr>
        <p:txBody>
          <a:bodyPr/>
          <a:lstStyle/>
          <a:p>
            <a:pPr algn="ctr"/>
            <a:r>
              <a:rPr lang="nl-NL" sz="3600" dirty="0"/>
              <a:t>Nacht van Gebed 2026</a:t>
            </a:r>
          </a:p>
        </p:txBody>
      </p:sp>
      <p:sp>
        <p:nvSpPr>
          <p:cNvPr id="3" name="Ondertitel 2">
            <a:extLst>
              <a:ext uri="{FF2B5EF4-FFF2-40B4-BE49-F238E27FC236}">
                <a16:creationId xmlns:a16="http://schemas.microsoft.com/office/drawing/2014/main" id="{348EAD80-091D-2BB5-427F-BA92E11D2917}"/>
              </a:ext>
            </a:extLst>
          </p:cNvPr>
          <p:cNvSpPr>
            <a:spLocks noGrp="1" noRot="1" noMove="1" noResize="1" noEditPoints="1" noAdjustHandles="1" noChangeArrowheads="1" noChangeShapeType="1"/>
          </p:cNvSpPr>
          <p:nvPr>
            <p:ph type="subTitle" idx="1"/>
          </p:nvPr>
        </p:nvSpPr>
        <p:spPr>
          <a:xfrm>
            <a:off x="1595535" y="2371248"/>
            <a:ext cx="9199984" cy="719856"/>
          </a:xfrm>
        </p:spPr>
        <p:txBody>
          <a:bodyPr/>
          <a:lstStyle/>
          <a:p>
            <a:pPr algn="ctr"/>
            <a:r>
              <a:rPr lang="nl-NL" sz="1800" dirty="0"/>
              <a:t>Wat mooi dat jij meedoet aan de Nacht van Gebed! </a:t>
            </a:r>
          </a:p>
          <a:p>
            <a:pPr algn="ctr"/>
            <a:r>
              <a:rPr lang="nl-NL" sz="1800" dirty="0"/>
              <a:t>Deze PowerPoint slides kun je naar eigen wens gebruiken tijdens de gebedsrondes, die je vindt in het </a:t>
            </a:r>
            <a:r>
              <a:rPr lang="nl-NL" sz="1800" dirty="0" err="1"/>
              <a:t>gebedsboekje</a:t>
            </a:r>
            <a:r>
              <a:rPr lang="nl-NL" sz="1800" dirty="0"/>
              <a:t>. Bij iedere ronde hoort een video van een vervolgde christen, </a:t>
            </a:r>
            <a:br>
              <a:rPr lang="nl-NL" sz="1800" dirty="0"/>
            </a:br>
            <a:r>
              <a:rPr lang="nl-NL" sz="1800" dirty="0"/>
              <a:t>concrete gebedspunten en tips voor een Bijbeltekst en lied. </a:t>
            </a:r>
            <a:br>
              <a:rPr lang="nl-NL" sz="1800" dirty="0"/>
            </a:br>
            <a:r>
              <a:rPr lang="nl-NL" sz="1800" dirty="0"/>
              <a:t>De video’s en liederen kun je vinden op de </a:t>
            </a:r>
            <a:r>
              <a:rPr lang="nl-NL" sz="1800" b="1" dirty="0">
                <a:hlinkClick r:id="rId3">
                  <a:extLst>
                    <a:ext uri="{A12FA001-AC4F-418D-AE19-62706E023703}">
                      <ahyp:hlinkClr xmlns:ahyp="http://schemas.microsoft.com/office/drawing/2018/hyperlinkcolor" val="tx"/>
                    </a:ext>
                  </a:extLst>
                </a:hlinkClick>
              </a:rPr>
              <a:t>downloadpagina</a:t>
            </a:r>
            <a:r>
              <a:rPr lang="nl-NL" sz="1800" dirty="0"/>
              <a:t>.</a:t>
            </a:r>
            <a:br>
              <a:rPr lang="nl-NL" sz="1800" dirty="0"/>
            </a:br>
            <a:br>
              <a:rPr lang="nl-NL" sz="1800" dirty="0"/>
            </a:br>
            <a:r>
              <a:rPr lang="nl-NL" sz="1800" dirty="0"/>
              <a:t>We wensen je een gezegende nacht!</a:t>
            </a:r>
          </a:p>
        </p:txBody>
      </p:sp>
    </p:spTree>
    <p:extLst>
      <p:ext uri="{BB962C8B-B14F-4D97-AF65-F5344CB8AC3E}">
        <p14:creationId xmlns:p14="http://schemas.microsoft.com/office/powerpoint/2010/main" val="5104206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1E5E1-4590-FD8D-F847-50DCACF7CC26}"/>
            </a:ext>
          </a:extLst>
        </p:cNvPr>
        <p:cNvGrpSpPr/>
        <p:nvPr/>
      </p:nvGrpSpPr>
      <p:grpSpPr>
        <a:xfrm>
          <a:off x="0" y="0"/>
          <a:ext cx="0" cy="0"/>
          <a:chOff x="0" y="0"/>
          <a:chExt cx="0" cy="0"/>
        </a:xfrm>
      </p:grpSpPr>
      <p:grpSp>
        <p:nvGrpSpPr>
          <p:cNvPr id="20" name="Groep 19">
            <a:extLst>
              <a:ext uri="{FF2B5EF4-FFF2-40B4-BE49-F238E27FC236}">
                <a16:creationId xmlns:a16="http://schemas.microsoft.com/office/drawing/2014/main" id="{3CB1FCB7-42AD-D71C-1372-E6891C0A9869}"/>
              </a:ext>
            </a:extLst>
          </p:cNvPr>
          <p:cNvGrpSpPr>
            <a:grpSpLocks noGrp="1" noUngrp="1" noRot="1" noMove="1" noResize="1"/>
          </p:cNvGrpSpPr>
          <p:nvPr/>
        </p:nvGrpSpPr>
        <p:grpSpPr>
          <a:xfrm>
            <a:off x="536036" y="453481"/>
            <a:ext cx="5879326" cy="830997"/>
            <a:chOff x="536036" y="453481"/>
            <a:chExt cx="5879326" cy="830997"/>
          </a:xfrm>
        </p:grpSpPr>
        <p:sp>
          <p:nvSpPr>
            <p:cNvPr id="16" name="Tekstvak 15">
              <a:extLst>
                <a:ext uri="{FF2B5EF4-FFF2-40B4-BE49-F238E27FC236}">
                  <a16:creationId xmlns:a16="http://schemas.microsoft.com/office/drawing/2014/main" id="{EA29466D-CE42-576A-3FFB-581156A25363}"/>
                </a:ext>
              </a:extLst>
            </p:cNvPr>
            <p:cNvSpPr txBox="1">
              <a:spLocks noGrp="1" noRot="1" noMove="1" noResize="1" noEditPoints="1" noAdjustHandles="1" noChangeArrowheads="1" noChangeShapeType="1"/>
            </p:cNvSpPr>
            <p:nvPr/>
          </p:nvSpPr>
          <p:spPr>
            <a:xfrm>
              <a:off x="536036" y="536147"/>
              <a:ext cx="568863" cy="605909"/>
            </a:xfrm>
            <a:prstGeom prst="ellipse">
              <a:avLst/>
            </a:prstGeom>
            <a:solidFill>
              <a:schemeClr val="accent6"/>
            </a:solidFill>
            <a:ln>
              <a:solidFill>
                <a:schemeClr val="accent6"/>
              </a:solidFill>
            </a:ln>
          </p:spPr>
          <p:style>
            <a:lnRef idx="2">
              <a:schemeClr val="accent3"/>
            </a:lnRef>
            <a:fillRef idx="1">
              <a:schemeClr val="lt1"/>
            </a:fillRef>
            <a:effectRef idx="0">
              <a:schemeClr val="accent3"/>
            </a:effectRef>
            <a:fontRef idx="minor">
              <a:schemeClr val="dk1"/>
            </a:fontRef>
          </p:style>
          <p:txBody>
            <a:bodyPr wrap="square" lIns="0" tIns="0" rIns="0" bIns="0" rtlCol="0" anchor="ctr" anchorCtr="1">
              <a:spAutoFit/>
            </a:bodyPr>
            <a:lstStyle/>
            <a:p>
              <a:pPr algn="ctr"/>
              <a:r>
                <a:rPr lang="en-US" sz="2800" b="1" dirty="0">
                  <a:solidFill>
                    <a:schemeClr val="bg1"/>
                  </a:solidFill>
                  <a:latin typeface="+mj-lt"/>
                </a:rPr>
                <a:t>32</a:t>
              </a:r>
            </a:p>
          </p:txBody>
        </p:sp>
        <p:sp>
          <p:nvSpPr>
            <p:cNvPr id="17" name="Tekstvak 16">
              <a:extLst>
                <a:ext uri="{FF2B5EF4-FFF2-40B4-BE49-F238E27FC236}">
                  <a16:creationId xmlns:a16="http://schemas.microsoft.com/office/drawing/2014/main" id="{18B6B1D6-94C2-A15C-E2D0-50F5F2EE0C62}"/>
                </a:ext>
              </a:extLst>
            </p:cNvPr>
            <p:cNvSpPr txBox="1">
              <a:spLocks noGrp="1" noRot="1" noMove="1" noResize="1" noEditPoints="1" noAdjustHandles="1" noChangeArrowheads="1" noChangeShapeType="1"/>
            </p:cNvSpPr>
            <p:nvPr/>
          </p:nvSpPr>
          <p:spPr>
            <a:xfrm>
              <a:off x="1295586" y="453481"/>
              <a:ext cx="5119776" cy="830997"/>
            </a:xfrm>
            <a:prstGeom prst="rect">
              <a:avLst/>
            </a:prstGeom>
            <a:noFill/>
          </p:spPr>
          <p:txBody>
            <a:bodyPr wrap="square" rtlCol="0">
              <a:spAutoFit/>
            </a:bodyPr>
            <a:lstStyle/>
            <a:p>
              <a:r>
                <a:rPr lang="en-US" sz="4800" dirty="0">
                  <a:latin typeface="+mj-lt"/>
                </a:rPr>
                <a:t>NICARAGUA</a:t>
              </a:r>
              <a:endParaRPr lang="en-US" sz="3600" dirty="0">
                <a:latin typeface="+mj-lt"/>
              </a:endParaRPr>
            </a:p>
          </p:txBody>
        </p:sp>
      </p:grpSp>
      <p:sp>
        <p:nvSpPr>
          <p:cNvPr id="2" name="Rechthoek 1">
            <a:extLst>
              <a:ext uri="{FF2B5EF4-FFF2-40B4-BE49-F238E27FC236}">
                <a16:creationId xmlns:a16="http://schemas.microsoft.com/office/drawing/2014/main" id="{77BE6104-0575-C412-5422-9E4ACA870661}"/>
              </a:ext>
            </a:extLst>
          </p:cNvPr>
          <p:cNvSpPr/>
          <p:nvPr/>
        </p:nvSpPr>
        <p:spPr>
          <a:xfrm>
            <a:off x="2935061" y="1545904"/>
            <a:ext cx="4266315" cy="945048"/>
          </a:xfrm>
          <a:custGeom>
            <a:avLst/>
            <a:gdLst>
              <a:gd name="csX0" fmla="*/ 0 w 4266315"/>
              <a:gd name="csY0" fmla="*/ 0 h 945048"/>
              <a:gd name="csX1" fmla="*/ 652137 w 4266315"/>
              <a:gd name="csY1" fmla="*/ 0 h 945048"/>
              <a:gd name="csX2" fmla="*/ 1218947 w 4266315"/>
              <a:gd name="csY2" fmla="*/ 0 h 945048"/>
              <a:gd name="csX3" fmla="*/ 1871084 w 4266315"/>
              <a:gd name="csY3" fmla="*/ 0 h 945048"/>
              <a:gd name="csX4" fmla="*/ 2523221 w 4266315"/>
              <a:gd name="csY4" fmla="*/ 0 h 945048"/>
              <a:gd name="csX5" fmla="*/ 3175357 w 4266315"/>
              <a:gd name="csY5" fmla="*/ 0 h 945048"/>
              <a:gd name="csX6" fmla="*/ 3742168 w 4266315"/>
              <a:gd name="csY6" fmla="*/ 0 h 945048"/>
              <a:gd name="csX7" fmla="*/ 4266315 w 4266315"/>
              <a:gd name="csY7" fmla="*/ 0 h 945048"/>
              <a:gd name="csX8" fmla="*/ 4266315 w 4266315"/>
              <a:gd name="csY8" fmla="*/ 444173 h 945048"/>
              <a:gd name="csX9" fmla="*/ 4266315 w 4266315"/>
              <a:gd name="csY9" fmla="*/ 945048 h 945048"/>
              <a:gd name="csX10" fmla="*/ 3699505 w 4266315"/>
              <a:gd name="csY10" fmla="*/ 945048 h 945048"/>
              <a:gd name="csX11" fmla="*/ 3218020 w 4266315"/>
              <a:gd name="csY11" fmla="*/ 945048 h 945048"/>
              <a:gd name="csX12" fmla="*/ 2565884 w 4266315"/>
              <a:gd name="csY12" fmla="*/ 945048 h 945048"/>
              <a:gd name="csX13" fmla="*/ 2041736 w 4266315"/>
              <a:gd name="csY13" fmla="*/ 945048 h 945048"/>
              <a:gd name="csX14" fmla="*/ 1346937 w 4266315"/>
              <a:gd name="csY14" fmla="*/ 945048 h 945048"/>
              <a:gd name="csX15" fmla="*/ 780126 w 4266315"/>
              <a:gd name="csY15" fmla="*/ 945048 h 945048"/>
              <a:gd name="csX16" fmla="*/ 0 w 4266315"/>
              <a:gd name="csY16" fmla="*/ 945048 h 945048"/>
              <a:gd name="csX17" fmla="*/ 0 w 4266315"/>
              <a:gd name="csY17" fmla="*/ 472524 h 945048"/>
              <a:gd name="csX18" fmla="*/ 0 w 4266315"/>
              <a:gd name="csY18" fmla="*/ 0 h 94504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4266315" h="945048" fill="none" extrusionOk="0">
                <a:moveTo>
                  <a:pt x="0" y="0"/>
                </a:moveTo>
                <a:cubicBezTo>
                  <a:pt x="167162" y="-8120"/>
                  <a:pt x="376070" y="-3410"/>
                  <a:pt x="652137" y="0"/>
                </a:cubicBezTo>
                <a:cubicBezTo>
                  <a:pt x="928204" y="3410"/>
                  <a:pt x="1012704" y="-17465"/>
                  <a:pt x="1218947" y="0"/>
                </a:cubicBezTo>
                <a:cubicBezTo>
                  <a:pt x="1425190" y="17465"/>
                  <a:pt x="1587117" y="31341"/>
                  <a:pt x="1871084" y="0"/>
                </a:cubicBezTo>
                <a:cubicBezTo>
                  <a:pt x="2155051" y="-31341"/>
                  <a:pt x="2241915" y="31176"/>
                  <a:pt x="2523221" y="0"/>
                </a:cubicBezTo>
                <a:cubicBezTo>
                  <a:pt x="2804527" y="-31176"/>
                  <a:pt x="2901616" y="-2680"/>
                  <a:pt x="3175357" y="0"/>
                </a:cubicBezTo>
                <a:cubicBezTo>
                  <a:pt x="3449098" y="2680"/>
                  <a:pt x="3472101" y="21215"/>
                  <a:pt x="3742168" y="0"/>
                </a:cubicBezTo>
                <a:cubicBezTo>
                  <a:pt x="4012235" y="-21215"/>
                  <a:pt x="4075355" y="-5544"/>
                  <a:pt x="4266315" y="0"/>
                </a:cubicBezTo>
                <a:cubicBezTo>
                  <a:pt x="4260428" y="182042"/>
                  <a:pt x="4251644" y="233155"/>
                  <a:pt x="4266315" y="444173"/>
                </a:cubicBezTo>
                <a:cubicBezTo>
                  <a:pt x="4280986" y="655191"/>
                  <a:pt x="4262198" y="831375"/>
                  <a:pt x="4266315" y="945048"/>
                </a:cubicBezTo>
                <a:cubicBezTo>
                  <a:pt x="4015111" y="930442"/>
                  <a:pt x="3952028" y="923205"/>
                  <a:pt x="3699505" y="945048"/>
                </a:cubicBezTo>
                <a:cubicBezTo>
                  <a:pt x="3446982" y="966892"/>
                  <a:pt x="3376870" y="952421"/>
                  <a:pt x="3218020" y="945048"/>
                </a:cubicBezTo>
                <a:cubicBezTo>
                  <a:pt x="3059170" y="937675"/>
                  <a:pt x="2775242" y="950864"/>
                  <a:pt x="2565884" y="945048"/>
                </a:cubicBezTo>
                <a:cubicBezTo>
                  <a:pt x="2356526" y="939232"/>
                  <a:pt x="2245220" y="940171"/>
                  <a:pt x="2041736" y="945048"/>
                </a:cubicBezTo>
                <a:cubicBezTo>
                  <a:pt x="1838252" y="949925"/>
                  <a:pt x="1640264" y="910470"/>
                  <a:pt x="1346937" y="945048"/>
                </a:cubicBezTo>
                <a:cubicBezTo>
                  <a:pt x="1053610" y="979626"/>
                  <a:pt x="1057503" y="917096"/>
                  <a:pt x="780126" y="945048"/>
                </a:cubicBezTo>
                <a:cubicBezTo>
                  <a:pt x="502749" y="973000"/>
                  <a:pt x="280909" y="966247"/>
                  <a:pt x="0" y="945048"/>
                </a:cubicBezTo>
                <a:cubicBezTo>
                  <a:pt x="-3610" y="747508"/>
                  <a:pt x="5588" y="575085"/>
                  <a:pt x="0" y="472524"/>
                </a:cubicBezTo>
                <a:cubicBezTo>
                  <a:pt x="-5588" y="369963"/>
                  <a:pt x="13094" y="181750"/>
                  <a:pt x="0" y="0"/>
                </a:cubicBezTo>
                <a:close/>
              </a:path>
              <a:path w="4266315" h="945048" stroke="0" extrusionOk="0">
                <a:moveTo>
                  <a:pt x="0" y="0"/>
                </a:moveTo>
                <a:cubicBezTo>
                  <a:pt x="274738" y="-17856"/>
                  <a:pt x="486888" y="-962"/>
                  <a:pt x="652137" y="0"/>
                </a:cubicBezTo>
                <a:cubicBezTo>
                  <a:pt x="817386" y="962"/>
                  <a:pt x="984562" y="-24313"/>
                  <a:pt x="1261610" y="0"/>
                </a:cubicBezTo>
                <a:cubicBezTo>
                  <a:pt x="1538658" y="24313"/>
                  <a:pt x="1585225" y="12431"/>
                  <a:pt x="1871084" y="0"/>
                </a:cubicBezTo>
                <a:cubicBezTo>
                  <a:pt x="2156943" y="-12431"/>
                  <a:pt x="2226248" y="20459"/>
                  <a:pt x="2352568" y="0"/>
                </a:cubicBezTo>
                <a:cubicBezTo>
                  <a:pt x="2478888" y="-20459"/>
                  <a:pt x="2779145" y="-12262"/>
                  <a:pt x="3004705" y="0"/>
                </a:cubicBezTo>
                <a:cubicBezTo>
                  <a:pt x="3230265" y="12262"/>
                  <a:pt x="3357745" y="19523"/>
                  <a:pt x="3528852" y="0"/>
                </a:cubicBezTo>
                <a:cubicBezTo>
                  <a:pt x="3699959" y="-19523"/>
                  <a:pt x="3995959" y="-6599"/>
                  <a:pt x="4266315" y="0"/>
                </a:cubicBezTo>
                <a:cubicBezTo>
                  <a:pt x="4257954" y="123368"/>
                  <a:pt x="4268033" y="357851"/>
                  <a:pt x="4266315" y="463074"/>
                </a:cubicBezTo>
                <a:cubicBezTo>
                  <a:pt x="4264597" y="568297"/>
                  <a:pt x="4266900" y="753583"/>
                  <a:pt x="4266315" y="945048"/>
                </a:cubicBezTo>
                <a:cubicBezTo>
                  <a:pt x="4072975" y="949208"/>
                  <a:pt x="3987620" y="962236"/>
                  <a:pt x="3742168" y="945048"/>
                </a:cubicBezTo>
                <a:cubicBezTo>
                  <a:pt x="3496716" y="927860"/>
                  <a:pt x="3461146" y="950917"/>
                  <a:pt x="3218020" y="945048"/>
                </a:cubicBezTo>
                <a:cubicBezTo>
                  <a:pt x="2974894" y="939179"/>
                  <a:pt x="2905094" y="929706"/>
                  <a:pt x="2651210" y="945048"/>
                </a:cubicBezTo>
                <a:cubicBezTo>
                  <a:pt x="2397326" y="960391"/>
                  <a:pt x="2265881" y="940040"/>
                  <a:pt x="1999073" y="945048"/>
                </a:cubicBezTo>
                <a:cubicBezTo>
                  <a:pt x="1732265" y="950056"/>
                  <a:pt x="1591201" y="931102"/>
                  <a:pt x="1304273" y="945048"/>
                </a:cubicBezTo>
                <a:cubicBezTo>
                  <a:pt x="1017345" y="958994"/>
                  <a:pt x="897152" y="961441"/>
                  <a:pt x="737463" y="945048"/>
                </a:cubicBezTo>
                <a:cubicBezTo>
                  <a:pt x="577774" y="928656"/>
                  <a:pt x="331578" y="945687"/>
                  <a:pt x="0" y="945048"/>
                </a:cubicBezTo>
                <a:cubicBezTo>
                  <a:pt x="2112" y="743481"/>
                  <a:pt x="17548" y="650729"/>
                  <a:pt x="0" y="463074"/>
                </a:cubicBezTo>
                <a:cubicBezTo>
                  <a:pt x="-17548" y="275419"/>
                  <a:pt x="-1747" y="131969"/>
                  <a:pt x="0" y="0"/>
                </a:cubicBezTo>
                <a:close/>
              </a:path>
            </a:pathLst>
          </a:custGeom>
          <a:solidFill>
            <a:srgbClr val="692B7A"/>
          </a:solidFill>
          <a:ln>
            <a:solidFill>
              <a:srgbClr val="692B7A"/>
            </a:solidFill>
            <a:extLst>
              <a:ext uri="{C807C97D-BFC1-408E-A445-0C87EB9F89A2}">
                <ask:lineSketchStyleProps xmlns:ask="http://schemas.microsoft.com/office/drawing/2018/sketchyshapes" sd="167030425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nl-NL" sz="1600" b="1" dirty="0">
                <a:solidFill>
                  <a:schemeClr val="bg1"/>
                </a:solidFill>
              </a:rPr>
              <a:t>Tips:</a:t>
            </a:r>
            <a:br>
              <a:rPr lang="nl-NL" sz="1600" dirty="0">
                <a:solidFill>
                  <a:schemeClr val="bg1"/>
                </a:solidFill>
              </a:rPr>
            </a:br>
            <a:r>
              <a:rPr lang="nl-NL" sz="1600" dirty="0">
                <a:solidFill>
                  <a:schemeClr val="bg1"/>
                </a:solidFill>
              </a:rPr>
              <a:t>  ♪    Hoop en redding of Psalm 33:1, 2, 4, 5, 8</a:t>
            </a:r>
            <a:br>
              <a:rPr lang="nl-NL" sz="1600" dirty="0">
                <a:solidFill>
                  <a:schemeClr val="bg1"/>
                </a:solidFill>
              </a:rPr>
            </a:br>
            <a:r>
              <a:rPr lang="nl-NL" sz="1600" dirty="0">
                <a:solidFill>
                  <a:schemeClr val="bg1"/>
                </a:solidFill>
                <a:ea typeface="+mn-lt"/>
                <a:cs typeface="+mn-lt"/>
              </a:rPr>
              <a:t>🕮</a:t>
            </a:r>
            <a:r>
              <a:rPr lang="nl-NL" sz="1600" dirty="0">
                <a:solidFill>
                  <a:schemeClr val="bg1"/>
                </a:solidFill>
              </a:rPr>
              <a:t>   </a:t>
            </a:r>
            <a:r>
              <a:rPr lang="nl-NL" sz="1600" dirty="0" err="1">
                <a:solidFill>
                  <a:schemeClr val="bg1"/>
                </a:solidFill>
              </a:rPr>
              <a:t>Matteüs</a:t>
            </a:r>
            <a:r>
              <a:rPr lang="nl-NL" sz="1600" dirty="0">
                <a:solidFill>
                  <a:schemeClr val="bg1"/>
                </a:solidFill>
              </a:rPr>
              <a:t> 26:5-68</a:t>
            </a:r>
          </a:p>
        </p:txBody>
      </p:sp>
      <p:sp>
        <p:nvSpPr>
          <p:cNvPr id="12" name="Google Shape;90;p21">
            <a:extLst>
              <a:ext uri="{FF2B5EF4-FFF2-40B4-BE49-F238E27FC236}">
                <a16:creationId xmlns:a16="http://schemas.microsoft.com/office/drawing/2014/main" id="{69B3CA4F-3989-436E-21AB-96023B98BCAB}"/>
              </a:ext>
            </a:extLst>
          </p:cNvPr>
          <p:cNvSpPr txBox="1"/>
          <p:nvPr/>
        </p:nvSpPr>
        <p:spPr>
          <a:xfrm>
            <a:off x="2824475" y="3588232"/>
            <a:ext cx="8302531" cy="3345188"/>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voor andere gezinnen die zijn verscheurd door vervolging, zoals het gezin van Roberto was. Vraag of God hen hoop en troost wil geven.</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Dank God voor moedige christenen en kerkleiders die de Here Jezus blijven volgen ondanks druk en vervolging.</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om bescherming voor kerkleiders en hun gezinnen. Kerkleiders kunnen willekeurig opgepakt en het land uitgezet worden.</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Veel kerken in Nicaragua worden door de overheid gesloten of lijden onder vijandigheid en bewaking. Bid om wijsheid en moed voor de kerken en hun leiders.</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voor het regime in Nicaragua, zodat de christenen in rust kunnen samenkomen.</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endParaRPr sz="1400" dirty="0">
              <a:highlight>
                <a:srgbClr val="FFFFFF"/>
              </a:highlight>
              <a:ea typeface="Calibri"/>
              <a:cs typeface="Calibri"/>
              <a:sym typeface="Calibri"/>
            </a:endParaRPr>
          </a:p>
        </p:txBody>
      </p:sp>
      <p:sp>
        <p:nvSpPr>
          <p:cNvPr id="13" name="Google Shape;90;p21">
            <a:extLst>
              <a:ext uri="{FF2B5EF4-FFF2-40B4-BE49-F238E27FC236}">
                <a16:creationId xmlns:a16="http://schemas.microsoft.com/office/drawing/2014/main" id="{16B52100-1995-11D6-7658-8CE2F19B7F3F}"/>
              </a:ext>
            </a:extLst>
          </p:cNvPr>
          <p:cNvSpPr txBox="1">
            <a:spLocks noGrp="1" noRot="1" noMove="1" noResize="1" noEditPoints="1" noAdjustHandles="1" noChangeArrowheads="1" noChangeShapeType="1"/>
          </p:cNvSpPr>
          <p:nvPr/>
        </p:nvSpPr>
        <p:spPr>
          <a:xfrm>
            <a:off x="2824476" y="2752377"/>
            <a:ext cx="4501186" cy="1742309"/>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voor het gezin van Roberto en </a:t>
            </a:r>
            <a:r>
              <a:rPr lang="nl-NL" sz="1600" dirty="0" err="1"/>
              <a:t>Pastora</a:t>
            </a:r>
            <a:r>
              <a:rPr lang="nl-NL" sz="1600" dirty="0"/>
              <a:t>. Bid om Gods leiding en zorg, nu ze in een ander land verblijven.</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endParaRPr lang="nl-NL" sz="1600" dirty="0">
              <a:highlight>
                <a:srgbClr val="FFFFFF"/>
              </a:highlight>
              <a:ea typeface="Calibri"/>
              <a:cs typeface="Calibri"/>
              <a:sym typeface="Calibri"/>
            </a:endParaRPr>
          </a:p>
        </p:txBody>
      </p:sp>
      <p:pic>
        <p:nvPicPr>
          <p:cNvPr id="4" name="Afbeelding 3">
            <a:extLst>
              <a:ext uri="{FF2B5EF4-FFF2-40B4-BE49-F238E27FC236}">
                <a16:creationId xmlns:a16="http://schemas.microsoft.com/office/drawing/2014/main" id="{EED95BC7-5768-C288-B10E-57E09210C478}"/>
              </a:ext>
            </a:extLst>
          </p:cNvPr>
          <p:cNvPicPr>
            <a:picLocks noGrp="1" noRot="1" noChangeAspect="1" noMove="1" noResize="1" noEditPoints="1" noAdjustHandles="1" noChangeArrowheads="1" noChangeShapeType="1" noCrop="1"/>
          </p:cNvPicPr>
          <p:nvPr/>
        </p:nvPicPr>
        <p:blipFill>
          <a:blip r:embed="rId2" cstate="screen">
            <a:extLst>
              <a:ext uri="{28A0092B-C50C-407E-A947-70E740481C1C}">
                <a14:useLocalDpi xmlns:a14="http://schemas.microsoft.com/office/drawing/2010/main"/>
              </a:ext>
            </a:extLst>
          </a:blip>
          <a:srcRect/>
          <a:stretch/>
        </p:blipFill>
        <p:spPr>
          <a:xfrm>
            <a:off x="437368" y="1545904"/>
            <a:ext cx="2150957" cy="4565554"/>
          </a:xfrm>
          <a:custGeom>
            <a:avLst/>
            <a:gdLst>
              <a:gd name="csX0" fmla="*/ 0 w 2150957"/>
              <a:gd name="csY0" fmla="*/ 0 h 4565554"/>
              <a:gd name="csX1" fmla="*/ 473211 w 2150957"/>
              <a:gd name="csY1" fmla="*/ 0 h 4565554"/>
              <a:gd name="csX2" fmla="*/ 1032459 w 2150957"/>
              <a:gd name="csY2" fmla="*/ 0 h 4565554"/>
              <a:gd name="csX3" fmla="*/ 1613218 w 2150957"/>
              <a:gd name="csY3" fmla="*/ 0 h 4565554"/>
              <a:gd name="csX4" fmla="*/ 2150957 w 2150957"/>
              <a:gd name="csY4" fmla="*/ 0 h 4565554"/>
              <a:gd name="csX5" fmla="*/ 2150957 w 2150957"/>
              <a:gd name="csY5" fmla="*/ 743533 h 4565554"/>
              <a:gd name="csX6" fmla="*/ 2150957 w 2150957"/>
              <a:gd name="csY6" fmla="*/ 1395755 h 4565554"/>
              <a:gd name="csX7" fmla="*/ 2150957 w 2150957"/>
              <a:gd name="csY7" fmla="*/ 1956666 h 4565554"/>
              <a:gd name="csX8" fmla="*/ 2150957 w 2150957"/>
              <a:gd name="csY8" fmla="*/ 2563232 h 4565554"/>
              <a:gd name="csX9" fmla="*/ 2150957 w 2150957"/>
              <a:gd name="csY9" fmla="*/ 3215454 h 4565554"/>
              <a:gd name="csX10" fmla="*/ 2150957 w 2150957"/>
              <a:gd name="csY10" fmla="*/ 3958988 h 4565554"/>
              <a:gd name="csX11" fmla="*/ 2150957 w 2150957"/>
              <a:gd name="csY11" fmla="*/ 4565554 h 4565554"/>
              <a:gd name="csX12" fmla="*/ 1634727 w 2150957"/>
              <a:gd name="csY12" fmla="*/ 4565554 h 4565554"/>
              <a:gd name="csX13" fmla="*/ 1053969 w 2150957"/>
              <a:gd name="csY13" fmla="*/ 4565554 h 4565554"/>
              <a:gd name="csX14" fmla="*/ 559249 w 2150957"/>
              <a:gd name="csY14" fmla="*/ 4565554 h 4565554"/>
              <a:gd name="csX15" fmla="*/ 0 w 2150957"/>
              <a:gd name="csY15" fmla="*/ 4565554 h 4565554"/>
              <a:gd name="csX16" fmla="*/ 0 w 2150957"/>
              <a:gd name="csY16" fmla="*/ 3822021 h 4565554"/>
              <a:gd name="csX17" fmla="*/ 0 w 2150957"/>
              <a:gd name="csY17" fmla="*/ 3215454 h 4565554"/>
              <a:gd name="csX18" fmla="*/ 0 w 2150957"/>
              <a:gd name="csY18" fmla="*/ 2700199 h 4565554"/>
              <a:gd name="csX19" fmla="*/ 0 w 2150957"/>
              <a:gd name="csY19" fmla="*/ 2093633 h 4565554"/>
              <a:gd name="csX20" fmla="*/ 0 w 2150957"/>
              <a:gd name="csY20" fmla="*/ 1487066 h 4565554"/>
              <a:gd name="csX21" fmla="*/ 0 w 2150957"/>
              <a:gd name="csY21" fmla="*/ 789189 h 4565554"/>
              <a:gd name="csX22" fmla="*/ 0 w 2150957"/>
              <a:gd name="csY22" fmla="*/ 0 h 456555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2150957" h="4565554" fill="none" extrusionOk="0">
                <a:moveTo>
                  <a:pt x="0" y="0"/>
                </a:moveTo>
                <a:cubicBezTo>
                  <a:pt x="222473" y="-6272"/>
                  <a:pt x="340034" y="419"/>
                  <a:pt x="473211" y="0"/>
                </a:cubicBezTo>
                <a:cubicBezTo>
                  <a:pt x="606388" y="-419"/>
                  <a:pt x="791371" y="-5046"/>
                  <a:pt x="1032459" y="0"/>
                </a:cubicBezTo>
                <a:cubicBezTo>
                  <a:pt x="1273547" y="5046"/>
                  <a:pt x="1485080" y="6261"/>
                  <a:pt x="1613218" y="0"/>
                </a:cubicBezTo>
                <a:cubicBezTo>
                  <a:pt x="1741356" y="-6261"/>
                  <a:pt x="2032069" y="-21729"/>
                  <a:pt x="2150957" y="0"/>
                </a:cubicBezTo>
                <a:cubicBezTo>
                  <a:pt x="2153935" y="221296"/>
                  <a:pt x="2185793" y="457550"/>
                  <a:pt x="2150957" y="743533"/>
                </a:cubicBezTo>
                <a:cubicBezTo>
                  <a:pt x="2116121" y="1029516"/>
                  <a:pt x="2121041" y="1179040"/>
                  <a:pt x="2150957" y="1395755"/>
                </a:cubicBezTo>
                <a:cubicBezTo>
                  <a:pt x="2180873" y="1612470"/>
                  <a:pt x="2137562" y="1768382"/>
                  <a:pt x="2150957" y="1956666"/>
                </a:cubicBezTo>
                <a:cubicBezTo>
                  <a:pt x="2164352" y="2144950"/>
                  <a:pt x="2153664" y="2321066"/>
                  <a:pt x="2150957" y="2563232"/>
                </a:cubicBezTo>
                <a:cubicBezTo>
                  <a:pt x="2148250" y="2805398"/>
                  <a:pt x="2123860" y="3044684"/>
                  <a:pt x="2150957" y="3215454"/>
                </a:cubicBezTo>
                <a:cubicBezTo>
                  <a:pt x="2178054" y="3386224"/>
                  <a:pt x="2174828" y="3720530"/>
                  <a:pt x="2150957" y="3958988"/>
                </a:cubicBezTo>
                <a:cubicBezTo>
                  <a:pt x="2127086" y="4197446"/>
                  <a:pt x="2173488" y="4291406"/>
                  <a:pt x="2150957" y="4565554"/>
                </a:cubicBezTo>
                <a:cubicBezTo>
                  <a:pt x="1901409" y="4553623"/>
                  <a:pt x="1761835" y="4547453"/>
                  <a:pt x="1634727" y="4565554"/>
                </a:cubicBezTo>
                <a:cubicBezTo>
                  <a:pt x="1507619" y="4583656"/>
                  <a:pt x="1210768" y="4589639"/>
                  <a:pt x="1053969" y="4565554"/>
                </a:cubicBezTo>
                <a:cubicBezTo>
                  <a:pt x="897170" y="4541469"/>
                  <a:pt x="686876" y="4565630"/>
                  <a:pt x="559249" y="4565554"/>
                </a:cubicBezTo>
                <a:cubicBezTo>
                  <a:pt x="431622" y="4565478"/>
                  <a:pt x="171456" y="4586597"/>
                  <a:pt x="0" y="4565554"/>
                </a:cubicBezTo>
                <a:cubicBezTo>
                  <a:pt x="25037" y="4362337"/>
                  <a:pt x="21520" y="4138175"/>
                  <a:pt x="0" y="3822021"/>
                </a:cubicBezTo>
                <a:cubicBezTo>
                  <a:pt x="-21520" y="3505867"/>
                  <a:pt x="-20738" y="3487852"/>
                  <a:pt x="0" y="3215454"/>
                </a:cubicBezTo>
                <a:cubicBezTo>
                  <a:pt x="20738" y="2943056"/>
                  <a:pt x="11043" y="2890972"/>
                  <a:pt x="0" y="2700199"/>
                </a:cubicBezTo>
                <a:cubicBezTo>
                  <a:pt x="-11043" y="2509427"/>
                  <a:pt x="-9919" y="2379765"/>
                  <a:pt x="0" y="2093633"/>
                </a:cubicBezTo>
                <a:cubicBezTo>
                  <a:pt x="9919" y="1807501"/>
                  <a:pt x="7904" y="1738274"/>
                  <a:pt x="0" y="1487066"/>
                </a:cubicBezTo>
                <a:cubicBezTo>
                  <a:pt x="-7904" y="1235858"/>
                  <a:pt x="-27706" y="1064771"/>
                  <a:pt x="0" y="789189"/>
                </a:cubicBezTo>
                <a:cubicBezTo>
                  <a:pt x="27706" y="513607"/>
                  <a:pt x="-26794" y="353081"/>
                  <a:pt x="0" y="0"/>
                </a:cubicBezTo>
                <a:close/>
              </a:path>
              <a:path w="2150957" h="4565554" stroke="0" extrusionOk="0">
                <a:moveTo>
                  <a:pt x="0" y="0"/>
                </a:moveTo>
                <a:cubicBezTo>
                  <a:pt x="136939" y="-7610"/>
                  <a:pt x="242885" y="23591"/>
                  <a:pt x="473211" y="0"/>
                </a:cubicBezTo>
                <a:cubicBezTo>
                  <a:pt x="703537" y="-23591"/>
                  <a:pt x="753482" y="-24122"/>
                  <a:pt x="1032459" y="0"/>
                </a:cubicBezTo>
                <a:cubicBezTo>
                  <a:pt x="1311436" y="24122"/>
                  <a:pt x="1422911" y="-18026"/>
                  <a:pt x="1548689" y="0"/>
                </a:cubicBezTo>
                <a:cubicBezTo>
                  <a:pt x="1674467" y="18026"/>
                  <a:pt x="1884206" y="-21398"/>
                  <a:pt x="2150957" y="0"/>
                </a:cubicBezTo>
                <a:cubicBezTo>
                  <a:pt x="2171084" y="177705"/>
                  <a:pt x="2151741" y="365934"/>
                  <a:pt x="2150957" y="606566"/>
                </a:cubicBezTo>
                <a:cubicBezTo>
                  <a:pt x="2150173" y="847198"/>
                  <a:pt x="2116579" y="1184924"/>
                  <a:pt x="2150957" y="1350100"/>
                </a:cubicBezTo>
                <a:cubicBezTo>
                  <a:pt x="2185335" y="1515276"/>
                  <a:pt x="2157106" y="1739280"/>
                  <a:pt x="2150957" y="1911010"/>
                </a:cubicBezTo>
                <a:cubicBezTo>
                  <a:pt x="2144809" y="2082740"/>
                  <a:pt x="2156557" y="2323205"/>
                  <a:pt x="2150957" y="2563232"/>
                </a:cubicBezTo>
                <a:cubicBezTo>
                  <a:pt x="2145357" y="2803259"/>
                  <a:pt x="2128015" y="3056548"/>
                  <a:pt x="2150957" y="3261110"/>
                </a:cubicBezTo>
                <a:cubicBezTo>
                  <a:pt x="2173899" y="3465672"/>
                  <a:pt x="2144554" y="3520301"/>
                  <a:pt x="2150957" y="3776365"/>
                </a:cubicBezTo>
                <a:cubicBezTo>
                  <a:pt x="2157360" y="4032430"/>
                  <a:pt x="2158130" y="4252700"/>
                  <a:pt x="2150957" y="4565554"/>
                </a:cubicBezTo>
                <a:cubicBezTo>
                  <a:pt x="1959784" y="4577484"/>
                  <a:pt x="1790053" y="4540989"/>
                  <a:pt x="1570199" y="4565554"/>
                </a:cubicBezTo>
                <a:cubicBezTo>
                  <a:pt x="1350345" y="4590119"/>
                  <a:pt x="1215853" y="4541586"/>
                  <a:pt x="1075479" y="4565554"/>
                </a:cubicBezTo>
                <a:cubicBezTo>
                  <a:pt x="935105" y="4589522"/>
                  <a:pt x="778344" y="4587941"/>
                  <a:pt x="494720" y="4565554"/>
                </a:cubicBezTo>
                <a:cubicBezTo>
                  <a:pt x="211096" y="4543167"/>
                  <a:pt x="117606" y="4563290"/>
                  <a:pt x="0" y="4565554"/>
                </a:cubicBezTo>
                <a:cubicBezTo>
                  <a:pt x="2082" y="4331561"/>
                  <a:pt x="-21306" y="4300390"/>
                  <a:pt x="0" y="4050299"/>
                </a:cubicBezTo>
                <a:cubicBezTo>
                  <a:pt x="21306" y="3800209"/>
                  <a:pt x="21151" y="3731584"/>
                  <a:pt x="0" y="3535043"/>
                </a:cubicBezTo>
                <a:cubicBezTo>
                  <a:pt x="-21151" y="3338502"/>
                  <a:pt x="-18907" y="3152564"/>
                  <a:pt x="0" y="2928477"/>
                </a:cubicBezTo>
                <a:cubicBezTo>
                  <a:pt x="18907" y="2704390"/>
                  <a:pt x="19938" y="2572861"/>
                  <a:pt x="0" y="2321910"/>
                </a:cubicBezTo>
                <a:cubicBezTo>
                  <a:pt x="-19938" y="2070959"/>
                  <a:pt x="23957" y="2006605"/>
                  <a:pt x="0" y="1760999"/>
                </a:cubicBezTo>
                <a:cubicBezTo>
                  <a:pt x="-23957" y="1515393"/>
                  <a:pt x="14924" y="1395824"/>
                  <a:pt x="0" y="1108777"/>
                </a:cubicBezTo>
                <a:cubicBezTo>
                  <a:pt x="-14924" y="821730"/>
                  <a:pt x="41864" y="414703"/>
                  <a:pt x="0" y="0"/>
                </a:cubicBezTo>
                <a:close/>
              </a:path>
            </a:pathLst>
          </a:custGeom>
          <a:ln>
            <a:solidFill>
              <a:srgbClr val="692B7A"/>
            </a:solidFill>
            <a:extLst>
              <a:ext uri="{C807C97D-BFC1-408E-A445-0C87EB9F89A2}">
                <ask:lineSketchStyleProps xmlns:ask="http://schemas.microsoft.com/office/drawing/2018/sketchyshapes" sd="885479117">
                  <a:prstGeom prst="rect">
                    <a:avLst/>
                  </a:prstGeom>
                  <ask:type>
                    <ask:lineSketchFreehand/>
                  </ask:type>
                </ask:lineSketchStyleProps>
              </a:ext>
            </a:extLst>
          </a:ln>
        </p:spPr>
      </p:pic>
      <p:grpSp>
        <p:nvGrpSpPr>
          <p:cNvPr id="23" name="Groep 22">
            <a:extLst>
              <a:ext uri="{FF2B5EF4-FFF2-40B4-BE49-F238E27FC236}">
                <a16:creationId xmlns:a16="http://schemas.microsoft.com/office/drawing/2014/main" id="{F59F9AD3-50CE-392E-6F79-52F9F9403B2A}"/>
              </a:ext>
            </a:extLst>
          </p:cNvPr>
          <p:cNvGrpSpPr/>
          <p:nvPr/>
        </p:nvGrpSpPr>
        <p:grpSpPr>
          <a:xfrm>
            <a:off x="7391939" y="967523"/>
            <a:ext cx="4501185" cy="2531917"/>
            <a:chOff x="7391939" y="967523"/>
            <a:chExt cx="4501185" cy="2531917"/>
          </a:xfrm>
        </p:grpSpPr>
        <p:pic>
          <p:nvPicPr>
            <p:cNvPr id="21" name="Afbeelding 20">
              <a:hlinkClick r:id="rId3"/>
              <a:extLst>
                <a:ext uri="{FF2B5EF4-FFF2-40B4-BE49-F238E27FC236}">
                  <a16:creationId xmlns:a16="http://schemas.microsoft.com/office/drawing/2014/main" id="{F1E79510-61AB-0E7D-6B5B-7B944412C56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391939" y="967523"/>
              <a:ext cx="4501185" cy="2531917"/>
            </a:xfrm>
            <a:custGeom>
              <a:avLst/>
              <a:gdLst>
                <a:gd name="csX0" fmla="*/ 0 w 4501185"/>
                <a:gd name="csY0" fmla="*/ 0 h 2531917"/>
                <a:gd name="csX1" fmla="*/ 643026 w 4501185"/>
                <a:gd name="csY1" fmla="*/ 0 h 2531917"/>
                <a:gd name="csX2" fmla="*/ 1331065 w 4501185"/>
                <a:gd name="csY2" fmla="*/ 0 h 2531917"/>
                <a:gd name="csX3" fmla="*/ 2064115 w 4501185"/>
                <a:gd name="csY3" fmla="*/ 0 h 2531917"/>
                <a:gd name="csX4" fmla="*/ 2752153 w 4501185"/>
                <a:gd name="csY4" fmla="*/ 0 h 2531917"/>
                <a:gd name="csX5" fmla="*/ 3260144 w 4501185"/>
                <a:gd name="csY5" fmla="*/ 0 h 2531917"/>
                <a:gd name="csX6" fmla="*/ 4501185 w 4501185"/>
                <a:gd name="csY6" fmla="*/ 0 h 2531917"/>
                <a:gd name="csX7" fmla="*/ 4501185 w 4501185"/>
                <a:gd name="csY7" fmla="*/ 557022 h 2531917"/>
                <a:gd name="csX8" fmla="*/ 4501185 w 4501185"/>
                <a:gd name="csY8" fmla="*/ 1164682 h 2531917"/>
                <a:gd name="csX9" fmla="*/ 4501185 w 4501185"/>
                <a:gd name="csY9" fmla="*/ 1772342 h 2531917"/>
                <a:gd name="csX10" fmla="*/ 4501185 w 4501185"/>
                <a:gd name="csY10" fmla="*/ 2531917 h 2531917"/>
                <a:gd name="csX11" fmla="*/ 3813147 w 4501185"/>
                <a:gd name="csY11" fmla="*/ 2531917 h 2531917"/>
                <a:gd name="csX12" fmla="*/ 3125108 w 4501185"/>
                <a:gd name="csY12" fmla="*/ 2531917 h 2531917"/>
                <a:gd name="csX13" fmla="*/ 2392058 w 4501185"/>
                <a:gd name="csY13" fmla="*/ 2531917 h 2531917"/>
                <a:gd name="csX14" fmla="*/ 1794044 w 4501185"/>
                <a:gd name="csY14" fmla="*/ 2531917 h 2531917"/>
                <a:gd name="csX15" fmla="*/ 1060994 w 4501185"/>
                <a:gd name="csY15" fmla="*/ 2531917 h 2531917"/>
                <a:gd name="csX16" fmla="*/ 0 w 4501185"/>
                <a:gd name="csY16" fmla="*/ 2531917 h 2531917"/>
                <a:gd name="csX17" fmla="*/ 0 w 4501185"/>
                <a:gd name="csY17" fmla="*/ 1873619 h 2531917"/>
                <a:gd name="csX18" fmla="*/ 0 w 4501185"/>
                <a:gd name="csY18" fmla="*/ 1265959 h 2531917"/>
                <a:gd name="csX19" fmla="*/ 0 w 4501185"/>
                <a:gd name="csY19" fmla="*/ 632979 h 2531917"/>
                <a:gd name="csX20" fmla="*/ 0 w 4501185"/>
                <a:gd name="csY20" fmla="*/ 0 h 253191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4501185" h="2531917" fill="none" extrusionOk="0">
                  <a:moveTo>
                    <a:pt x="0" y="0"/>
                  </a:moveTo>
                  <a:cubicBezTo>
                    <a:pt x="269084" y="11414"/>
                    <a:pt x="363778" y="-25649"/>
                    <a:pt x="643026" y="0"/>
                  </a:cubicBezTo>
                  <a:cubicBezTo>
                    <a:pt x="922274" y="25649"/>
                    <a:pt x="1050689" y="20766"/>
                    <a:pt x="1331065" y="0"/>
                  </a:cubicBezTo>
                  <a:cubicBezTo>
                    <a:pt x="1611441" y="-20766"/>
                    <a:pt x="1886337" y="25725"/>
                    <a:pt x="2064115" y="0"/>
                  </a:cubicBezTo>
                  <a:cubicBezTo>
                    <a:pt x="2241893" y="-25725"/>
                    <a:pt x="2446296" y="8618"/>
                    <a:pt x="2752153" y="0"/>
                  </a:cubicBezTo>
                  <a:cubicBezTo>
                    <a:pt x="3058010" y="-8618"/>
                    <a:pt x="3092997" y="19950"/>
                    <a:pt x="3260144" y="0"/>
                  </a:cubicBezTo>
                  <a:cubicBezTo>
                    <a:pt x="3427291" y="-19950"/>
                    <a:pt x="4024186" y="18004"/>
                    <a:pt x="4501185" y="0"/>
                  </a:cubicBezTo>
                  <a:cubicBezTo>
                    <a:pt x="4479565" y="147166"/>
                    <a:pt x="4505779" y="336926"/>
                    <a:pt x="4501185" y="557022"/>
                  </a:cubicBezTo>
                  <a:cubicBezTo>
                    <a:pt x="4496591" y="777118"/>
                    <a:pt x="4487616" y="884150"/>
                    <a:pt x="4501185" y="1164682"/>
                  </a:cubicBezTo>
                  <a:cubicBezTo>
                    <a:pt x="4514754" y="1445214"/>
                    <a:pt x="4518654" y="1614476"/>
                    <a:pt x="4501185" y="1772342"/>
                  </a:cubicBezTo>
                  <a:cubicBezTo>
                    <a:pt x="4483716" y="1930208"/>
                    <a:pt x="4476457" y="2306774"/>
                    <a:pt x="4501185" y="2531917"/>
                  </a:cubicBezTo>
                  <a:cubicBezTo>
                    <a:pt x="4221465" y="2557481"/>
                    <a:pt x="4137875" y="2505177"/>
                    <a:pt x="3813147" y="2531917"/>
                  </a:cubicBezTo>
                  <a:cubicBezTo>
                    <a:pt x="3488419" y="2558657"/>
                    <a:pt x="3387363" y="2509961"/>
                    <a:pt x="3125108" y="2531917"/>
                  </a:cubicBezTo>
                  <a:cubicBezTo>
                    <a:pt x="2862853" y="2553873"/>
                    <a:pt x="2586186" y="2535274"/>
                    <a:pt x="2392058" y="2531917"/>
                  </a:cubicBezTo>
                  <a:cubicBezTo>
                    <a:pt x="2197930" y="2528561"/>
                    <a:pt x="1985794" y="2526199"/>
                    <a:pt x="1794044" y="2531917"/>
                  </a:cubicBezTo>
                  <a:cubicBezTo>
                    <a:pt x="1602294" y="2537635"/>
                    <a:pt x="1219149" y="2556506"/>
                    <a:pt x="1060994" y="2531917"/>
                  </a:cubicBezTo>
                  <a:cubicBezTo>
                    <a:pt x="902839" y="2507329"/>
                    <a:pt x="422208" y="2556749"/>
                    <a:pt x="0" y="2531917"/>
                  </a:cubicBezTo>
                  <a:cubicBezTo>
                    <a:pt x="-11360" y="2377405"/>
                    <a:pt x="13580" y="2121346"/>
                    <a:pt x="0" y="1873619"/>
                  </a:cubicBezTo>
                  <a:cubicBezTo>
                    <a:pt x="-13580" y="1625892"/>
                    <a:pt x="-10222" y="1437682"/>
                    <a:pt x="0" y="1265959"/>
                  </a:cubicBezTo>
                  <a:cubicBezTo>
                    <a:pt x="10222" y="1094236"/>
                    <a:pt x="27316" y="809069"/>
                    <a:pt x="0" y="632979"/>
                  </a:cubicBezTo>
                  <a:cubicBezTo>
                    <a:pt x="-27316" y="456889"/>
                    <a:pt x="10300" y="139763"/>
                    <a:pt x="0" y="0"/>
                  </a:cubicBezTo>
                  <a:close/>
                </a:path>
                <a:path w="4501185" h="2531917" stroke="0" extrusionOk="0">
                  <a:moveTo>
                    <a:pt x="0" y="0"/>
                  </a:moveTo>
                  <a:cubicBezTo>
                    <a:pt x="225028" y="23438"/>
                    <a:pt x="542445" y="17611"/>
                    <a:pt x="688038" y="0"/>
                  </a:cubicBezTo>
                  <a:cubicBezTo>
                    <a:pt x="833631" y="-17611"/>
                    <a:pt x="996983" y="-21245"/>
                    <a:pt x="1241041" y="0"/>
                  </a:cubicBezTo>
                  <a:cubicBezTo>
                    <a:pt x="1485099" y="21245"/>
                    <a:pt x="1621082" y="-20007"/>
                    <a:pt x="1929079" y="0"/>
                  </a:cubicBezTo>
                  <a:cubicBezTo>
                    <a:pt x="2237076" y="20007"/>
                    <a:pt x="2249280" y="-15890"/>
                    <a:pt x="2437070" y="0"/>
                  </a:cubicBezTo>
                  <a:cubicBezTo>
                    <a:pt x="2624860" y="15890"/>
                    <a:pt x="2727805" y="-2606"/>
                    <a:pt x="2990073" y="0"/>
                  </a:cubicBezTo>
                  <a:cubicBezTo>
                    <a:pt x="3252341" y="2606"/>
                    <a:pt x="3513123" y="-17724"/>
                    <a:pt x="3723123" y="0"/>
                  </a:cubicBezTo>
                  <a:cubicBezTo>
                    <a:pt x="3933123" y="17724"/>
                    <a:pt x="4278078" y="-1435"/>
                    <a:pt x="4501185" y="0"/>
                  </a:cubicBezTo>
                  <a:cubicBezTo>
                    <a:pt x="4527004" y="217987"/>
                    <a:pt x="4507711" y="360690"/>
                    <a:pt x="4501185" y="658298"/>
                  </a:cubicBezTo>
                  <a:cubicBezTo>
                    <a:pt x="4494659" y="955906"/>
                    <a:pt x="4511146" y="992985"/>
                    <a:pt x="4501185" y="1215320"/>
                  </a:cubicBezTo>
                  <a:cubicBezTo>
                    <a:pt x="4491224" y="1437655"/>
                    <a:pt x="4495471" y="1532006"/>
                    <a:pt x="4501185" y="1848299"/>
                  </a:cubicBezTo>
                  <a:cubicBezTo>
                    <a:pt x="4506899" y="2164592"/>
                    <a:pt x="4527381" y="2237197"/>
                    <a:pt x="4501185" y="2531917"/>
                  </a:cubicBezTo>
                  <a:cubicBezTo>
                    <a:pt x="4215911" y="2502519"/>
                    <a:pt x="4109708" y="2508018"/>
                    <a:pt x="3858159" y="2531917"/>
                  </a:cubicBezTo>
                  <a:cubicBezTo>
                    <a:pt x="3606610" y="2555816"/>
                    <a:pt x="3458317" y="2520211"/>
                    <a:pt x="3350168" y="2531917"/>
                  </a:cubicBezTo>
                  <a:cubicBezTo>
                    <a:pt x="3242019" y="2543623"/>
                    <a:pt x="2911430" y="2537987"/>
                    <a:pt x="2662129" y="2531917"/>
                  </a:cubicBezTo>
                  <a:cubicBezTo>
                    <a:pt x="2412828" y="2525847"/>
                    <a:pt x="2252018" y="2524256"/>
                    <a:pt x="2109127" y="2531917"/>
                  </a:cubicBezTo>
                  <a:cubicBezTo>
                    <a:pt x="1966236" y="2539578"/>
                    <a:pt x="1767173" y="2530323"/>
                    <a:pt x="1511112" y="2531917"/>
                  </a:cubicBezTo>
                  <a:cubicBezTo>
                    <a:pt x="1255052" y="2533511"/>
                    <a:pt x="1136258" y="2511714"/>
                    <a:pt x="868086" y="2531917"/>
                  </a:cubicBezTo>
                  <a:cubicBezTo>
                    <a:pt x="599914" y="2552120"/>
                    <a:pt x="303100" y="2549117"/>
                    <a:pt x="0" y="2531917"/>
                  </a:cubicBezTo>
                  <a:cubicBezTo>
                    <a:pt x="-1131" y="2330744"/>
                    <a:pt x="-6909" y="1998749"/>
                    <a:pt x="0" y="1848299"/>
                  </a:cubicBezTo>
                  <a:cubicBezTo>
                    <a:pt x="6909" y="1697849"/>
                    <a:pt x="-11869" y="1362706"/>
                    <a:pt x="0" y="1164682"/>
                  </a:cubicBezTo>
                  <a:cubicBezTo>
                    <a:pt x="11869" y="966658"/>
                    <a:pt x="5029" y="872555"/>
                    <a:pt x="0" y="607660"/>
                  </a:cubicBezTo>
                  <a:cubicBezTo>
                    <a:pt x="-5029" y="342765"/>
                    <a:pt x="-23384" y="236528"/>
                    <a:pt x="0" y="0"/>
                  </a:cubicBezTo>
                  <a:close/>
                </a:path>
              </a:pathLst>
            </a:custGeom>
            <a:ln>
              <a:solidFill>
                <a:srgbClr val="692B7A"/>
              </a:solidFill>
              <a:extLst>
                <a:ext uri="{C807C97D-BFC1-408E-A445-0C87EB9F89A2}">
                  <ask:lineSketchStyleProps xmlns:ask="http://schemas.microsoft.com/office/drawing/2018/sketchyshapes" sd="1052891677">
                    <a:prstGeom prst="rect">
                      <a:avLst/>
                    </a:prstGeom>
                    <ask:type>
                      <ask:lineSketchFreehand/>
                    </ask:type>
                  </ask:lineSketchStyleProps>
                </a:ext>
              </a:extLst>
            </a:ln>
          </p:spPr>
        </p:pic>
        <p:pic>
          <p:nvPicPr>
            <p:cNvPr id="22" name="Afbeelding 21" descr="Afbeelding met Graphics, Kleurrijkheid, cirkel, paars&#10;&#10;Door AI gegenereerde inhoud is mogelijk onjuist.">
              <a:hlinkClick r:id="rId3"/>
              <a:extLst>
                <a:ext uri="{FF2B5EF4-FFF2-40B4-BE49-F238E27FC236}">
                  <a16:creationId xmlns:a16="http://schemas.microsoft.com/office/drawing/2014/main" id="{5BD33ED9-31C6-62EE-1D2C-6100851B21F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337852" y="1803027"/>
              <a:ext cx="891463" cy="836985"/>
            </a:xfrm>
            <a:prstGeom prst="rect">
              <a:avLst/>
            </a:prstGeom>
            <a:effectLst>
              <a:outerShdw blurRad="50800" dist="38100" dir="5400000" algn="t" rotWithShape="0">
                <a:prstClr val="black">
                  <a:alpha val="40000"/>
                </a:prstClr>
              </a:outerShdw>
            </a:effectLst>
          </p:spPr>
        </p:pic>
      </p:grpSp>
    </p:spTree>
    <p:extLst>
      <p:ext uri="{BB962C8B-B14F-4D97-AF65-F5344CB8AC3E}">
        <p14:creationId xmlns:p14="http://schemas.microsoft.com/office/powerpoint/2010/main" val="29108379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C06AD9-49FE-CA97-0159-47241BB22B7A}"/>
            </a:ext>
          </a:extLst>
        </p:cNvPr>
        <p:cNvGrpSpPr/>
        <p:nvPr/>
      </p:nvGrpSpPr>
      <p:grpSpPr>
        <a:xfrm>
          <a:off x="0" y="0"/>
          <a:ext cx="0" cy="0"/>
          <a:chOff x="0" y="0"/>
          <a:chExt cx="0" cy="0"/>
        </a:xfrm>
      </p:grpSpPr>
      <p:pic>
        <p:nvPicPr>
          <p:cNvPr id="12" name="Tijdelijke aanduiding voor afbeelding 11">
            <a:hlinkClick r:id="rId2"/>
            <a:extLst>
              <a:ext uri="{FF2B5EF4-FFF2-40B4-BE49-F238E27FC236}">
                <a16:creationId xmlns:a16="http://schemas.microsoft.com/office/drawing/2014/main" id="{80C1476A-856D-0321-0650-2A24272F8A19}"/>
              </a:ext>
            </a:extLst>
          </p:cNvPr>
          <p:cNvPicPr>
            <a:picLocks noGrp="1" noRot="1" noChangeAspect="1" noMove="1" noResize="1" noEditPoints="1" noAdjustHandles="1" noChangeArrowheads="1" noChangeShapeType="1" noCrop="1"/>
          </p:cNvPicPr>
          <p:nvPr>
            <p:ph type="pic" idx="1000"/>
          </p:nvPr>
        </p:nvPicPr>
        <p:blipFill>
          <a:blip r:embed="rId3" cstate="print">
            <a:extLst>
              <a:ext uri="{28A0092B-C50C-407E-A947-70E740481C1C}">
                <a14:useLocalDpi xmlns:a14="http://schemas.microsoft.com/office/drawing/2010/main"/>
              </a:ext>
            </a:extLst>
          </a:blip>
          <a:srcRect/>
          <a:stretch/>
        </p:blipFill>
        <p:spPr bwMode="auto">
          <a:custGeom>
            <a:avLst/>
            <a:gdLst>
              <a:gd name="connsiteX0" fmla="*/ 4003003 w 11795924"/>
              <a:gd name="connsiteY0" fmla="*/ 721 h 6088126"/>
              <a:gd name="connsiteX1" fmla="*/ 4162505 w 11795924"/>
              <a:gd name="connsiteY1" fmla="*/ 14734 h 6088126"/>
              <a:gd name="connsiteX2" fmla="*/ 4263134 w 11795924"/>
              <a:gd name="connsiteY2" fmla="*/ 32512 h 6088126"/>
              <a:gd name="connsiteX3" fmla="*/ 4346937 w 11795924"/>
              <a:gd name="connsiteY3" fmla="*/ 32512 h 6088126"/>
              <a:gd name="connsiteX4" fmla="*/ 4529781 w 11795924"/>
              <a:gd name="connsiteY4" fmla="*/ 32512 h 6088126"/>
              <a:gd name="connsiteX5" fmla="*/ 4696118 w 11795924"/>
              <a:gd name="connsiteY5" fmla="*/ 32512 h 6088126"/>
              <a:gd name="connsiteX6" fmla="*/ 4839600 w 11795924"/>
              <a:gd name="connsiteY6" fmla="*/ 33464 h 6088126"/>
              <a:gd name="connsiteX7" fmla="*/ 4880232 w 11795924"/>
              <a:gd name="connsiteY7" fmla="*/ 14734 h 6088126"/>
              <a:gd name="connsiteX8" fmla="*/ 4910071 w 11795924"/>
              <a:gd name="connsiteY8" fmla="*/ 15051 h 6088126"/>
              <a:gd name="connsiteX9" fmla="*/ 4980542 w 11795924"/>
              <a:gd name="connsiteY9" fmla="*/ 4258 h 6088126"/>
              <a:gd name="connsiteX10" fmla="*/ 5177353 w 11795924"/>
              <a:gd name="connsiteY10" fmla="*/ 4575 h 6088126"/>
              <a:gd name="connsiteX11" fmla="*/ 5439874 w 11795924"/>
              <a:gd name="connsiteY11" fmla="*/ 4575 h 6088126"/>
              <a:gd name="connsiteX12" fmla="*/ 5585578 w 11795924"/>
              <a:gd name="connsiteY12" fmla="*/ 6797 h 6088126"/>
              <a:gd name="connsiteX13" fmla="*/ 5703347 w 11795924"/>
              <a:gd name="connsiteY13" fmla="*/ 14099 h 6088126"/>
              <a:gd name="connsiteX14" fmla="*/ 5781437 w 11795924"/>
              <a:gd name="connsiteY14" fmla="*/ 32829 h 6088126"/>
              <a:gd name="connsiteX15" fmla="*/ 5830322 w 11795924"/>
              <a:gd name="connsiteY15" fmla="*/ 32194 h 6088126"/>
              <a:gd name="connsiteX16" fmla="*/ 5936663 w 11795924"/>
              <a:gd name="connsiteY16" fmla="*/ 36004 h 6088126"/>
              <a:gd name="connsiteX17" fmla="*/ 6117920 w 11795924"/>
              <a:gd name="connsiteY17" fmla="*/ 46480 h 6088126"/>
              <a:gd name="connsiteX18" fmla="*/ 6432183 w 11795924"/>
              <a:gd name="connsiteY18" fmla="*/ 36004 h 6088126"/>
              <a:gd name="connsiteX19" fmla="*/ 7217841 w 11795924"/>
              <a:gd name="connsiteY19" fmla="*/ 32512 h 6088126"/>
              <a:gd name="connsiteX20" fmla="*/ 7594957 w 11795924"/>
              <a:gd name="connsiteY20" fmla="*/ 32512 h 6088126"/>
              <a:gd name="connsiteX21" fmla="*/ 7828908 w 11795924"/>
              <a:gd name="connsiteY21" fmla="*/ 43940 h 6088126"/>
              <a:gd name="connsiteX22" fmla="*/ 7932710 w 11795924"/>
              <a:gd name="connsiteY22" fmla="*/ 46480 h 6088126"/>
              <a:gd name="connsiteX23" fmla="*/ 8039369 w 11795924"/>
              <a:gd name="connsiteY23" fmla="*/ 60449 h 6088126"/>
              <a:gd name="connsiteX24" fmla="*/ 8233640 w 11795924"/>
              <a:gd name="connsiteY24" fmla="*/ 60131 h 6088126"/>
              <a:gd name="connsiteX25" fmla="*/ 8316174 w 11795924"/>
              <a:gd name="connsiteY25" fmla="*/ 60131 h 6088126"/>
              <a:gd name="connsiteX26" fmla="*/ 8400613 w 11795924"/>
              <a:gd name="connsiteY26" fmla="*/ 49337 h 6088126"/>
              <a:gd name="connsiteX27" fmla="*/ 8794870 w 11795924"/>
              <a:gd name="connsiteY27" fmla="*/ 46480 h 6088126"/>
              <a:gd name="connsiteX28" fmla="*/ 9478630 w 11795924"/>
              <a:gd name="connsiteY28" fmla="*/ 32512 h 6088126"/>
              <a:gd name="connsiteX29" fmla="*/ 9691948 w 11795924"/>
              <a:gd name="connsiteY29" fmla="*/ 4575 h 6088126"/>
              <a:gd name="connsiteX30" fmla="*/ 9852254 w 11795924"/>
              <a:gd name="connsiteY30" fmla="*/ 4575 h 6088126"/>
              <a:gd name="connsiteX31" fmla="*/ 10218260 w 11795924"/>
              <a:gd name="connsiteY31" fmla="*/ 4575 h 6088126"/>
              <a:gd name="connsiteX32" fmla="*/ 10327458 w 11795924"/>
              <a:gd name="connsiteY32" fmla="*/ 4258 h 6088126"/>
              <a:gd name="connsiteX33" fmla="*/ 10415388 w 11795924"/>
              <a:gd name="connsiteY33" fmla="*/ 15051 h 6088126"/>
              <a:gd name="connsiteX34" fmla="*/ 10582361 w 11795924"/>
              <a:gd name="connsiteY34" fmla="*/ 32512 h 6088126"/>
              <a:gd name="connsiteX35" fmla="*/ 10906782 w 11795924"/>
              <a:gd name="connsiteY35" fmla="*/ 36004 h 6088126"/>
              <a:gd name="connsiteX36" fmla="*/ 11090895 w 11795924"/>
              <a:gd name="connsiteY36" fmla="*/ 32512 h 6088126"/>
              <a:gd name="connsiteX37" fmla="*/ 11244853 w 11795924"/>
              <a:gd name="connsiteY37" fmla="*/ 15051 h 6088126"/>
              <a:gd name="connsiteX38" fmla="*/ 11412460 w 11795924"/>
              <a:gd name="connsiteY38" fmla="*/ 6797 h 6088126"/>
              <a:gd name="connsiteX39" fmla="*/ 11378811 w 11795924"/>
              <a:gd name="connsiteY39" fmla="*/ 95370 h 6088126"/>
              <a:gd name="connsiteX40" fmla="*/ 11388969 w 11795924"/>
              <a:gd name="connsiteY40" fmla="*/ 291879 h 6088126"/>
              <a:gd name="connsiteX41" fmla="*/ 11379129 w 11795924"/>
              <a:gd name="connsiteY41" fmla="*/ 595057 h 6088126"/>
              <a:gd name="connsiteX42" fmla="*/ 11378494 w 11795924"/>
              <a:gd name="connsiteY42" fmla="*/ 676010 h 6088126"/>
              <a:gd name="connsiteX43" fmla="*/ 11399127 w 11795924"/>
              <a:gd name="connsiteY43" fmla="*/ 730931 h 6088126"/>
              <a:gd name="connsiteX44" fmla="*/ 11399127 w 11795924"/>
              <a:gd name="connsiteY44" fmla="*/ 902043 h 6088126"/>
              <a:gd name="connsiteX45" fmla="*/ 11378494 w 11795924"/>
              <a:gd name="connsiteY45" fmla="*/ 974425 h 6088126"/>
              <a:gd name="connsiteX46" fmla="*/ 11389287 w 11795924"/>
              <a:gd name="connsiteY46" fmla="*/ 1044267 h 6088126"/>
              <a:gd name="connsiteX47" fmla="*/ 11406746 w 11795924"/>
              <a:gd name="connsiteY47" fmla="*/ 1175697 h 6088126"/>
              <a:gd name="connsiteX48" fmla="*/ 11378811 w 11795924"/>
              <a:gd name="connsiteY48" fmla="*/ 1336651 h 6088126"/>
              <a:gd name="connsiteX49" fmla="*/ 11386747 w 11795924"/>
              <a:gd name="connsiteY49" fmla="*/ 1517287 h 6088126"/>
              <a:gd name="connsiteX50" fmla="*/ 11388652 w 11795924"/>
              <a:gd name="connsiteY50" fmla="*/ 1730623 h 6088126"/>
              <a:gd name="connsiteX51" fmla="*/ 11379763 w 11795924"/>
              <a:gd name="connsiteY51" fmla="*/ 1892846 h 6088126"/>
              <a:gd name="connsiteX52" fmla="*/ 11399127 w 11795924"/>
              <a:gd name="connsiteY52" fmla="*/ 2510312 h 6088126"/>
              <a:gd name="connsiteX53" fmla="*/ 11388334 w 11795924"/>
              <a:gd name="connsiteY53" fmla="*/ 2675711 h 6088126"/>
              <a:gd name="connsiteX54" fmla="*/ 11390556 w 11795924"/>
              <a:gd name="connsiteY54" fmla="*/ 2784918 h 6088126"/>
              <a:gd name="connsiteX55" fmla="*/ 11381986 w 11795924"/>
              <a:gd name="connsiteY55" fmla="*/ 3129048 h 6088126"/>
              <a:gd name="connsiteX56" fmla="*/ 11398810 w 11795924"/>
              <a:gd name="connsiteY56" fmla="*/ 3199525 h 6088126"/>
              <a:gd name="connsiteX57" fmla="*/ 11396588 w 11795924"/>
              <a:gd name="connsiteY57" fmla="*/ 3372225 h 6088126"/>
              <a:gd name="connsiteX58" fmla="*/ 11388969 w 11795924"/>
              <a:gd name="connsiteY58" fmla="*/ 3531909 h 6088126"/>
              <a:gd name="connsiteX59" fmla="*/ 11405793 w 11795924"/>
              <a:gd name="connsiteY59" fmla="*/ 3685244 h 6088126"/>
              <a:gd name="connsiteX60" fmla="*/ 11419126 w 11795924"/>
              <a:gd name="connsiteY60" fmla="*/ 3863658 h 6088126"/>
              <a:gd name="connsiteX61" fmla="*/ 11406428 w 11795924"/>
              <a:gd name="connsiteY61" fmla="*/ 3960802 h 6088126"/>
              <a:gd name="connsiteX62" fmla="*/ 11409285 w 11795924"/>
              <a:gd name="connsiteY62" fmla="*/ 4036993 h 6088126"/>
              <a:gd name="connsiteX63" fmla="*/ 11407698 w 11795924"/>
              <a:gd name="connsiteY63" fmla="*/ 4354774 h 6088126"/>
              <a:gd name="connsiteX64" fmla="*/ 11563242 w 11795924"/>
              <a:gd name="connsiteY64" fmla="*/ 4344297 h 6088126"/>
              <a:gd name="connsiteX65" fmla="*/ 11702915 w 11795924"/>
              <a:gd name="connsiteY65" fmla="*/ 4347154 h 6088126"/>
              <a:gd name="connsiteX66" fmla="*/ 11795924 w 11795924"/>
              <a:gd name="connsiteY66" fmla="*/ 4361440 h 6088126"/>
              <a:gd name="connsiteX67" fmla="*/ 11795924 w 11795924"/>
              <a:gd name="connsiteY67" fmla="*/ 6050980 h 6088126"/>
              <a:gd name="connsiteX68" fmla="*/ 11760688 w 11795924"/>
              <a:gd name="connsiteY68" fmla="*/ 6051297 h 6088126"/>
              <a:gd name="connsiteX69" fmla="*/ 11664822 w 11795924"/>
              <a:gd name="connsiteY69" fmla="*/ 6078599 h 6088126"/>
              <a:gd name="connsiteX70" fmla="*/ 11601017 w 11795924"/>
              <a:gd name="connsiteY70" fmla="*/ 6064948 h 6088126"/>
              <a:gd name="connsiteX71" fmla="*/ 11534038 w 11795924"/>
              <a:gd name="connsiteY71" fmla="*/ 6064948 h 6088126"/>
              <a:gd name="connsiteX72" fmla="*/ 11437220 w 11795924"/>
              <a:gd name="connsiteY72" fmla="*/ 6064948 h 6088126"/>
              <a:gd name="connsiteX73" fmla="*/ 11122004 w 11795924"/>
              <a:gd name="connsiteY73" fmla="*/ 6064948 h 6088126"/>
              <a:gd name="connsiteX74" fmla="*/ 10981697 w 11795924"/>
              <a:gd name="connsiteY74" fmla="*/ 6047805 h 6088126"/>
              <a:gd name="connsiteX75" fmla="*/ 10849325 w 11795924"/>
              <a:gd name="connsiteY75" fmla="*/ 6047805 h 6088126"/>
              <a:gd name="connsiteX76" fmla="*/ 10748380 w 11795924"/>
              <a:gd name="connsiteY76" fmla="*/ 6048122 h 6088126"/>
              <a:gd name="connsiteX77" fmla="*/ 10686797 w 11795924"/>
              <a:gd name="connsiteY77" fmla="*/ 6026217 h 6088126"/>
              <a:gd name="connsiteX78" fmla="*/ 10573790 w 11795924"/>
              <a:gd name="connsiteY78" fmla="*/ 6052249 h 6088126"/>
              <a:gd name="connsiteX79" fmla="*/ 10258257 w 11795924"/>
              <a:gd name="connsiteY79" fmla="*/ 6064948 h 6088126"/>
              <a:gd name="connsiteX80" fmla="*/ 9968754 w 11795924"/>
              <a:gd name="connsiteY80" fmla="*/ 6051932 h 6088126"/>
              <a:gd name="connsiteX81" fmla="*/ 9669410 w 11795924"/>
              <a:gd name="connsiteY81" fmla="*/ 6051932 h 6088126"/>
              <a:gd name="connsiteX82" fmla="*/ 9304357 w 11795924"/>
              <a:gd name="connsiteY82" fmla="*/ 6051932 h 6088126"/>
              <a:gd name="connsiteX83" fmla="*/ 9001205 w 11795924"/>
              <a:gd name="connsiteY83" fmla="*/ 6024948 h 6088126"/>
              <a:gd name="connsiteX84" fmla="*/ 8419342 w 11795924"/>
              <a:gd name="connsiteY84" fmla="*/ 6025900 h 6088126"/>
              <a:gd name="connsiteX85" fmla="*/ 7809545 w 11795924"/>
              <a:gd name="connsiteY85" fmla="*/ 6025900 h 6088126"/>
              <a:gd name="connsiteX86" fmla="*/ 7161655 w 11795924"/>
              <a:gd name="connsiteY86" fmla="*/ 6025900 h 6088126"/>
              <a:gd name="connsiteX87" fmla="*/ 6957542 w 11795924"/>
              <a:gd name="connsiteY87" fmla="*/ 6047805 h 6088126"/>
              <a:gd name="connsiteX88" fmla="*/ 6809299 w 11795924"/>
              <a:gd name="connsiteY88" fmla="*/ 6047805 h 6088126"/>
              <a:gd name="connsiteX89" fmla="*/ 6483608 w 11795924"/>
              <a:gd name="connsiteY89" fmla="*/ 6047805 h 6088126"/>
              <a:gd name="connsiteX90" fmla="*/ 5838575 w 11795924"/>
              <a:gd name="connsiteY90" fmla="*/ 6047805 h 6088126"/>
              <a:gd name="connsiteX91" fmla="*/ 5672555 w 11795924"/>
              <a:gd name="connsiteY91" fmla="*/ 6025900 h 6088126"/>
              <a:gd name="connsiteX92" fmla="*/ 5503679 w 11795924"/>
              <a:gd name="connsiteY92" fmla="*/ 6025900 h 6088126"/>
              <a:gd name="connsiteX93" fmla="*/ 5349722 w 11795924"/>
              <a:gd name="connsiteY93" fmla="*/ 6025900 h 6088126"/>
              <a:gd name="connsiteX94" fmla="*/ 5172591 w 11795924"/>
              <a:gd name="connsiteY94" fmla="*/ 6047805 h 6088126"/>
              <a:gd name="connsiteX95" fmla="*/ 4846266 w 11795924"/>
              <a:gd name="connsiteY95" fmla="*/ 6051297 h 6088126"/>
              <a:gd name="connsiteX96" fmla="*/ 4740876 w 11795924"/>
              <a:gd name="connsiteY96" fmla="*/ 6064948 h 6088126"/>
              <a:gd name="connsiteX97" fmla="*/ 4617393 w 11795924"/>
              <a:gd name="connsiteY97" fmla="*/ 6064948 h 6088126"/>
              <a:gd name="connsiteX98" fmla="*/ 4496767 w 11795924"/>
              <a:gd name="connsiteY98" fmla="*/ 6064313 h 6088126"/>
              <a:gd name="connsiteX99" fmla="*/ 4380902 w 11795924"/>
              <a:gd name="connsiteY99" fmla="*/ 6082408 h 6088126"/>
              <a:gd name="connsiteX100" fmla="*/ 4115525 w 11795924"/>
              <a:gd name="connsiteY100" fmla="*/ 6082408 h 6088126"/>
              <a:gd name="connsiteX101" fmla="*/ 3855543 w 11795924"/>
              <a:gd name="connsiteY101" fmla="*/ 6064948 h 6088126"/>
              <a:gd name="connsiteX102" fmla="*/ 3691429 w 11795924"/>
              <a:gd name="connsiteY102" fmla="*/ 6064948 h 6088126"/>
              <a:gd name="connsiteX103" fmla="*/ 3564453 w 11795924"/>
              <a:gd name="connsiteY103" fmla="*/ 6051615 h 6088126"/>
              <a:gd name="connsiteX104" fmla="*/ 3449541 w 11795924"/>
              <a:gd name="connsiteY104" fmla="*/ 6047487 h 6088126"/>
              <a:gd name="connsiteX105" fmla="*/ 3381927 w 11795924"/>
              <a:gd name="connsiteY105" fmla="*/ 6048757 h 6088126"/>
              <a:gd name="connsiteX106" fmla="*/ 3314630 w 11795924"/>
              <a:gd name="connsiteY106" fmla="*/ 6024948 h 6088126"/>
              <a:gd name="connsiteX107" fmla="*/ 3108296 w 11795924"/>
              <a:gd name="connsiteY107" fmla="*/ 6025900 h 6088126"/>
              <a:gd name="connsiteX108" fmla="*/ 2973702 w 11795924"/>
              <a:gd name="connsiteY108" fmla="*/ 6025583 h 6088126"/>
              <a:gd name="connsiteX109" fmla="*/ 2933705 w 11795924"/>
              <a:gd name="connsiteY109" fmla="*/ 6048757 h 6088126"/>
              <a:gd name="connsiteX110" fmla="*/ 2881963 w 11795924"/>
              <a:gd name="connsiteY110" fmla="*/ 6047805 h 6088126"/>
              <a:gd name="connsiteX111" fmla="*/ 2803873 w 11795924"/>
              <a:gd name="connsiteY111" fmla="*/ 6047805 h 6088126"/>
              <a:gd name="connsiteX112" fmla="*/ 2612776 w 11795924"/>
              <a:gd name="connsiteY112" fmla="*/ 6025900 h 6088126"/>
              <a:gd name="connsiteX113" fmla="*/ 2282324 w 11795924"/>
              <a:gd name="connsiteY113" fmla="*/ 6024948 h 6088126"/>
              <a:gd name="connsiteX114" fmla="*/ 2154079 w 11795924"/>
              <a:gd name="connsiteY114" fmla="*/ 6047805 h 6088126"/>
              <a:gd name="connsiteX115" fmla="*/ 2053134 w 11795924"/>
              <a:gd name="connsiteY115" fmla="*/ 6047805 h 6088126"/>
              <a:gd name="connsiteX116" fmla="*/ 1689668 w 11795924"/>
              <a:gd name="connsiteY116" fmla="*/ 6048757 h 6088126"/>
              <a:gd name="connsiteX117" fmla="*/ 1420163 w 11795924"/>
              <a:gd name="connsiteY117" fmla="*/ 6064948 h 6088126"/>
              <a:gd name="connsiteX118" fmla="*/ 1157008 w 11795924"/>
              <a:gd name="connsiteY118" fmla="*/ 6064948 h 6088126"/>
              <a:gd name="connsiteX119" fmla="*/ 862743 w 11795924"/>
              <a:gd name="connsiteY119" fmla="*/ 6064948 h 6088126"/>
              <a:gd name="connsiteX120" fmla="*/ 720214 w 11795924"/>
              <a:gd name="connsiteY120" fmla="*/ 6082408 h 6088126"/>
              <a:gd name="connsiteX121" fmla="*/ 628474 w 11795924"/>
              <a:gd name="connsiteY121" fmla="*/ 6082408 h 6088126"/>
              <a:gd name="connsiteX122" fmla="*/ 542131 w 11795924"/>
              <a:gd name="connsiteY122" fmla="*/ 6068758 h 6088126"/>
              <a:gd name="connsiteX123" fmla="*/ 409760 w 11795924"/>
              <a:gd name="connsiteY123" fmla="*/ 6064948 h 6088126"/>
              <a:gd name="connsiteX124" fmla="*/ 234534 w 11795924"/>
              <a:gd name="connsiteY124" fmla="*/ 6064948 h 6088126"/>
              <a:gd name="connsiteX125" fmla="*/ 91053 w 11795924"/>
              <a:gd name="connsiteY125" fmla="*/ 6063678 h 6088126"/>
              <a:gd name="connsiteX126" fmla="*/ 5344 w 11795924"/>
              <a:gd name="connsiteY126" fmla="*/ 6088123 h 6088126"/>
              <a:gd name="connsiteX127" fmla="*/ 16455 w 11795924"/>
              <a:gd name="connsiteY127" fmla="*/ 5990662 h 6088126"/>
              <a:gd name="connsiteX128" fmla="*/ 61848 w 11795924"/>
              <a:gd name="connsiteY128" fmla="*/ 5839549 h 6088126"/>
              <a:gd name="connsiteX129" fmla="*/ 46929 w 11795924"/>
              <a:gd name="connsiteY129" fmla="*/ 5663992 h 6088126"/>
              <a:gd name="connsiteX130" fmla="*/ 47881 w 11795924"/>
              <a:gd name="connsiteY130" fmla="*/ 5535419 h 6088126"/>
              <a:gd name="connsiteX131" fmla="*/ 35183 w 11795924"/>
              <a:gd name="connsiteY131" fmla="*/ 5459228 h 6088126"/>
              <a:gd name="connsiteX132" fmla="*/ 27565 w 11795924"/>
              <a:gd name="connsiteY132" fmla="*/ 5391291 h 6088126"/>
              <a:gd name="connsiteX133" fmla="*/ 28200 w 11795924"/>
              <a:gd name="connsiteY133" fmla="*/ 5259544 h 6088126"/>
              <a:gd name="connsiteX134" fmla="*/ 6614 w 11795924"/>
              <a:gd name="connsiteY134" fmla="*/ 5088431 h 6088126"/>
              <a:gd name="connsiteX135" fmla="*/ 6614 w 11795924"/>
              <a:gd name="connsiteY135" fmla="*/ 4939541 h 6088126"/>
              <a:gd name="connsiteX136" fmla="*/ 18359 w 11795924"/>
              <a:gd name="connsiteY136" fmla="*/ 4802714 h 6088126"/>
              <a:gd name="connsiteX137" fmla="*/ 27882 w 11795924"/>
              <a:gd name="connsiteY137" fmla="*/ 4646840 h 6088126"/>
              <a:gd name="connsiteX138" fmla="*/ 35183 w 11795924"/>
              <a:gd name="connsiteY138" fmla="*/ 4508108 h 6088126"/>
              <a:gd name="connsiteX139" fmla="*/ 33596 w 11795924"/>
              <a:gd name="connsiteY139" fmla="*/ 4389060 h 6088126"/>
              <a:gd name="connsiteX140" fmla="*/ 35183 w 11795924"/>
              <a:gd name="connsiteY140" fmla="*/ 4259217 h 6088126"/>
              <a:gd name="connsiteX141" fmla="*/ 27882 w 11795924"/>
              <a:gd name="connsiteY141" fmla="*/ 4034136 h 6088126"/>
              <a:gd name="connsiteX142" fmla="*/ 18994 w 11795924"/>
              <a:gd name="connsiteY142" fmla="*/ 3893499 h 6088126"/>
              <a:gd name="connsiteX143" fmla="*/ 20899 w 11795924"/>
              <a:gd name="connsiteY143" fmla="*/ 3766514 h 6088126"/>
              <a:gd name="connsiteX144" fmla="*/ 18359 w 11795924"/>
              <a:gd name="connsiteY144" fmla="*/ 3466511 h 6088126"/>
              <a:gd name="connsiteX145" fmla="*/ 25978 w 11795924"/>
              <a:gd name="connsiteY145" fmla="*/ 3310002 h 6088126"/>
              <a:gd name="connsiteX146" fmla="*/ 49468 w 11795924"/>
              <a:gd name="connsiteY146" fmla="*/ 3154128 h 6088126"/>
              <a:gd name="connsiteX147" fmla="*/ 48516 w 11795924"/>
              <a:gd name="connsiteY147" fmla="*/ 2997618 h 6088126"/>
              <a:gd name="connsiteX148" fmla="*/ 34866 w 11795924"/>
              <a:gd name="connsiteY148" fmla="*/ 2939523 h 6088126"/>
              <a:gd name="connsiteX149" fmla="*/ 26295 w 11795924"/>
              <a:gd name="connsiteY149" fmla="*/ 2883332 h 6088126"/>
              <a:gd name="connsiteX150" fmla="*/ 20899 w 11795924"/>
              <a:gd name="connsiteY150" fmla="*/ 2736981 h 6088126"/>
              <a:gd name="connsiteX151" fmla="*/ 27882 w 11795924"/>
              <a:gd name="connsiteY151" fmla="*/ 2578249 h 6088126"/>
              <a:gd name="connsiteX152" fmla="*/ 27882 w 11795924"/>
              <a:gd name="connsiteY152" fmla="*/ 2305548 h 6088126"/>
              <a:gd name="connsiteX153" fmla="*/ 15820 w 11795924"/>
              <a:gd name="connsiteY153" fmla="*/ 2180785 h 6088126"/>
              <a:gd name="connsiteX154" fmla="*/ 6297 w 11795924"/>
              <a:gd name="connsiteY154" fmla="*/ 2159198 h 6088126"/>
              <a:gd name="connsiteX155" fmla="*/ 6614 w 11795924"/>
              <a:gd name="connsiteY155" fmla="*/ 2129674 h 6088126"/>
              <a:gd name="connsiteX156" fmla="*/ 6614 w 11795924"/>
              <a:gd name="connsiteY156" fmla="*/ 2061102 h 6088126"/>
              <a:gd name="connsiteX157" fmla="*/ 4709 w 11795924"/>
              <a:gd name="connsiteY157" fmla="*/ 1915069 h 6088126"/>
              <a:gd name="connsiteX158" fmla="*/ 18359 w 11795924"/>
              <a:gd name="connsiteY158" fmla="*/ 1846814 h 6088126"/>
              <a:gd name="connsiteX159" fmla="*/ 6297 w 11795924"/>
              <a:gd name="connsiteY159" fmla="*/ 1778242 h 6088126"/>
              <a:gd name="connsiteX160" fmla="*/ 6614 w 11795924"/>
              <a:gd name="connsiteY160" fmla="*/ 1642050 h 6088126"/>
              <a:gd name="connsiteX161" fmla="*/ 5979 w 11795924"/>
              <a:gd name="connsiteY161" fmla="*/ 1583320 h 6088126"/>
              <a:gd name="connsiteX162" fmla="*/ 18359 w 11795924"/>
              <a:gd name="connsiteY162" fmla="*/ 1524906 h 6088126"/>
              <a:gd name="connsiteX163" fmla="*/ 28200 w 11795924"/>
              <a:gd name="connsiteY163" fmla="*/ 1271571 h 6088126"/>
              <a:gd name="connsiteX164" fmla="*/ 35183 w 11795924"/>
              <a:gd name="connsiteY164" fmla="*/ 1203316 h 6088126"/>
              <a:gd name="connsiteX165" fmla="*/ 34549 w 11795924"/>
              <a:gd name="connsiteY165" fmla="*/ 1136331 h 6088126"/>
              <a:gd name="connsiteX166" fmla="*/ 48833 w 11795924"/>
              <a:gd name="connsiteY166" fmla="*/ 1085855 h 6088126"/>
              <a:gd name="connsiteX167" fmla="*/ 49468 w 11795924"/>
              <a:gd name="connsiteY167" fmla="*/ 1019822 h 6088126"/>
              <a:gd name="connsiteX168" fmla="*/ 49468 w 11795924"/>
              <a:gd name="connsiteY168" fmla="*/ 890615 h 6088126"/>
              <a:gd name="connsiteX169" fmla="*/ 48833 w 11795924"/>
              <a:gd name="connsiteY169" fmla="*/ 834424 h 6088126"/>
              <a:gd name="connsiteX170" fmla="*/ 34866 w 11795924"/>
              <a:gd name="connsiteY170" fmla="*/ 783630 h 6088126"/>
              <a:gd name="connsiteX171" fmla="*/ 35183 w 11795924"/>
              <a:gd name="connsiteY171" fmla="*/ 705216 h 6088126"/>
              <a:gd name="connsiteX172" fmla="*/ 47564 w 11795924"/>
              <a:gd name="connsiteY172" fmla="*/ 656644 h 6088126"/>
              <a:gd name="connsiteX173" fmla="*/ 65023 w 11795924"/>
              <a:gd name="connsiteY173" fmla="*/ 543945 h 6088126"/>
              <a:gd name="connsiteX174" fmla="*/ 85021 w 11795924"/>
              <a:gd name="connsiteY174" fmla="*/ 422674 h 6088126"/>
              <a:gd name="connsiteX175" fmla="*/ 78038 w 11795924"/>
              <a:gd name="connsiteY175" fmla="*/ 295371 h 6088126"/>
              <a:gd name="connsiteX176" fmla="*/ 62166 w 11795924"/>
              <a:gd name="connsiteY176" fmla="*/ 200132 h 6088126"/>
              <a:gd name="connsiteX177" fmla="*/ 47564 w 11795924"/>
              <a:gd name="connsiteY177" fmla="*/ 166481 h 6088126"/>
              <a:gd name="connsiteX178" fmla="*/ 46929 w 11795924"/>
              <a:gd name="connsiteY178" fmla="*/ 110608 h 6088126"/>
              <a:gd name="connsiteX179" fmla="*/ 54865 w 11795924"/>
              <a:gd name="connsiteY179" fmla="*/ 49337 h 6088126"/>
              <a:gd name="connsiteX180" fmla="*/ 58674 w 11795924"/>
              <a:gd name="connsiteY180" fmla="*/ 36004 h 6088126"/>
              <a:gd name="connsiteX181" fmla="*/ 219615 w 11795924"/>
              <a:gd name="connsiteY181" fmla="*/ 32194 h 6088126"/>
              <a:gd name="connsiteX182" fmla="*/ 322465 w 11795924"/>
              <a:gd name="connsiteY182" fmla="*/ 14734 h 6088126"/>
              <a:gd name="connsiteX183" fmla="*/ 388809 w 11795924"/>
              <a:gd name="connsiteY183" fmla="*/ 15051 h 6088126"/>
              <a:gd name="connsiteX184" fmla="*/ 571335 w 11795924"/>
              <a:gd name="connsiteY184" fmla="*/ 4575 h 6088126"/>
              <a:gd name="connsiteX185" fmla="*/ 731324 w 11795924"/>
              <a:gd name="connsiteY185" fmla="*/ 4575 h 6088126"/>
              <a:gd name="connsiteX186" fmla="*/ 1098282 w 11795924"/>
              <a:gd name="connsiteY186" fmla="*/ 4575 h 6088126"/>
              <a:gd name="connsiteX187" fmla="*/ 1181133 w 11795924"/>
              <a:gd name="connsiteY187" fmla="*/ 15369 h 6088126"/>
              <a:gd name="connsiteX188" fmla="*/ 1223352 w 11795924"/>
              <a:gd name="connsiteY188" fmla="*/ 14099 h 6088126"/>
              <a:gd name="connsiteX189" fmla="*/ 1252874 w 11795924"/>
              <a:gd name="connsiteY189" fmla="*/ 33464 h 6088126"/>
              <a:gd name="connsiteX190" fmla="*/ 1412862 w 11795924"/>
              <a:gd name="connsiteY190" fmla="*/ 36004 h 6088126"/>
              <a:gd name="connsiteX191" fmla="*/ 2841966 w 11795924"/>
              <a:gd name="connsiteY191" fmla="*/ 32512 h 6088126"/>
              <a:gd name="connsiteX192" fmla="*/ 2995606 w 11795924"/>
              <a:gd name="connsiteY192" fmla="*/ 15051 h 6088126"/>
              <a:gd name="connsiteX193" fmla="*/ 3150515 w 11795924"/>
              <a:gd name="connsiteY193" fmla="*/ 15051 h 6088126"/>
              <a:gd name="connsiteX194" fmla="*/ 3519377 w 11795924"/>
              <a:gd name="connsiteY194" fmla="*/ 15051 h 6088126"/>
              <a:gd name="connsiteX195" fmla="*/ 4003003 w 11795924"/>
              <a:gd name="connsiteY195" fmla="*/ 721 h 608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1795924" h="6088126">
                <a:moveTo>
                  <a:pt x="4003003" y="721"/>
                </a:moveTo>
                <a:cubicBezTo>
                  <a:pt x="4056680" y="2254"/>
                  <a:pt x="4109969" y="6400"/>
                  <a:pt x="4162505" y="14734"/>
                </a:cubicBezTo>
                <a:cubicBezTo>
                  <a:pt x="4200915" y="20766"/>
                  <a:pt x="4222501" y="30924"/>
                  <a:pt x="4263134" y="32512"/>
                </a:cubicBezTo>
                <a:cubicBezTo>
                  <a:pt x="4290750" y="33464"/>
                  <a:pt x="4319003" y="32512"/>
                  <a:pt x="4346937" y="32512"/>
                </a:cubicBezTo>
                <a:cubicBezTo>
                  <a:pt x="4346937" y="32512"/>
                  <a:pt x="4346937" y="32512"/>
                  <a:pt x="4529781" y="32512"/>
                </a:cubicBezTo>
                <a:cubicBezTo>
                  <a:pt x="4529781" y="32512"/>
                  <a:pt x="4529781" y="32512"/>
                  <a:pt x="4696118" y="32512"/>
                </a:cubicBezTo>
                <a:cubicBezTo>
                  <a:pt x="4738020" y="32512"/>
                  <a:pt x="4799285" y="40766"/>
                  <a:pt x="4839600" y="33464"/>
                </a:cubicBezTo>
                <a:cubicBezTo>
                  <a:pt x="4857377" y="29972"/>
                  <a:pt x="4859282" y="18226"/>
                  <a:pt x="4880232" y="14734"/>
                </a:cubicBezTo>
                <a:cubicBezTo>
                  <a:pt x="4887533" y="13464"/>
                  <a:pt x="4903087" y="15051"/>
                  <a:pt x="4910071" y="15051"/>
                </a:cubicBezTo>
                <a:cubicBezTo>
                  <a:pt x="4938323" y="14416"/>
                  <a:pt x="4955147" y="7432"/>
                  <a:pt x="4980542" y="4258"/>
                </a:cubicBezTo>
                <a:cubicBezTo>
                  <a:pt x="5042125" y="-3044"/>
                  <a:pt x="5115135" y="4575"/>
                  <a:pt x="5177353" y="4575"/>
                </a:cubicBezTo>
                <a:cubicBezTo>
                  <a:pt x="5177353" y="4575"/>
                  <a:pt x="5177353" y="4575"/>
                  <a:pt x="5439874" y="4575"/>
                </a:cubicBezTo>
                <a:cubicBezTo>
                  <a:pt x="5488442" y="4575"/>
                  <a:pt x="5537962" y="2035"/>
                  <a:pt x="5585578" y="6797"/>
                </a:cubicBezTo>
                <a:cubicBezTo>
                  <a:pt x="5622718" y="10607"/>
                  <a:pt x="5665572" y="9654"/>
                  <a:pt x="5703347" y="14099"/>
                </a:cubicBezTo>
                <a:cubicBezTo>
                  <a:pt x="5732551" y="17591"/>
                  <a:pt x="5753819" y="29337"/>
                  <a:pt x="5781437" y="32829"/>
                </a:cubicBezTo>
                <a:cubicBezTo>
                  <a:pt x="5796039" y="34734"/>
                  <a:pt x="5815402" y="32194"/>
                  <a:pt x="5830322" y="32194"/>
                </a:cubicBezTo>
                <a:cubicBezTo>
                  <a:pt x="5865875" y="33147"/>
                  <a:pt x="5901110" y="35686"/>
                  <a:pt x="5936663" y="36004"/>
                </a:cubicBezTo>
                <a:cubicBezTo>
                  <a:pt x="5999833" y="36321"/>
                  <a:pt x="6056020" y="46798"/>
                  <a:pt x="6117920" y="46480"/>
                </a:cubicBezTo>
                <a:cubicBezTo>
                  <a:pt x="6229341" y="45845"/>
                  <a:pt x="6322033" y="36004"/>
                  <a:pt x="6432183" y="36004"/>
                </a:cubicBezTo>
                <a:cubicBezTo>
                  <a:pt x="6693752" y="36004"/>
                  <a:pt x="6955955" y="32512"/>
                  <a:pt x="7217841" y="32512"/>
                </a:cubicBezTo>
                <a:cubicBezTo>
                  <a:pt x="7343546" y="32512"/>
                  <a:pt x="7469252" y="31877"/>
                  <a:pt x="7594957" y="32512"/>
                </a:cubicBezTo>
                <a:cubicBezTo>
                  <a:pt x="7673046" y="32829"/>
                  <a:pt x="7755263" y="36639"/>
                  <a:pt x="7828908" y="43940"/>
                </a:cubicBezTo>
                <a:cubicBezTo>
                  <a:pt x="7863191" y="47433"/>
                  <a:pt x="7897792" y="46798"/>
                  <a:pt x="7932710" y="46480"/>
                </a:cubicBezTo>
                <a:cubicBezTo>
                  <a:pt x="7974295" y="45845"/>
                  <a:pt x="8000642" y="56639"/>
                  <a:pt x="8039369" y="60449"/>
                </a:cubicBezTo>
                <a:cubicBezTo>
                  <a:pt x="8101270" y="67115"/>
                  <a:pt x="8170788" y="60131"/>
                  <a:pt x="8233640" y="60131"/>
                </a:cubicBezTo>
                <a:cubicBezTo>
                  <a:pt x="8260940" y="60131"/>
                  <a:pt x="8288558" y="60131"/>
                  <a:pt x="8316174" y="60131"/>
                </a:cubicBezTo>
                <a:cubicBezTo>
                  <a:pt x="8350775" y="60449"/>
                  <a:pt x="8371408" y="54417"/>
                  <a:pt x="8400613" y="49337"/>
                </a:cubicBezTo>
                <a:cubicBezTo>
                  <a:pt x="8520287" y="29655"/>
                  <a:pt x="8671387" y="46480"/>
                  <a:pt x="8794870" y="46480"/>
                </a:cubicBezTo>
                <a:cubicBezTo>
                  <a:pt x="9025012" y="46480"/>
                  <a:pt x="9245949" y="30290"/>
                  <a:pt x="9478630" y="32512"/>
                </a:cubicBezTo>
                <a:cubicBezTo>
                  <a:pt x="9554181" y="33147"/>
                  <a:pt x="9615129" y="6162"/>
                  <a:pt x="9691948" y="4575"/>
                </a:cubicBezTo>
                <a:cubicBezTo>
                  <a:pt x="9745278" y="3623"/>
                  <a:pt x="9798925" y="4575"/>
                  <a:pt x="9852254" y="4575"/>
                </a:cubicBezTo>
                <a:cubicBezTo>
                  <a:pt x="9852254" y="4575"/>
                  <a:pt x="9852254" y="4575"/>
                  <a:pt x="10218260" y="4575"/>
                </a:cubicBezTo>
                <a:cubicBezTo>
                  <a:pt x="10253178" y="4575"/>
                  <a:pt x="10292858" y="1083"/>
                  <a:pt x="10327458" y="4258"/>
                </a:cubicBezTo>
                <a:cubicBezTo>
                  <a:pt x="10359202" y="7432"/>
                  <a:pt x="10381740" y="14416"/>
                  <a:pt x="10415388" y="15051"/>
                </a:cubicBezTo>
                <a:cubicBezTo>
                  <a:pt x="10476336" y="16004"/>
                  <a:pt x="10520143" y="31242"/>
                  <a:pt x="10582361" y="32512"/>
                </a:cubicBezTo>
                <a:cubicBezTo>
                  <a:pt x="10689654" y="34734"/>
                  <a:pt x="10799170" y="40448"/>
                  <a:pt x="10906782" y="36004"/>
                </a:cubicBezTo>
                <a:cubicBezTo>
                  <a:pt x="10968047" y="33464"/>
                  <a:pt x="11028995" y="32194"/>
                  <a:pt x="11090895" y="32512"/>
                </a:cubicBezTo>
                <a:cubicBezTo>
                  <a:pt x="11152161" y="32829"/>
                  <a:pt x="11183270" y="15051"/>
                  <a:pt x="11244853" y="15051"/>
                </a:cubicBezTo>
                <a:cubicBezTo>
                  <a:pt x="11303896" y="15051"/>
                  <a:pt x="11357543" y="9972"/>
                  <a:pt x="11412460" y="6797"/>
                </a:cubicBezTo>
                <a:cubicBezTo>
                  <a:pt x="11396270" y="35051"/>
                  <a:pt x="11382938" y="66480"/>
                  <a:pt x="11378811" y="95370"/>
                </a:cubicBezTo>
                <a:cubicBezTo>
                  <a:pt x="11369288" y="163624"/>
                  <a:pt x="11387382" y="229021"/>
                  <a:pt x="11388969" y="291879"/>
                </a:cubicBezTo>
                <a:cubicBezTo>
                  <a:pt x="11391509" y="397595"/>
                  <a:pt x="11379129" y="492199"/>
                  <a:pt x="11379129" y="595057"/>
                </a:cubicBezTo>
                <a:cubicBezTo>
                  <a:pt x="11379129" y="620771"/>
                  <a:pt x="11375319" y="651248"/>
                  <a:pt x="11378494" y="676010"/>
                </a:cubicBezTo>
                <a:cubicBezTo>
                  <a:pt x="11380716" y="694105"/>
                  <a:pt x="11396905" y="714423"/>
                  <a:pt x="11399127" y="730931"/>
                </a:cubicBezTo>
                <a:cubicBezTo>
                  <a:pt x="11406111" y="776963"/>
                  <a:pt x="11403889" y="855377"/>
                  <a:pt x="11399127" y="902043"/>
                </a:cubicBezTo>
                <a:cubicBezTo>
                  <a:pt x="11395953" y="931250"/>
                  <a:pt x="11382938" y="947123"/>
                  <a:pt x="11378494" y="974425"/>
                </a:cubicBezTo>
                <a:cubicBezTo>
                  <a:pt x="11373732" y="1003949"/>
                  <a:pt x="11387065" y="1019188"/>
                  <a:pt x="11389287" y="1044267"/>
                </a:cubicBezTo>
                <a:cubicBezTo>
                  <a:pt x="11393731" y="1089029"/>
                  <a:pt x="11402302" y="1131570"/>
                  <a:pt x="11406746" y="1175697"/>
                </a:cubicBezTo>
                <a:cubicBezTo>
                  <a:pt x="11412142" y="1232523"/>
                  <a:pt x="11384208" y="1282047"/>
                  <a:pt x="11378811" y="1336651"/>
                </a:cubicBezTo>
                <a:cubicBezTo>
                  <a:pt x="11372780" y="1395699"/>
                  <a:pt x="11379763" y="1461096"/>
                  <a:pt x="11386747" y="1517287"/>
                </a:cubicBezTo>
                <a:cubicBezTo>
                  <a:pt x="11396270" y="1594431"/>
                  <a:pt x="11401667" y="1653162"/>
                  <a:pt x="11388652" y="1730623"/>
                </a:cubicBezTo>
                <a:cubicBezTo>
                  <a:pt x="11379446" y="1785226"/>
                  <a:pt x="11379129" y="1836020"/>
                  <a:pt x="11379763" y="1892846"/>
                </a:cubicBezTo>
                <a:cubicBezTo>
                  <a:pt x="11381033" y="1987133"/>
                  <a:pt x="11389604" y="2467137"/>
                  <a:pt x="11399127" y="2510312"/>
                </a:cubicBezTo>
                <a:cubicBezTo>
                  <a:pt x="11412142" y="2567773"/>
                  <a:pt x="11379129" y="2620789"/>
                  <a:pt x="11388334" y="2675711"/>
                </a:cubicBezTo>
                <a:cubicBezTo>
                  <a:pt x="11394683" y="2714441"/>
                  <a:pt x="11422935" y="2748727"/>
                  <a:pt x="11390556" y="2784918"/>
                </a:cubicBezTo>
                <a:cubicBezTo>
                  <a:pt x="11404206" y="2810315"/>
                  <a:pt x="11367701" y="3094127"/>
                  <a:pt x="11381986" y="3129048"/>
                </a:cubicBezTo>
                <a:cubicBezTo>
                  <a:pt x="11394048" y="3158572"/>
                  <a:pt x="11399127" y="3160477"/>
                  <a:pt x="11398810" y="3199525"/>
                </a:cubicBezTo>
                <a:cubicBezTo>
                  <a:pt x="11398492" y="3256033"/>
                  <a:pt x="11403254" y="3317304"/>
                  <a:pt x="11396588" y="3372225"/>
                </a:cubicBezTo>
                <a:cubicBezTo>
                  <a:pt x="11394048" y="3393812"/>
                  <a:pt x="11381986" y="3504924"/>
                  <a:pt x="11388969" y="3531909"/>
                </a:cubicBezTo>
                <a:cubicBezTo>
                  <a:pt x="11401349" y="3580798"/>
                  <a:pt x="11397540" y="3634449"/>
                  <a:pt x="11405793" y="3685244"/>
                </a:cubicBezTo>
                <a:cubicBezTo>
                  <a:pt x="11414999" y="3740165"/>
                  <a:pt x="11428331" y="3803657"/>
                  <a:pt x="11419126" y="3863658"/>
                </a:cubicBezTo>
                <a:cubicBezTo>
                  <a:pt x="11413412" y="3900484"/>
                  <a:pt x="11406428" y="3920484"/>
                  <a:pt x="11406428" y="3960802"/>
                </a:cubicBezTo>
                <a:cubicBezTo>
                  <a:pt x="11406428" y="3986834"/>
                  <a:pt x="11405476" y="4011913"/>
                  <a:pt x="11409285" y="4036993"/>
                </a:cubicBezTo>
                <a:cubicBezTo>
                  <a:pt x="11414682" y="4076358"/>
                  <a:pt x="11435632" y="4326837"/>
                  <a:pt x="11407698" y="4354774"/>
                </a:cubicBezTo>
                <a:cubicBezTo>
                  <a:pt x="11458805" y="4374774"/>
                  <a:pt x="11513722" y="4346202"/>
                  <a:pt x="11563242" y="4344297"/>
                </a:cubicBezTo>
                <a:cubicBezTo>
                  <a:pt x="11608636" y="4342393"/>
                  <a:pt x="11658791" y="4338266"/>
                  <a:pt x="11702915" y="4347154"/>
                </a:cubicBezTo>
                <a:cubicBezTo>
                  <a:pt x="11723231" y="4351281"/>
                  <a:pt x="11764815" y="4365250"/>
                  <a:pt x="11795924" y="4361440"/>
                </a:cubicBezTo>
                <a:cubicBezTo>
                  <a:pt x="11795924" y="4361440"/>
                  <a:pt x="11795924" y="4361440"/>
                  <a:pt x="11795924" y="6050980"/>
                </a:cubicBezTo>
                <a:cubicBezTo>
                  <a:pt x="11784496" y="6049392"/>
                  <a:pt x="11772751" y="6049392"/>
                  <a:pt x="11760688" y="6051297"/>
                </a:cubicBezTo>
                <a:cubicBezTo>
                  <a:pt x="11723231" y="6057646"/>
                  <a:pt x="11705772" y="6085583"/>
                  <a:pt x="11664822" y="6078599"/>
                </a:cubicBezTo>
                <a:cubicBezTo>
                  <a:pt x="11647046" y="6075424"/>
                  <a:pt x="11627365" y="6064631"/>
                  <a:pt x="11601017" y="6064948"/>
                </a:cubicBezTo>
                <a:cubicBezTo>
                  <a:pt x="11578797" y="6065265"/>
                  <a:pt x="11556576" y="6064948"/>
                  <a:pt x="11534038" y="6064948"/>
                </a:cubicBezTo>
                <a:cubicBezTo>
                  <a:pt x="11534038" y="6064948"/>
                  <a:pt x="11534038" y="6064948"/>
                  <a:pt x="11437220" y="6064948"/>
                </a:cubicBezTo>
                <a:cubicBezTo>
                  <a:pt x="11332465" y="6064948"/>
                  <a:pt x="11227076" y="6068123"/>
                  <a:pt x="11122004" y="6064948"/>
                </a:cubicBezTo>
                <a:cubicBezTo>
                  <a:pt x="11073119" y="6063678"/>
                  <a:pt x="11031217" y="6049710"/>
                  <a:pt x="10981697" y="6047805"/>
                </a:cubicBezTo>
                <a:cubicBezTo>
                  <a:pt x="10937573" y="6045900"/>
                  <a:pt x="10893449" y="6047805"/>
                  <a:pt x="10849325" y="6047805"/>
                </a:cubicBezTo>
                <a:cubicBezTo>
                  <a:pt x="10819804" y="6047805"/>
                  <a:pt x="10776632" y="6055107"/>
                  <a:pt x="10748380" y="6048122"/>
                </a:cubicBezTo>
                <a:cubicBezTo>
                  <a:pt x="10724255" y="6042091"/>
                  <a:pt x="10715684" y="6030662"/>
                  <a:pt x="10686797" y="6026217"/>
                </a:cubicBezTo>
                <a:cubicBezTo>
                  <a:pt x="10635055" y="6017646"/>
                  <a:pt x="10618231" y="6047805"/>
                  <a:pt x="10573790" y="6052249"/>
                </a:cubicBezTo>
                <a:cubicBezTo>
                  <a:pt x="10469035" y="6063043"/>
                  <a:pt x="10365868" y="6064948"/>
                  <a:pt x="10258257" y="6064948"/>
                </a:cubicBezTo>
                <a:cubicBezTo>
                  <a:pt x="10160169" y="6064948"/>
                  <a:pt x="10068747" y="6051932"/>
                  <a:pt x="9968754" y="6051932"/>
                </a:cubicBezTo>
                <a:cubicBezTo>
                  <a:pt x="9968754" y="6051932"/>
                  <a:pt x="9968754" y="6051932"/>
                  <a:pt x="9669410" y="6051932"/>
                </a:cubicBezTo>
                <a:cubicBezTo>
                  <a:pt x="9547832" y="6051932"/>
                  <a:pt x="9425936" y="6051932"/>
                  <a:pt x="9304357" y="6051932"/>
                </a:cubicBezTo>
                <a:cubicBezTo>
                  <a:pt x="9255472" y="6052249"/>
                  <a:pt x="9011680" y="6066853"/>
                  <a:pt x="9001205" y="6024948"/>
                </a:cubicBezTo>
                <a:cubicBezTo>
                  <a:pt x="8809790" y="6040186"/>
                  <a:pt x="8611391" y="6025900"/>
                  <a:pt x="8419342" y="6025900"/>
                </a:cubicBezTo>
                <a:cubicBezTo>
                  <a:pt x="8419342" y="6025900"/>
                  <a:pt x="8419342" y="6025900"/>
                  <a:pt x="7809545" y="6025900"/>
                </a:cubicBezTo>
                <a:cubicBezTo>
                  <a:pt x="7593687" y="6025900"/>
                  <a:pt x="7377830" y="6027170"/>
                  <a:pt x="7161655" y="6025900"/>
                </a:cubicBezTo>
                <a:cubicBezTo>
                  <a:pt x="7088961" y="6025583"/>
                  <a:pt x="7031823" y="6047487"/>
                  <a:pt x="6957542" y="6047805"/>
                </a:cubicBezTo>
                <a:cubicBezTo>
                  <a:pt x="6908340" y="6047805"/>
                  <a:pt x="6858819" y="6047805"/>
                  <a:pt x="6809299" y="6047805"/>
                </a:cubicBezTo>
                <a:cubicBezTo>
                  <a:pt x="6809299" y="6047805"/>
                  <a:pt x="6809299" y="6047805"/>
                  <a:pt x="6483608" y="6047805"/>
                </a:cubicBezTo>
                <a:cubicBezTo>
                  <a:pt x="6269020" y="6047805"/>
                  <a:pt x="6048719" y="6055424"/>
                  <a:pt x="5838575" y="6047805"/>
                </a:cubicBezTo>
                <a:cubicBezTo>
                  <a:pt x="5776675" y="6045265"/>
                  <a:pt x="5736043" y="6025900"/>
                  <a:pt x="5672555" y="6025900"/>
                </a:cubicBezTo>
                <a:cubicBezTo>
                  <a:pt x="5616369" y="6025900"/>
                  <a:pt x="5559866" y="6025900"/>
                  <a:pt x="5503679" y="6025900"/>
                </a:cubicBezTo>
                <a:cubicBezTo>
                  <a:pt x="5452254" y="6025900"/>
                  <a:pt x="5401147" y="6026217"/>
                  <a:pt x="5349722" y="6025900"/>
                </a:cubicBezTo>
                <a:cubicBezTo>
                  <a:pt x="5285599" y="6025900"/>
                  <a:pt x="5237031" y="6048122"/>
                  <a:pt x="5172591" y="6047805"/>
                </a:cubicBezTo>
                <a:cubicBezTo>
                  <a:pt x="5068155" y="6047170"/>
                  <a:pt x="4949433" y="6037646"/>
                  <a:pt x="4846266" y="6051297"/>
                </a:cubicBezTo>
                <a:cubicBezTo>
                  <a:pt x="4809126" y="6056376"/>
                  <a:pt x="4782461" y="6064948"/>
                  <a:pt x="4740876" y="6064948"/>
                </a:cubicBezTo>
                <a:cubicBezTo>
                  <a:pt x="4699927" y="6064948"/>
                  <a:pt x="4658660" y="6064948"/>
                  <a:pt x="4617393" y="6064948"/>
                </a:cubicBezTo>
                <a:cubicBezTo>
                  <a:pt x="4579618" y="6064948"/>
                  <a:pt x="4533908" y="6057646"/>
                  <a:pt x="4496767" y="6064313"/>
                </a:cubicBezTo>
                <a:cubicBezTo>
                  <a:pt x="4453913" y="6071297"/>
                  <a:pt x="4427883" y="6082726"/>
                  <a:pt x="4380902" y="6082408"/>
                </a:cubicBezTo>
                <a:cubicBezTo>
                  <a:pt x="4292655" y="6082091"/>
                  <a:pt x="4204090" y="6082408"/>
                  <a:pt x="4115525" y="6082408"/>
                </a:cubicBezTo>
                <a:cubicBezTo>
                  <a:pt x="4026007" y="6082408"/>
                  <a:pt x="3946330" y="6064948"/>
                  <a:pt x="3855543" y="6064948"/>
                </a:cubicBezTo>
                <a:cubicBezTo>
                  <a:pt x="3800944" y="6064948"/>
                  <a:pt x="3746028" y="6065900"/>
                  <a:pt x="3691429" y="6064948"/>
                </a:cubicBezTo>
                <a:cubicBezTo>
                  <a:pt x="3647940" y="6064313"/>
                  <a:pt x="3607625" y="6053202"/>
                  <a:pt x="3564453" y="6051615"/>
                </a:cubicBezTo>
                <a:cubicBezTo>
                  <a:pt x="3526044" y="6050345"/>
                  <a:pt x="3487951" y="6049075"/>
                  <a:pt x="3449541" y="6047487"/>
                </a:cubicBezTo>
                <a:cubicBezTo>
                  <a:pt x="3428273" y="6046853"/>
                  <a:pt x="3402560" y="6052249"/>
                  <a:pt x="3381927" y="6048757"/>
                </a:cubicBezTo>
                <a:cubicBezTo>
                  <a:pt x="3357802" y="6044630"/>
                  <a:pt x="3339073" y="6028757"/>
                  <a:pt x="3314630" y="6024948"/>
                </a:cubicBezTo>
                <a:cubicBezTo>
                  <a:pt x="3251460" y="6014471"/>
                  <a:pt x="3172736" y="6025900"/>
                  <a:pt x="3108296" y="6025900"/>
                </a:cubicBezTo>
                <a:cubicBezTo>
                  <a:pt x="3067029" y="6025900"/>
                  <a:pt x="3013700" y="6017011"/>
                  <a:pt x="2973702" y="6025583"/>
                </a:cubicBezTo>
                <a:cubicBezTo>
                  <a:pt x="2953704" y="6029710"/>
                  <a:pt x="2952752" y="6044313"/>
                  <a:pt x="2933705" y="6048757"/>
                </a:cubicBezTo>
                <a:cubicBezTo>
                  <a:pt x="2919103" y="6052249"/>
                  <a:pt x="2897517" y="6047805"/>
                  <a:pt x="2881963" y="6047805"/>
                </a:cubicBezTo>
                <a:cubicBezTo>
                  <a:pt x="2855933" y="6047487"/>
                  <a:pt x="2829903" y="6047805"/>
                  <a:pt x="2803873" y="6047805"/>
                </a:cubicBezTo>
                <a:cubicBezTo>
                  <a:pt x="2734672" y="6047487"/>
                  <a:pt x="2682295" y="6025583"/>
                  <a:pt x="2612776" y="6025900"/>
                </a:cubicBezTo>
                <a:cubicBezTo>
                  <a:pt x="2509926" y="6026535"/>
                  <a:pt x="2382951" y="6006217"/>
                  <a:pt x="2282324" y="6024948"/>
                </a:cubicBezTo>
                <a:cubicBezTo>
                  <a:pt x="2232803" y="6034154"/>
                  <a:pt x="2206456" y="6048122"/>
                  <a:pt x="2154079" y="6047805"/>
                </a:cubicBezTo>
                <a:cubicBezTo>
                  <a:pt x="2120430" y="6047487"/>
                  <a:pt x="2086782" y="6047805"/>
                  <a:pt x="2053134" y="6047805"/>
                </a:cubicBezTo>
                <a:cubicBezTo>
                  <a:pt x="1932190" y="6047805"/>
                  <a:pt x="1810294" y="6042726"/>
                  <a:pt x="1689668" y="6048757"/>
                </a:cubicBezTo>
                <a:cubicBezTo>
                  <a:pt x="1598881" y="6053202"/>
                  <a:pt x="1511268" y="6064948"/>
                  <a:pt x="1420163" y="6064948"/>
                </a:cubicBezTo>
                <a:cubicBezTo>
                  <a:pt x="1332233" y="6064948"/>
                  <a:pt x="1244620" y="6064948"/>
                  <a:pt x="1157008" y="6064948"/>
                </a:cubicBezTo>
                <a:cubicBezTo>
                  <a:pt x="1058919" y="6064948"/>
                  <a:pt x="960831" y="6065900"/>
                  <a:pt x="862743" y="6064948"/>
                </a:cubicBezTo>
                <a:cubicBezTo>
                  <a:pt x="810683" y="6064631"/>
                  <a:pt x="772908" y="6082726"/>
                  <a:pt x="720214" y="6082408"/>
                </a:cubicBezTo>
                <a:cubicBezTo>
                  <a:pt x="689740" y="6082091"/>
                  <a:pt x="658948" y="6082091"/>
                  <a:pt x="628474" y="6082408"/>
                </a:cubicBezTo>
                <a:cubicBezTo>
                  <a:pt x="593556" y="6082726"/>
                  <a:pt x="573875" y="6075107"/>
                  <a:pt x="542131" y="6068758"/>
                </a:cubicBezTo>
                <a:cubicBezTo>
                  <a:pt x="500229" y="6060503"/>
                  <a:pt x="453566" y="6064948"/>
                  <a:pt x="409760" y="6064948"/>
                </a:cubicBezTo>
                <a:cubicBezTo>
                  <a:pt x="351351" y="6064948"/>
                  <a:pt x="292943" y="6064948"/>
                  <a:pt x="234534" y="6064948"/>
                </a:cubicBezTo>
                <a:cubicBezTo>
                  <a:pt x="182157" y="6065265"/>
                  <a:pt x="91053" y="6063678"/>
                  <a:pt x="91053" y="6063678"/>
                </a:cubicBezTo>
                <a:cubicBezTo>
                  <a:pt x="91053" y="6063678"/>
                  <a:pt x="8519" y="6088440"/>
                  <a:pt x="5344" y="6088123"/>
                </a:cubicBezTo>
                <a:cubicBezTo>
                  <a:pt x="3122" y="6076059"/>
                  <a:pt x="2170" y="6021138"/>
                  <a:pt x="16455" y="5990662"/>
                </a:cubicBezTo>
                <a:cubicBezTo>
                  <a:pt x="37406" y="5945899"/>
                  <a:pt x="69467" y="5896058"/>
                  <a:pt x="61848" y="5839549"/>
                </a:cubicBezTo>
                <a:cubicBezTo>
                  <a:pt x="54230" y="5778914"/>
                  <a:pt x="47246" y="5725897"/>
                  <a:pt x="46929" y="5663992"/>
                </a:cubicBezTo>
                <a:cubicBezTo>
                  <a:pt x="46929" y="5621452"/>
                  <a:pt x="53595" y="5577642"/>
                  <a:pt x="47881" y="5535419"/>
                </a:cubicBezTo>
                <a:cubicBezTo>
                  <a:pt x="44072" y="5506530"/>
                  <a:pt x="36136" y="5488752"/>
                  <a:pt x="35183" y="5459228"/>
                </a:cubicBezTo>
                <a:cubicBezTo>
                  <a:pt x="34231" y="5433196"/>
                  <a:pt x="30739" y="5415101"/>
                  <a:pt x="27565" y="5391291"/>
                </a:cubicBezTo>
                <a:cubicBezTo>
                  <a:pt x="22169" y="5348751"/>
                  <a:pt x="32327" y="5302084"/>
                  <a:pt x="28200" y="5259544"/>
                </a:cubicBezTo>
                <a:cubicBezTo>
                  <a:pt x="23121" y="5202083"/>
                  <a:pt x="7249" y="5145574"/>
                  <a:pt x="6614" y="5088431"/>
                </a:cubicBezTo>
                <a:cubicBezTo>
                  <a:pt x="5979" y="5038907"/>
                  <a:pt x="6614" y="4989383"/>
                  <a:pt x="6614" y="4939541"/>
                </a:cubicBezTo>
                <a:cubicBezTo>
                  <a:pt x="6614" y="4889064"/>
                  <a:pt x="18677" y="4854143"/>
                  <a:pt x="18359" y="4802714"/>
                </a:cubicBezTo>
                <a:cubicBezTo>
                  <a:pt x="18359" y="4750650"/>
                  <a:pt x="15820" y="4695729"/>
                  <a:pt x="27882" y="4646840"/>
                </a:cubicBezTo>
                <a:cubicBezTo>
                  <a:pt x="38675" y="4603665"/>
                  <a:pt x="36136" y="4554140"/>
                  <a:pt x="35183" y="4508108"/>
                </a:cubicBezTo>
                <a:cubicBezTo>
                  <a:pt x="34231" y="4465251"/>
                  <a:pt x="29470" y="4431917"/>
                  <a:pt x="33596" y="4389060"/>
                </a:cubicBezTo>
                <a:cubicBezTo>
                  <a:pt x="37723" y="4346520"/>
                  <a:pt x="35183" y="4302075"/>
                  <a:pt x="35183" y="4259217"/>
                </a:cubicBezTo>
                <a:cubicBezTo>
                  <a:pt x="35183" y="4183026"/>
                  <a:pt x="27882" y="4110009"/>
                  <a:pt x="27882" y="4034136"/>
                </a:cubicBezTo>
                <a:cubicBezTo>
                  <a:pt x="28200" y="3985564"/>
                  <a:pt x="20899" y="3941754"/>
                  <a:pt x="18994" y="3893499"/>
                </a:cubicBezTo>
                <a:cubicBezTo>
                  <a:pt x="17407" y="3850959"/>
                  <a:pt x="19947" y="3808737"/>
                  <a:pt x="20899" y="3766514"/>
                </a:cubicBezTo>
                <a:cubicBezTo>
                  <a:pt x="23121" y="3666513"/>
                  <a:pt x="18359" y="3566195"/>
                  <a:pt x="18359" y="3466511"/>
                </a:cubicBezTo>
                <a:cubicBezTo>
                  <a:pt x="18677" y="3413495"/>
                  <a:pt x="16137" y="3361114"/>
                  <a:pt x="25978" y="3310002"/>
                </a:cubicBezTo>
                <a:cubicBezTo>
                  <a:pt x="36453" y="3255398"/>
                  <a:pt x="49468" y="3212858"/>
                  <a:pt x="49468" y="3154128"/>
                </a:cubicBezTo>
                <a:cubicBezTo>
                  <a:pt x="49151" y="3097937"/>
                  <a:pt x="56769" y="3050635"/>
                  <a:pt x="48516" y="2997618"/>
                </a:cubicBezTo>
                <a:cubicBezTo>
                  <a:pt x="45342" y="2976031"/>
                  <a:pt x="39628" y="2959523"/>
                  <a:pt x="34866" y="2939523"/>
                </a:cubicBezTo>
                <a:cubicBezTo>
                  <a:pt x="30422" y="2922062"/>
                  <a:pt x="30104" y="2902379"/>
                  <a:pt x="26295" y="2883332"/>
                </a:cubicBezTo>
                <a:cubicBezTo>
                  <a:pt x="16455" y="2837299"/>
                  <a:pt x="20899" y="2785553"/>
                  <a:pt x="20899" y="2736981"/>
                </a:cubicBezTo>
                <a:cubicBezTo>
                  <a:pt x="20899" y="2684282"/>
                  <a:pt x="18042" y="2628726"/>
                  <a:pt x="27882" y="2578249"/>
                </a:cubicBezTo>
                <a:cubicBezTo>
                  <a:pt x="45342" y="2488090"/>
                  <a:pt x="27882" y="2396343"/>
                  <a:pt x="27882" y="2305548"/>
                </a:cubicBezTo>
                <a:cubicBezTo>
                  <a:pt x="27882" y="2260151"/>
                  <a:pt x="25660" y="2222691"/>
                  <a:pt x="15820" y="2180785"/>
                </a:cubicBezTo>
                <a:cubicBezTo>
                  <a:pt x="14233" y="2173801"/>
                  <a:pt x="8202" y="2170944"/>
                  <a:pt x="6297" y="2159198"/>
                </a:cubicBezTo>
                <a:cubicBezTo>
                  <a:pt x="5027" y="2151261"/>
                  <a:pt x="6614" y="2138245"/>
                  <a:pt x="6614" y="2129674"/>
                </a:cubicBezTo>
                <a:cubicBezTo>
                  <a:pt x="6614" y="2106817"/>
                  <a:pt x="6297" y="2083959"/>
                  <a:pt x="6614" y="2061102"/>
                </a:cubicBezTo>
                <a:cubicBezTo>
                  <a:pt x="6932" y="2009355"/>
                  <a:pt x="-7036" y="1968720"/>
                  <a:pt x="4709" y="1915069"/>
                </a:cubicBezTo>
                <a:cubicBezTo>
                  <a:pt x="10106" y="1890307"/>
                  <a:pt x="18359" y="1872846"/>
                  <a:pt x="18359" y="1846814"/>
                </a:cubicBezTo>
                <a:cubicBezTo>
                  <a:pt x="18359" y="1820782"/>
                  <a:pt x="9154" y="1803004"/>
                  <a:pt x="6297" y="1778242"/>
                </a:cubicBezTo>
                <a:cubicBezTo>
                  <a:pt x="1218" y="1735702"/>
                  <a:pt x="6614" y="1685225"/>
                  <a:pt x="6614" y="1642050"/>
                </a:cubicBezTo>
                <a:cubicBezTo>
                  <a:pt x="6614" y="1624907"/>
                  <a:pt x="3122" y="1599828"/>
                  <a:pt x="5979" y="1583320"/>
                </a:cubicBezTo>
                <a:cubicBezTo>
                  <a:pt x="10423" y="1559192"/>
                  <a:pt x="18677" y="1552843"/>
                  <a:pt x="18359" y="1524906"/>
                </a:cubicBezTo>
                <a:cubicBezTo>
                  <a:pt x="17407" y="1438557"/>
                  <a:pt x="21216" y="1353794"/>
                  <a:pt x="28200" y="1271571"/>
                </a:cubicBezTo>
                <a:cubicBezTo>
                  <a:pt x="30104" y="1247444"/>
                  <a:pt x="33279" y="1225856"/>
                  <a:pt x="35183" y="1203316"/>
                </a:cubicBezTo>
                <a:cubicBezTo>
                  <a:pt x="37088" y="1182046"/>
                  <a:pt x="31057" y="1156967"/>
                  <a:pt x="34549" y="1136331"/>
                </a:cubicBezTo>
                <a:cubicBezTo>
                  <a:pt x="38040" y="1116649"/>
                  <a:pt x="48198" y="1112204"/>
                  <a:pt x="48833" y="1085855"/>
                </a:cubicBezTo>
                <a:cubicBezTo>
                  <a:pt x="49468" y="1063950"/>
                  <a:pt x="49468" y="1041727"/>
                  <a:pt x="49468" y="1019822"/>
                </a:cubicBezTo>
                <a:cubicBezTo>
                  <a:pt x="49468" y="976647"/>
                  <a:pt x="49468" y="933790"/>
                  <a:pt x="49468" y="890615"/>
                </a:cubicBezTo>
                <a:cubicBezTo>
                  <a:pt x="49468" y="872837"/>
                  <a:pt x="51690" y="851567"/>
                  <a:pt x="48833" y="834424"/>
                </a:cubicBezTo>
                <a:cubicBezTo>
                  <a:pt x="45342" y="815376"/>
                  <a:pt x="37723" y="802360"/>
                  <a:pt x="34866" y="783630"/>
                </a:cubicBezTo>
                <a:cubicBezTo>
                  <a:pt x="31057" y="759820"/>
                  <a:pt x="35501" y="729979"/>
                  <a:pt x="35183" y="705216"/>
                </a:cubicBezTo>
                <a:cubicBezTo>
                  <a:pt x="34866" y="676327"/>
                  <a:pt x="40897" y="678549"/>
                  <a:pt x="47564" y="656644"/>
                </a:cubicBezTo>
                <a:cubicBezTo>
                  <a:pt x="58357" y="620454"/>
                  <a:pt x="57722" y="580136"/>
                  <a:pt x="65023" y="543945"/>
                </a:cubicBezTo>
                <a:cubicBezTo>
                  <a:pt x="73911" y="499818"/>
                  <a:pt x="86291" y="471881"/>
                  <a:pt x="85021" y="422674"/>
                </a:cubicBezTo>
                <a:cubicBezTo>
                  <a:pt x="83751" y="380451"/>
                  <a:pt x="78990" y="339499"/>
                  <a:pt x="78038" y="295371"/>
                </a:cubicBezTo>
                <a:cubicBezTo>
                  <a:pt x="77085" y="262990"/>
                  <a:pt x="73276" y="227752"/>
                  <a:pt x="62166" y="200132"/>
                </a:cubicBezTo>
                <a:cubicBezTo>
                  <a:pt x="56452" y="186164"/>
                  <a:pt x="50738" y="183624"/>
                  <a:pt x="47564" y="166481"/>
                </a:cubicBezTo>
                <a:cubicBezTo>
                  <a:pt x="44389" y="150291"/>
                  <a:pt x="46294" y="127433"/>
                  <a:pt x="46929" y="110608"/>
                </a:cubicBezTo>
                <a:cubicBezTo>
                  <a:pt x="47564" y="87115"/>
                  <a:pt x="49151" y="69020"/>
                  <a:pt x="54865" y="49337"/>
                </a:cubicBezTo>
                <a:cubicBezTo>
                  <a:pt x="56134" y="44258"/>
                  <a:pt x="57404" y="40131"/>
                  <a:pt x="58674" y="36004"/>
                </a:cubicBezTo>
                <a:cubicBezTo>
                  <a:pt x="112638" y="36004"/>
                  <a:pt x="166285" y="35369"/>
                  <a:pt x="219615" y="32194"/>
                </a:cubicBezTo>
                <a:cubicBezTo>
                  <a:pt x="260564" y="29972"/>
                  <a:pt x="284689" y="20131"/>
                  <a:pt x="322465" y="14734"/>
                </a:cubicBezTo>
                <a:cubicBezTo>
                  <a:pt x="342146" y="11877"/>
                  <a:pt x="368811" y="15051"/>
                  <a:pt x="388809" y="15051"/>
                </a:cubicBezTo>
                <a:cubicBezTo>
                  <a:pt x="456106" y="15051"/>
                  <a:pt x="506578" y="4575"/>
                  <a:pt x="571335" y="4575"/>
                </a:cubicBezTo>
                <a:cubicBezTo>
                  <a:pt x="624665" y="4575"/>
                  <a:pt x="677994" y="4575"/>
                  <a:pt x="731324" y="4575"/>
                </a:cubicBezTo>
                <a:cubicBezTo>
                  <a:pt x="853538" y="4575"/>
                  <a:pt x="976386" y="1718"/>
                  <a:pt x="1098282" y="4575"/>
                </a:cubicBezTo>
                <a:cubicBezTo>
                  <a:pt x="1129708" y="5210"/>
                  <a:pt x="1152246" y="12194"/>
                  <a:pt x="1181133" y="15369"/>
                </a:cubicBezTo>
                <a:cubicBezTo>
                  <a:pt x="1194465" y="16639"/>
                  <a:pt x="1210337" y="11877"/>
                  <a:pt x="1223352" y="14099"/>
                </a:cubicBezTo>
                <a:cubicBezTo>
                  <a:pt x="1237954" y="16956"/>
                  <a:pt x="1241129" y="31242"/>
                  <a:pt x="1252874" y="33464"/>
                </a:cubicBezTo>
                <a:cubicBezTo>
                  <a:pt x="1296997" y="41401"/>
                  <a:pt x="1366199" y="35369"/>
                  <a:pt x="1412862" y="36004"/>
                </a:cubicBezTo>
                <a:cubicBezTo>
                  <a:pt x="1889336" y="39813"/>
                  <a:pt x="2366127" y="30924"/>
                  <a:pt x="2841966" y="32512"/>
                </a:cubicBezTo>
                <a:cubicBezTo>
                  <a:pt x="2901644" y="32512"/>
                  <a:pt x="2936245" y="14734"/>
                  <a:pt x="2995606" y="15051"/>
                </a:cubicBezTo>
                <a:cubicBezTo>
                  <a:pt x="3047348" y="15369"/>
                  <a:pt x="3098773" y="15051"/>
                  <a:pt x="3150515" y="15051"/>
                </a:cubicBezTo>
                <a:cubicBezTo>
                  <a:pt x="3150515" y="15051"/>
                  <a:pt x="3150515" y="15051"/>
                  <a:pt x="3519377" y="15051"/>
                </a:cubicBezTo>
                <a:cubicBezTo>
                  <a:pt x="3677461" y="15051"/>
                  <a:pt x="3841973" y="-3877"/>
                  <a:pt x="4003003" y="721"/>
                </a:cubicBezTo>
                <a:close/>
              </a:path>
            </a:pathLst>
          </a:custGeom>
          <a:noFill/>
          <a:ln>
            <a:noFill/>
          </a:ln>
        </p:spPr>
      </p:pic>
      <p:pic>
        <p:nvPicPr>
          <p:cNvPr id="16" name="Afbeelding 15">
            <a:hlinkClick r:id="rId2"/>
            <a:extLst>
              <a:ext uri="{FF2B5EF4-FFF2-40B4-BE49-F238E27FC236}">
                <a16:creationId xmlns:a16="http://schemas.microsoft.com/office/drawing/2014/main" id="{A89DD61A-E85F-BC8B-F3E9-E69F371D98D0}"/>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a:ext>
            </a:extLst>
          </a:blip>
          <a:stretch>
            <a:fillRect/>
          </a:stretch>
        </p:blipFill>
        <p:spPr>
          <a:xfrm>
            <a:off x="5571978" y="5542669"/>
            <a:ext cx="1048043" cy="1048043"/>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42893425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3E2288-BBB6-9562-AA42-6D2ED2578F10}"/>
            </a:ext>
          </a:extLst>
        </p:cNvPr>
        <p:cNvGrpSpPr/>
        <p:nvPr/>
      </p:nvGrpSpPr>
      <p:grpSpPr>
        <a:xfrm>
          <a:off x="0" y="0"/>
          <a:ext cx="0" cy="0"/>
          <a:chOff x="0" y="0"/>
          <a:chExt cx="0" cy="0"/>
        </a:xfrm>
      </p:grpSpPr>
      <p:sp>
        <p:nvSpPr>
          <p:cNvPr id="3" name="Rechthoek 2">
            <a:extLst>
              <a:ext uri="{FF2B5EF4-FFF2-40B4-BE49-F238E27FC236}">
                <a16:creationId xmlns:a16="http://schemas.microsoft.com/office/drawing/2014/main" id="{3D5E4016-519D-B69E-43CA-25A3F48E4BF0}"/>
              </a:ext>
            </a:extLst>
          </p:cNvPr>
          <p:cNvSpPr/>
          <p:nvPr/>
        </p:nvSpPr>
        <p:spPr>
          <a:xfrm>
            <a:off x="2871276" y="1545905"/>
            <a:ext cx="4238954" cy="1030602"/>
          </a:xfrm>
          <a:custGeom>
            <a:avLst/>
            <a:gdLst>
              <a:gd name="csX0" fmla="*/ 0 w 4238954"/>
              <a:gd name="csY0" fmla="*/ 0 h 1030602"/>
              <a:gd name="csX1" fmla="*/ 647954 w 4238954"/>
              <a:gd name="csY1" fmla="*/ 0 h 1030602"/>
              <a:gd name="csX2" fmla="*/ 1211130 w 4238954"/>
              <a:gd name="csY2" fmla="*/ 0 h 1030602"/>
              <a:gd name="csX3" fmla="*/ 1859084 w 4238954"/>
              <a:gd name="csY3" fmla="*/ 0 h 1030602"/>
              <a:gd name="csX4" fmla="*/ 2507039 w 4238954"/>
              <a:gd name="csY4" fmla="*/ 0 h 1030602"/>
              <a:gd name="csX5" fmla="*/ 3154993 w 4238954"/>
              <a:gd name="csY5" fmla="*/ 0 h 1030602"/>
              <a:gd name="csX6" fmla="*/ 3718168 w 4238954"/>
              <a:gd name="csY6" fmla="*/ 0 h 1030602"/>
              <a:gd name="csX7" fmla="*/ 4238954 w 4238954"/>
              <a:gd name="csY7" fmla="*/ 0 h 1030602"/>
              <a:gd name="csX8" fmla="*/ 4238954 w 4238954"/>
              <a:gd name="csY8" fmla="*/ 484383 h 1030602"/>
              <a:gd name="csX9" fmla="*/ 4238954 w 4238954"/>
              <a:gd name="csY9" fmla="*/ 1030602 h 1030602"/>
              <a:gd name="csX10" fmla="*/ 3675779 w 4238954"/>
              <a:gd name="csY10" fmla="*/ 1030602 h 1030602"/>
              <a:gd name="csX11" fmla="*/ 3197382 w 4238954"/>
              <a:gd name="csY11" fmla="*/ 1030602 h 1030602"/>
              <a:gd name="csX12" fmla="*/ 2549428 w 4238954"/>
              <a:gd name="csY12" fmla="*/ 1030602 h 1030602"/>
              <a:gd name="csX13" fmla="*/ 2028642 w 4238954"/>
              <a:gd name="csY13" fmla="*/ 1030602 h 1030602"/>
              <a:gd name="csX14" fmla="*/ 1338298 w 4238954"/>
              <a:gd name="csY14" fmla="*/ 1030602 h 1030602"/>
              <a:gd name="csX15" fmla="*/ 775123 w 4238954"/>
              <a:gd name="csY15" fmla="*/ 1030602 h 1030602"/>
              <a:gd name="csX16" fmla="*/ 0 w 4238954"/>
              <a:gd name="csY16" fmla="*/ 1030602 h 1030602"/>
              <a:gd name="csX17" fmla="*/ 0 w 4238954"/>
              <a:gd name="csY17" fmla="*/ 515301 h 1030602"/>
              <a:gd name="csX18" fmla="*/ 0 w 4238954"/>
              <a:gd name="csY18" fmla="*/ 0 h 103060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4238954" h="1030602" fill="none" extrusionOk="0">
                <a:moveTo>
                  <a:pt x="0" y="0"/>
                </a:moveTo>
                <a:cubicBezTo>
                  <a:pt x="253998" y="-4990"/>
                  <a:pt x="373197" y="-23969"/>
                  <a:pt x="647954" y="0"/>
                </a:cubicBezTo>
                <a:cubicBezTo>
                  <a:pt x="922711" y="23969"/>
                  <a:pt x="1015639" y="-1196"/>
                  <a:pt x="1211130" y="0"/>
                </a:cubicBezTo>
                <a:cubicBezTo>
                  <a:pt x="1406621" y="1196"/>
                  <a:pt x="1727206" y="-18807"/>
                  <a:pt x="1859084" y="0"/>
                </a:cubicBezTo>
                <a:cubicBezTo>
                  <a:pt x="1990962" y="18807"/>
                  <a:pt x="2199554" y="-24317"/>
                  <a:pt x="2507039" y="0"/>
                </a:cubicBezTo>
                <a:cubicBezTo>
                  <a:pt x="2814524" y="24317"/>
                  <a:pt x="2966510" y="19915"/>
                  <a:pt x="3154993" y="0"/>
                </a:cubicBezTo>
                <a:cubicBezTo>
                  <a:pt x="3343476" y="-19915"/>
                  <a:pt x="3597121" y="-25415"/>
                  <a:pt x="3718168" y="0"/>
                </a:cubicBezTo>
                <a:cubicBezTo>
                  <a:pt x="3839216" y="25415"/>
                  <a:pt x="4101367" y="-12708"/>
                  <a:pt x="4238954" y="0"/>
                </a:cubicBezTo>
                <a:cubicBezTo>
                  <a:pt x="4261893" y="147495"/>
                  <a:pt x="4242479" y="244254"/>
                  <a:pt x="4238954" y="484383"/>
                </a:cubicBezTo>
                <a:cubicBezTo>
                  <a:pt x="4235429" y="724512"/>
                  <a:pt x="4233543" y="889569"/>
                  <a:pt x="4238954" y="1030602"/>
                </a:cubicBezTo>
                <a:cubicBezTo>
                  <a:pt x="3985661" y="1002921"/>
                  <a:pt x="3794931" y="1011399"/>
                  <a:pt x="3675779" y="1030602"/>
                </a:cubicBezTo>
                <a:cubicBezTo>
                  <a:pt x="3556627" y="1049805"/>
                  <a:pt x="3334506" y="1011737"/>
                  <a:pt x="3197382" y="1030602"/>
                </a:cubicBezTo>
                <a:cubicBezTo>
                  <a:pt x="3060258" y="1049467"/>
                  <a:pt x="2740181" y="1042798"/>
                  <a:pt x="2549428" y="1030602"/>
                </a:cubicBezTo>
                <a:cubicBezTo>
                  <a:pt x="2358675" y="1018406"/>
                  <a:pt x="2163387" y="1031607"/>
                  <a:pt x="2028642" y="1030602"/>
                </a:cubicBezTo>
                <a:cubicBezTo>
                  <a:pt x="1893897" y="1029597"/>
                  <a:pt x="1663782" y="1023552"/>
                  <a:pt x="1338298" y="1030602"/>
                </a:cubicBezTo>
                <a:cubicBezTo>
                  <a:pt x="1012814" y="1037652"/>
                  <a:pt x="916330" y="1044638"/>
                  <a:pt x="775123" y="1030602"/>
                </a:cubicBezTo>
                <a:cubicBezTo>
                  <a:pt x="633917" y="1016566"/>
                  <a:pt x="176785" y="1038370"/>
                  <a:pt x="0" y="1030602"/>
                </a:cubicBezTo>
                <a:cubicBezTo>
                  <a:pt x="-12293" y="849518"/>
                  <a:pt x="-9318" y="738497"/>
                  <a:pt x="0" y="515301"/>
                </a:cubicBezTo>
                <a:cubicBezTo>
                  <a:pt x="9318" y="292105"/>
                  <a:pt x="-1940" y="248064"/>
                  <a:pt x="0" y="0"/>
                </a:cubicBezTo>
                <a:close/>
              </a:path>
              <a:path w="4238954" h="1030602" stroke="0" extrusionOk="0">
                <a:moveTo>
                  <a:pt x="0" y="0"/>
                </a:moveTo>
                <a:cubicBezTo>
                  <a:pt x="191435" y="5131"/>
                  <a:pt x="449675" y="-22569"/>
                  <a:pt x="647954" y="0"/>
                </a:cubicBezTo>
                <a:cubicBezTo>
                  <a:pt x="846233" y="22569"/>
                  <a:pt x="1112131" y="1576"/>
                  <a:pt x="1253519" y="0"/>
                </a:cubicBezTo>
                <a:cubicBezTo>
                  <a:pt x="1394908" y="-1576"/>
                  <a:pt x="1690728" y="17381"/>
                  <a:pt x="1859084" y="0"/>
                </a:cubicBezTo>
                <a:cubicBezTo>
                  <a:pt x="2027440" y="-17381"/>
                  <a:pt x="2100310" y="-18190"/>
                  <a:pt x="2337480" y="0"/>
                </a:cubicBezTo>
                <a:cubicBezTo>
                  <a:pt x="2574650" y="18190"/>
                  <a:pt x="2699503" y="9729"/>
                  <a:pt x="2985435" y="0"/>
                </a:cubicBezTo>
                <a:cubicBezTo>
                  <a:pt x="3271368" y="-9729"/>
                  <a:pt x="3400757" y="4460"/>
                  <a:pt x="3506221" y="0"/>
                </a:cubicBezTo>
                <a:cubicBezTo>
                  <a:pt x="3611685" y="-4460"/>
                  <a:pt x="3897240" y="3644"/>
                  <a:pt x="4238954" y="0"/>
                </a:cubicBezTo>
                <a:cubicBezTo>
                  <a:pt x="4228371" y="129552"/>
                  <a:pt x="4237659" y="293383"/>
                  <a:pt x="4238954" y="504995"/>
                </a:cubicBezTo>
                <a:cubicBezTo>
                  <a:pt x="4240249" y="716607"/>
                  <a:pt x="4224422" y="865694"/>
                  <a:pt x="4238954" y="1030602"/>
                </a:cubicBezTo>
                <a:cubicBezTo>
                  <a:pt x="4024814" y="1033138"/>
                  <a:pt x="3897209" y="1047436"/>
                  <a:pt x="3718168" y="1030602"/>
                </a:cubicBezTo>
                <a:cubicBezTo>
                  <a:pt x="3539127" y="1013768"/>
                  <a:pt x="3336666" y="1034862"/>
                  <a:pt x="3197382" y="1030602"/>
                </a:cubicBezTo>
                <a:cubicBezTo>
                  <a:pt x="3058098" y="1026342"/>
                  <a:pt x="2893884" y="1047372"/>
                  <a:pt x="2634207" y="1030602"/>
                </a:cubicBezTo>
                <a:cubicBezTo>
                  <a:pt x="2374531" y="1013832"/>
                  <a:pt x="2167816" y="998451"/>
                  <a:pt x="1986253" y="1030602"/>
                </a:cubicBezTo>
                <a:cubicBezTo>
                  <a:pt x="1804690" y="1062753"/>
                  <a:pt x="1538309" y="1062702"/>
                  <a:pt x="1295909" y="1030602"/>
                </a:cubicBezTo>
                <a:cubicBezTo>
                  <a:pt x="1053509" y="998502"/>
                  <a:pt x="871042" y="1035625"/>
                  <a:pt x="732733" y="1030602"/>
                </a:cubicBezTo>
                <a:cubicBezTo>
                  <a:pt x="594424" y="1025579"/>
                  <a:pt x="207043" y="1027547"/>
                  <a:pt x="0" y="1030602"/>
                </a:cubicBezTo>
                <a:cubicBezTo>
                  <a:pt x="22186" y="880377"/>
                  <a:pt x="10960" y="659201"/>
                  <a:pt x="0" y="504995"/>
                </a:cubicBezTo>
                <a:cubicBezTo>
                  <a:pt x="-10960" y="350789"/>
                  <a:pt x="-16554" y="102580"/>
                  <a:pt x="0" y="0"/>
                </a:cubicBezTo>
                <a:close/>
              </a:path>
            </a:pathLst>
          </a:custGeom>
          <a:solidFill>
            <a:srgbClr val="F9B000"/>
          </a:solidFill>
          <a:ln>
            <a:solidFill>
              <a:srgbClr val="F9B000"/>
            </a:solidFill>
            <a:extLst>
              <a:ext uri="{C807C97D-BFC1-408E-A445-0C87EB9F89A2}">
                <ask:lineSketchStyleProps xmlns:ask="http://schemas.microsoft.com/office/drawing/2018/sketchyshapes" sd="167030425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nl-NL" sz="1600" b="1" dirty="0">
                <a:solidFill>
                  <a:schemeClr val="tx1"/>
                </a:solidFill>
              </a:rPr>
              <a:t>Tips:</a:t>
            </a:r>
            <a:br>
              <a:rPr lang="nl-NL" sz="1600" dirty="0">
                <a:solidFill>
                  <a:schemeClr val="tx1"/>
                </a:solidFill>
              </a:rPr>
            </a:br>
            <a:r>
              <a:rPr lang="nl-NL" sz="1600" dirty="0">
                <a:solidFill>
                  <a:schemeClr val="tx1"/>
                </a:solidFill>
              </a:rPr>
              <a:t> </a:t>
            </a:r>
            <a:r>
              <a:rPr lang="nl-NL" sz="1600" b="1" dirty="0">
                <a:solidFill>
                  <a:schemeClr val="tx1"/>
                </a:solidFill>
              </a:rPr>
              <a:t> ♪    </a:t>
            </a:r>
            <a:r>
              <a:rPr lang="nl-NL" sz="1600" dirty="0">
                <a:solidFill>
                  <a:schemeClr val="tx1"/>
                </a:solidFill>
              </a:rPr>
              <a:t>Spreek, o Heer of Psalm 96:1, 2, 4, 6, 7</a:t>
            </a:r>
            <a:br>
              <a:rPr lang="nl-NL" sz="1600" dirty="0">
                <a:solidFill>
                  <a:schemeClr val="tx1"/>
                </a:solidFill>
              </a:rPr>
            </a:br>
            <a:r>
              <a:rPr lang="nl-NL" sz="1600" b="1" dirty="0">
                <a:solidFill>
                  <a:schemeClr val="tx1"/>
                </a:solidFill>
                <a:ea typeface="+mn-lt"/>
                <a:cs typeface="+mn-lt"/>
              </a:rPr>
              <a:t>🕮</a:t>
            </a:r>
            <a:r>
              <a:rPr lang="nl-NL" sz="1600" b="1" dirty="0">
                <a:solidFill>
                  <a:schemeClr val="tx1"/>
                </a:solidFill>
              </a:rPr>
              <a:t> </a:t>
            </a:r>
            <a:r>
              <a:rPr lang="nl-NL" sz="1600" dirty="0">
                <a:solidFill>
                  <a:schemeClr val="tx1"/>
                </a:solidFill>
              </a:rPr>
              <a:t>  </a:t>
            </a:r>
            <a:r>
              <a:rPr lang="nl-NL" sz="1600" dirty="0" err="1">
                <a:solidFill>
                  <a:schemeClr val="tx1"/>
                </a:solidFill>
              </a:rPr>
              <a:t>Matteüs</a:t>
            </a:r>
            <a:r>
              <a:rPr lang="nl-NL" sz="1600" dirty="0">
                <a:solidFill>
                  <a:schemeClr val="tx1"/>
                </a:solidFill>
              </a:rPr>
              <a:t> 19:16-30</a:t>
            </a:r>
          </a:p>
        </p:txBody>
      </p:sp>
      <p:grpSp>
        <p:nvGrpSpPr>
          <p:cNvPr id="6" name="Groep 5">
            <a:extLst>
              <a:ext uri="{FF2B5EF4-FFF2-40B4-BE49-F238E27FC236}">
                <a16:creationId xmlns:a16="http://schemas.microsoft.com/office/drawing/2014/main" id="{97A996F2-2BCC-E795-11FD-9C435344AD00}"/>
              </a:ext>
            </a:extLst>
          </p:cNvPr>
          <p:cNvGrpSpPr>
            <a:grpSpLocks noGrp="1" noUngrp="1" noRot="1" noMove="1" noResize="1"/>
          </p:cNvGrpSpPr>
          <p:nvPr/>
        </p:nvGrpSpPr>
        <p:grpSpPr>
          <a:xfrm>
            <a:off x="636762" y="482170"/>
            <a:ext cx="5879326" cy="830997"/>
            <a:chOff x="636762" y="482170"/>
            <a:chExt cx="5879326" cy="830997"/>
          </a:xfrm>
        </p:grpSpPr>
        <p:sp>
          <p:nvSpPr>
            <p:cNvPr id="2" name="Tekstvak 1">
              <a:extLst>
                <a:ext uri="{FF2B5EF4-FFF2-40B4-BE49-F238E27FC236}">
                  <a16:creationId xmlns:a16="http://schemas.microsoft.com/office/drawing/2014/main" id="{43AB0E53-FD86-04C9-A666-051A52E4FA51}"/>
                </a:ext>
              </a:extLst>
            </p:cNvPr>
            <p:cNvSpPr txBox="1">
              <a:spLocks noGrp="1" noRot="1" noMove="1" noResize="1" noEditPoints="1" noAdjustHandles="1" noChangeArrowheads="1" noChangeShapeType="1"/>
            </p:cNvSpPr>
            <p:nvPr/>
          </p:nvSpPr>
          <p:spPr>
            <a:xfrm>
              <a:off x="636762" y="564836"/>
              <a:ext cx="568863" cy="605909"/>
            </a:xfrm>
            <a:prstGeom prst="ellipse">
              <a:avLst/>
            </a:prstGeom>
            <a:solidFill>
              <a:srgbClr val="D41025"/>
            </a:solidFill>
            <a:ln>
              <a:solidFill>
                <a:srgbClr val="D41025"/>
              </a:solidFill>
            </a:ln>
          </p:spPr>
          <p:style>
            <a:lnRef idx="2">
              <a:schemeClr val="accent3"/>
            </a:lnRef>
            <a:fillRef idx="1">
              <a:schemeClr val="lt1"/>
            </a:fillRef>
            <a:effectRef idx="0">
              <a:schemeClr val="accent3"/>
            </a:effectRef>
            <a:fontRef idx="minor">
              <a:schemeClr val="dk1"/>
            </a:fontRef>
          </p:style>
          <p:txBody>
            <a:bodyPr wrap="square" lIns="0" tIns="0" rIns="0" bIns="0" rtlCol="0" anchor="ctr" anchorCtr="1">
              <a:spAutoFit/>
            </a:bodyPr>
            <a:lstStyle/>
            <a:p>
              <a:pPr algn="ctr"/>
              <a:r>
                <a:rPr lang="en-US" sz="2800" b="1" dirty="0">
                  <a:solidFill>
                    <a:schemeClr val="bg1"/>
                  </a:solidFill>
                  <a:latin typeface="+mj-lt"/>
                </a:rPr>
                <a:t>1</a:t>
              </a:r>
            </a:p>
          </p:txBody>
        </p:sp>
        <p:sp>
          <p:nvSpPr>
            <p:cNvPr id="4" name="Tekstvak 3">
              <a:extLst>
                <a:ext uri="{FF2B5EF4-FFF2-40B4-BE49-F238E27FC236}">
                  <a16:creationId xmlns:a16="http://schemas.microsoft.com/office/drawing/2014/main" id="{A30C8F81-32F1-3231-85EA-A87134246202}"/>
                </a:ext>
              </a:extLst>
            </p:cNvPr>
            <p:cNvSpPr txBox="1">
              <a:spLocks noGrp="1" noRot="1" noMove="1" noResize="1" noEditPoints="1" noAdjustHandles="1" noChangeArrowheads="1" noChangeShapeType="1"/>
            </p:cNvSpPr>
            <p:nvPr/>
          </p:nvSpPr>
          <p:spPr>
            <a:xfrm>
              <a:off x="1396312" y="482170"/>
              <a:ext cx="5119776" cy="830997"/>
            </a:xfrm>
            <a:prstGeom prst="rect">
              <a:avLst/>
            </a:prstGeom>
            <a:noFill/>
          </p:spPr>
          <p:txBody>
            <a:bodyPr wrap="square" rtlCol="0">
              <a:spAutoFit/>
            </a:bodyPr>
            <a:lstStyle/>
            <a:p>
              <a:r>
                <a:rPr lang="en-US" sz="4800" dirty="0">
                  <a:latin typeface="+mj-lt"/>
                </a:rPr>
                <a:t>NOORD-KOREA</a:t>
              </a:r>
              <a:endParaRPr lang="en-US" sz="3600" dirty="0">
                <a:latin typeface="+mj-lt"/>
              </a:endParaRPr>
            </a:p>
          </p:txBody>
        </p:sp>
      </p:grpSp>
      <p:sp>
        <p:nvSpPr>
          <p:cNvPr id="7" name="Google Shape;90;p21">
            <a:extLst>
              <a:ext uri="{FF2B5EF4-FFF2-40B4-BE49-F238E27FC236}">
                <a16:creationId xmlns:a16="http://schemas.microsoft.com/office/drawing/2014/main" id="{9B7C4476-0B6B-DA8C-0ECF-005CA4D09CC0}"/>
              </a:ext>
            </a:extLst>
          </p:cNvPr>
          <p:cNvSpPr txBox="1">
            <a:spLocks noGrp="1" noRot="1" noMove="1" noResize="1" noEditPoints="1" noAdjustHandles="1" noChangeArrowheads="1" noChangeShapeType="1"/>
          </p:cNvSpPr>
          <p:nvPr/>
        </p:nvSpPr>
        <p:spPr>
          <a:xfrm>
            <a:off x="2718034" y="3941379"/>
            <a:ext cx="9263759" cy="2877124"/>
          </a:xfrm>
          <a:prstGeom prst="rect">
            <a:avLst/>
          </a:prstGeom>
          <a:noFill/>
          <a:ln>
            <a:noFill/>
          </a:ln>
        </p:spPr>
        <p:txBody>
          <a:bodyPr spcFirstLastPara="1" wrap="square" lIns="91425" tIns="91425" rIns="91425" bIns="91425" anchor="t" anchorCtr="0">
            <a:noAutofit/>
          </a:bodyPr>
          <a:lstStyle/>
          <a:p>
            <a:pPr marL="412750" indent="-285750">
              <a:lnSpc>
                <a:spcPct val="115000"/>
              </a:lnSpc>
              <a:buClr>
                <a:schemeClr val="dk1"/>
              </a:buClr>
              <a:buSzPts val="1100"/>
              <a:buFont typeface="Arial" panose="020B0604020202020204" pitchFamily="34" charset="0"/>
              <a:buChar char="•"/>
            </a:pPr>
            <a:r>
              <a:rPr lang="nl-NL" sz="1600" dirty="0">
                <a:highlight>
                  <a:srgbClr val="FFFFFF"/>
                </a:highlight>
                <a:ea typeface="Calibri"/>
                <a:cs typeface="Calibri"/>
                <a:sym typeface="Calibri"/>
              </a:rPr>
              <a:t>Bid voor geheime gelovigen in Noord-Korea. Zij lijden onder vervolging en hongersnood. Bid dat God hen nabij is, beschermt en kracht geeft. Vraag God om in al hun noden te voorzien.</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om een verandering in het Noord-Koreaanse regime. Vraag of God met Zijn licht de duisternis in dit land wil verdrijven.</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Denk in gebed ook aan de veldwerkers die hulp bieden aan Noord-Koreaanse vluchtelingen. Ze zijn vaak lang van huis en dat heeft zijn weerslag op de gezinsleden die ze achterlaten. Bid om rust en vrede in de harten van met name de kinderen van deze veldwerkers.</a:t>
            </a:r>
            <a:endParaRPr sz="1600" dirty="0">
              <a:highlight>
                <a:srgbClr val="FFFFFF"/>
              </a:highlight>
              <a:ea typeface="Calibri"/>
              <a:cs typeface="Calibri"/>
              <a:sym typeface="Calibri"/>
            </a:endParaRPr>
          </a:p>
        </p:txBody>
      </p:sp>
      <p:sp>
        <p:nvSpPr>
          <p:cNvPr id="9" name="Google Shape;90;p21">
            <a:extLst>
              <a:ext uri="{FF2B5EF4-FFF2-40B4-BE49-F238E27FC236}">
                <a16:creationId xmlns:a16="http://schemas.microsoft.com/office/drawing/2014/main" id="{5B28C8D5-9441-4DE5-D259-BB914473640C}"/>
              </a:ext>
            </a:extLst>
          </p:cNvPr>
          <p:cNvSpPr txBox="1"/>
          <p:nvPr/>
        </p:nvSpPr>
        <p:spPr>
          <a:xfrm>
            <a:off x="2740773" y="2809245"/>
            <a:ext cx="4688702" cy="1860212"/>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dat God het onmogelijke blijft doen in Noord-Korea: dat mensen tot geloof in Zijn Zoon komen en blijven volharden onder de meest verschrikkelijke omstandigheden.</a:t>
            </a:r>
            <a:endParaRPr lang="nl-NL" sz="1600" dirty="0">
              <a:highlight>
                <a:srgbClr val="FFFFFF"/>
              </a:highlight>
              <a:ea typeface="Calibri"/>
              <a:cs typeface="Calibri"/>
              <a:sym typeface="Calibri"/>
            </a:endParaRPr>
          </a:p>
        </p:txBody>
      </p:sp>
      <p:pic>
        <p:nvPicPr>
          <p:cNvPr id="13" name="Afbeelding 12">
            <a:extLst>
              <a:ext uri="{FF2B5EF4-FFF2-40B4-BE49-F238E27FC236}">
                <a16:creationId xmlns:a16="http://schemas.microsoft.com/office/drawing/2014/main" id="{87A97F03-BB7B-3D5B-AB4B-3C1A061FD3B5}"/>
              </a:ext>
            </a:extLst>
          </p:cNvPr>
          <p:cNvPicPr>
            <a:picLocks noGrp="1" noRot="1" noChangeAspect="1" noMove="1" noResize="1" noEditPoints="1" noAdjustHandles="1" noChangeArrowheads="1" noChangeShapeType="1" noCrop="1"/>
          </p:cNvPicPr>
          <p:nvPr/>
        </p:nvPicPr>
        <p:blipFill>
          <a:blip r:embed="rId3" cstate="screen">
            <a:extLst>
              <a:ext uri="{28A0092B-C50C-407E-A947-70E740481C1C}">
                <a14:useLocalDpi xmlns:a14="http://schemas.microsoft.com/office/drawing/2010/main"/>
              </a:ext>
            </a:extLst>
          </a:blip>
          <a:srcRect/>
          <a:stretch/>
        </p:blipFill>
        <p:spPr>
          <a:xfrm>
            <a:off x="512994" y="1754291"/>
            <a:ext cx="2039038" cy="4105954"/>
          </a:xfrm>
          <a:custGeom>
            <a:avLst/>
            <a:gdLst>
              <a:gd name="csX0" fmla="*/ 0 w 2039038"/>
              <a:gd name="csY0" fmla="*/ 0 h 4105954"/>
              <a:gd name="csX1" fmla="*/ 720460 w 2039038"/>
              <a:gd name="csY1" fmla="*/ 0 h 4105954"/>
              <a:gd name="csX2" fmla="*/ 1420530 w 2039038"/>
              <a:gd name="csY2" fmla="*/ 0 h 4105954"/>
              <a:gd name="csX3" fmla="*/ 2039038 w 2039038"/>
              <a:gd name="csY3" fmla="*/ 0 h 4105954"/>
              <a:gd name="csX4" fmla="*/ 2039038 w 2039038"/>
              <a:gd name="csY4" fmla="*/ 725385 h 4105954"/>
              <a:gd name="csX5" fmla="*/ 2039038 w 2039038"/>
              <a:gd name="csY5" fmla="*/ 1368651 h 4105954"/>
              <a:gd name="csX6" fmla="*/ 2039038 w 2039038"/>
              <a:gd name="csY6" fmla="*/ 2052977 h 4105954"/>
              <a:gd name="csX7" fmla="*/ 2039038 w 2039038"/>
              <a:gd name="csY7" fmla="*/ 2819422 h 4105954"/>
              <a:gd name="csX8" fmla="*/ 2039038 w 2039038"/>
              <a:gd name="csY8" fmla="*/ 3462688 h 4105954"/>
              <a:gd name="csX9" fmla="*/ 2039038 w 2039038"/>
              <a:gd name="csY9" fmla="*/ 4105954 h 4105954"/>
              <a:gd name="csX10" fmla="*/ 1379749 w 2039038"/>
              <a:gd name="csY10" fmla="*/ 4105954 h 4105954"/>
              <a:gd name="csX11" fmla="*/ 740850 w 2039038"/>
              <a:gd name="csY11" fmla="*/ 4105954 h 4105954"/>
              <a:gd name="csX12" fmla="*/ 0 w 2039038"/>
              <a:gd name="csY12" fmla="*/ 4105954 h 4105954"/>
              <a:gd name="csX13" fmla="*/ 0 w 2039038"/>
              <a:gd name="csY13" fmla="*/ 3380569 h 4105954"/>
              <a:gd name="csX14" fmla="*/ 0 w 2039038"/>
              <a:gd name="csY14" fmla="*/ 2819422 h 4105954"/>
              <a:gd name="csX15" fmla="*/ 0 w 2039038"/>
              <a:gd name="csY15" fmla="*/ 2135096 h 4105954"/>
              <a:gd name="csX16" fmla="*/ 0 w 2039038"/>
              <a:gd name="csY16" fmla="*/ 1532889 h 4105954"/>
              <a:gd name="csX17" fmla="*/ 0 w 2039038"/>
              <a:gd name="csY17" fmla="*/ 807504 h 4105954"/>
              <a:gd name="csX18" fmla="*/ 0 w 2039038"/>
              <a:gd name="csY18" fmla="*/ 0 h 410595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2039038" h="4105954" fill="none" extrusionOk="0">
                <a:moveTo>
                  <a:pt x="0" y="0"/>
                </a:moveTo>
                <a:cubicBezTo>
                  <a:pt x="197441" y="-8261"/>
                  <a:pt x="559063" y="-20613"/>
                  <a:pt x="720460" y="0"/>
                </a:cubicBezTo>
                <a:cubicBezTo>
                  <a:pt x="881857" y="20613"/>
                  <a:pt x="1193793" y="-32126"/>
                  <a:pt x="1420530" y="0"/>
                </a:cubicBezTo>
                <a:cubicBezTo>
                  <a:pt x="1647267" y="32126"/>
                  <a:pt x="1910765" y="-18089"/>
                  <a:pt x="2039038" y="0"/>
                </a:cubicBezTo>
                <a:cubicBezTo>
                  <a:pt x="2050527" y="147178"/>
                  <a:pt x="2038645" y="473488"/>
                  <a:pt x="2039038" y="725385"/>
                </a:cubicBezTo>
                <a:cubicBezTo>
                  <a:pt x="2039431" y="977283"/>
                  <a:pt x="2056054" y="1102195"/>
                  <a:pt x="2039038" y="1368651"/>
                </a:cubicBezTo>
                <a:cubicBezTo>
                  <a:pt x="2022022" y="1635107"/>
                  <a:pt x="2069785" y="1879065"/>
                  <a:pt x="2039038" y="2052977"/>
                </a:cubicBezTo>
                <a:cubicBezTo>
                  <a:pt x="2008291" y="2226889"/>
                  <a:pt x="2014826" y="2467348"/>
                  <a:pt x="2039038" y="2819422"/>
                </a:cubicBezTo>
                <a:cubicBezTo>
                  <a:pt x="2063250" y="3171496"/>
                  <a:pt x="2014558" y="3168594"/>
                  <a:pt x="2039038" y="3462688"/>
                </a:cubicBezTo>
                <a:cubicBezTo>
                  <a:pt x="2063518" y="3756782"/>
                  <a:pt x="2022002" y="3910420"/>
                  <a:pt x="2039038" y="4105954"/>
                </a:cubicBezTo>
                <a:cubicBezTo>
                  <a:pt x="1851876" y="4108621"/>
                  <a:pt x="1575756" y="4094825"/>
                  <a:pt x="1379749" y="4105954"/>
                </a:cubicBezTo>
                <a:cubicBezTo>
                  <a:pt x="1183742" y="4117083"/>
                  <a:pt x="987861" y="4075390"/>
                  <a:pt x="740850" y="4105954"/>
                </a:cubicBezTo>
                <a:cubicBezTo>
                  <a:pt x="493839" y="4136518"/>
                  <a:pt x="174695" y="4105726"/>
                  <a:pt x="0" y="4105954"/>
                </a:cubicBezTo>
                <a:cubicBezTo>
                  <a:pt x="14394" y="3947547"/>
                  <a:pt x="-8083" y="3528532"/>
                  <a:pt x="0" y="3380569"/>
                </a:cubicBezTo>
                <a:cubicBezTo>
                  <a:pt x="8083" y="3232607"/>
                  <a:pt x="15681" y="3068168"/>
                  <a:pt x="0" y="2819422"/>
                </a:cubicBezTo>
                <a:cubicBezTo>
                  <a:pt x="-15681" y="2570676"/>
                  <a:pt x="27085" y="2419878"/>
                  <a:pt x="0" y="2135096"/>
                </a:cubicBezTo>
                <a:cubicBezTo>
                  <a:pt x="-27085" y="1850314"/>
                  <a:pt x="-22159" y="1700488"/>
                  <a:pt x="0" y="1532889"/>
                </a:cubicBezTo>
                <a:cubicBezTo>
                  <a:pt x="22159" y="1365290"/>
                  <a:pt x="5784" y="1058322"/>
                  <a:pt x="0" y="807504"/>
                </a:cubicBezTo>
                <a:cubicBezTo>
                  <a:pt x="-5784" y="556686"/>
                  <a:pt x="5389" y="229711"/>
                  <a:pt x="0" y="0"/>
                </a:cubicBezTo>
                <a:close/>
              </a:path>
              <a:path w="2039038" h="4105954" stroke="0" extrusionOk="0">
                <a:moveTo>
                  <a:pt x="0" y="0"/>
                </a:moveTo>
                <a:cubicBezTo>
                  <a:pt x="152316" y="-33498"/>
                  <a:pt x="511171" y="-7491"/>
                  <a:pt x="700070" y="0"/>
                </a:cubicBezTo>
                <a:cubicBezTo>
                  <a:pt x="888969" y="7491"/>
                  <a:pt x="1079586" y="31921"/>
                  <a:pt x="1359359" y="0"/>
                </a:cubicBezTo>
                <a:cubicBezTo>
                  <a:pt x="1639132" y="-31921"/>
                  <a:pt x="1745134" y="-5852"/>
                  <a:pt x="2039038" y="0"/>
                </a:cubicBezTo>
                <a:cubicBezTo>
                  <a:pt x="2047336" y="211533"/>
                  <a:pt x="2063786" y="450336"/>
                  <a:pt x="2039038" y="684326"/>
                </a:cubicBezTo>
                <a:cubicBezTo>
                  <a:pt x="2014290" y="918316"/>
                  <a:pt x="2024149" y="969939"/>
                  <a:pt x="2039038" y="1245473"/>
                </a:cubicBezTo>
                <a:cubicBezTo>
                  <a:pt x="2053927" y="1521007"/>
                  <a:pt x="2030217" y="1738884"/>
                  <a:pt x="2039038" y="1970858"/>
                </a:cubicBezTo>
                <a:cubicBezTo>
                  <a:pt x="2047859" y="2202832"/>
                  <a:pt x="2046083" y="2379089"/>
                  <a:pt x="2039038" y="2614124"/>
                </a:cubicBezTo>
                <a:cubicBezTo>
                  <a:pt x="2031993" y="2849159"/>
                  <a:pt x="2069164" y="3015098"/>
                  <a:pt x="2039038" y="3298450"/>
                </a:cubicBezTo>
                <a:cubicBezTo>
                  <a:pt x="2008912" y="3581802"/>
                  <a:pt x="2036879" y="3925614"/>
                  <a:pt x="2039038" y="4105954"/>
                </a:cubicBezTo>
                <a:cubicBezTo>
                  <a:pt x="1767477" y="4122752"/>
                  <a:pt x="1608273" y="4100672"/>
                  <a:pt x="1338968" y="4105954"/>
                </a:cubicBezTo>
                <a:cubicBezTo>
                  <a:pt x="1069663" y="4111237"/>
                  <a:pt x="992181" y="4079214"/>
                  <a:pt x="659289" y="4105954"/>
                </a:cubicBezTo>
                <a:cubicBezTo>
                  <a:pt x="326397" y="4132694"/>
                  <a:pt x="192137" y="4137865"/>
                  <a:pt x="0" y="4105954"/>
                </a:cubicBezTo>
                <a:cubicBezTo>
                  <a:pt x="-29411" y="3890941"/>
                  <a:pt x="-25251" y="3691968"/>
                  <a:pt x="0" y="3462688"/>
                </a:cubicBezTo>
                <a:cubicBezTo>
                  <a:pt x="25251" y="3233408"/>
                  <a:pt x="16156" y="3101915"/>
                  <a:pt x="0" y="2901541"/>
                </a:cubicBezTo>
                <a:cubicBezTo>
                  <a:pt x="-16156" y="2701167"/>
                  <a:pt x="-9212" y="2372184"/>
                  <a:pt x="0" y="2176156"/>
                </a:cubicBezTo>
                <a:cubicBezTo>
                  <a:pt x="9212" y="1980128"/>
                  <a:pt x="-29287" y="1826119"/>
                  <a:pt x="0" y="1532889"/>
                </a:cubicBezTo>
                <a:cubicBezTo>
                  <a:pt x="29287" y="1239659"/>
                  <a:pt x="15173" y="1129585"/>
                  <a:pt x="0" y="971742"/>
                </a:cubicBezTo>
                <a:cubicBezTo>
                  <a:pt x="-15173" y="813899"/>
                  <a:pt x="-19275" y="430172"/>
                  <a:pt x="0" y="0"/>
                </a:cubicBezTo>
                <a:close/>
              </a:path>
            </a:pathLst>
          </a:custGeom>
          <a:ln>
            <a:solidFill>
              <a:srgbClr val="F9B000"/>
            </a:solidFill>
            <a:extLst>
              <a:ext uri="{C807C97D-BFC1-408E-A445-0C87EB9F89A2}">
                <ask:lineSketchStyleProps xmlns:ask="http://schemas.microsoft.com/office/drawing/2018/sketchyshapes" sd="876456206">
                  <a:prstGeom prst="rect">
                    <a:avLst/>
                  </a:prstGeom>
                  <ask:type>
                    <ask:lineSketchFreehand/>
                  </ask:type>
                </ask:lineSketchStyleProps>
              </a:ext>
            </a:extLst>
          </a:ln>
        </p:spPr>
      </p:pic>
      <p:grpSp>
        <p:nvGrpSpPr>
          <p:cNvPr id="23" name="Groep 22">
            <a:extLst>
              <a:ext uri="{FF2B5EF4-FFF2-40B4-BE49-F238E27FC236}">
                <a16:creationId xmlns:a16="http://schemas.microsoft.com/office/drawing/2014/main" id="{211B2753-B422-23AA-D349-8DF913C61439}"/>
              </a:ext>
            </a:extLst>
          </p:cNvPr>
          <p:cNvGrpSpPr/>
          <p:nvPr/>
        </p:nvGrpSpPr>
        <p:grpSpPr>
          <a:xfrm>
            <a:off x="7429475" y="672590"/>
            <a:ext cx="4501185" cy="2531917"/>
            <a:chOff x="7429475" y="672590"/>
            <a:chExt cx="4501185" cy="2531917"/>
          </a:xfrm>
        </p:grpSpPr>
        <p:pic>
          <p:nvPicPr>
            <p:cNvPr id="21" name="Afbeelding 20">
              <a:hlinkClick r:id="rId4"/>
              <a:extLst>
                <a:ext uri="{FF2B5EF4-FFF2-40B4-BE49-F238E27FC236}">
                  <a16:creationId xmlns:a16="http://schemas.microsoft.com/office/drawing/2014/main" id="{DACB8B65-A202-A74E-028C-F08170D7DCE9}"/>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429475" y="672590"/>
              <a:ext cx="4501185" cy="2531917"/>
            </a:xfrm>
            <a:custGeom>
              <a:avLst/>
              <a:gdLst>
                <a:gd name="csX0" fmla="*/ 0 w 4501185"/>
                <a:gd name="csY0" fmla="*/ 0 h 2531917"/>
                <a:gd name="csX1" fmla="*/ 643026 w 4501185"/>
                <a:gd name="csY1" fmla="*/ 0 h 2531917"/>
                <a:gd name="csX2" fmla="*/ 1331065 w 4501185"/>
                <a:gd name="csY2" fmla="*/ 0 h 2531917"/>
                <a:gd name="csX3" fmla="*/ 2064115 w 4501185"/>
                <a:gd name="csY3" fmla="*/ 0 h 2531917"/>
                <a:gd name="csX4" fmla="*/ 2752153 w 4501185"/>
                <a:gd name="csY4" fmla="*/ 0 h 2531917"/>
                <a:gd name="csX5" fmla="*/ 3260144 w 4501185"/>
                <a:gd name="csY5" fmla="*/ 0 h 2531917"/>
                <a:gd name="csX6" fmla="*/ 4501185 w 4501185"/>
                <a:gd name="csY6" fmla="*/ 0 h 2531917"/>
                <a:gd name="csX7" fmla="*/ 4501185 w 4501185"/>
                <a:gd name="csY7" fmla="*/ 557022 h 2531917"/>
                <a:gd name="csX8" fmla="*/ 4501185 w 4501185"/>
                <a:gd name="csY8" fmla="*/ 1164682 h 2531917"/>
                <a:gd name="csX9" fmla="*/ 4501185 w 4501185"/>
                <a:gd name="csY9" fmla="*/ 1772342 h 2531917"/>
                <a:gd name="csX10" fmla="*/ 4501185 w 4501185"/>
                <a:gd name="csY10" fmla="*/ 2531917 h 2531917"/>
                <a:gd name="csX11" fmla="*/ 3813147 w 4501185"/>
                <a:gd name="csY11" fmla="*/ 2531917 h 2531917"/>
                <a:gd name="csX12" fmla="*/ 3125108 w 4501185"/>
                <a:gd name="csY12" fmla="*/ 2531917 h 2531917"/>
                <a:gd name="csX13" fmla="*/ 2392058 w 4501185"/>
                <a:gd name="csY13" fmla="*/ 2531917 h 2531917"/>
                <a:gd name="csX14" fmla="*/ 1794044 w 4501185"/>
                <a:gd name="csY14" fmla="*/ 2531917 h 2531917"/>
                <a:gd name="csX15" fmla="*/ 1060994 w 4501185"/>
                <a:gd name="csY15" fmla="*/ 2531917 h 2531917"/>
                <a:gd name="csX16" fmla="*/ 0 w 4501185"/>
                <a:gd name="csY16" fmla="*/ 2531917 h 2531917"/>
                <a:gd name="csX17" fmla="*/ 0 w 4501185"/>
                <a:gd name="csY17" fmla="*/ 1873619 h 2531917"/>
                <a:gd name="csX18" fmla="*/ 0 w 4501185"/>
                <a:gd name="csY18" fmla="*/ 1265959 h 2531917"/>
                <a:gd name="csX19" fmla="*/ 0 w 4501185"/>
                <a:gd name="csY19" fmla="*/ 632979 h 2531917"/>
                <a:gd name="csX20" fmla="*/ 0 w 4501185"/>
                <a:gd name="csY20" fmla="*/ 0 h 253191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4501185" h="2531917" fill="none" extrusionOk="0">
                  <a:moveTo>
                    <a:pt x="0" y="0"/>
                  </a:moveTo>
                  <a:cubicBezTo>
                    <a:pt x="269084" y="11414"/>
                    <a:pt x="363778" y="-25649"/>
                    <a:pt x="643026" y="0"/>
                  </a:cubicBezTo>
                  <a:cubicBezTo>
                    <a:pt x="922274" y="25649"/>
                    <a:pt x="1050689" y="20766"/>
                    <a:pt x="1331065" y="0"/>
                  </a:cubicBezTo>
                  <a:cubicBezTo>
                    <a:pt x="1611441" y="-20766"/>
                    <a:pt x="1886337" y="25725"/>
                    <a:pt x="2064115" y="0"/>
                  </a:cubicBezTo>
                  <a:cubicBezTo>
                    <a:pt x="2241893" y="-25725"/>
                    <a:pt x="2446296" y="8618"/>
                    <a:pt x="2752153" y="0"/>
                  </a:cubicBezTo>
                  <a:cubicBezTo>
                    <a:pt x="3058010" y="-8618"/>
                    <a:pt x="3092997" y="19950"/>
                    <a:pt x="3260144" y="0"/>
                  </a:cubicBezTo>
                  <a:cubicBezTo>
                    <a:pt x="3427291" y="-19950"/>
                    <a:pt x="4024186" y="18004"/>
                    <a:pt x="4501185" y="0"/>
                  </a:cubicBezTo>
                  <a:cubicBezTo>
                    <a:pt x="4479565" y="147166"/>
                    <a:pt x="4505779" y="336926"/>
                    <a:pt x="4501185" y="557022"/>
                  </a:cubicBezTo>
                  <a:cubicBezTo>
                    <a:pt x="4496591" y="777118"/>
                    <a:pt x="4487616" y="884150"/>
                    <a:pt x="4501185" y="1164682"/>
                  </a:cubicBezTo>
                  <a:cubicBezTo>
                    <a:pt x="4514754" y="1445214"/>
                    <a:pt x="4518654" y="1614476"/>
                    <a:pt x="4501185" y="1772342"/>
                  </a:cubicBezTo>
                  <a:cubicBezTo>
                    <a:pt x="4483716" y="1930208"/>
                    <a:pt x="4476457" y="2306774"/>
                    <a:pt x="4501185" y="2531917"/>
                  </a:cubicBezTo>
                  <a:cubicBezTo>
                    <a:pt x="4221465" y="2557481"/>
                    <a:pt x="4137875" y="2505177"/>
                    <a:pt x="3813147" y="2531917"/>
                  </a:cubicBezTo>
                  <a:cubicBezTo>
                    <a:pt x="3488419" y="2558657"/>
                    <a:pt x="3387363" y="2509961"/>
                    <a:pt x="3125108" y="2531917"/>
                  </a:cubicBezTo>
                  <a:cubicBezTo>
                    <a:pt x="2862853" y="2553873"/>
                    <a:pt x="2586186" y="2535274"/>
                    <a:pt x="2392058" y="2531917"/>
                  </a:cubicBezTo>
                  <a:cubicBezTo>
                    <a:pt x="2197930" y="2528561"/>
                    <a:pt x="1985794" y="2526199"/>
                    <a:pt x="1794044" y="2531917"/>
                  </a:cubicBezTo>
                  <a:cubicBezTo>
                    <a:pt x="1602294" y="2537635"/>
                    <a:pt x="1219149" y="2556506"/>
                    <a:pt x="1060994" y="2531917"/>
                  </a:cubicBezTo>
                  <a:cubicBezTo>
                    <a:pt x="902839" y="2507329"/>
                    <a:pt x="422208" y="2556749"/>
                    <a:pt x="0" y="2531917"/>
                  </a:cubicBezTo>
                  <a:cubicBezTo>
                    <a:pt x="-11360" y="2377405"/>
                    <a:pt x="13580" y="2121346"/>
                    <a:pt x="0" y="1873619"/>
                  </a:cubicBezTo>
                  <a:cubicBezTo>
                    <a:pt x="-13580" y="1625892"/>
                    <a:pt x="-10222" y="1437682"/>
                    <a:pt x="0" y="1265959"/>
                  </a:cubicBezTo>
                  <a:cubicBezTo>
                    <a:pt x="10222" y="1094236"/>
                    <a:pt x="27316" y="809069"/>
                    <a:pt x="0" y="632979"/>
                  </a:cubicBezTo>
                  <a:cubicBezTo>
                    <a:pt x="-27316" y="456889"/>
                    <a:pt x="10300" y="139763"/>
                    <a:pt x="0" y="0"/>
                  </a:cubicBezTo>
                  <a:close/>
                </a:path>
                <a:path w="4501185" h="2531917" stroke="0" extrusionOk="0">
                  <a:moveTo>
                    <a:pt x="0" y="0"/>
                  </a:moveTo>
                  <a:cubicBezTo>
                    <a:pt x="225028" y="23438"/>
                    <a:pt x="542445" y="17611"/>
                    <a:pt x="688038" y="0"/>
                  </a:cubicBezTo>
                  <a:cubicBezTo>
                    <a:pt x="833631" y="-17611"/>
                    <a:pt x="996983" y="-21245"/>
                    <a:pt x="1241041" y="0"/>
                  </a:cubicBezTo>
                  <a:cubicBezTo>
                    <a:pt x="1485099" y="21245"/>
                    <a:pt x="1621082" y="-20007"/>
                    <a:pt x="1929079" y="0"/>
                  </a:cubicBezTo>
                  <a:cubicBezTo>
                    <a:pt x="2237076" y="20007"/>
                    <a:pt x="2249280" y="-15890"/>
                    <a:pt x="2437070" y="0"/>
                  </a:cubicBezTo>
                  <a:cubicBezTo>
                    <a:pt x="2624860" y="15890"/>
                    <a:pt x="2727805" y="-2606"/>
                    <a:pt x="2990073" y="0"/>
                  </a:cubicBezTo>
                  <a:cubicBezTo>
                    <a:pt x="3252341" y="2606"/>
                    <a:pt x="3513123" y="-17724"/>
                    <a:pt x="3723123" y="0"/>
                  </a:cubicBezTo>
                  <a:cubicBezTo>
                    <a:pt x="3933123" y="17724"/>
                    <a:pt x="4278078" y="-1435"/>
                    <a:pt x="4501185" y="0"/>
                  </a:cubicBezTo>
                  <a:cubicBezTo>
                    <a:pt x="4527004" y="217987"/>
                    <a:pt x="4507711" y="360690"/>
                    <a:pt x="4501185" y="658298"/>
                  </a:cubicBezTo>
                  <a:cubicBezTo>
                    <a:pt x="4494659" y="955906"/>
                    <a:pt x="4511146" y="992985"/>
                    <a:pt x="4501185" y="1215320"/>
                  </a:cubicBezTo>
                  <a:cubicBezTo>
                    <a:pt x="4491224" y="1437655"/>
                    <a:pt x="4495471" y="1532006"/>
                    <a:pt x="4501185" y="1848299"/>
                  </a:cubicBezTo>
                  <a:cubicBezTo>
                    <a:pt x="4506899" y="2164592"/>
                    <a:pt x="4527381" y="2237197"/>
                    <a:pt x="4501185" y="2531917"/>
                  </a:cubicBezTo>
                  <a:cubicBezTo>
                    <a:pt x="4215911" y="2502519"/>
                    <a:pt x="4109708" y="2508018"/>
                    <a:pt x="3858159" y="2531917"/>
                  </a:cubicBezTo>
                  <a:cubicBezTo>
                    <a:pt x="3606610" y="2555816"/>
                    <a:pt x="3458317" y="2520211"/>
                    <a:pt x="3350168" y="2531917"/>
                  </a:cubicBezTo>
                  <a:cubicBezTo>
                    <a:pt x="3242019" y="2543623"/>
                    <a:pt x="2911430" y="2537987"/>
                    <a:pt x="2662129" y="2531917"/>
                  </a:cubicBezTo>
                  <a:cubicBezTo>
                    <a:pt x="2412828" y="2525847"/>
                    <a:pt x="2252018" y="2524256"/>
                    <a:pt x="2109127" y="2531917"/>
                  </a:cubicBezTo>
                  <a:cubicBezTo>
                    <a:pt x="1966236" y="2539578"/>
                    <a:pt x="1767173" y="2530323"/>
                    <a:pt x="1511112" y="2531917"/>
                  </a:cubicBezTo>
                  <a:cubicBezTo>
                    <a:pt x="1255052" y="2533511"/>
                    <a:pt x="1136258" y="2511714"/>
                    <a:pt x="868086" y="2531917"/>
                  </a:cubicBezTo>
                  <a:cubicBezTo>
                    <a:pt x="599914" y="2552120"/>
                    <a:pt x="303100" y="2549117"/>
                    <a:pt x="0" y="2531917"/>
                  </a:cubicBezTo>
                  <a:cubicBezTo>
                    <a:pt x="-1131" y="2330744"/>
                    <a:pt x="-6909" y="1998749"/>
                    <a:pt x="0" y="1848299"/>
                  </a:cubicBezTo>
                  <a:cubicBezTo>
                    <a:pt x="6909" y="1697849"/>
                    <a:pt x="-11869" y="1362706"/>
                    <a:pt x="0" y="1164682"/>
                  </a:cubicBezTo>
                  <a:cubicBezTo>
                    <a:pt x="11869" y="966658"/>
                    <a:pt x="5029" y="872555"/>
                    <a:pt x="0" y="607660"/>
                  </a:cubicBezTo>
                  <a:cubicBezTo>
                    <a:pt x="-5029" y="342765"/>
                    <a:pt x="-23384" y="236528"/>
                    <a:pt x="0" y="0"/>
                  </a:cubicBezTo>
                  <a:close/>
                </a:path>
              </a:pathLst>
            </a:custGeom>
            <a:ln>
              <a:solidFill>
                <a:srgbClr val="692B7A"/>
              </a:solidFill>
              <a:extLst>
                <a:ext uri="{C807C97D-BFC1-408E-A445-0C87EB9F89A2}">
                  <ask:lineSketchStyleProps xmlns:ask="http://schemas.microsoft.com/office/drawing/2018/sketchyshapes" sd="1052891677">
                    <a:prstGeom prst="rect">
                      <a:avLst/>
                    </a:prstGeom>
                    <ask:type>
                      <ask:lineSketchFreehand/>
                    </ask:type>
                  </ask:lineSketchStyleProps>
                </a:ext>
              </a:extLst>
            </a:ln>
          </p:spPr>
        </p:pic>
        <p:pic>
          <p:nvPicPr>
            <p:cNvPr id="22" name="Afbeelding 21" descr="Afbeelding met Graphics, Kleurrijkheid, cirkel, paars&#10;&#10;Door AI gegenereerde inhoud is mogelijk onjuist.">
              <a:hlinkClick r:id="rId4"/>
              <a:extLst>
                <a:ext uri="{FF2B5EF4-FFF2-40B4-BE49-F238E27FC236}">
                  <a16:creationId xmlns:a16="http://schemas.microsoft.com/office/drawing/2014/main" id="{43C00182-AC56-46A1-7CDC-60D82BF8D93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375388" y="1508094"/>
              <a:ext cx="891463" cy="836985"/>
            </a:xfrm>
            <a:prstGeom prst="rect">
              <a:avLst/>
            </a:prstGeom>
            <a:effectLst>
              <a:outerShdw blurRad="50800" dist="38100" dir="5400000" algn="t" rotWithShape="0">
                <a:prstClr val="black">
                  <a:alpha val="40000"/>
                </a:prstClr>
              </a:outerShdw>
            </a:effectLst>
          </p:spPr>
        </p:pic>
      </p:grpSp>
    </p:spTree>
    <p:extLst>
      <p:ext uri="{BB962C8B-B14F-4D97-AF65-F5344CB8AC3E}">
        <p14:creationId xmlns:p14="http://schemas.microsoft.com/office/powerpoint/2010/main" val="29513797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D40F85-DD88-E50C-ED6E-E834743F54BC}"/>
            </a:ext>
          </a:extLst>
        </p:cNvPr>
        <p:cNvGrpSpPr/>
        <p:nvPr/>
      </p:nvGrpSpPr>
      <p:grpSpPr>
        <a:xfrm>
          <a:off x="0" y="0"/>
          <a:ext cx="0" cy="0"/>
          <a:chOff x="0" y="0"/>
          <a:chExt cx="0" cy="0"/>
        </a:xfrm>
      </p:grpSpPr>
      <p:pic>
        <p:nvPicPr>
          <p:cNvPr id="12" name="Tijdelijke aanduiding voor afbeelding 11">
            <a:hlinkClick r:id="rId2"/>
            <a:extLst>
              <a:ext uri="{FF2B5EF4-FFF2-40B4-BE49-F238E27FC236}">
                <a16:creationId xmlns:a16="http://schemas.microsoft.com/office/drawing/2014/main" id="{8F3402DC-843D-1F32-37A2-54029E15327C}"/>
              </a:ext>
            </a:extLst>
          </p:cNvPr>
          <p:cNvPicPr>
            <a:picLocks noGrp="1" noRot="1" noChangeAspect="1" noMove="1" noResize="1" noEditPoints="1" noAdjustHandles="1" noChangeArrowheads="1" noChangeShapeType="1" noCrop="1"/>
          </p:cNvPicPr>
          <p:nvPr>
            <p:ph type="pic" idx="1000"/>
          </p:nvPr>
        </p:nvPicPr>
        <p:blipFill>
          <a:blip r:embed="rId3" cstate="print">
            <a:extLst>
              <a:ext uri="{28A0092B-C50C-407E-A947-70E740481C1C}">
                <a14:useLocalDpi xmlns:a14="http://schemas.microsoft.com/office/drawing/2010/main"/>
              </a:ext>
            </a:extLst>
          </a:blip>
          <a:srcRect/>
          <a:stretch/>
        </p:blipFill>
        <p:spPr bwMode="auto">
          <a:custGeom>
            <a:avLst/>
            <a:gdLst>
              <a:gd name="connsiteX0" fmla="*/ 4003003 w 11795924"/>
              <a:gd name="connsiteY0" fmla="*/ 721 h 6088126"/>
              <a:gd name="connsiteX1" fmla="*/ 4162505 w 11795924"/>
              <a:gd name="connsiteY1" fmla="*/ 14734 h 6088126"/>
              <a:gd name="connsiteX2" fmla="*/ 4263134 w 11795924"/>
              <a:gd name="connsiteY2" fmla="*/ 32512 h 6088126"/>
              <a:gd name="connsiteX3" fmla="*/ 4346937 w 11795924"/>
              <a:gd name="connsiteY3" fmla="*/ 32512 h 6088126"/>
              <a:gd name="connsiteX4" fmla="*/ 4529781 w 11795924"/>
              <a:gd name="connsiteY4" fmla="*/ 32512 h 6088126"/>
              <a:gd name="connsiteX5" fmla="*/ 4696118 w 11795924"/>
              <a:gd name="connsiteY5" fmla="*/ 32512 h 6088126"/>
              <a:gd name="connsiteX6" fmla="*/ 4839600 w 11795924"/>
              <a:gd name="connsiteY6" fmla="*/ 33464 h 6088126"/>
              <a:gd name="connsiteX7" fmla="*/ 4880232 w 11795924"/>
              <a:gd name="connsiteY7" fmla="*/ 14734 h 6088126"/>
              <a:gd name="connsiteX8" fmla="*/ 4910071 w 11795924"/>
              <a:gd name="connsiteY8" fmla="*/ 15051 h 6088126"/>
              <a:gd name="connsiteX9" fmla="*/ 4980542 w 11795924"/>
              <a:gd name="connsiteY9" fmla="*/ 4258 h 6088126"/>
              <a:gd name="connsiteX10" fmla="*/ 5177353 w 11795924"/>
              <a:gd name="connsiteY10" fmla="*/ 4575 h 6088126"/>
              <a:gd name="connsiteX11" fmla="*/ 5439874 w 11795924"/>
              <a:gd name="connsiteY11" fmla="*/ 4575 h 6088126"/>
              <a:gd name="connsiteX12" fmla="*/ 5585578 w 11795924"/>
              <a:gd name="connsiteY12" fmla="*/ 6797 h 6088126"/>
              <a:gd name="connsiteX13" fmla="*/ 5703347 w 11795924"/>
              <a:gd name="connsiteY13" fmla="*/ 14099 h 6088126"/>
              <a:gd name="connsiteX14" fmla="*/ 5781437 w 11795924"/>
              <a:gd name="connsiteY14" fmla="*/ 32829 h 6088126"/>
              <a:gd name="connsiteX15" fmla="*/ 5830322 w 11795924"/>
              <a:gd name="connsiteY15" fmla="*/ 32194 h 6088126"/>
              <a:gd name="connsiteX16" fmla="*/ 5936663 w 11795924"/>
              <a:gd name="connsiteY16" fmla="*/ 36004 h 6088126"/>
              <a:gd name="connsiteX17" fmla="*/ 6117920 w 11795924"/>
              <a:gd name="connsiteY17" fmla="*/ 46480 h 6088126"/>
              <a:gd name="connsiteX18" fmla="*/ 6432183 w 11795924"/>
              <a:gd name="connsiteY18" fmla="*/ 36004 h 6088126"/>
              <a:gd name="connsiteX19" fmla="*/ 7217841 w 11795924"/>
              <a:gd name="connsiteY19" fmla="*/ 32512 h 6088126"/>
              <a:gd name="connsiteX20" fmla="*/ 7594957 w 11795924"/>
              <a:gd name="connsiteY20" fmla="*/ 32512 h 6088126"/>
              <a:gd name="connsiteX21" fmla="*/ 7828908 w 11795924"/>
              <a:gd name="connsiteY21" fmla="*/ 43940 h 6088126"/>
              <a:gd name="connsiteX22" fmla="*/ 7932710 w 11795924"/>
              <a:gd name="connsiteY22" fmla="*/ 46480 h 6088126"/>
              <a:gd name="connsiteX23" fmla="*/ 8039369 w 11795924"/>
              <a:gd name="connsiteY23" fmla="*/ 60449 h 6088126"/>
              <a:gd name="connsiteX24" fmla="*/ 8233640 w 11795924"/>
              <a:gd name="connsiteY24" fmla="*/ 60131 h 6088126"/>
              <a:gd name="connsiteX25" fmla="*/ 8316174 w 11795924"/>
              <a:gd name="connsiteY25" fmla="*/ 60131 h 6088126"/>
              <a:gd name="connsiteX26" fmla="*/ 8400613 w 11795924"/>
              <a:gd name="connsiteY26" fmla="*/ 49337 h 6088126"/>
              <a:gd name="connsiteX27" fmla="*/ 8794870 w 11795924"/>
              <a:gd name="connsiteY27" fmla="*/ 46480 h 6088126"/>
              <a:gd name="connsiteX28" fmla="*/ 9478630 w 11795924"/>
              <a:gd name="connsiteY28" fmla="*/ 32512 h 6088126"/>
              <a:gd name="connsiteX29" fmla="*/ 9691948 w 11795924"/>
              <a:gd name="connsiteY29" fmla="*/ 4575 h 6088126"/>
              <a:gd name="connsiteX30" fmla="*/ 9852254 w 11795924"/>
              <a:gd name="connsiteY30" fmla="*/ 4575 h 6088126"/>
              <a:gd name="connsiteX31" fmla="*/ 10218260 w 11795924"/>
              <a:gd name="connsiteY31" fmla="*/ 4575 h 6088126"/>
              <a:gd name="connsiteX32" fmla="*/ 10327458 w 11795924"/>
              <a:gd name="connsiteY32" fmla="*/ 4258 h 6088126"/>
              <a:gd name="connsiteX33" fmla="*/ 10415388 w 11795924"/>
              <a:gd name="connsiteY33" fmla="*/ 15051 h 6088126"/>
              <a:gd name="connsiteX34" fmla="*/ 10582361 w 11795924"/>
              <a:gd name="connsiteY34" fmla="*/ 32512 h 6088126"/>
              <a:gd name="connsiteX35" fmla="*/ 10906782 w 11795924"/>
              <a:gd name="connsiteY35" fmla="*/ 36004 h 6088126"/>
              <a:gd name="connsiteX36" fmla="*/ 11090895 w 11795924"/>
              <a:gd name="connsiteY36" fmla="*/ 32512 h 6088126"/>
              <a:gd name="connsiteX37" fmla="*/ 11244853 w 11795924"/>
              <a:gd name="connsiteY37" fmla="*/ 15051 h 6088126"/>
              <a:gd name="connsiteX38" fmla="*/ 11412460 w 11795924"/>
              <a:gd name="connsiteY38" fmla="*/ 6797 h 6088126"/>
              <a:gd name="connsiteX39" fmla="*/ 11378811 w 11795924"/>
              <a:gd name="connsiteY39" fmla="*/ 95370 h 6088126"/>
              <a:gd name="connsiteX40" fmla="*/ 11388969 w 11795924"/>
              <a:gd name="connsiteY40" fmla="*/ 291879 h 6088126"/>
              <a:gd name="connsiteX41" fmla="*/ 11379129 w 11795924"/>
              <a:gd name="connsiteY41" fmla="*/ 595057 h 6088126"/>
              <a:gd name="connsiteX42" fmla="*/ 11378494 w 11795924"/>
              <a:gd name="connsiteY42" fmla="*/ 676010 h 6088126"/>
              <a:gd name="connsiteX43" fmla="*/ 11399127 w 11795924"/>
              <a:gd name="connsiteY43" fmla="*/ 730931 h 6088126"/>
              <a:gd name="connsiteX44" fmla="*/ 11399127 w 11795924"/>
              <a:gd name="connsiteY44" fmla="*/ 902043 h 6088126"/>
              <a:gd name="connsiteX45" fmla="*/ 11378494 w 11795924"/>
              <a:gd name="connsiteY45" fmla="*/ 974425 h 6088126"/>
              <a:gd name="connsiteX46" fmla="*/ 11389287 w 11795924"/>
              <a:gd name="connsiteY46" fmla="*/ 1044267 h 6088126"/>
              <a:gd name="connsiteX47" fmla="*/ 11406746 w 11795924"/>
              <a:gd name="connsiteY47" fmla="*/ 1175697 h 6088126"/>
              <a:gd name="connsiteX48" fmla="*/ 11378811 w 11795924"/>
              <a:gd name="connsiteY48" fmla="*/ 1336651 h 6088126"/>
              <a:gd name="connsiteX49" fmla="*/ 11386747 w 11795924"/>
              <a:gd name="connsiteY49" fmla="*/ 1517287 h 6088126"/>
              <a:gd name="connsiteX50" fmla="*/ 11388652 w 11795924"/>
              <a:gd name="connsiteY50" fmla="*/ 1730623 h 6088126"/>
              <a:gd name="connsiteX51" fmla="*/ 11379763 w 11795924"/>
              <a:gd name="connsiteY51" fmla="*/ 1892846 h 6088126"/>
              <a:gd name="connsiteX52" fmla="*/ 11399127 w 11795924"/>
              <a:gd name="connsiteY52" fmla="*/ 2510312 h 6088126"/>
              <a:gd name="connsiteX53" fmla="*/ 11388334 w 11795924"/>
              <a:gd name="connsiteY53" fmla="*/ 2675711 h 6088126"/>
              <a:gd name="connsiteX54" fmla="*/ 11390556 w 11795924"/>
              <a:gd name="connsiteY54" fmla="*/ 2784918 h 6088126"/>
              <a:gd name="connsiteX55" fmla="*/ 11381986 w 11795924"/>
              <a:gd name="connsiteY55" fmla="*/ 3129048 h 6088126"/>
              <a:gd name="connsiteX56" fmla="*/ 11398810 w 11795924"/>
              <a:gd name="connsiteY56" fmla="*/ 3199525 h 6088126"/>
              <a:gd name="connsiteX57" fmla="*/ 11396588 w 11795924"/>
              <a:gd name="connsiteY57" fmla="*/ 3372225 h 6088126"/>
              <a:gd name="connsiteX58" fmla="*/ 11388969 w 11795924"/>
              <a:gd name="connsiteY58" fmla="*/ 3531909 h 6088126"/>
              <a:gd name="connsiteX59" fmla="*/ 11405793 w 11795924"/>
              <a:gd name="connsiteY59" fmla="*/ 3685244 h 6088126"/>
              <a:gd name="connsiteX60" fmla="*/ 11419126 w 11795924"/>
              <a:gd name="connsiteY60" fmla="*/ 3863658 h 6088126"/>
              <a:gd name="connsiteX61" fmla="*/ 11406428 w 11795924"/>
              <a:gd name="connsiteY61" fmla="*/ 3960802 h 6088126"/>
              <a:gd name="connsiteX62" fmla="*/ 11409285 w 11795924"/>
              <a:gd name="connsiteY62" fmla="*/ 4036993 h 6088126"/>
              <a:gd name="connsiteX63" fmla="*/ 11407698 w 11795924"/>
              <a:gd name="connsiteY63" fmla="*/ 4354774 h 6088126"/>
              <a:gd name="connsiteX64" fmla="*/ 11563242 w 11795924"/>
              <a:gd name="connsiteY64" fmla="*/ 4344297 h 6088126"/>
              <a:gd name="connsiteX65" fmla="*/ 11702915 w 11795924"/>
              <a:gd name="connsiteY65" fmla="*/ 4347154 h 6088126"/>
              <a:gd name="connsiteX66" fmla="*/ 11795924 w 11795924"/>
              <a:gd name="connsiteY66" fmla="*/ 4361440 h 6088126"/>
              <a:gd name="connsiteX67" fmla="*/ 11795924 w 11795924"/>
              <a:gd name="connsiteY67" fmla="*/ 6050980 h 6088126"/>
              <a:gd name="connsiteX68" fmla="*/ 11760688 w 11795924"/>
              <a:gd name="connsiteY68" fmla="*/ 6051297 h 6088126"/>
              <a:gd name="connsiteX69" fmla="*/ 11664822 w 11795924"/>
              <a:gd name="connsiteY69" fmla="*/ 6078599 h 6088126"/>
              <a:gd name="connsiteX70" fmla="*/ 11601017 w 11795924"/>
              <a:gd name="connsiteY70" fmla="*/ 6064948 h 6088126"/>
              <a:gd name="connsiteX71" fmla="*/ 11534038 w 11795924"/>
              <a:gd name="connsiteY71" fmla="*/ 6064948 h 6088126"/>
              <a:gd name="connsiteX72" fmla="*/ 11437220 w 11795924"/>
              <a:gd name="connsiteY72" fmla="*/ 6064948 h 6088126"/>
              <a:gd name="connsiteX73" fmla="*/ 11122004 w 11795924"/>
              <a:gd name="connsiteY73" fmla="*/ 6064948 h 6088126"/>
              <a:gd name="connsiteX74" fmla="*/ 10981697 w 11795924"/>
              <a:gd name="connsiteY74" fmla="*/ 6047805 h 6088126"/>
              <a:gd name="connsiteX75" fmla="*/ 10849325 w 11795924"/>
              <a:gd name="connsiteY75" fmla="*/ 6047805 h 6088126"/>
              <a:gd name="connsiteX76" fmla="*/ 10748380 w 11795924"/>
              <a:gd name="connsiteY76" fmla="*/ 6048122 h 6088126"/>
              <a:gd name="connsiteX77" fmla="*/ 10686797 w 11795924"/>
              <a:gd name="connsiteY77" fmla="*/ 6026217 h 6088126"/>
              <a:gd name="connsiteX78" fmla="*/ 10573790 w 11795924"/>
              <a:gd name="connsiteY78" fmla="*/ 6052249 h 6088126"/>
              <a:gd name="connsiteX79" fmla="*/ 10258257 w 11795924"/>
              <a:gd name="connsiteY79" fmla="*/ 6064948 h 6088126"/>
              <a:gd name="connsiteX80" fmla="*/ 9968754 w 11795924"/>
              <a:gd name="connsiteY80" fmla="*/ 6051932 h 6088126"/>
              <a:gd name="connsiteX81" fmla="*/ 9669410 w 11795924"/>
              <a:gd name="connsiteY81" fmla="*/ 6051932 h 6088126"/>
              <a:gd name="connsiteX82" fmla="*/ 9304357 w 11795924"/>
              <a:gd name="connsiteY82" fmla="*/ 6051932 h 6088126"/>
              <a:gd name="connsiteX83" fmla="*/ 9001205 w 11795924"/>
              <a:gd name="connsiteY83" fmla="*/ 6024948 h 6088126"/>
              <a:gd name="connsiteX84" fmla="*/ 8419342 w 11795924"/>
              <a:gd name="connsiteY84" fmla="*/ 6025900 h 6088126"/>
              <a:gd name="connsiteX85" fmla="*/ 7809545 w 11795924"/>
              <a:gd name="connsiteY85" fmla="*/ 6025900 h 6088126"/>
              <a:gd name="connsiteX86" fmla="*/ 7161655 w 11795924"/>
              <a:gd name="connsiteY86" fmla="*/ 6025900 h 6088126"/>
              <a:gd name="connsiteX87" fmla="*/ 6957542 w 11795924"/>
              <a:gd name="connsiteY87" fmla="*/ 6047805 h 6088126"/>
              <a:gd name="connsiteX88" fmla="*/ 6809299 w 11795924"/>
              <a:gd name="connsiteY88" fmla="*/ 6047805 h 6088126"/>
              <a:gd name="connsiteX89" fmla="*/ 6483608 w 11795924"/>
              <a:gd name="connsiteY89" fmla="*/ 6047805 h 6088126"/>
              <a:gd name="connsiteX90" fmla="*/ 5838575 w 11795924"/>
              <a:gd name="connsiteY90" fmla="*/ 6047805 h 6088126"/>
              <a:gd name="connsiteX91" fmla="*/ 5672555 w 11795924"/>
              <a:gd name="connsiteY91" fmla="*/ 6025900 h 6088126"/>
              <a:gd name="connsiteX92" fmla="*/ 5503679 w 11795924"/>
              <a:gd name="connsiteY92" fmla="*/ 6025900 h 6088126"/>
              <a:gd name="connsiteX93" fmla="*/ 5349722 w 11795924"/>
              <a:gd name="connsiteY93" fmla="*/ 6025900 h 6088126"/>
              <a:gd name="connsiteX94" fmla="*/ 5172591 w 11795924"/>
              <a:gd name="connsiteY94" fmla="*/ 6047805 h 6088126"/>
              <a:gd name="connsiteX95" fmla="*/ 4846266 w 11795924"/>
              <a:gd name="connsiteY95" fmla="*/ 6051297 h 6088126"/>
              <a:gd name="connsiteX96" fmla="*/ 4740876 w 11795924"/>
              <a:gd name="connsiteY96" fmla="*/ 6064948 h 6088126"/>
              <a:gd name="connsiteX97" fmla="*/ 4617393 w 11795924"/>
              <a:gd name="connsiteY97" fmla="*/ 6064948 h 6088126"/>
              <a:gd name="connsiteX98" fmla="*/ 4496767 w 11795924"/>
              <a:gd name="connsiteY98" fmla="*/ 6064313 h 6088126"/>
              <a:gd name="connsiteX99" fmla="*/ 4380902 w 11795924"/>
              <a:gd name="connsiteY99" fmla="*/ 6082408 h 6088126"/>
              <a:gd name="connsiteX100" fmla="*/ 4115525 w 11795924"/>
              <a:gd name="connsiteY100" fmla="*/ 6082408 h 6088126"/>
              <a:gd name="connsiteX101" fmla="*/ 3855543 w 11795924"/>
              <a:gd name="connsiteY101" fmla="*/ 6064948 h 6088126"/>
              <a:gd name="connsiteX102" fmla="*/ 3691429 w 11795924"/>
              <a:gd name="connsiteY102" fmla="*/ 6064948 h 6088126"/>
              <a:gd name="connsiteX103" fmla="*/ 3564453 w 11795924"/>
              <a:gd name="connsiteY103" fmla="*/ 6051615 h 6088126"/>
              <a:gd name="connsiteX104" fmla="*/ 3449541 w 11795924"/>
              <a:gd name="connsiteY104" fmla="*/ 6047487 h 6088126"/>
              <a:gd name="connsiteX105" fmla="*/ 3381927 w 11795924"/>
              <a:gd name="connsiteY105" fmla="*/ 6048757 h 6088126"/>
              <a:gd name="connsiteX106" fmla="*/ 3314630 w 11795924"/>
              <a:gd name="connsiteY106" fmla="*/ 6024948 h 6088126"/>
              <a:gd name="connsiteX107" fmla="*/ 3108296 w 11795924"/>
              <a:gd name="connsiteY107" fmla="*/ 6025900 h 6088126"/>
              <a:gd name="connsiteX108" fmla="*/ 2973702 w 11795924"/>
              <a:gd name="connsiteY108" fmla="*/ 6025583 h 6088126"/>
              <a:gd name="connsiteX109" fmla="*/ 2933705 w 11795924"/>
              <a:gd name="connsiteY109" fmla="*/ 6048757 h 6088126"/>
              <a:gd name="connsiteX110" fmla="*/ 2881963 w 11795924"/>
              <a:gd name="connsiteY110" fmla="*/ 6047805 h 6088126"/>
              <a:gd name="connsiteX111" fmla="*/ 2803873 w 11795924"/>
              <a:gd name="connsiteY111" fmla="*/ 6047805 h 6088126"/>
              <a:gd name="connsiteX112" fmla="*/ 2612776 w 11795924"/>
              <a:gd name="connsiteY112" fmla="*/ 6025900 h 6088126"/>
              <a:gd name="connsiteX113" fmla="*/ 2282324 w 11795924"/>
              <a:gd name="connsiteY113" fmla="*/ 6024948 h 6088126"/>
              <a:gd name="connsiteX114" fmla="*/ 2154079 w 11795924"/>
              <a:gd name="connsiteY114" fmla="*/ 6047805 h 6088126"/>
              <a:gd name="connsiteX115" fmla="*/ 2053134 w 11795924"/>
              <a:gd name="connsiteY115" fmla="*/ 6047805 h 6088126"/>
              <a:gd name="connsiteX116" fmla="*/ 1689668 w 11795924"/>
              <a:gd name="connsiteY116" fmla="*/ 6048757 h 6088126"/>
              <a:gd name="connsiteX117" fmla="*/ 1420163 w 11795924"/>
              <a:gd name="connsiteY117" fmla="*/ 6064948 h 6088126"/>
              <a:gd name="connsiteX118" fmla="*/ 1157008 w 11795924"/>
              <a:gd name="connsiteY118" fmla="*/ 6064948 h 6088126"/>
              <a:gd name="connsiteX119" fmla="*/ 862743 w 11795924"/>
              <a:gd name="connsiteY119" fmla="*/ 6064948 h 6088126"/>
              <a:gd name="connsiteX120" fmla="*/ 720214 w 11795924"/>
              <a:gd name="connsiteY120" fmla="*/ 6082408 h 6088126"/>
              <a:gd name="connsiteX121" fmla="*/ 628474 w 11795924"/>
              <a:gd name="connsiteY121" fmla="*/ 6082408 h 6088126"/>
              <a:gd name="connsiteX122" fmla="*/ 542131 w 11795924"/>
              <a:gd name="connsiteY122" fmla="*/ 6068758 h 6088126"/>
              <a:gd name="connsiteX123" fmla="*/ 409760 w 11795924"/>
              <a:gd name="connsiteY123" fmla="*/ 6064948 h 6088126"/>
              <a:gd name="connsiteX124" fmla="*/ 234534 w 11795924"/>
              <a:gd name="connsiteY124" fmla="*/ 6064948 h 6088126"/>
              <a:gd name="connsiteX125" fmla="*/ 91053 w 11795924"/>
              <a:gd name="connsiteY125" fmla="*/ 6063678 h 6088126"/>
              <a:gd name="connsiteX126" fmla="*/ 5344 w 11795924"/>
              <a:gd name="connsiteY126" fmla="*/ 6088123 h 6088126"/>
              <a:gd name="connsiteX127" fmla="*/ 16455 w 11795924"/>
              <a:gd name="connsiteY127" fmla="*/ 5990662 h 6088126"/>
              <a:gd name="connsiteX128" fmla="*/ 61848 w 11795924"/>
              <a:gd name="connsiteY128" fmla="*/ 5839549 h 6088126"/>
              <a:gd name="connsiteX129" fmla="*/ 46929 w 11795924"/>
              <a:gd name="connsiteY129" fmla="*/ 5663992 h 6088126"/>
              <a:gd name="connsiteX130" fmla="*/ 47881 w 11795924"/>
              <a:gd name="connsiteY130" fmla="*/ 5535419 h 6088126"/>
              <a:gd name="connsiteX131" fmla="*/ 35183 w 11795924"/>
              <a:gd name="connsiteY131" fmla="*/ 5459228 h 6088126"/>
              <a:gd name="connsiteX132" fmla="*/ 27565 w 11795924"/>
              <a:gd name="connsiteY132" fmla="*/ 5391291 h 6088126"/>
              <a:gd name="connsiteX133" fmla="*/ 28200 w 11795924"/>
              <a:gd name="connsiteY133" fmla="*/ 5259544 h 6088126"/>
              <a:gd name="connsiteX134" fmla="*/ 6614 w 11795924"/>
              <a:gd name="connsiteY134" fmla="*/ 5088431 h 6088126"/>
              <a:gd name="connsiteX135" fmla="*/ 6614 w 11795924"/>
              <a:gd name="connsiteY135" fmla="*/ 4939541 h 6088126"/>
              <a:gd name="connsiteX136" fmla="*/ 18359 w 11795924"/>
              <a:gd name="connsiteY136" fmla="*/ 4802714 h 6088126"/>
              <a:gd name="connsiteX137" fmla="*/ 27882 w 11795924"/>
              <a:gd name="connsiteY137" fmla="*/ 4646840 h 6088126"/>
              <a:gd name="connsiteX138" fmla="*/ 35183 w 11795924"/>
              <a:gd name="connsiteY138" fmla="*/ 4508108 h 6088126"/>
              <a:gd name="connsiteX139" fmla="*/ 33596 w 11795924"/>
              <a:gd name="connsiteY139" fmla="*/ 4389060 h 6088126"/>
              <a:gd name="connsiteX140" fmla="*/ 35183 w 11795924"/>
              <a:gd name="connsiteY140" fmla="*/ 4259217 h 6088126"/>
              <a:gd name="connsiteX141" fmla="*/ 27882 w 11795924"/>
              <a:gd name="connsiteY141" fmla="*/ 4034136 h 6088126"/>
              <a:gd name="connsiteX142" fmla="*/ 18994 w 11795924"/>
              <a:gd name="connsiteY142" fmla="*/ 3893499 h 6088126"/>
              <a:gd name="connsiteX143" fmla="*/ 20899 w 11795924"/>
              <a:gd name="connsiteY143" fmla="*/ 3766514 h 6088126"/>
              <a:gd name="connsiteX144" fmla="*/ 18359 w 11795924"/>
              <a:gd name="connsiteY144" fmla="*/ 3466511 h 6088126"/>
              <a:gd name="connsiteX145" fmla="*/ 25978 w 11795924"/>
              <a:gd name="connsiteY145" fmla="*/ 3310002 h 6088126"/>
              <a:gd name="connsiteX146" fmla="*/ 49468 w 11795924"/>
              <a:gd name="connsiteY146" fmla="*/ 3154128 h 6088126"/>
              <a:gd name="connsiteX147" fmla="*/ 48516 w 11795924"/>
              <a:gd name="connsiteY147" fmla="*/ 2997618 h 6088126"/>
              <a:gd name="connsiteX148" fmla="*/ 34866 w 11795924"/>
              <a:gd name="connsiteY148" fmla="*/ 2939523 h 6088126"/>
              <a:gd name="connsiteX149" fmla="*/ 26295 w 11795924"/>
              <a:gd name="connsiteY149" fmla="*/ 2883332 h 6088126"/>
              <a:gd name="connsiteX150" fmla="*/ 20899 w 11795924"/>
              <a:gd name="connsiteY150" fmla="*/ 2736981 h 6088126"/>
              <a:gd name="connsiteX151" fmla="*/ 27882 w 11795924"/>
              <a:gd name="connsiteY151" fmla="*/ 2578249 h 6088126"/>
              <a:gd name="connsiteX152" fmla="*/ 27882 w 11795924"/>
              <a:gd name="connsiteY152" fmla="*/ 2305548 h 6088126"/>
              <a:gd name="connsiteX153" fmla="*/ 15820 w 11795924"/>
              <a:gd name="connsiteY153" fmla="*/ 2180785 h 6088126"/>
              <a:gd name="connsiteX154" fmla="*/ 6297 w 11795924"/>
              <a:gd name="connsiteY154" fmla="*/ 2159198 h 6088126"/>
              <a:gd name="connsiteX155" fmla="*/ 6614 w 11795924"/>
              <a:gd name="connsiteY155" fmla="*/ 2129674 h 6088126"/>
              <a:gd name="connsiteX156" fmla="*/ 6614 w 11795924"/>
              <a:gd name="connsiteY156" fmla="*/ 2061102 h 6088126"/>
              <a:gd name="connsiteX157" fmla="*/ 4709 w 11795924"/>
              <a:gd name="connsiteY157" fmla="*/ 1915069 h 6088126"/>
              <a:gd name="connsiteX158" fmla="*/ 18359 w 11795924"/>
              <a:gd name="connsiteY158" fmla="*/ 1846814 h 6088126"/>
              <a:gd name="connsiteX159" fmla="*/ 6297 w 11795924"/>
              <a:gd name="connsiteY159" fmla="*/ 1778242 h 6088126"/>
              <a:gd name="connsiteX160" fmla="*/ 6614 w 11795924"/>
              <a:gd name="connsiteY160" fmla="*/ 1642050 h 6088126"/>
              <a:gd name="connsiteX161" fmla="*/ 5979 w 11795924"/>
              <a:gd name="connsiteY161" fmla="*/ 1583320 h 6088126"/>
              <a:gd name="connsiteX162" fmla="*/ 18359 w 11795924"/>
              <a:gd name="connsiteY162" fmla="*/ 1524906 h 6088126"/>
              <a:gd name="connsiteX163" fmla="*/ 28200 w 11795924"/>
              <a:gd name="connsiteY163" fmla="*/ 1271571 h 6088126"/>
              <a:gd name="connsiteX164" fmla="*/ 35183 w 11795924"/>
              <a:gd name="connsiteY164" fmla="*/ 1203316 h 6088126"/>
              <a:gd name="connsiteX165" fmla="*/ 34549 w 11795924"/>
              <a:gd name="connsiteY165" fmla="*/ 1136331 h 6088126"/>
              <a:gd name="connsiteX166" fmla="*/ 48833 w 11795924"/>
              <a:gd name="connsiteY166" fmla="*/ 1085855 h 6088126"/>
              <a:gd name="connsiteX167" fmla="*/ 49468 w 11795924"/>
              <a:gd name="connsiteY167" fmla="*/ 1019822 h 6088126"/>
              <a:gd name="connsiteX168" fmla="*/ 49468 w 11795924"/>
              <a:gd name="connsiteY168" fmla="*/ 890615 h 6088126"/>
              <a:gd name="connsiteX169" fmla="*/ 48833 w 11795924"/>
              <a:gd name="connsiteY169" fmla="*/ 834424 h 6088126"/>
              <a:gd name="connsiteX170" fmla="*/ 34866 w 11795924"/>
              <a:gd name="connsiteY170" fmla="*/ 783630 h 6088126"/>
              <a:gd name="connsiteX171" fmla="*/ 35183 w 11795924"/>
              <a:gd name="connsiteY171" fmla="*/ 705216 h 6088126"/>
              <a:gd name="connsiteX172" fmla="*/ 47564 w 11795924"/>
              <a:gd name="connsiteY172" fmla="*/ 656644 h 6088126"/>
              <a:gd name="connsiteX173" fmla="*/ 65023 w 11795924"/>
              <a:gd name="connsiteY173" fmla="*/ 543945 h 6088126"/>
              <a:gd name="connsiteX174" fmla="*/ 85021 w 11795924"/>
              <a:gd name="connsiteY174" fmla="*/ 422674 h 6088126"/>
              <a:gd name="connsiteX175" fmla="*/ 78038 w 11795924"/>
              <a:gd name="connsiteY175" fmla="*/ 295371 h 6088126"/>
              <a:gd name="connsiteX176" fmla="*/ 62166 w 11795924"/>
              <a:gd name="connsiteY176" fmla="*/ 200132 h 6088126"/>
              <a:gd name="connsiteX177" fmla="*/ 47564 w 11795924"/>
              <a:gd name="connsiteY177" fmla="*/ 166481 h 6088126"/>
              <a:gd name="connsiteX178" fmla="*/ 46929 w 11795924"/>
              <a:gd name="connsiteY178" fmla="*/ 110608 h 6088126"/>
              <a:gd name="connsiteX179" fmla="*/ 54865 w 11795924"/>
              <a:gd name="connsiteY179" fmla="*/ 49337 h 6088126"/>
              <a:gd name="connsiteX180" fmla="*/ 58674 w 11795924"/>
              <a:gd name="connsiteY180" fmla="*/ 36004 h 6088126"/>
              <a:gd name="connsiteX181" fmla="*/ 219615 w 11795924"/>
              <a:gd name="connsiteY181" fmla="*/ 32194 h 6088126"/>
              <a:gd name="connsiteX182" fmla="*/ 322465 w 11795924"/>
              <a:gd name="connsiteY182" fmla="*/ 14734 h 6088126"/>
              <a:gd name="connsiteX183" fmla="*/ 388809 w 11795924"/>
              <a:gd name="connsiteY183" fmla="*/ 15051 h 6088126"/>
              <a:gd name="connsiteX184" fmla="*/ 571335 w 11795924"/>
              <a:gd name="connsiteY184" fmla="*/ 4575 h 6088126"/>
              <a:gd name="connsiteX185" fmla="*/ 731324 w 11795924"/>
              <a:gd name="connsiteY185" fmla="*/ 4575 h 6088126"/>
              <a:gd name="connsiteX186" fmla="*/ 1098282 w 11795924"/>
              <a:gd name="connsiteY186" fmla="*/ 4575 h 6088126"/>
              <a:gd name="connsiteX187" fmla="*/ 1181133 w 11795924"/>
              <a:gd name="connsiteY187" fmla="*/ 15369 h 6088126"/>
              <a:gd name="connsiteX188" fmla="*/ 1223352 w 11795924"/>
              <a:gd name="connsiteY188" fmla="*/ 14099 h 6088126"/>
              <a:gd name="connsiteX189" fmla="*/ 1252874 w 11795924"/>
              <a:gd name="connsiteY189" fmla="*/ 33464 h 6088126"/>
              <a:gd name="connsiteX190" fmla="*/ 1412862 w 11795924"/>
              <a:gd name="connsiteY190" fmla="*/ 36004 h 6088126"/>
              <a:gd name="connsiteX191" fmla="*/ 2841966 w 11795924"/>
              <a:gd name="connsiteY191" fmla="*/ 32512 h 6088126"/>
              <a:gd name="connsiteX192" fmla="*/ 2995606 w 11795924"/>
              <a:gd name="connsiteY192" fmla="*/ 15051 h 6088126"/>
              <a:gd name="connsiteX193" fmla="*/ 3150515 w 11795924"/>
              <a:gd name="connsiteY193" fmla="*/ 15051 h 6088126"/>
              <a:gd name="connsiteX194" fmla="*/ 3519377 w 11795924"/>
              <a:gd name="connsiteY194" fmla="*/ 15051 h 6088126"/>
              <a:gd name="connsiteX195" fmla="*/ 4003003 w 11795924"/>
              <a:gd name="connsiteY195" fmla="*/ 721 h 608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1795924" h="6088126">
                <a:moveTo>
                  <a:pt x="4003003" y="721"/>
                </a:moveTo>
                <a:cubicBezTo>
                  <a:pt x="4056680" y="2254"/>
                  <a:pt x="4109969" y="6400"/>
                  <a:pt x="4162505" y="14734"/>
                </a:cubicBezTo>
                <a:cubicBezTo>
                  <a:pt x="4200915" y="20766"/>
                  <a:pt x="4222501" y="30924"/>
                  <a:pt x="4263134" y="32512"/>
                </a:cubicBezTo>
                <a:cubicBezTo>
                  <a:pt x="4290750" y="33464"/>
                  <a:pt x="4319003" y="32512"/>
                  <a:pt x="4346937" y="32512"/>
                </a:cubicBezTo>
                <a:cubicBezTo>
                  <a:pt x="4346937" y="32512"/>
                  <a:pt x="4346937" y="32512"/>
                  <a:pt x="4529781" y="32512"/>
                </a:cubicBezTo>
                <a:cubicBezTo>
                  <a:pt x="4529781" y="32512"/>
                  <a:pt x="4529781" y="32512"/>
                  <a:pt x="4696118" y="32512"/>
                </a:cubicBezTo>
                <a:cubicBezTo>
                  <a:pt x="4738020" y="32512"/>
                  <a:pt x="4799285" y="40766"/>
                  <a:pt x="4839600" y="33464"/>
                </a:cubicBezTo>
                <a:cubicBezTo>
                  <a:pt x="4857377" y="29972"/>
                  <a:pt x="4859282" y="18226"/>
                  <a:pt x="4880232" y="14734"/>
                </a:cubicBezTo>
                <a:cubicBezTo>
                  <a:pt x="4887533" y="13464"/>
                  <a:pt x="4903087" y="15051"/>
                  <a:pt x="4910071" y="15051"/>
                </a:cubicBezTo>
                <a:cubicBezTo>
                  <a:pt x="4938323" y="14416"/>
                  <a:pt x="4955147" y="7432"/>
                  <a:pt x="4980542" y="4258"/>
                </a:cubicBezTo>
                <a:cubicBezTo>
                  <a:pt x="5042125" y="-3044"/>
                  <a:pt x="5115135" y="4575"/>
                  <a:pt x="5177353" y="4575"/>
                </a:cubicBezTo>
                <a:cubicBezTo>
                  <a:pt x="5177353" y="4575"/>
                  <a:pt x="5177353" y="4575"/>
                  <a:pt x="5439874" y="4575"/>
                </a:cubicBezTo>
                <a:cubicBezTo>
                  <a:pt x="5488442" y="4575"/>
                  <a:pt x="5537962" y="2035"/>
                  <a:pt x="5585578" y="6797"/>
                </a:cubicBezTo>
                <a:cubicBezTo>
                  <a:pt x="5622718" y="10607"/>
                  <a:pt x="5665572" y="9654"/>
                  <a:pt x="5703347" y="14099"/>
                </a:cubicBezTo>
                <a:cubicBezTo>
                  <a:pt x="5732551" y="17591"/>
                  <a:pt x="5753819" y="29337"/>
                  <a:pt x="5781437" y="32829"/>
                </a:cubicBezTo>
                <a:cubicBezTo>
                  <a:pt x="5796039" y="34734"/>
                  <a:pt x="5815402" y="32194"/>
                  <a:pt x="5830322" y="32194"/>
                </a:cubicBezTo>
                <a:cubicBezTo>
                  <a:pt x="5865875" y="33147"/>
                  <a:pt x="5901110" y="35686"/>
                  <a:pt x="5936663" y="36004"/>
                </a:cubicBezTo>
                <a:cubicBezTo>
                  <a:pt x="5999833" y="36321"/>
                  <a:pt x="6056020" y="46798"/>
                  <a:pt x="6117920" y="46480"/>
                </a:cubicBezTo>
                <a:cubicBezTo>
                  <a:pt x="6229341" y="45845"/>
                  <a:pt x="6322033" y="36004"/>
                  <a:pt x="6432183" y="36004"/>
                </a:cubicBezTo>
                <a:cubicBezTo>
                  <a:pt x="6693752" y="36004"/>
                  <a:pt x="6955955" y="32512"/>
                  <a:pt x="7217841" y="32512"/>
                </a:cubicBezTo>
                <a:cubicBezTo>
                  <a:pt x="7343546" y="32512"/>
                  <a:pt x="7469252" y="31877"/>
                  <a:pt x="7594957" y="32512"/>
                </a:cubicBezTo>
                <a:cubicBezTo>
                  <a:pt x="7673046" y="32829"/>
                  <a:pt x="7755263" y="36639"/>
                  <a:pt x="7828908" y="43940"/>
                </a:cubicBezTo>
                <a:cubicBezTo>
                  <a:pt x="7863191" y="47433"/>
                  <a:pt x="7897792" y="46798"/>
                  <a:pt x="7932710" y="46480"/>
                </a:cubicBezTo>
                <a:cubicBezTo>
                  <a:pt x="7974295" y="45845"/>
                  <a:pt x="8000642" y="56639"/>
                  <a:pt x="8039369" y="60449"/>
                </a:cubicBezTo>
                <a:cubicBezTo>
                  <a:pt x="8101270" y="67115"/>
                  <a:pt x="8170788" y="60131"/>
                  <a:pt x="8233640" y="60131"/>
                </a:cubicBezTo>
                <a:cubicBezTo>
                  <a:pt x="8260940" y="60131"/>
                  <a:pt x="8288558" y="60131"/>
                  <a:pt x="8316174" y="60131"/>
                </a:cubicBezTo>
                <a:cubicBezTo>
                  <a:pt x="8350775" y="60449"/>
                  <a:pt x="8371408" y="54417"/>
                  <a:pt x="8400613" y="49337"/>
                </a:cubicBezTo>
                <a:cubicBezTo>
                  <a:pt x="8520287" y="29655"/>
                  <a:pt x="8671387" y="46480"/>
                  <a:pt x="8794870" y="46480"/>
                </a:cubicBezTo>
                <a:cubicBezTo>
                  <a:pt x="9025012" y="46480"/>
                  <a:pt x="9245949" y="30290"/>
                  <a:pt x="9478630" y="32512"/>
                </a:cubicBezTo>
                <a:cubicBezTo>
                  <a:pt x="9554181" y="33147"/>
                  <a:pt x="9615129" y="6162"/>
                  <a:pt x="9691948" y="4575"/>
                </a:cubicBezTo>
                <a:cubicBezTo>
                  <a:pt x="9745278" y="3623"/>
                  <a:pt x="9798925" y="4575"/>
                  <a:pt x="9852254" y="4575"/>
                </a:cubicBezTo>
                <a:cubicBezTo>
                  <a:pt x="9852254" y="4575"/>
                  <a:pt x="9852254" y="4575"/>
                  <a:pt x="10218260" y="4575"/>
                </a:cubicBezTo>
                <a:cubicBezTo>
                  <a:pt x="10253178" y="4575"/>
                  <a:pt x="10292858" y="1083"/>
                  <a:pt x="10327458" y="4258"/>
                </a:cubicBezTo>
                <a:cubicBezTo>
                  <a:pt x="10359202" y="7432"/>
                  <a:pt x="10381740" y="14416"/>
                  <a:pt x="10415388" y="15051"/>
                </a:cubicBezTo>
                <a:cubicBezTo>
                  <a:pt x="10476336" y="16004"/>
                  <a:pt x="10520143" y="31242"/>
                  <a:pt x="10582361" y="32512"/>
                </a:cubicBezTo>
                <a:cubicBezTo>
                  <a:pt x="10689654" y="34734"/>
                  <a:pt x="10799170" y="40448"/>
                  <a:pt x="10906782" y="36004"/>
                </a:cubicBezTo>
                <a:cubicBezTo>
                  <a:pt x="10968047" y="33464"/>
                  <a:pt x="11028995" y="32194"/>
                  <a:pt x="11090895" y="32512"/>
                </a:cubicBezTo>
                <a:cubicBezTo>
                  <a:pt x="11152161" y="32829"/>
                  <a:pt x="11183270" y="15051"/>
                  <a:pt x="11244853" y="15051"/>
                </a:cubicBezTo>
                <a:cubicBezTo>
                  <a:pt x="11303896" y="15051"/>
                  <a:pt x="11357543" y="9972"/>
                  <a:pt x="11412460" y="6797"/>
                </a:cubicBezTo>
                <a:cubicBezTo>
                  <a:pt x="11396270" y="35051"/>
                  <a:pt x="11382938" y="66480"/>
                  <a:pt x="11378811" y="95370"/>
                </a:cubicBezTo>
                <a:cubicBezTo>
                  <a:pt x="11369288" y="163624"/>
                  <a:pt x="11387382" y="229021"/>
                  <a:pt x="11388969" y="291879"/>
                </a:cubicBezTo>
                <a:cubicBezTo>
                  <a:pt x="11391509" y="397595"/>
                  <a:pt x="11379129" y="492199"/>
                  <a:pt x="11379129" y="595057"/>
                </a:cubicBezTo>
                <a:cubicBezTo>
                  <a:pt x="11379129" y="620771"/>
                  <a:pt x="11375319" y="651248"/>
                  <a:pt x="11378494" y="676010"/>
                </a:cubicBezTo>
                <a:cubicBezTo>
                  <a:pt x="11380716" y="694105"/>
                  <a:pt x="11396905" y="714423"/>
                  <a:pt x="11399127" y="730931"/>
                </a:cubicBezTo>
                <a:cubicBezTo>
                  <a:pt x="11406111" y="776963"/>
                  <a:pt x="11403889" y="855377"/>
                  <a:pt x="11399127" y="902043"/>
                </a:cubicBezTo>
                <a:cubicBezTo>
                  <a:pt x="11395953" y="931250"/>
                  <a:pt x="11382938" y="947123"/>
                  <a:pt x="11378494" y="974425"/>
                </a:cubicBezTo>
                <a:cubicBezTo>
                  <a:pt x="11373732" y="1003949"/>
                  <a:pt x="11387065" y="1019188"/>
                  <a:pt x="11389287" y="1044267"/>
                </a:cubicBezTo>
                <a:cubicBezTo>
                  <a:pt x="11393731" y="1089029"/>
                  <a:pt x="11402302" y="1131570"/>
                  <a:pt x="11406746" y="1175697"/>
                </a:cubicBezTo>
                <a:cubicBezTo>
                  <a:pt x="11412142" y="1232523"/>
                  <a:pt x="11384208" y="1282047"/>
                  <a:pt x="11378811" y="1336651"/>
                </a:cubicBezTo>
                <a:cubicBezTo>
                  <a:pt x="11372780" y="1395699"/>
                  <a:pt x="11379763" y="1461096"/>
                  <a:pt x="11386747" y="1517287"/>
                </a:cubicBezTo>
                <a:cubicBezTo>
                  <a:pt x="11396270" y="1594431"/>
                  <a:pt x="11401667" y="1653162"/>
                  <a:pt x="11388652" y="1730623"/>
                </a:cubicBezTo>
                <a:cubicBezTo>
                  <a:pt x="11379446" y="1785226"/>
                  <a:pt x="11379129" y="1836020"/>
                  <a:pt x="11379763" y="1892846"/>
                </a:cubicBezTo>
                <a:cubicBezTo>
                  <a:pt x="11381033" y="1987133"/>
                  <a:pt x="11389604" y="2467137"/>
                  <a:pt x="11399127" y="2510312"/>
                </a:cubicBezTo>
                <a:cubicBezTo>
                  <a:pt x="11412142" y="2567773"/>
                  <a:pt x="11379129" y="2620789"/>
                  <a:pt x="11388334" y="2675711"/>
                </a:cubicBezTo>
                <a:cubicBezTo>
                  <a:pt x="11394683" y="2714441"/>
                  <a:pt x="11422935" y="2748727"/>
                  <a:pt x="11390556" y="2784918"/>
                </a:cubicBezTo>
                <a:cubicBezTo>
                  <a:pt x="11404206" y="2810315"/>
                  <a:pt x="11367701" y="3094127"/>
                  <a:pt x="11381986" y="3129048"/>
                </a:cubicBezTo>
                <a:cubicBezTo>
                  <a:pt x="11394048" y="3158572"/>
                  <a:pt x="11399127" y="3160477"/>
                  <a:pt x="11398810" y="3199525"/>
                </a:cubicBezTo>
                <a:cubicBezTo>
                  <a:pt x="11398492" y="3256033"/>
                  <a:pt x="11403254" y="3317304"/>
                  <a:pt x="11396588" y="3372225"/>
                </a:cubicBezTo>
                <a:cubicBezTo>
                  <a:pt x="11394048" y="3393812"/>
                  <a:pt x="11381986" y="3504924"/>
                  <a:pt x="11388969" y="3531909"/>
                </a:cubicBezTo>
                <a:cubicBezTo>
                  <a:pt x="11401349" y="3580798"/>
                  <a:pt x="11397540" y="3634449"/>
                  <a:pt x="11405793" y="3685244"/>
                </a:cubicBezTo>
                <a:cubicBezTo>
                  <a:pt x="11414999" y="3740165"/>
                  <a:pt x="11428331" y="3803657"/>
                  <a:pt x="11419126" y="3863658"/>
                </a:cubicBezTo>
                <a:cubicBezTo>
                  <a:pt x="11413412" y="3900484"/>
                  <a:pt x="11406428" y="3920484"/>
                  <a:pt x="11406428" y="3960802"/>
                </a:cubicBezTo>
                <a:cubicBezTo>
                  <a:pt x="11406428" y="3986834"/>
                  <a:pt x="11405476" y="4011913"/>
                  <a:pt x="11409285" y="4036993"/>
                </a:cubicBezTo>
                <a:cubicBezTo>
                  <a:pt x="11414682" y="4076358"/>
                  <a:pt x="11435632" y="4326837"/>
                  <a:pt x="11407698" y="4354774"/>
                </a:cubicBezTo>
                <a:cubicBezTo>
                  <a:pt x="11458805" y="4374774"/>
                  <a:pt x="11513722" y="4346202"/>
                  <a:pt x="11563242" y="4344297"/>
                </a:cubicBezTo>
                <a:cubicBezTo>
                  <a:pt x="11608636" y="4342393"/>
                  <a:pt x="11658791" y="4338266"/>
                  <a:pt x="11702915" y="4347154"/>
                </a:cubicBezTo>
                <a:cubicBezTo>
                  <a:pt x="11723231" y="4351281"/>
                  <a:pt x="11764815" y="4365250"/>
                  <a:pt x="11795924" y="4361440"/>
                </a:cubicBezTo>
                <a:cubicBezTo>
                  <a:pt x="11795924" y="4361440"/>
                  <a:pt x="11795924" y="4361440"/>
                  <a:pt x="11795924" y="6050980"/>
                </a:cubicBezTo>
                <a:cubicBezTo>
                  <a:pt x="11784496" y="6049392"/>
                  <a:pt x="11772751" y="6049392"/>
                  <a:pt x="11760688" y="6051297"/>
                </a:cubicBezTo>
                <a:cubicBezTo>
                  <a:pt x="11723231" y="6057646"/>
                  <a:pt x="11705772" y="6085583"/>
                  <a:pt x="11664822" y="6078599"/>
                </a:cubicBezTo>
                <a:cubicBezTo>
                  <a:pt x="11647046" y="6075424"/>
                  <a:pt x="11627365" y="6064631"/>
                  <a:pt x="11601017" y="6064948"/>
                </a:cubicBezTo>
                <a:cubicBezTo>
                  <a:pt x="11578797" y="6065265"/>
                  <a:pt x="11556576" y="6064948"/>
                  <a:pt x="11534038" y="6064948"/>
                </a:cubicBezTo>
                <a:cubicBezTo>
                  <a:pt x="11534038" y="6064948"/>
                  <a:pt x="11534038" y="6064948"/>
                  <a:pt x="11437220" y="6064948"/>
                </a:cubicBezTo>
                <a:cubicBezTo>
                  <a:pt x="11332465" y="6064948"/>
                  <a:pt x="11227076" y="6068123"/>
                  <a:pt x="11122004" y="6064948"/>
                </a:cubicBezTo>
                <a:cubicBezTo>
                  <a:pt x="11073119" y="6063678"/>
                  <a:pt x="11031217" y="6049710"/>
                  <a:pt x="10981697" y="6047805"/>
                </a:cubicBezTo>
                <a:cubicBezTo>
                  <a:pt x="10937573" y="6045900"/>
                  <a:pt x="10893449" y="6047805"/>
                  <a:pt x="10849325" y="6047805"/>
                </a:cubicBezTo>
                <a:cubicBezTo>
                  <a:pt x="10819804" y="6047805"/>
                  <a:pt x="10776632" y="6055107"/>
                  <a:pt x="10748380" y="6048122"/>
                </a:cubicBezTo>
                <a:cubicBezTo>
                  <a:pt x="10724255" y="6042091"/>
                  <a:pt x="10715684" y="6030662"/>
                  <a:pt x="10686797" y="6026217"/>
                </a:cubicBezTo>
                <a:cubicBezTo>
                  <a:pt x="10635055" y="6017646"/>
                  <a:pt x="10618231" y="6047805"/>
                  <a:pt x="10573790" y="6052249"/>
                </a:cubicBezTo>
                <a:cubicBezTo>
                  <a:pt x="10469035" y="6063043"/>
                  <a:pt x="10365868" y="6064948"/>
                  <a:pt x="10258257" y="6064948"/>
                </a:cubicBezTo>
                <a:cubicBezTo>
                  <a:pt x="10160169" y="6064948"/>
                  <a:pt x="10068747" y="6051932"/>
                  <a:pt x="9968754" y="6051932"/>
                </a:cubicBezTo>
                <a:cubicBezTo>
                  <a:pt x="9968754" y="6051932"/>
                  <a:pt x="9968754" y="6051932"/>
                  <a:pt x="9669410" y="6051932"/>
                </a:cubicBezTo>
                <a:cubicBezTo>
                  <a:pt x="9547832" y="6051932"/>
                  <a:pt x="9425936" y="6051932"/>
                  <a:pt x="9304357" y="6051932"/>
                </a:cubicBezTo>
                <a:cubicBezTo>
                  <a:pt x="9255472" y="6052249"/>
                  <a:pt x="9011680" y="6066853"/>
                  <a:pt x="9001205" y="6024948"/>
                </a:cubicBezTo>
                <a:cubicBezTo>
                  <a:pt x="8809790" y="6040186"/>
                  <a:pt x="8611391" y="6025900"/>
                  <a:pt x="8419342" y="6025900"/>
                </a:cubicBezTo>
                <a:cubicBezTo>
                  <a:pt x="8419342" y="6025900"/>
                  <a:pt x="8419342" y="6025900"/>
                  <a:pt x="7809545" y="6025900"/>
                </a:cubicBezTo>
                <a:cubicBezTo>
                  <a:pt x="7593687" y="6025900"/>
                  <a:pt x="7377830" y="6027170"/>
                  <a:pt x="7161655" y="6025900"/>
                </a:cubicBezTo>
                <a:cubicBezTo>
                  <a:pt x="7088961" y="6025583"/>
                  <a:pt x="7031823" y="6047487"/>
                  <a:pt x="6957542" y="6047805"/>
                </a:cubicBezTo>
                <a:cubicBezTo>
                  <a:pt x="6908340" y="6047805"/>
                  <a:pt x="6858819" y="6047805"/>
                  <a:pt x="6809299" y="6047805"/>
                </a:cubicBezTo>
                <a:cubicBezTo>
                  <a:pt x="6809299" y="6047805"/>
                  <a:pt x="6809299" y="6047805"/>
                  <a:pt x="6483608" y="6047805"/>
                </a:cubicBezTo>
                <a:cubicBezTo>
                  <a:pt x="6269020" y="6047805"/>
                  <a:pt x="6048719" y="6055424"/>
                  <a:pt x="5838575" y="6047805"/>
                </a:cubicBezTo>
                <a:cubicBezTo>
                  <a:pt x="5776675" y="6045265"/>
                  <a:pt x="5736043" y="6025900"/>
                  <a:pt x="5672555" y="6025900"/>
                </a:cubicBezTo>
                <a:cubicBezTo>
                  <a:pt x="5616369" y="6025900"/>
                  <a:pt x="5559866" y="6025900"/>
                  <a:pt x="5503679" y="6025900"/>
                </a:cubicBezTo>
                <a:cubicBezTo>
                  <a:pt x="5452254" y="6025900"/>
                  <a:pt x="5401147" y="6026217"/>
                  <a:pt x="5349722" y="6025900"/>
                </a:cubicBezTo>
                <a:cubicBezTo>
                  <a:pt x="5285599" y="6025900"/>
                  <a:pt x="5237031" y="6048122"/>
                  <a:pt x="5172591" y="6047805"/>
                </a:cubicBezTo>
                <a:cubicBezTo>
                  <a:pt x="5068155" y="6047170"/>
                  <a:pt x="4949433" y="6037646"/>
                  <a:pt x="4846266" y="6051297"/>
                </a:cubicBezTo>
                <a:cubicBezTo>
                  <a:pt x="4809126" y="6056376"/>
                  <a:pt x="4782461" y="6064948"/>
                  <a:pt x="4740876" y="6064948"/>
                </a:cubicBezTo>
                <a:cubicBezTo>
                  <a:pt x="4699927" y="6064948"/>
                  <a:pt x="4658660" y="6064948"/>
                  <a:pt x="4617393" y="6064948"/>
                </a:cubicBezTo>
                <a:cubicBezTo>
                  <a:pt x="4579618" y="6064948"/>
                  <a:pt x="4533908" y="6057646"/>
                  <a:pt x="4496767" y="6064313"/>
                </a:cubicBezTo>
                <a:cubicBezTo>
                  <a:pt x="4453913" y="6071297"/>
                  <a:pt x="4427883" y="6082726"/>
                  <a:pt x="4380902" y="6082408"/>
                </a:cubicBezTo>
                <a:cubicBezTo>
                  <a:pt x="4292655" y="6082091"/>
                  <a:pt x="4204090" y="6082408"/>
                  <a:pt x="4115525" y="6082408"/>
                </a:cubicBezTo>
                <a:cubicBezTo>
                  <a:pt x="4026007" y="6082408"/>
                  <a:pt x="3946330" y="6064948"/>
                  <a:pt x="3855543" y="6064948"/>
                </a:cubicBezTo>
                <a:cubicBezTo>
                  <a:pt x="3800944" y="6064948"/>
                  <a:pt x="3746028" y="6065900"/>
                  <a:pt x="3691429" y="6064948"/>
                </a:cubicBezTo>
                <a:cubicBezTo>
                  <a:pt x="3647940" y="6064313"/>
                  <a:pt x="3607625" y="6053202"/>
                  <a:pt x="3564453" y="6051615"/>
                </a:cubicBezTo>
                <a:cubicBezTo>
                  <a:pt x="3526044" y="6050345"/>
                  <a:pt x="3487951" y="6049075"/>
                  <a:pt x="3449541" y="6047487"/>
                </a:cubicBezTo>
                <a:cubicBezTo>
                  <a:pt x="3428273" y="6046853"/>
                  <a:pt x="3402560" y="6052249"/>
                  <a:pt x="3381927" y="6048757"/>
                </a:cubicBezTo>
                <a:cubicBezTo>
                  <a:pt x="3357802" y="6044630"/>
                  <a:pt x="3339073" y="6028757"/>
                  <a:pt x="3314630" y="6024948"/>
                </a:cubicBezTo>
                <a:cubicBezTo>
                  <a:pt x="3251460" y="6014471"/>
                  <a:pt x="3172736" y="6025900"/>
                  <a:pt x="3108296" y="6025900"/>
                </a:cubicBezTo>
                <a:cubicBezTo>
                  <a:pt x="3067029" y="6025900"/>
                  <a:pt x="3013700" y="6017011"/>
                  <a:pt x="2973702" y="6025583"/>
                </a:cubicBezTo>
                <a:cubicBezTo>
                  <a:pt x="2953704" y="6029710"/>
                  <a:pt x="2952752" y="6044313"/>
                  <a:pt x="2933705" y="6048757"/>
                </a:cubicBezTo>
                <a:cubicBezTo>
                  <a:pt x="2919103" y="6052249"/>
                  <a:pt x="2897517" y="6047805"/>
                  <a:pt x="2881963" y="6047805"/>
                </a:cubicBezTo>
                <a:cubicBezTo>
                  <a:pt x="2855933" y="6047487"/>
                  <a:pt x="2829903" y="6047805"/>
                  <a:pt x="2803873" y="6047805"/>
                </a:cubicBezTo>
                <a:cubicBezTo>
                  <a:pt x="2734672" y="6047487"/>
                  <a:pt x="2682295" y="6025583"/>
                  <a:pt x="2612776" y="6025900"/>
                </a:cubicBezTo>
                <a:cubicBezTo>
                  <a:pt x="2509926" y="6026535"/>
                  <a:pt x="2382951" y="6006217"/>
                  <a:pt x="2282324" y="6024948"/>
                </a:cubicBezTo>
                <a:cubicBezTo>
                  <a:pt x="2232803" y="6034154"/>
                  <a:pt x="2206456" y="6048122"/>
                  <a:pt x="2154079" y="6047805"/>
                </a:cubicBezTo>
                <a:cubicBezTo>
                  <a:pt x="2120430" y="6047487"/>
                  <a:pt x="2086782" y="6047805"/>
                  <a:pt x="2053134" y="6047805"/>
                </a:cubicBezTo>
                <a:cubicBezTo>
                  <a:pt x="1932190" y="6047805"/>
                  <a:pt x="1810294" y="6042726"/>
                  <a:pt x="1689668" y="6048757"/>
                </a:cubicBezTo>
                <a:cubicBezTo>
                  <a:pt x="1598881" y="6053202"/>
                  <a:pt x="1511268" y="6064948"/>
                  <a:pt x="1420163" y="6064948"/>
                </a:cubicBezTo>
                <a:cubicBezTo>
                  <a:pt x="1332233" y="6064948"/>
                  <a:pt x="1244620" y="6064948"/>
                  <a:pt x="1157008" y="6064948"/>
                </a:cubicBezTo>
                <a:cubicBezTo>
                  <a:pt x="1058919" y="6064948"/>
                  <a:pt x="960831" y="6065900"/>
                  <a:pt x="862743" y="6064948"/>
                </a:cubicBezTo>
                <a:cubicBezTo>
                  <a:pt x="810683" y="6064631"/>
                  <a:pt x="772908" y="6082726"/>
                  <a:pt x="720214" y="6082408"/>
                </a:cubicBezTo>
                <a:cubicBezTo>
                  <a:pt x="689740" y="6082091"/>
                  <a:pt x="658948" y="6082091"/>
                  <a:pt x="628474" y="6082408"/>
                </a:cubicBezTo>
                <a:cubicBezTo>
                  <a:pt x="593556" y="6082726"/>
                  <a:pt x="573875" y="6075107"/>
                  <a:pt x="542131" y="6068758"/>
                </a:cubicBezTo>
                <a:cubicBezTo>
                  <a:pt x="500229" y="6060503"/>
                  <a:pt x="453566" y="6064948"/>
                  <a:pt x="409760" y="6064948"/>
                </a:cubicBezTo>
                <a:cubicBezTo>
                  <a:pt x="351351" y="6064948"/>
                  <a:pt x="292943" y="6064948"/>
                  <a:pt x="234534" y="6064948"/>
                </a:cubicBezTo>
                <a:cubicBezTo>
                  <a:pt x="182157" y="6065265"/>
                  <a:pt x="91053" y="6063678"/>
                  <a:pt x="91053" y="6063678"/>
                </a:cubicBezTo>
                <a:cubicBezTo>
                  <a:pt x="91053" y="6063678"/>
                  <a:pt x="8519" y="6088440"/>
                  <a:pt x="5344" y="6088123"/>
                </a:cubicBezTo>
                <a:cubicBezTo>
                  <a:pt x="3122" y="6076059"/>
                  <a:pt x="2170" y="6021138"/>
                  <a:pt x="16455" y="5990662"/>
                </a:cubicBezTo>
                <a:cubicBezTo>
                  <a:pt x="37406" y="5945899"/>
                  <a:pt x="69467" y="5896058"/>
                  <a:pt x="61848" y="5839549"/>
                </a:cubicBezTo>
                <a:cubicBezTo>
                  <a:pt x="54230" y="5778914"/>
                  <a:pt x="47246" y="5725897"/>
                  <a:pt x="46929" y="5663992"/>
                </a:cubicBezTo>
                <a:cubicBezTo>
                  <a:pt x="46929" y="5621452"/>
                  <a:pt x="53595" y="5577642"/>
                  <a:pt x="47881" y="5535419"/>
                </a:cubicBezTo>
                <a:cubicBezTo>
                  <a:pt x="44072" y="5506530"/>
                  <a:pt x="36136" y="5488752"/>
                  <a:pt x="35183" y="5459228"/>
                </a:cubicBezTo>
                <a:cubicBezTo>
                  <a:pt x="34231" y="5433196"/>
                  <a:pt x="30739" y="5415101"/>
                  <a:pt x="27565" y="5391291"/>
                </a:cubicBezTo>
                <a:cubicBezTo>
                  <a:pt x="22169" y="5348751"/>
                  <a:pt x="32327" y="5302084"/>
                  <a:pt x="28200" y="5259544"/>
                </a:cubicBezTo>
                <a:cubicBezTo>
                  <a:pt x="23121" y="5202083"/>
                  <a:pt x="7249" y="5145574"/>
                  <a:pt x="6614" y="5088431"/>
                </a:cubicBezTo>
                <a:cubicBezTo>
                  <a:pt x="5979" y="5038907"/>
                  <a:pt x="6614" y="4989383"/>
                  <a:pt x="6614" y="4939541"/>
                </a:cubicBezTo>
                <a:cubicBezTo>
                  <a:pt x="6614" y="4889064"/>
                  <a:pt x="18677" y="4854143"/>
                  <a:pt x="18359" y="4802714"/>
                </a:cubicBezTo>
                <a:cubicBezTo>
                  <a:pt x="18359" y="4750650"/>
                  <a:pt x="15820" y="4695729"/>
                  <a:pt x="27882" y="4646840"/>
                </a:cubicBezTo>
                <a:cubicBezTo>
                  <a:pt x="38675" y="4603665"/>
                  <a:pt x="36136" y="4554140"/>
                  <a:pt x="35183" y="4508108"/>
                </a:cubicBezTo>
                <a:cubicBezTo>
                  <a:pt x="34231" y="4465251"/>
                  <a:pt x="29470" y="4431917"/>
                  <a:pt x="33596" y="4389060"/>
                </a:cubicBezTo>
                <a:cubicBezTo>
                  <a:pt x="37723" y="4346520"/>
                  <a:pt x="35183" y="4302075"/>
                  <a:pt x="35183" y="4259217"/>
                </a:cubicBezTo>
                <a:cubicBezTo>
                  <a:pt x="35183" y="4183026"/>
                  <a:pt x="27882" y="4110009"/>
                  <a:pt x="27882" y="4034136"/>
                </a:cubicBezTo>
                <a:cubicBezTo>
                  <a:pt x="28200" y="3985564"/>
                  <a:pt x="20899" y="3941754"/>
                  <a:pt x="18994" y="3893499"/>
                </a:cubicBezTo>
                <a:cubicBezTo>
                  <a:pt x="17407" y="3850959"/>
                  <a:pt x="19947" y="3808737"/>
                  <a:pt x="20899" y="3766514"/>
                </a:cubicBezTo>
                <a:cubicBezTo>
                  <a:pt x="23121" y="3666513"/>
                  <a:pt x="18359" y="3566195"/>
                  <a:pt x="18359" y="3466511"/>
                </a:cubicBezTo>
                <a:cubicBezTo>
                  <a:pt x="18677" y="3413495"/>
                  <a:pt x="16137" y="3361114"/>
                  <a:pt x="25978" y="3310002"/>
                </a:cubicBezTo>
                <a:cubicBezTo>
                  <a:pt x="36453" y="3255398"/>
                  <a:pt x="49468" y="3212858"/>
                  <a:pt x="49468" y="3154128"/>
                </a:cubicBezTo>
                <a:cubicBezTo>
                  <a:pt x="49151" y="3097937"/>
                  <a:pt x="56769" y="3050635"/>
                  <a:pt x="48516" y="2997618"/>
                </a:cubicBezTo>
                <a:cubicBezTo>
                  <a:pt x="45342" y="2976031"/>
                  <a:pt x="39628" y="2959523"/>
                  <a:pt x="34866" y="2939523"/>
                </a:cubicBezTo>
                <a:cubicBezTo>
                  <a:pt x="30422" y="2922062"/>
                  <a:pt x="30104" y="2902379"/>
                  <a:pt x="26295" y="2883332"/>
                </a:cubicBezTo>
                <a:cubicBezTo>
                  <a:pt x="16455" y="2837299"/>
                  <a:pt x="20899" y="2785553"/>
                  <a:pt x="20899" y="2736981"/>
                </a:cubicBezTo>
                <a:cubicBezTo>
                  <a:pt x="20899" y="2684282"/>
                  <a:pt x="18042" y="2628726"/>
                  <a:pt x="27882" y="2578249"/>
                </a:cubicBezTo>
                <a:cubicBezTo>
                  <a:pt x="45342" y="2488090"/>
                  <a:pt x="27882" y="2396343"/>
                  <a:pt x="27882" y="2305548"/>
                </a:cubicBezTo>
                <a:cubicBezTo>
                  <a:pt x="27882" y="2260151"/>
                  <a:pt x="25660" y="2222691"/>
                  <a:pt x="15820" y="2180785"/>
                </a:cubicBezTo>
                <a:cubicBezTo>
                  <a:pt x="14233" y="2173801"/>
                  <a:pt x="8202" y="2170944"/>
                  <a:pt x="6297" y="2159198"/>
                </a:cubicBezTo>
                <a:cubicBezTo>
                  <a:pt x="5027" y="2151261"/>
                  <a:pt x="6614" y="2138245"/>
                  <a:pt x="6614" y="2129674"/>
                </a:cubicBezTo>
                <a:cubicBezTo>
                  <a:pt x="6614" y="2106817"/>
                  <a:pt x="6297" y="2083959"/>
                  <a:pt x="6614" y="2061102"/>
                </a:cubicBezTo>
                <a:cubicBezTo>
                  <a:pt x="6932" y="2009355"/>
                  <a:pt x="-7036" y="1968720"/>
                  <a:pt x="4709" y="1915069"/>
                </a:cubicBezTo>
                <a:cubicBezTo>
                  <a:pt x="10106" y="1890307"/>
                  <a:pt x="18359" y="1872846"/>
                  <a:pt x="18359" y="1846814"/>
                </a:cubicBezTo>
                <a:cubicBezTo>
                  <a:pt x="18359" y="1820782"/>
                  <a:pt x="9154" y="1803004"/>
                  <a:pt x="6297" y="1778242"/>
                </a:cubicBezTo>
                <a:cubicBezTo>
                  <a:pt x="1218" y="1735702"/>
                  <a:pt x="6614" y="1685225"/>
                  <a:pt x="6614" y="1642050"/>
                </a:cubicBezTo>
                <a:cubicBezTo>
                  <a:pt x="6614" y="1624907"/>
                  <a:pt x="3122" y="1599828"/>
                  <a:pt x="5979" y="1583320"/>
                </a:cubicBezTo>
                <a:cubicBezTo>
                  <a:pt x="10423" y="1559192"/>
                  <a:pt x="18677" y="1552843"/>
                  <a:pt x="18359" y="1524906"/>
                </a:cubicBezTo>
                <a:cubicBezTo>
                  <a:pt x="17407" y="1438557"/>
                  <a:pt x="21216" y="1353794"/>
                  <a:pt x="28200" y="1271571"/>
                </a:cubicBezTo>
                <a:cubicBezTo>
                  <a:pt x="30104" y="1247444"/>
                  <a:pt x="33279" y="1225856"/>
                  <a:pt x="35183" y="1203316"/>
                </a:cubicBezTo>
                <a:cubicBezTo>
                  <a:pt x="37088" y="1182046"/>
                  <a:pt x="31057" y="1156967"/>
                  <a:pt x="34549" y="1136331"/>
                </a:cubicBezTo>
                <a:cubicBezTo>
                  <a:pt x="38040" y="1116649"/>
                  <a:pt x="48198" y="1112204"/>
                  <a:pt x="48833" y="1085855"/>
                </a:cubicBezTo>
                <a:cubicBezTo>
                  <a:pt x="49468" y="1063950"/>
                  <a:pt x="49468" y="1041727"/>
                  <a:pt x="49468" y="1019822"/>
                </a:cubicBezTo>
                <a:cubicBezTo>
                  <a:pt x="49468" y="976647"/>
                  <a:pt x="49468" y="933790"/>
                  <a:pt x="49468" y="890615"/>
                </a:cubicBezTo>
                <a:cubicBezTo>
                  <a:pt x="49468" y="872837"/>
                  <a:pt x="51690" y="851567"/>
                  <a:pt x="48833" y="834424"/>
                </a:cubicBezTo>
                <a:cubicBezTo>
                  <a:pt x="45342" y="815376"/>
                  <a:pt x="37723" y="802360"/>
                  <a:pt x="34866" y="783630"/>
                </a:cubicBezTo>
                <a:cubicBezTo>
                  <a:pt x="31057" y="759820"/>
                  <a:pt x="35501" y="729979"/>
                  <a:pt x="35183" y="705216"/>
                </a:cubicBezTo>
                <a:cubicBezTo>
                  <a:pt x="34866" y="676327"/>
                  <a:pt x="40897" y="678549"/>
                  <a:pt x="47564" y="656644"/>
                </a:cubicBezTo>
                <a:cubicBezTo>
                  <a:pt x="58357" y="620454"/>
                  <a:pt x="57722" y="580136"/>
                  <a:pt x="65023" y="543945"/>
                </a:cubicBezTo>
                <a:cubicBezTo>
                  <a:pt x="73911" y="499818"/>
                  <a:pt x="86291" y="471881"/>
                  <a:pt x="85021" y="422674"/>
                </a:cubicBezTo>
                <a:cubicBezTo>
                  <a:pt x="83751" y="380451"/>
                  <a:pt x="78990" y="339499"/>
                  <a:pt x="78038" y="295371"/>
                </a:cubicBezTo>
                <a:cubicBezTo>
                  <a:pt x="77085" y="262990"/>
                  <a:pt x="73276" y="227752"/>
                  <a:pt x="62166" y="200132"/>
                </a:cubicBezTo>
                <a:cubicBezTo>
                  <a:pt x="56452" y="186164"/>
                  <a:pt x="50738" y="183624"/>
                  <a:pt x="47564" y="166481"/>
                </a:cubicBezTo>
                <a:cubicBezTo>
                  <a:pt x="44389" y="150291"/>
                  <a:pt x="46294" y="127433"/>
                  <a:pt x="46929" y="110608"/>
                </a:cubicBezTo>
                <a:cubicBezTo>
                  <a:pt x="47564" y="87115"/>
                  <a:pt x="49151" y="69020"/>
                  <a:pt x="54865" y="49337"/>
                </a:cubicBezTo>
                <a:cubicBezTo>
                  <a:pt x="56134" y="44258"/>
                  <a:pt x="57404" y="40131"/>
                  <a:pt x="58674" y="36004"/>
                </a:cubicBezTo>
                <a:cubicBezTo>
                  <a:pt x="112638" y="36004"/>
                  <a:pt x="166285" y="35369"/>
                  <a:pt x="219615" y="32194"/>
                </a:cubicBezTo>
                <a:cubicBezTo>
                  <a:pt x="260564" y="29972"/>
                  <a:pt x="284689" y="20131"/>
                  <a:pt x="322465" y="14734"/>
                </a:cubicBezTo>
                <a:cubicBezTo>
                  <a:pt x="342146" y="11877"/>
                  <a:pt x="368811" y="15051"/>
                  <a:pt x="388809" y="15051"/>
                </a:cubicBezTo>
                <a:cubicBezTo>
                  <a:pt x="456106" y="15051"/>
                  <a:pt x="506578" y="4575"/>
                  <a:pt x="571335" y="4575"/>
                </a:cubicBezTo>
                <a:cubicBezTo>
                  <a:pt x="624665" y="4575"/>
                  <a:pt x="677994" y="4575"/>
                  <a:pt x="731324" y="4575"/>
                </a:cubicBezTo>
                <a:cubicBezTo>
                  <a:pt x="853538" y="4575"/>
                  <a:pt x="976386" y="1718"/>
                  <a:pt x="1098282" y="4575"/>
                </a:cubicBezTo>
                <a:cubicBezTo>
                  <a:pt x="1129708" y="5210"/>
                  <a:pt x="1152246" y="12194"/>
                  <a:pt x="1181133" y="15369"/>
                </a:cubicBezTo>
                <a:cubicBezTo>
                  <a:pt x="1194465" y="16639"/>
                  <a:pt x="1210337" y="11877"/>
                  <a:pt x="1223352" y="14099"/>
                </a:cubicBezTo>
                <a:cubicBezTo>
                  <a:pt x="1237954" y="16956"/>
                  <a:pt x="1241129" y="31242"/>
                  <a:pt x="1252874" y="33464"/>
                </a:cubicBezTo>
                <a:cubicBezTo>
                  <a:pt x="1296997" y="41401"/>
                  <a:pt x="1366199" y="35369"/>
                  <a:pt x="1412862" y="36004"/>
                </a:cubicBezTo>
                <a:cubicBezTo>
                  <a:pt x="1889336" y="39813"/>
                  <a:pt x="2366127" y="30924"/>
                  <a:pt x="2841966" y="32512"/>
                </a:cubicBezTo>
                <a:cubicBezTo>
                  <a:pt x="2901644" y="32512"/>
                  <a:pt x="2936245" y="14734"/>
                  <a:pt x="2995606" y="15051"/>
                </a:cubicBezTo>
                <a:cubicBezTo>
                  <a:pt x="3047348" y="15369"/>
                  <a:pt x="3098773" y="15051"/>
                  <a:pt x="3150515" y="15051"/>
                </a:cubicBezTo>
                <a:cubicBezTo>
                  <a:pt x="3150515" y="15051"/>
                  <a:pt x="3150515" y="15051"/>
                  <a:pt x="3519377" y="15051"/>
                </a:cubicBezTo>
                <a:cubicBezTo>
                  <a:pt x="3677461" y="15051"/>
                  <a:pt x="3841973" y="-3877"/>
                  <a:pt x="4003003" y="721"/>
                </a:cubicBezTo>
                <a:close/>
              </a:path>
            </a:pathLst>
          </a:custGeom>
          <a:noFill/>
          <a:ln>
            <a:noFill/>
          </a:ln>
        </p:spPr>
      </p:pic>
      <p:pic>
        <p:nvPicPr>
          <p:cNvPr id="16" name="Afbeelding 15">
            <a:hlinkClick r:id="rId2"/>
            <a:extLst>
              <a:ext uri="{FF2B5EF4-FFF2-40B4-BE49-F238E27FC236}">
                <a16:creationId xmlns:a16="http://schemas.microsoft.com/office/drawing/2014/main" id="{9E3DC07A-B0BA-AD2F-5C09-10E1A14C52CA}"/>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a:ext>
            </a:extLst>
          </a:blip>
          <a:stretch>
            <a:fillRect/>
          </a:stretch>
        </p:blipFill>
        <p:spPr>
          <a:xfrm>
            <a:off x="5571978" y="5542669"/>
            <a:ext cx="1048043" cy="1048043"/>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8864155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1DC9D9-2B0A-9C6C-6580-654427DB75B2}"/>
            </a:ext>
          </a:extLst>
        </p:cNvPr>
        <p:cNvGrpSpPr/>
        <p:nvPr/>
      </p:nvGrpSpPr>
      <p:grpSpPr>
        <a:xfrm>
          <a:off x="0" y="0"/>
          <a:ext cx="0" cy="0"/>
          <a:chOff x="0" y="0"/>
          <a:chExt cx="0" cy="0"/>
        </a:xfrm>
      </p:grpSpPr>
      <p:pic>
        <p:nvPicPr>
          <p:cNvPr id="6" name="Afbeelding 5">
            <a:hlinkClick r:id="rId2"/>
            <a:extLst>
              <a:ext uri="{FF2B5EF4-FFF2-40B4-BE49-F238E27FC236}">
                <a16:creationId xmlns:a16="http://schemas.microsoft.com/office/drawing/2014/main" id="{26323925-2977-EE0E-D9CF-131E16B2E858}"/>
              </a:ext>
            </a:extLst>
          </p:cNvPr>
          <p:cNvPicPr>
            <a:picLocks noGrp="1" noRot="1" noChangeAspect="1" noMove="1" noResize="1" noEditPoints="1" noAdjustHandles="1" noChangeArrowheads="1" noChangeShapeType="1" noCrop="1"/>
          </p:cNvPicPr>
          <p:nvPr/>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157182685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BEB27F-BDE3-B079-4410-22ED968F8923}"/>
            </a:ext>
          </a:extLst>
        </p:cNvPr>
        <p:cNvGrpSpPr/>
        <p:nvPr/>
      </p:nvGrpSpPr>
      <p:grpSpPr>
        <a:xfrm>
          <a:off x="0" y="0"/>
          <a:ext cx="0" cy="0"/>
          <a:chOff x="0" y="0"/>
          <a:chExt cx="0" cy="0"/>
        </a:xfrm>
      </p:grpSpPr>
      <p:pic>
        <p:nvPicPr>
          <p:cNvPr id="10" name="Tijdelijke aanduiding voor afbeelding 9">
            <a:hlinkClick r:id="rId2"/>
            <a:extLst>
              <a:ext uri="{FF2B5EF4-FFF2-40B4-BE49-F238E27FC236}">
                <a16:creationId xmlns:a16="http://schemas.microsoft.com/office/drawing/2014/main" id="{517A71C8-7A9A-E2E7-4762-93A57849EF38}"/>
              </a:ext>
            </a:extLst>
          </p:cNvPr>
          <p:cNvPicPr>
            <a:picLocks noGrp="1" noRot="1" noChangeAspect="1" noMove="1" noResize="1" noEditPoints="1" noAdjustHandles="1" noChangeArrowheads="1" noChangeShapeType="1" noCrop="1"/>
          </p:cNvPicPr>
          <p:nvPr>
            <p:ph type="pic" idx="4294967295"/>
          </p:nvPr>
        </p:nvPicPr>
        <p:blipFill>
          <a:blip r:embed="rId3" cstate="screen">
            <a:extLst>
              <a:ext uri="{28A0092B-C50C-407E-A947-70E740481C1C}">
                <a14:useLocalDpi xmlns:a14="http://schemas.microsoft.com/office/drawing/2010/main"/>
              </a:ext>
            </a:extLst>
          </a:blip>
          <a:srcRect/>
          <a:stretch/>
        </p:blipFill>
        <p:spPr>
          <a:xfrm>
            <a:off x="7248048" y="1078556"/>
            <a:ext cx="4635500" cy="2486025"/>
          </a:xfrm>
          <a:custGeom>
            <a:avLst/>
            <a:gdLst>
              <a:gd name="connsiteX0" fmla="*/ 0 w 4635500"/>
              <a:gd name="connsiteY0" fmla="*/ 0 h 2486025"/>
              <a:gd name="connsiteX1" fmla="*/ 615859 w 4635500"/>
              <a:gd name="connsiteY1" fmla="*/ 0 h 2486025"/>
              <a:gd name="connsiteX2" fmla="*/ 1231719 w 4635500"/>
              <a:gd name="connsiteY2" fmla="*/ 0 h 2486025"/>
              <a:gd name="connsiteX3" fmla="*/ 1986643 w 4635500"/>
              <a:gd name="connsiteY3" fmla="*/ 0 h 2486025"/>
              <a:gd name="connsiteX4" fmla="*/ 2556147 w 4635500"/>
              <a:gd name="connsiteY4" fmla="*/ 0 h 2486025"/>
              <a:gd name="connsiteX5" fmla="*/ 3264716 w 4635500"/>
              <a:gd name="connsiteY5" fmla="*/ 0 h 2486025"/>
              <a:gd name="connsiteX6" fmla="*/ 4019641 w 4635500"/>
              <a:gd name="connsiteY6" fmla="*/ 0 h 2486025"/>
              <a:gd name="connsiteX7" fmla="*/ 4635500 w 4635500"/>
              <a:gd name="connsiteY7" fmla="*/ 0 h 2486025"/>
              <a:gd name="connsiteX8" fmla="*/ 4635500 w 4635500"/>
              <a:gd name="connsiteY8" fmla="*/ 671227 h 2486025"/>
              <a:gd name="connsiteX9" fmla="*/ 4635500 w 4635500"/>
              <a:gd name="connsiteY9" fmla="*/ 1267873 h 2486025"/>
              <a:gd name="connsiteX10" fmla="*/ 4635500 w 4635500"/>
              <a:gd name="connsiteY10" fmla="*/ 1864519 h 2486025"/>
              <a:gd name="connsiteX11" fmla="*/ 4635500 w 4635500"/>
              <a:gd name="connsiteY11" fmla="*/ 2486025 h 2486025"/>
              <a:gd name="connsiteX12" fmla="*/ 4019641 w 4635500"/>
              <a:gd name="connsiteY12" fmla="*/ 2486025 h 2486025"/>
              <a:gd name="connsiteX13" fmla="*/ 3450136 w 4635500"/>
              <a:gd name="connsiteY13" fmla="*/ 2486025 h 2486025"/>
              <a:gd name="connsiteX14" fmla="*/ 2787922 w 4635500"/>
              <a:gd name="connsiteY14" fmla="*/ 2486025 h 2486025"/>
              <a:gd name="connsiteX15" fmla="*/ 2264773 w 4635500"/>
              <a:gd name="connsiteY15" fmla="*/ 2486025 h 2486025"/>
              <a:gd name="connsiteX16" fmla="*/ 1648914 w 4635500"/>
              <a:gd name="connsiteY16" fmla="*/ 2486025 h 2486025"/>
              <a:gd name="connsiteX17" fmla="*/ 940344 w 4635500"/>
              <a:gd name="connsiteY17" fmla="*/ 2486025 h 2486025"/>
              <a:gd name="connsiteX18" fmla="*/ 0 w 4635500"/>
              <a:gd name="connsiteY18" fmla="*/ 2486025 h 2486025"/>
              <a:gd name="connsiteX19" fmla="*/ 0 w 4635500"/>
              <a:gd name="connsiteY19" fmla="*/ 1939100 h 2486025"/>
              <a:gd name="connsiteX20" fmla="*/ 0 w 4635500"/>
              <a:gd name="connsiteY20" fmla="*/ 1267873 h 2486025"/>
              <a:gd name="connsiteX21" fmla="*/ 0 w 4635500"/>
              <a:gd name="connsiteY21" fmla="*/ 621506 h 2486025"/>
              <a:gd name="connsiteX22" fmla="*/ 0 w 4635500"/>
              <a:gd name="connsiteY22" fmla="*/ 0 h 248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635500" h="2486025" fill="none" extrusionOk="0">
                <a:moveTo>
                  <a:pt x="0" y="0"/>
                </a:moveTo>
                <a:cubicBezTo>
                  <a:pt x="294512" y="21860"/>
                  <a:pt x="448167" y="-8772"/>
                  <a:pt x="615859" y="0"/>
                </a:cubicBezTo>
                <a:cubicBezTo>
                  <a:pt x="783551" y="8772"/>
                  <a:pt x="1013931" y="502"/>
                  <a:pt x="1231719" y="0"/>
                </a:cubicBezTo>
                <a:cubicBezTo>
                  <a:pt x="1449507" y="-502"/>
                  <a:pt x="1731163" y="-26880"/>
                  <a:pt x="1986643" y="0"/>
                </a:cubicBezTo>
                <a:cubicBezTo>
                  <a:pt x="2242123" y="26880"/>
                  <a:pt x="2375109" y="19003"/>
                  <a:pt x="2556147" y="0"/>
                </a:cubicBezTo>
                <a:cubicBezTo>
                  <a:pt x="2737185" y="-19003"/>
                  <a:pt x="3031176" y="-22751"/>
                  <a:pt x="3264716" y="0"/>
                </a:cubicBezTo>
                <a:cubicBezTo>
                  <a:pt x="3498256" y="22751"/>
                  <a:pt x="3719756" y="34950"/>
                  <a:pt x="4019641" y="0"/>
                </a:cubicBezTo>
                <a:cubicBezTo>
                  <a:pt x="4319527" y="-34950"/>
                  <a:pt x="4384421" y="-14033"/>
                  <a:pt x="4635500" y="0"/>
                </a:cubicBezTo>
                <a:cubicBezTo>
                  <a:pt x="4655660" y="322245"/>
                  <a:pt x="4603350" y="527577"/>
                  <a:pt x="4635500" y="671227"/>
                </a:cubicBezTo>
                <a:cubicBezTo>
                  <a:pt x="4667650" y="814877"/>
                  <a:pt x="4650733" y="1090371"/>
                  <a:pt x="4635500" y="1267873"/>
                </a:cubicBezTo>
                <a:cubicBezTo>
                  <a:pt x="4620267" y="1445375"/>
                  <a:pt x="4642529" y="1718227"/>
                  <a:pt x="4635500" y="1864519"/>
                </a:cubicBezTo>
                <a:cubicBezTo>
                  <a:pt x="4628471" y="2010811"/>
                  <a:pt x="4616735" y="2187324"/>
                  <a:pt x="4635500" y="2486025"/>
                </a:cubicBezTo>
                <a:cubicBezTo>
                  <a:pt x="4478253" y="2460428"/>
                  <a:pt x="4188397" y="2489019"/>
                  <a:pt x="4019641" y="2486025"/>
                </a:cubicBezTo>
                <a:cubicBezTo>
                  <a:pt x="3850885" y="2483031"/>
                  <a:pt x="3571340" y="2480994"/>
                  <a:pt x="3450136" y="2486025"/>
                </a:cubicBezTo>
                <a:cubicBezTo>
                  <a:pt x="3328933" y="2491056"/>
                  <a:pt x="3038580" y="2479271"/>
                  <a:pt x="2787922" y="2486025"/>
                </a:cubicBezTo>
                <a:cubicBezTo>
                  <a:pt x="2537264" y="2492779"/>
                  <a:pt x="2426069" y="2499727"/>
                  <a:pt x="2264773" y="2486025"/>
                </a:cubicBezTo>
                <a:cubicBezTo>
                  <a:pt x="2103477" y="2472323"/>
                  <a:pt x="1838075" y="2512158"/>
                  <a:pt x="1648914" y="2486025"/>
                </a:cubicBezTo>
                <a:cubicBezTo>
                  <a:pt x="1459753" y="2459892"/>
                  <a:pt x="1134467" y="2490357"/>
                  <a:pt x="940344" y="2486025"/>
                </a:cubicBezTo>
                <a:cubicBezTo>
                  <a:pt x="746221" y="2481694"/>
                  <a:pt x="204644" y="2460805"/>
                  <a:pt x="0" y="2486025"/>
                </a:cubicBezTo>
                <a:cubicBezTo>
                  <a:pt x="26734" y="2278313"/>
                  <a:pt x="-12780" y="2141046"/>
                  <a:pt x="0" y="1939100"/>
                </a:cubicBezTo>
                <a:cubicBezTo>
                  <a:pt x="12780" y="1737155"/>
                  <a:pt x="32685" y="1510784"/>
                  <a:pt x="0" y="1267873"/>
                </a:cubicBezTo>
                <a:cubicBezTo>
                  <a:pt x="-32685" y="1024962"/>
                  <a:pt x="12896" y="932845"/>
                  <a:pt x="0" y="621506"/>
                </a:cubicBezTo>
                <a:cubicBezTo>
                  <a:pt x="-12896" y="310167"/>
                  <a:pt x="17249" y="247884"/>
                  <a:pt x="0" y="0"/>
                </a:cubicBezTo>
                <a:close/>
              </a:path>
              <a:path w="4635500" h="2486025" stroke="0" extrusionOk="0">
                <a:moveTo>
                  <a:pt x="0" y="0"/>
                </a:moveTo>
                <a:cubicBezTo>
                  <a:pt x="299083" y="27860"/>
                  <a:pt x="447700" y="18897"/>
                  <a:pt x="615859" y="0"/>
                </a:cubicBezTo>
                <a:cubicBezTo>
                  <a:pt x="784018" y="-18897"/>
                  <a:pt x="1127348" y="13919"/>
                  <a:pt x="1278074" y="0"/>
                </a:cubicBezTo>
                <a:cubicBezTo>
                  <a:pt x="1428800" y="-13919"/>
                  <a:pt x="1692112" y="-28043"/>
                  <a:pt x="1893933" y="0"/>
                </a:cubicBezTo>
                <a:cubicBezTo>
                  <a:pt x="2095754" y="28043"/>
                  <a:pt x="2268707" y="-26396"/>
                  <a:pt x="2463437" y="0"/>
                </a:cubicBezTo>
                <a:cubicBezTo>
                  <a:pt x="2658167" y="26396"/>
                  <a:pt x="2841174" y="-5696"/>
                  <a:pt x="3032941" y="0"/>
                </a:cubicBezTo>
                <a:cubicBezTo>
                  <a:pt x="3224708" y="5696"/>
                  <a:pt x="3429371" y="13432"/>
                  <a:pt x="3787866" y="0"/>
                </a:cubicBezTo>
                <a:cubicBezTo>
                  <a:pt x="4146361" y="-13432"/>
                  <a:pt x="4321978" y="17358"/>
                  <a:pt x="4635500" y="0"/>
                </a:cubicBezTo>
                <a:cubicBezTo>
                  <a:pt x="4655552" y="289808"/>
                  <a:pt x="4632489" y="516118"/>
                  <a:pt x="4635500" y="646367"/>
                </a:cubicBezTo>
                <a:cubicBezTo>
                  <a:pt x="4638511" y="776616"/>
                  <a:pt x="4619427" y="1046586"/>
                  <a:pt x="4635500" y="1317593"/>
                </a:cubicBezTo>
                <a:cubicBezTo>
                  <a:pt x="4651573" y="1588600"/>
                  <a:pt x="4597610" y="2247654"/>
                  <a:pt x="4635500" y="2486025"/>
                </a:cubicBezTo>
                <a:cubicBezTo>
                  <a:pt x="4434956" y="2463270"/>
                  <a:pt x="4351019" y="2485434"/>
                  <a:pt x="4112351" y="2486025"/>
                </a:cubicBezTo>
                <a:cubicBezTo>
                  <a:pt x="3873683" y="2486616"/>
                  <a:pt x="3649515" y="2515165"/>
                  <a:pt x="3403781" y="2486025"/>
                </a:cubicBezTo>
                <a:cubicBezTo>
                  <a:pt x="3158047" y="2456886"/>
                  <a:pt x="2966954" y="2463417"/>
                  <a:pt x="2648857" y="2486025"/>
                </a:cubicBezTo>
                <a:cubicBezTo>
                  <a:pt x="2330760" y="2508633"/>
                  <a:pt x="2150315" y="2488796"/>
                  <a:pt x="1986643" y="2486025"/>
                </a:cubicBezTo>
                <a:cubicBezTo>
                  <a:pt x="1822971" y="2483254"/>
                  <a:pt x="1472970" y="2497085"/>
                  <a:pt x="1324429" y="2486025"/>
                </a:cubicBezTo>
                <a:cubicBezTo>
                  <a:pt x="1175888" y="2474965"/>
                  <a:pt x="834954" y="2487011"/>
                  <a:pt x="615859" y="2486025"/>
                </a:cubicBezTo>
                <a:cubicBezTo>
                  <a:pt x="396764" y="2485040"/>
                  <a:pt x="265953" y="2473260"/>
                  <a:pt x="0" y="2486025"/>
                </a:cubicBezTo>
                <a:cubicBezTo>
                  <a:pt x="-17559" y="2237803"/>
                  <a:pt x="-8712" y="2033992"/>
                  <a:pt x="0" y="1914239"/>
                </a:cubicBezTo>
                <a:cubicBezTo>
                  <a:pt x="8712" y="1794486"/>
                  <a:pt x="-22101" y="1495498"/>
                  <a:pt x="0" y="1243013"/>
                </a:cubicBezTo>
                <a:cubicBezTo>
                  <a:pt x="22101" y="990528"/>
                  <a:pt x="8320" y="901942"/>
                  <a:pt x="0" y="646367"/>
                </a:cubicBezTo>
                <a:cubicBezTo>
                  <a:pt x="-8320" y="390792"/>
                  <a:pt x="21349" y="199507"/>
                  <a:pt x="0" y="0"/>
                </a:cubicBezTo>
                <a:close/>
              </a:path>
            </a:pathLst>
          </a:custGeom>
          <a:ln>
            <a:solidFill>
              <a:srgbClr val="692B7A"/>
            </a:solidFill>
            <a:extLst>
              <a:ext uri="{C807C97D-BFC1-408E-A445-0C87EB9F89A2}">
                <ask:lineSketchStyleProps xmlns:ask="http://schemas.microsoft.com/office/drawing/2018/sketchyshapes" sd="3813610604">
                  <ask:type>
                    <ask:lineSketchFreehand/>
                  </ask:type>
                </ask:lineSketchStyleProps>
              </a:ext>
            </a:extLst>
          </a:ln>
        </p:spPr>
      </p:pic>
      <p:grpSp>
        <p:nvGrpSpPr>
          <p:cNvPr id="20" name="Groep 19">
            <a:extLst>
              <a:ext uri="{FF2B5EF4-FFF2-40B4-BE49-F238E27FC236}">
                <a16:creationId xmlns:a16="http://schemas.microsoft.com/office/drawing/2014/main" id="{4B2497C3-38B0-768F-67CC-3E05422B60ED}"/>
              </a:ext>
            </a:extLst>
          </p:cNvPr>
          <p:cNvGrpSpPr>
            <a:grpSpLocks noGrp="1" noUngrp="1" noRot="1" noMove="1" noResize="1"/>
          </p:cNvGrpSpPr>
          <p:nvPr/>
        </p:nvGrpSpPr>
        <p:grpSpPr>
          <a:xfrm>
            <a:off x="536036" y="453481"/>
            <a:ext cx="5879326" cy="830997"/>
            <a:chOff x="536036" y="453481"/>
            <a:chExt cx="5879326" cy="830997"/>
          </a:xfrm>
        </p:grpSpPr>
        <p:sp>
          <p:nvSpPr>
            <p:cNvPr id="16" name="Tekstvak 15">
              <a:extLst>
                <a:ext uri="{FF2B5EF4-FFF2-40B4-BE49-F238E27FC236}">
                  <a16:creationId xmlns:a16="http://schemas.microsoft.com/office/drawing/2014/main" id="{6EED1074-CAC4-D4B9-D2E3-90D7ECB0AC1D}"/>
                </a:ext>
              </a:extLst>
            </p:cNvPr>
            <p:cNvSpPr txBox="1">
              <a:spLocks noGrp="1" noRot="1" noMove="1" noResize="1" noEditPoints="1" noAdjustHandles="1" noChangeArrowheads="1" noChangeShapeType="1"/>
            </p:cNvSpPr>
            <p:nvPr/>
          </p:nvSpPr>
          <p:spPr>
            <a:xfrm>
              <a:off x="536036" y="536147"/>
              <a:ext cx="592775" cy="605909"/>
            </a:xfrm>
            <a:prstGeom prst="ellipse">
              <a:avLst/>
            </a:prstGeom>
            <a:solidFill>
              <a:srgbClr val="EC6B0F"/>
            </a:solidFill>
            <a:ln>
              <a:solidFill>
                <a:srgbClr val="EC6B0F"/>
              </a:solidFill>
            </a:ln>
          </p:spPr>
          <p:style>
            <a:lnRef idx="2">
              <a:schemeClr val="accent3"/>
            </a:lnRef>
            <a:fillRef idx="1">
              <a:schemeClr val="lt1"/>
            </a:fillRef>
            <a:effectRef idx="0">
              <a:schemeClr val="accent3"/>
            </a:effectRef>
            <a:fontRef idx="minor">
              <a:schemeClr val="dk1"/>
            </a:fontRef>
          </p:style>
          <p:txBody>
            <a:bodyPr wrap="square" lIns="0" tIns="0" rIns="0" bIns="0" rtlCol="0" anchor="ctr" anchorCtr="1">
              <a:spAutoFit/>
            </a:bodyPr>
            <a:lstStyle/>
            <a:p>
              <a:pPr algn="ctr"/>
              <a:r>
                <a:rPr lang="en-US" sz="2800" b="1" dirty="0">
                  <a:solidFill>
                    <a:schemeClr val="bg1"/>
                  </a:solidFill>
                  <a:latin typeface="+mj-lt"/>
                </a:rPr>
                <a:t>36</a:t>
              </a:r>
            </a:p>
          </p:txBody>
        </p:sp>
        <p:sp>
          <p:nvSpPr>
            <p:cNvPr id="17" name="Tekstvak 16">
              <a:extLst>
                <a:ext uri="{FF2B5EF4-FFF2-40B4-BE49-F238E27FC236}">
                  <a16:creationId xmlns:a16="http://schemas.microsoft.com/office/drawing/2014/main" id="{D0A6E63F-356B-92CF-C832-98FDF84B96CB}"/>
                </a:ext>
              </a:extLst>
            </p:cNvPr>
            <p:cNvSpPr txBox="1">
              <a:spLocks noGrp="1" noRot="1" noMove="1" noResize="1" noEditPoints="1" noAdjustHandles="1" noChangeArrowheads="1" noChangeShapeType="1"/>
            </p:cNvSpPr>
            <p:nvPr/>
          </p:nvSpPr>
          <p:spPr>
            <a:xfrm>
              <a:off x="1295586" y="453481"/>
              <a:ext cx="5119776" cy="830997"/>
            </a:xfrm>
            <a:prstGeom prst="rect">
              <a:avLst/>
            </a:prstGeom>
            <a:noFill/>
          </p:spPr>
          <p:txBody>
            <a:bodyPr wrap="square" rtlCol="0">
              <a:spAutoFit/>
            </a:bodyPr>
            <a:lstStyle/>
            <a:p>
              <a:r>
                <a:rPr lang="en-US" sz="4800" dirty="0">
                  <a:latin typeface="+mj-lt"/>
                </a:rPr>
                <a:t>ETHIOPIË</a:t>
              </a:r>
              <a:endParaRPr lang="en-US" sz="3600" dirty="0">
                <a:latin typeface="+mj-lt"/>
              </a:endParaRPr>
            </a:p>
          </p:txBody>
        </p:sp>
      </p:grpSp>
      <p:pic>
        <p:nvPicPr>
          <p:cNvPr id="18" name="Afbeelding 17" descr="Afbeelding met Graphics, Kleurrijkheid, cirkel, paars&#10;&#10;Door AI gegenereerde inhoud is mogelijk onjuist.">
            <a:hlinkClick r:id="rId2"/>
            <a:extLst>
              <a:ext uri="{FF2B5EF4-FFF2-40B4-BE49-F238E27FC236}">
                <a16:creationId xmlns:a16="http://schemas.microsoft.com/office/drawing/2014/main" id="{DA9CAA02-83C4-9D29-1F8E-2541B3C804ED}"/>
              </a:ext>
            </a:extLst>
          </p:cNvPr>
          <p:cNvPicPr>
            <a:picLocks noGrp="1" noRot="1" noChangeAspect="1" noMove="1" noResize="1" noEditPoints="1" noAdjustHandles="1" noChangeArrowheads="1" noChangeShapeType="1" noCrop="1"/>
          </p:cNvPicPr>
          <p:nvPr/>
        </p:nvPicPr>
        <p:blipFill>
          <a:blip r:embed="rId4" cstate="email">
            <a:extLst>
              <a:ext uri="{28A0092B-C50C-407E-A947-70E740481C1C}">
                <a14:useLocalDpi xmlns:a14="http://schemas.microsoft.com/office/drawing/2010/main"/>
              </a:ext>
            </a:extLst>
          </a:blip>
          <a:stretch>
            <a:fillRect/>
          </a:stretch>
        </p:blipFill>
        <p:spPr>
          <a:xfrm>
            <a:off x="9229214" y="1804247"/>
            <a:ext cx="949076" cy="891077"/>
          </a:xfrm>
          <a:prstGeom prst="rect">
            <a:avLst/>
          </a:prstGeom>
          <a:effectLst>
            <a:outerShdw blurRad="50800" dist="38100" dir="5400000" algn="t" rotWithShape="0">
              <a:prstClr val="black">
                <a:alpha val="40000"/>
              </a:prstClr>
            </a:outerShdw>
          </a:effectLst>
        </p:spPr>
      </p:pic>
      <p:sp>
        <p:nvSpPr>
          <p:cNvPr id="2" name="Rechthoek 1">
            <a:extLst>
              <a:ext uri="{FF2B5EF4-FFF2-40B4-BE49-F238E27FC236}">
                <a16:creationId xmlns:a16="http://schemas.microsoft.com/office/drawing/2014/main" id="{5B27EFA1-4966-20C9-DAE0-F5B46CA0C345}"/>
              </a:ext>
            </a:extLst>
          </p:cNvPr>
          <p:cNvSpPr>
            <a:spLocks noGrp="1" noRot="1" noMove="1" noResize="1" noEditPoints="1" noAdjustHandles="1" noChangeArrowheads="1" noChangeShapeType="1"/>
          </p:cNvSpPr>
          <p:nvPr/>
        </p:nvSpPr>
        <p:spPr>
          <a:xfrm>
            <a:off x="2935062" y="1608964"/>
            <a:ext cx="4011838" cy="995497"/>
          </a:xfrm>
          <a:custGeom>
            <a:avLst/>
            <a:gdLst>
              <a:gd name="csX0" fmla="*/ 0 w 4011838"/>
              <a:gd name="csY0" fmla="*/ 0 h 995497"/>
              <a:gd name="csX1" fmla="*/ 628521 w 4011838"/>
              <a:gd name="csY1" fmla="*/ 0 h 995497"/>
              <a:gd name="csX2" fmla="*/ 1176806 w 4011838"/>
              <a:gd name="csY2" fmla="*/ 0 h 995497"/>
              <a:gd name="csX3" fmla="*/ 1805327 w 4011838"/>
              <a:gd name="csY3" fmla="*/ 0 h 995497"/>
              <a:gd name="csX4" fmla="*/ 2433848 w 4011838"/>
              <a:gd name="csY4" fmla="*/ 0 h 995497"/>
              <a:gd name="csX5" fmla="*/ 3142606 w 4011838"/>
              <a:gd name="csY5" fmla="*/ 0 h 995497"/>
              <a:gd name="csX6" fmla="*/ 4011838 w 4011838"/>
              <a:gd name="csY6" fmla="*/ 0 h 995497"/>
              <a:gd name="csX7" fmla="*/ 4011838 w 4011838"/>
              <a:gd name="csY7" fmla="*/ 507703 h 995497"/>
              <a:gd name="csX8" fmla="*/ 4011838 w 4011838"/>
              <a:gd name="csY8" fmla="*/ 995497 h 995497"/>
              <a:gd name="csX9" fmla="*/ 3303080 w 4011838"/>
              <a:gd name="csY9" fmla="*/ 995497 h 995497"/>
              <a:gd name="csX10" fmla="*/ 2554204 w 4011838"/>
              <a:gd name="csY10" fmla="*/ 995497 h 995497"/>
              <a:gd name="csX11" fmla="*/ 1805327 w 4011838"/>
              <a:gd name="csY11" fmla="*/ 995497 h 995497"/>
              <a:gd name="csX12" fmla="*/ 1056451 w 4011838"/>
              <a:gd name="csY12" fmla="*/ 995497 h 995497"/>
              <a:gd name="csX13" fmla="*/ 0 w 4011838"/>
              <a:gd name="csY13" fmla="*/ 995497 h 995497"/>
              <a:gd name="csX14" fmla="*/ 0 w 4011838"/>
              <a:gd name="csY14" fmla="*/ 487794 h 995497"/>
              <a:gd name="csX15" fmla="*/ 0 w 4011838"/>
              <a:gd name="csY15" fmla="*/ 0 h 9954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4011838" h="995497" fill="none" extrusionOk="0">
                <a:moveTo>
                  <a:pt x="0" y="0"/>
                </a:moveTo>
                <a:cubicBezTo>
                  <a:pt x="301414" y="8788"/>
                  <a:pt x="499197" y="-30357"/>
                  <a:pt x="628521" y="0"/>
                </a:cubicBezTo>
                <a:cubicBezTo>
                  <a:pt x="757845" y="30357"/>
                  <a:pt x="1018221" y="3801"/>
                  <a:pt x="1176806" y="0"/>
                </a:cubicBezTo>
                <a:cubicBezTo>
                  <a:pt x="1335391" y="-3801"/>
                  <a:pt x="1569409" y="-11207"/>
                  <a:pt x="1805327" y="0"/>
                </a:cubicBezTo>
                <a:cubicBezTo>
                  <a:pt x="2041245" y="11207"/>
                  <a:pt x="2231040" y="-16337"/>
                  <a:pt x="2433848" y="0"/>
                </a:cubicBezTo>
                <a:cubicBezTo>
                  <a:pt x="2636656" y="16337"/>
                  <a:pt x="2903378" y="-29913"/>
                  <a:pt x="3142606" y="0"/>
                </a:cubicBezTo>
                <a:cubicBezTo>
                  <a:pt x="3381834" y="29913"/>
                  <a:pt x="3636898" y="15141"/>
                  <a:pt x="4011838" y="0"/>
                </a:cubicBezTo>
                <a:cubicBezTo>
                  <a:pt x="4019512" y="208010"/>
                  <a:pt x="4008298" y="255391"/>
                  <a:pt x="4011838" y="507703"/>
                </a:cubicBezTo>
                <a:cubicBezTo>
                  <a:pt x="4015378" y="760015"/>
                  <a:pt x="4004196" y="770201"/>
                  <a:pt x="4011838" y="995497"/>
                </a:cubicBezTo>
                <a:cubicBezTo>
                  <a:pt x="3713623" y="1017462"/>
                  <a:pt x="3545480" y="979676"/>
                  <a:pt x="3303080" y="995497"/>
                </a:cubicBezTo>
                <a:cubicBezTo>
                  <a:pt x="3060680" y="1011318"/>
                  <a:pt x="2891233" y="996429"/>
                  <a:pt x="2554204" y="995497"/>
                </a:cubicBezTo>
                <a:cubicBezTo>
                  <a:pt x="2217175" y="994565"/>
                  <a:pt x="1970278" y="1030711"/>
                  <a:pt x="1805327" y="995497"/>
                </a:cubicBezTo>
                <a:cubicBezTo>
                  <a:pt x="1640376" y="960283"/>
                  <a:pt x="1402686" y="992967"/>
                  <a:pt x="1056451" y="995497"/>
                </a:cubicBezTo>
                <a:cubicBezTo>
                  <a:pt x="710216" y="998027"/>
                  <a:pt x="479545" y="1017405"/>
                  <a:pt x="0" y="995497"/>
                </a:cubicBezTo>
                <a:cubicBezTo>
                  <a:pt x="22809" y="831768"/>
                  <a:pt x="-5274" y="694204"/>
                  <a:pt x="0" y="487794"/>
                </a:cubicBezTo>
                <a:cubicBezTo>
                  <a:pt x="5274" y="281384"/>
                  <a:pt x="2988" y="172223"/>
                  <a:pt x="0" y="0"/>
                </a:cubicBezTo>
                <a:close/>
              </a:path>
              <a:path w="4011838" h="995497" stroke="0" extrusionOk="0">
                <a:moveTo>
                  <a:pt x="0" y="0"/>
                </a:moveTo>
                <a:cubicBezTo>
                  <a:pt x="157853" y="23511"/>
                  <a:pt x="491866" y="-29220"/>
                  <a:pt x="708758" y="0"/>
                </a:cubicBezTo>
                <a:cubicBezTo>
                  <a:pt x="925650" y="29220"/>
                  <a:pt x="1110222" y="1032"/>
                  <a:pt x="1377398" y="0"/>
                </a:cubicBezTo>
                <a:cubicBezTo>
                  <a:pt x="1644574" y="-1032"/>
                  <a:pt x="1851306" y="26404"/>
                  <a:pt x="2046037" y="0"/>
                </a:cubicBezTo>
                <a:cubicBezTo>
                  <a:pt x="2240768" y="-26404"/>
                  <a:pt x="2480797" y="-13880"/>
                  <a:pt x="2594322" y="0"/>
                </a:cubicBezTo>
                <a:cubicBezTo>
                  <a:pt x="2707848" y="13880"/>
                  <a:pt x="2950795" y="28504"/>
                  <a:pt x="3303080" y="0"/>
                </a:cubicBezTo>
                <a:cubicBezTo>
                  <a:pt x="3655365" y="-28504"/>
                  <a:pt x="3764807" y="29952"/>
                  <a:pt x="4011838" y="0"/>
                </a:cubicBezTo>
                <a:cubicBezTo>
                  <a:pt x="4002390" y="122243"/>
                  <a:pt x="4029560" y="318697"/>
                  <a:pt x="4011838" y="467884"/>
                </a:cubicBezTo>
                <a:cubicBezTo>
                  <a:pt x="3994116" y="617071"/>
                  <a:pt x="4021649" y="842050"/>
                  <a:pt x="4011838" y="995497"/>
                </a:cubicBezTo>
                <a:cubicBezTo>
                  <a:pt x="3662872" y="966509"/>
                  <a:pt x="3587673" y="972950"/>
                  <a:pt x="3262962" y="995497"/>
                </a:cubicBezTo>
                <a:cubicBezTo>
                  <a:pt x="2938251" y="1018044"/>
                  <a:pt x="2826234" y="1020842"/>
                  <a:pt x="2714677" y="995497"/>
                </a:cubicBezTo>
                <a:cubicBezTo>
                  <a:pt x="2603120" y="970152"/>
                  <a:pt x="2408848" y="1018155"/>
                  <a:pt x="2126274" y="995497"/>
                </a:cubicBezTo>
                <a:cubicBezTo>
                  <a:pt x="1843700" y="972839"/>
                  <a:pt x="1780921" y="993617"/>
                  <a:pt x="1497753" y="995497"/>
                </a:cubicBezTo>
                <a:cubicBezTo>
                  <a:pt x="1214585" y="997377"/>
                  <a:pt x="984067" y="1014639"/>
                  <a:pt x="788995" y="995497"/>
                </a:cubicBezTo>
                <a:cubicBezTo>
                  <a:pt x="593923" y="976355"/>
                  <a:pt x="259771" y="959336"/>
                  <a:pt x="0" y="995497"/>
                </a:cubicBezTo>
                <a:cubicBezTo>
                  <a:pt x="-4051" y="753586"/>
                  <a:pt x="3141" y="630099"/>
                  <a:pt x="0" y="507703"/>
                </a:cubicBezTo>
                <a:cubicBezTo>
                  <a:pt x="-3141" y="385307"/>
                  <a:pt x="14989" y="169153"/>
                  <a:pt x="0" y="0"/>
                </a:cubicBezTo>
                <a:close/>
              </a:path>
            </a:pathLst>
          </a:custGeom>
          <a:solidFill>
            <a:srgbClr val="692B7A"/>
          </a:solidFill>
          <a:ln>
            <a:solidFill>
              <a:srgbClr val="692B7A"/>
            </a:solidFill>
            <a:extLst>
              <a:ext uri="{C807C97D-BFC1-408E-A445-0C87EB9F89A2}">
                <ask:lineSketchStyleProps xmlns:ask="http://schemas.microsoft.com/office/drawing/2018/sketchyshapes" sd="167030425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nl-NL" sz="1500" b="1" dirty="0">
                <a:solidFill>
                  <a:schemeClr val="bg1"/>
                </a:solidFill>
              </a:rPr>
              <a:t>Tips:</a:t>
            </a:r>
            <a:br>
              <a:rPr lang="nl-NL" sz="1500" dirty="0">
                <a:solidFill>
                  <a:schemeClr val="bg1"/>
                </a:solidFill>
              </a:rPr>
            </a:br>
            <a:r>
              <a:rPr lang="nl-NL" sz="1500" dirty="0">
                <a:solidFill>
                  <a:schemeClr val="bg1"/>
                </a:solidFill>
              </a:rPr>
              <a:t>  ♪    Wat de toekomst brengen moge </a:t>
            </a:r>
          </a:p>
          <a:p>
            <a:r>
              <a:rPr lang="nl-NL" sz="1500" dirty="0">
                <a:solidFill>
                  <a:schemeClr val="bg1"/>
                </a:solidFill>
              </a:rPr>
              <a:t>  ♪    Psalm 74:4, 6, 11, 13, 14</a:t>
            </a:r>
          </a:p>
          <a:p>
            <a:r>
              <a:rPr lang="nl-NL" sz="1500" dirty="0">
                <a:solidFill>
                  <a:schemeClr val="bg1"/>
                </a:solidFill>
                <a:ea typeface="+mn-lt"/>
                <a:cs typeface="+mn-lt"/>
              </a:rPr>
              <a:t>🕮</a:t>
            </a:r>
            <a:r>
              <a:rPr lang="nl-NL" sz="1500" dirty="0">
                <a:solidFill>
                  <a:schemeClr val="bg1"/>
                </a:solidFill>
              </a:rPr>
              <a:t>   Romeinen 12:17-21</a:t>
            </a:r>
          </a:p>
        </p:txBody>
      </p:sp>
      <p:pic>
        <p:nvPicPr>
          <p:cNvPr id="8" name="Afbeelding 7">
            <a:extLst>
              <a:ext uri="{FF2B5EF4-FFF2-40B4-BE49-F238E27FC236}">
                <a16:creationId xmlns:a16="http://schemas.microsoft.com/office/drawing/2014/main" id="{73C1F5F1-49D9-C404-C787-99E2CC14ED53}"/>
              </a:ext>
            </a:extLst>
          </p:cNvPr>
          <p:cNvPicPr>
            <a:picLocks noGrp="1" noRot="1" noChangeAspect="1" noMove="1" noResize="1" noEditPoints="1" noAdjustHandles="1" noChangeArrowheads="1" noChangeShapeType="1" noCrop="1"/>
          </p:cNvPicPr>
          <p:nvPr/>
        </p:nvPicPr>
        <p:blipFill>
          <a:blip r:embed="rId5" cstate="screen">
            <a:extLst>
              <a:ext uri="{28A0092B-C50C-407E-A947-70E740481C1C}">
                <a14:useLocalDpi xmlns:a14="http://schemas.microsoft.com/office/drawing/2010/main"/>
              </a:ext>
            </a:extLst>
          </a:blip>
          <a:srcRect/>
          <a:stretch/>
        </p:blipFill>
        <p:spPr>
          <a:xfrm>
            <a:off x="497635" y="1595842"/>
            <a:ext cx="2033387" cy="4353279"/>
          </a:xfrm>
          <a:custGeom>
            <a:avLst/>
            <a:gdLst>
              <a:gd name="csX0" fmla="*/ 0 w 2033387"/>
              <a:gd name="csY0" fmla="*/ 0 h 4353279"/>
              <a:gd name="csX1" fmla="*/ 677796 w 2033387"/>
              <a:gd name="csY1" fmla="*/ 0 h 4353279"/>
              <a:gd name="csX2" fmla="*/ 1396259 w 2033387"/>
              <a:gd name="csY2" fmla="*/ 0 h 4353279"/>
              <a:gd name="csX3" fmla="*/ 2033387 w 2033387"/>
              <a:gd name="csY3" fmla="*/ 0 h 4353279"/>
              <a:gd name="csX4" fmla="*/ 2033387 w 2033387"/>
              <a:gd name="csY4" fmla="*/ 708963 h 4353279"/>
              <a:gd name="csX5" fmla="*/ 2033387 w 2033387"/>
              <a:gd name="csY5" fmla="*/ 1330860 h 4353279"/>
              <a:gd name="csX6" fmla="*/ 2033387 w 2033387"/>
              <a:gd name="csY6" fmla="*/ 1996289 h 4353279"/>
              <a:gd name="csX7" fmla="*/ 2033387 w 2033387"/>
              <a:gd name="csY7" fmla="*/ 2487588 h 4353279"/>
              <a:gd name="csX8" fmla="*/ 2033387 w 2033387"/>
              <a:gd name="csY8" fmla="*/ 3109485 h 4353279"/>
              <a:gd name="csX9" fmla="*/ 2033387 w 2033387"/>
              <a:gd name="csY9" fmla="*/ 3731382 h 4353279"/>
              <a:gd name="csX10" fmla="*/ 2033387 w 2033387"/>
              <a:gd name="csY10" fmla="*/ 4353279 h 4353279"/>
              <a:gd name="csX11" fmla="*/ 1335257 w 2033387"/>
              <a:gd name="csY11" fmla="*/ 4353279 h 4353279"/>
              <a:gd name="csX12" fmla="*/ 677796 w 2033387"/>
              <a:gd name="csY12" fmla="*/ 4353279 h 4353279"/>
              <a:gd name="csX13" fmla="*/ 0 w 2033387"/>
              <a:gd name="csY13" fmla="*/ 4353279 h 4353279"/>
              <a:gd name="csX14" fmla="*/ 0 w 2033387"/>
              <a:gd name="csY14" fmla="*/ 3731382 h 4353279"/>
              <a:gd name="csX15" fmla="*/ 0 w 2033387"/>
              <a:gd name="csY15" fmla="*/ 3153018 h 4353279"/>
              <a:gd name="csX16" fmla="*/ 0 w 2033387"/>
              <a:gd name="csY16" fmla="*/ 2487588 h 4353279"/>
              <a:gd name="csX17" fmla="*/ 0 w 2033387"/>
              <a:gd name="csY17" fmla="*/ 1822158 h 4353279"/>
              <a:gd name="csX18" fmla="*/ 0 w 2033387"/>
              <a:gd name="csY18" fmla="*/ 1200261 h 4353279"/>
              <a:gd name="csX19" fmla="*/ 0 w 2033387"/>
              <a:gd name="csY19" fmla="*/ 534831 h 4353279"/>
              <a:gd name="csX20" fmla="*/ 0 w 2033387"/>
              <a:gd name="csY20" fmla="*/ 0 h 435327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2033387" h="4353279" fill="none" extrusionOk="0">
                <a:moveTo>
                  <a:pt x="0" y="0"/>
                </a:moveTo>
                <a:cubicBezTo>
                  <a:pt x="176594" y="-3995"/>
                  <a:pt x="360437" y="-13531"/>
                  <a:pt x="677796" y="0"/>
                </a:cubicBezTo>
                <a:cubicBezTo>
                  <a:pt x="995155" y="13531"/>
                  <a:pt x="1110088" y="-18540"/>
                  <a:pt x="1396259" y="0"/>
                </a:cubicBezTo>
                <a:cubicBezTo>
                  <a:pt x="1682430" y="18540"/>
                  <a:pt x="1881346" y="-4330"/>
                  <a:pt x="2033387" y="0"/>
                </a:cubicBezTo>
                <a:cubicBezTo>
                  <a:pt x="2062734" y="306754"/>
                  <a:pt x="2027959" y="545634"/>
                  <a:pt x="2033387" y="708963"/>
                </a:cubicBezTo>
                <a:cubicBezTo>
                  <a:pt x="2038815" y="872292"/>
                  <a:pt x="2012197" y="1091353"/>
                  <a:pt x="2033387" y="1330860"/>
                </a:cubicBezTo>
                <a:cubicBezTo>
                  <a:pt x="2054577" y="1570367"/>
                  <a:pt x="2012113" y="1813048"/>
                  <a:pt x="2033387" y="1996289"/>
                </a:cubicBezTo>
                <a:cubicBezTo>
                  <a:pt x="2054661" y="2179530"/>
                  <a:pt x="2031695" y="2387938"/>
                  <a:pt x="2033387" y="2487588"/>
                </a:cubicBezTo>
                <a:cubicBezTo>
                  <a:pt x="2035079" y="2587238"/>
                  <a:pt x="2007284" y="2939754"/>
                  <a:pt x="2033387" y="3109485"/>
                </a:cubicBezTo>
                <a:cubicBezTo>
                  <a:pt x="2059490" y="3279216"/>
                  <a:pt x="2026615" y="3432072"/>
                  <a:pt x="2033387" y="3731382"/>
                </a:cubicBezTo>
                <a:cubicBezTo>
                  <a:pt x="2040159" y="4030692"/>
                  <a:pt x="2017596" y="4193925"/>
                  <a:pt x="2033387" y="4353279"/>
                </a:cubicBezTo>
                <a:cubicBezTo>
                  <a:pt x="1701801" y="4345151"/>
                  <a:pt x="1534584" y="4320008"/>
                  <a:pt x="1335257" y="4353279"/>
                </a:cubicBezTo>
                <a:cubicBezTo>
                  <a:pt x="1135930" y="4386551"/>
                  <a:pt x="924067" y="4370276"/>
                  <a:pt x="677796" y="4353279"/>
                </a:cubicBezTo>
                <a:cubicBezTo>
                  <a:pt x="431525" y="4336282"/>
                  <a:pt x="214026" y="4381119"/>
                  <a:pt x="0" y="4353279"/>
                </a:cubicBezTo>
                <a:cubicBezTo>
                  <a:pt x="-24025" y="4084129"/>
                  <a:pt x="25667" y="3963240"/>
                  <a:pt x="0" y="3731382"/>
                </a:cubicBezTo>
                <a:cubicBezTo>
                  <a:pt x="-25667" y="3499524"/>
                  <a:pt x="25889" y="3334601"/>
                  <a:pt x="0" y="3153018"/>
                </a:cubicBezTo>
                <a:cubicBezTo>
                  <a:pt x="-25889" y="2971435"/>
                  <a:pt x="10594" y="2807683"/>
                  <a:pt x="0" y="2487588"/>
                </a:cubicBezTo>
                <a:cubicBezTo>
                  <a:pt x="-10594" y="2167493"/>
                  <a:pt x="-26852" y="2120382"/>
                  <a:pt x="0" y="1822158"/>
                </a:cubicBezTo>
                <a:cubicBezTo>
                  <a:pt x="26852" y="1523934"/>
                  <a:pt x="-18008" y="1337565"/>
                  <a:pt x="0" y="1200261"/>
                </a:cubicBezTo>
                <a:cubicBezTo>
                  <a:pt x="18008" y="1062957"/>
                  <a:pt x="-23621" y="799777"/>
                  <a:pt x="0" y="534831"/>
                </a:cubicBezTo>
                <a:cubicBezTo>
                  <a:pt x="23621" y="269885"/>
                  <a:pt x="5468" y="155180"/>
                  <a:pt x="0" y="0"/>
                </a:cubicBezTo>
                <a:close/>
              </a:path>
              <a:path w="2033387" h="4353279" stroke="0" extrusionOk="0">
                <a:moveTo>
                  <a:pt x="0" y="0"/>
                </a:moveTo>
                <a:cubicBezTo>
                  <a:pt x="307873" y="-30166"/>
                  <a:pt x="565055" y="-24074"/>
                  <a:pt x="718463" y="0"/>
                </a:cubicBezTo>
                <a:cubicBezTo>
                  <a:pt x="871871" y="24074"/>
                  <a:pt x="1168351" y="-2800"/>
                  <a:pt x="1375925" y="0"/>
                </a:cubicBezTo>
                <a:cubicBezTo>
                  <a:pt x="1583499" y="2800"/>
                  <a:pt x="1846625" y="-3531"/>
                  <a:pt x="2033387" y="0"/>
                </a:cubicBezTo>
                <a:cubicBezTo>
                  <a:pt x="2019917" y="188810"/>
                  <a:pt x="2035914" y="454421"/>
                  <a:pt x="2033387" y="621897"/>
                </a:cubicBezTo>
                <a:cubicBezTo>
                  <a:pt x="2030860" y="789373"/>
                  <a:pt x="2014354" y="981050"/>
                  <a:pt x="2033387" y="1200261"/>
                </a:cubicBezTo>
                <a:cubicBezTo>
                  <a:pt x="2052420" y="1419472"/>
                  <a:pt x="2034279" y="1571466"/>
                  <a:pt x="2033387" y="1865691"/>
                </a:cubicBezTo>
                <a:cubicBezTo>
                  <a:pt x="2032496" y="2159916"/>
                  <a:pt x="2005575" y="2256345"/>
                  <a:pt x="2033387" y="2487588"/>
                </a:cubicBezTo>
                <a:cubicBezTo>
                  <a:pt x="2061199" y="2718831"/>
                  <a:pt x="2038678" y="2904139"/>
                  <a:pt x="2033387" y="3022419"/>
                </a:cubicBezTo>
                <a:cubicBezTo>
                  <a:pt x="2028096" y="3140699"/>
                  <a:pt x="2044509" y="3340158"/>
                  <a:pt x="2033387" y="3644316"/>
                </a:cubicBezTo>
                <a:cubicBezTo>
                  <a:pt x="2022265" y="3948474"/>
                  <a:pt x="2009576" y="4097077"/>
                  <a:pt x="2033387" y="4353279"/>
                </a:cubicBezTo>
                <a:cubicBezTo>
                  <a:pt x="1820732" y="4334848"/>
                  <a:pt x="1573513" y="4330419"/>
                  <a:pt x="1416593" y="4353279"/>
                </a:cubicBezTo>
                <a:cubicBezTo>
                  <a:pt x="1259673" y="4376139"/>
                  <a:pt x="907247" y="4356433"/>
                  <a:pt x="738797" y="4353279"/>
                </a:cubicBezTo>
                <a:cubicBezTo>
                  <a:pt x="570347" y="4350125"/>
                  <a:pt x="201500" y="4370296"/>
                  <a:pt x="0" y="4353279"/>
                </a:cubicBezTo>
                <a:cubicBezTo>
                  <a:pt x="-23989" y="4174869"/>
                  <a:pt x="-13208" y="3884756"/>
                  <a:pt x="0" y="3644316"/>
                </a:cubicBezTo>
                <a:cubicBezTo>
                  <a:pt x="13208" y="3403876"/>
                  <a:pt x="25697" y="3234755"/>
                  <a:pt x="0" y="3022419"/>
                </a:cubicBezTo>
                <a:cubicBezTo>
                  <a:pt x="-25697" y="2810083"/>
                  <a:pt x="22370" y="2566315"/>
                  <a:pt x="0" y="2444055"/>
                </a:cubicBezTo>
                <a:cubicBezTo>
                  <a:pt x="-22370" y="2321795"/>
                  <a:pt x="9911" y="2110870"/>
                  <a:pt x="0" y="1909224"/>
                </a:cubicBezTo>
                <a:cubicBezTo>
                  <a:pt x="-9911" y="1707578"/>
                  <a:pt x="-11917" y="1615988"/>
                  <a:pt x="0" y="1374392"/>
                </a:cubicBezTo>
                <a:cubicBezTo>
                  <a:pt x="11917" y="1132796"/>
                  <a:pt x="-30183" y="978534"/>
                  <a:pt x="0" y="752495"/>
                </a:cubicBezTo>
                <a:cubicBezTo>
                  <a:pt x="30183" y="526456"/>
                  <a:pt x="20816" y="247806"/>
                  <a:pt x="0" y="0"/>
                </a:cubicBezTo>
                <a:close/>
              </a:path>
            </a:pathLst>
          </a:custGeom>
          <a:ln>
            <a:solidFill>
              <a:srgbClr val="692B7A"/>
            </a:solidFill>
            <a:extLst>
              <a:ext uri="{C807C97D-BFC1-408E-A445-0C87EB9F89A2}">
                <ask:lineSketchStyleProps xmlns:ask="http://schemas.microsoft.com/office/drawing/2018/sketchyshapes" sd="1792144034">
                  <a:prstGeom prst="rect">
                    <a:avLst/>
                  </a:prstGeom>
                  <ask:type>
                    <ask:lineSketchFreehand/>
                  </ask:type>
                </ask:lineSketchStyleProps>
              </a:ext>
            </a:extLst>
          </a:ln>
        </p:spPr>
      </p:pic>
      <p:sp>
        <p:nvSpPr>
          <p:cNvPr id="12" name="Google Shape;90;p21">
            <a:extLst>
              <a:ext uri="{FF2B5EF4-FFF2-40B4-BE49-F238E27FC236}">
                <a16:creationId xmlns:a16="http://schemas.microsoft.com/office/drawing/2014/main" id="{6B3D1325-CB4A-18B9-77E6-35E7B237BDC7}"/>
              </a:ext>
            </a:extLst>
          </p:cNvPr>
          <p:cNvSpPr txBox="1">
            <a:spLocks noGrp="1" noRot="1" noMove="1" noResize="1" noEditPoints="1" noAdjustHandles="1" noChangeArrowheads="1" noChangeShapeType="1"/>
          </p:cNvSpPr>
          <p:nvPr/>
        </p:nvSpPr>
        <p:spPr>
          <a:xfrm>
            <a:off x="2860768" y="4253221"/>
            <a:ext cx="8302531" cy="2903007"/>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dat </a:t>
            </a:r>
            <a:r>
              <a:rPr lang="nl-NL" sz="1600" dirty="0" err="1"/>
              <a:t>Jemal</a:t>
            </a:r>
            <a:r>
              <a:rPr lang="nl-NL" sz="1600" dirty="0"/>
              <a:t> en de andere christenen zout en licht mogen zijn voor hun omgeving.</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voor de Ethiopisch-Orthodoxe kerk, die zo’n dubbele positie bekleedt in het land. Enerzijds wordt ze zelf vervolgd door de overheid, anderzijds is ze een aanjager van vervolging van andere christenen.</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voor christenen die leven in door moslims gedomineerde gebieden. Zeker in plattelandsgebieden staan bekeerlingen onder hoge druk. Bid om standvastigheid voor hen.</a:t>
            </a:r>
            <a:endParaRPr sz="1600" dirty="0">
              <a:highlight>
                <a:srgbClr val="FFFFFF"/>
              </a:highlight>
              <a:ea typeface="Calibri"/>
              <a:cs typeface="Calibri"/>
              <a:sym typeface="Calibri"/>
            </a:endParaRPr>
          </a:p>
        </p:txBody>
      </p:sp>
      <p:sp>
        <p:nvSpPr>
          <p:cNvPr id="13" name="Google Shape;90;p21">
            <a:extLst>
              <a:ext uri="{FF2B5EF4-FFF2-40B4-BE49-F238E27FC236}">
                <a16:creationId xmlns:a16="http://schemas.microsoft.com/office/drawing/2014/main" id="{8EF6BCED-977B-34C6-0268-2A7928561676}"/>
              </a:ext>
            </a:extLst>
          </p:cNvPr>
          <p:cNvSpPr txBox="1">
            <a:spLocks noGrp="1" noRot="1" noMove="1" noResize="1" noEditPoints="1" noAdjustHandles="1" noChangeArrowheads="1" noChangeShapeType="1"/>
          </p:cNvSpPr>
          <p:nvPr/>
        </p:nvSpPr>
        <p:spPr>
          <a:xfrm>
            <a:off x="2860768" y="2836069"/>
            <a:ext cx="4271552" cy="1860212"/>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Dank God dat </a:t>
            </a:r>
            <a:r>
              <a:rPr lang="nl-NL" sz="1600" dirty="0" err="1"/>
              <a:t>Jemal</a:t>
            </a:r>
            <a:r>
              <a:rPr lang="nl-NL" sz="1600" dirty="0"/>
              <a:t> terug kon keren naar zijn dorp en dat hij met hulp van Open Doors zijn bedrijf weer op kon starten.</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Dank ook dat </a:t>
            </a:r>
            <a:r>
              <a:rPr lang="nl-NL" sz="1600" dirty="0" err="1"/>
              <a:t>Jemal</a:t>
            </a:r>
            <a:r>
              <a:rPr lang="nl-NL" sz="1600" dirty="0"/>
              <a:t> houvast vindt in zijn geloof.</a:t>
            </a:r>
          </a:p>
        </p:txBody>
      </p:sp>
    </p:spTree>
    <p:extLst>
      <p:ext uri="{BB962C8B-B14F-4D97-AF65-F5344CB8AC3E}">
        <p14:creationId xmlns:p14="http://schemas.microsoft.com/office/powerpoint/2010/main" val="28743512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A55B30-6943-5148-8B00-8FF82B52E748}"/>
            </a:ext>
          </a:extLst>
        </p:cNvPr>
        <p:cNvGrpSpPr/>
        <p:nvPr/>
      </p:nvGrpSpPr>
      <p:grpSpPr>
        <a:xfrm>
          <a:off x="0" y="0"/>
          <a:ext cx="0" cy="0"/>
          <a:chOff x="0" y="0"/>
          <a:chExt cx="0" cy="0"/>
        </a:xfrm>
      </p:grpSpPr>
      <p:pic>
        <p:nvPicPr>
          <p:cNvPr id="12" name="Tijdelijke aanduiding voor afbeelding 11">
            <a:hlinkClick r:id="rId2"/>
            <a:extLst>
              <a:ext uri="{FF2B5EF4-FFF2-40B4-BE49-F238E27FC236}">
                <a16:creationId xmlns:a16="http://schemas.microsoft.com/office/drawing/2014/main" id="{1088ED47-A632-87A5-DAA5-B6679DC7F320}"/>
              </a:ext>
            </a:extLst>
          </p:cNvPr>
          <p:cNvPicPr>
            <a:picLocks noGrp="1" noRot="1" noChangeAspect="1" noMove="1" noResize="1" noEditPoints="1" noAdjustHandles="1" noChangeArrowheads="1" noChangeShapeType="1" noCrop="1"/>
          </p:cNvPicPr>
          <p:nvPr>
            <p:ph type="pic" idx="1000"/>
          </p:nvPr>
        </p:nvPicPr>
        <p:blipFill>
          <a:blip r:embed="rId3" cstate="print">
            <a:extLst>
              <a:ext uri="{28A0092B-C50C-407E-A947-70E740481C1C}">
                <a14:useLocalDpi xmlns:a14="http://schemas.microsoft.com/office/drawing/2010/main"/>
              </a:ext>
            </a:extLst>
          </a:blip>
          <a:srcRect/>
          <a:stretch/>
        </p:blipFill>
        <p:spPr bwMode="auto">
          <a:custGeom>
            <a:avLst/>
            <a:gdLst>
              <a:gd name="connsiteX0" fmla="*/ 4003003 w 11795924"/>
              <a:gd name="connsiteY0" fmla="*/ 721 h 6088126"/>
              <a:gd name="connsiteX1" fmla="*/ 4162505 w 11795924"/>
              <a:gd name="connsiteY1" fmla="*/ 14734 h 6088126"/>
              <a:gd name="connsiteX2" fmla="*/ 4263134 w 11795924"/>
              <a:gd name="connsiteY2" fmla="*/ 32512 h 6088126"/>
              <a:gd name="connsiteX3" fmla="*/ 4346937 w 11795924"/>
              <a:gd name="connsiteY3" fmla="*/ 32512 h 6088126"/>
              <a:gd name="connsiteX4" fmla="*/ 4529781 w 11795924"/>
              <a:gd name="connsiteY4" fmla="*/ 32512 h 6088126"/>
              <a:gd name="connsiteX5" fmla="*/ 4696118 w 11795924"/>
              <a:gd name="connsiteY5" fmla="*/ 32512 h 6088126"/>
              <a:gd name="connsiteX6" fmla="*/ 4839600 w 11795924"/>
              <a:gd name="connsiteY6" fmla="*/ 33464 h 6088126"/>
              <a:gd name="connsiteX7" fmla="*/ 4880232 w 11795924"/>
              <a:gd name="connsiteY7" fmla="*/ 14734 h 6088126"/>
              <a:gd name="connsiteX8" fmla="*/ 4910071 w 11795924"/>
              <a:gd name="connsiteY8" fmla="*/ 15051 h 6088126"/>
              <a:gd name="connsiteX9" fmla="*/ 4980542 w 11795924"/>
              <a:gd name="connsiteY9" fmla="*/ 4258 h 6088126"/>
              <a:gd name="connsiteX10" fmla="*/ 5177353 w 11795924"/>
              <a:gd name="connsiteY10" fmla="*/ 4575 h 6088126"/>
              <a:gd name="connsiteX11" fmla="*/ 5439874 w 11795924"/>
              <a:gd name="connsiteY11" fmla="*/ 4575 h 6088126"/>
              <a:gd name="connsiteX12" fmla="*/ 5585578 w 11795924"/>
              <a:gd name="connsiteY12" fmla="*/ 6797 h 6088126"/>
              <a:gd name="connsiteX13" fmla="*/ 5703347 w 11795924"/>
              <a:gd name="connsiteY13" fmla="*/ 14099 h 6088126"/>
              <a:gd name="connsiteX14" fmla="*/ 5781437 w 11795924"/>
              <a:gd name="connsiteY14" fmla="*/ 32829 h 6088126"/>
              <a:gd name="connsiteX15" fmla="*/ 5830322 w 11795924"/>
              <a:gd name="connsiteY15" fmla="*/ 32194 h 6088126"/>
              <a:gd name="connsiteX16" fmla="*/ 5936663 w 11795924"/>
              <a:gd name="connsiteY16" fmla="*/ 36004 h 6088126"/>
              <a:gd name="connsiteX17" fmla="*/ 6117920 w 11795924"/>
              <a:gd name="connsiteY17" fmla="*/ 46480 h 6088126"/>
              <a:gd name="connsiteX18" fmla="*/ 6432183 w 11795924"/>
              <a:gd name="connsiteY18" fmla="*/ 36004 h 6088126"/>
              <a:gd name="connsiteX19" fmla="*/ 7217841 w 11795924"/>
              <a:gd name="connsiteY19" fmla="*/ 32512 h 6088126"/>
              <a:gd name="connsiteX20" fmla="*/ 7594957 w 11795924"/>
              <a:gd name="connsiteY20" fmla="*/ 32512 h 6088126"/>
              <a:gd name="connsiteX21" fmla="*/ 7828908 w 11795924"/>
              <a:gd name="connsiteY21" fmla="*/ 43940 h 6088126"/>
              <a:gd name="connsiteX22" fmla="*/ 7932710 w 11795924"/>
              <a:gd name="connsiteY22" fmla="*/ 46480 h 6088126"/>
              <a:gd name="connsiteX23" fmla="*/ 8039369 w 11795924"/>
              <a:gd name="connsiteY23" fmla="*/ 60449 h 6088126"/>
              <a:gd name="connsiteX24" fmla="*/ 8233640 w 11795924"/>
              <a:gd name="connsiteY24" fmla="*/ 60131 h 6088126"/>
              <a:gd name="connsiteX25" fmla="*/ 8316174 w 11795924"/>
              <a:gd name="connsiteY25" fmla="*/ 60131 h 6088126"/>
              <a:gd name="connsiteX26" fmla="*/ 8400613 w 11795924"/>
              <a:gd name="connsiteY26" fmla="*/ 49337 h 6088126"/>
              <a:gd name="connsiteX27" fmla="*/ 8794870 w 11795924"/>
              <a:gd name="connsiteY27" fmla="*/ 46480 h 6088126"/>
              <a:gd name="connsiteX28" fmla="*/ 9478630 w 11795924"/>
              <a:gd name="connsiteY28" fmla="*/ 32512 h 6088126"/>
              <a:gd name="connsiteX29" fmla="*/ 9691948 w 11795924"/>
              <a:gd name="connsiteY29" fmla="*/ 4575 h 6088126"/>
              <a:gd name="connsiteX30" fmla="*/ 9852254 w 11795924"/>
              <a:gd name="connsiteY30" fmla="*/ 4575 h 6088126"/>
              <a:gd name="connsiteX31" fmla="*/ 10218260 w 11795924"/>
              <a:gd name="connsiteY31" fmla="*/ 4575 h 6088126"/>
              <a:gd name="connsiteX32" fmla="*/ 10327458 w 11795924"/>
              <a:gd name="connsiteY32" fmla="*/ 4258 h 6088126"/>
              <a:gd name="connsiteX33" fmla="*/ 10415388 w 11795924"/>
              <a:gd name="connsiteY33" fmla="*/ 15051 h 6088126"/>
              <a:gd name="connsiteX34" fmla="*/ 10582361 w 11795924"/>
              <a:gd name="connsiteY34" fmla="*/ 32512 h 6088126"/>
              <a:gd name="connsiteX35" fmla="*/ 10906782 w 11795924"/>
              <a:gd name="connsiteY35" fmla="*/ 36004 h 6088126"/>
              <a:gd name="connsiteX36" fmla="*/ 11090895 w 11795924"/>
              <a:gd name="connsiteY36" fmla="*/ 32512 h 6088126"/>
              <a:gd name="connsiteX37" fmla="*/ 11244853 w 11795924"/>
              <a:gd name="connsiteY37" fmla="*/ 15051 h 6088126"/>
              <a:gd name="connsiteX38" fmla="*/ 11412460 w 11795924"/>
              <a:gd name="connsiteY38" fmla="*/ 6797 h 6088126"/>
              <a:gd name="connsiteX39" fmla="*/ 11378811 w 11795924"/>
              <a:gd name="connsiteY39" fmla="*/ 95370 h 6088126"/>
              <a:gd name="connsiteX40" fmla="*/ 11388969 w 11795924"/>
              <a:gd name="connsiteY40" fmla="*/ 291879 h 6088126"/>
              <a:gd name="connsiteX41" fmla="*/ 11379129 w 11795924"/>
              <a:gd name="connsiteY41" fmla="*/ 595057 h 6088126"/>
              <a:gd name="connsiteX42" fmla="*/ 11378494 w 11795924"/>
              <a:gd name="connsiteY42" fmla="*/ 676010 h 6088126"/>
              <a:gd name="connsiteX43" fmla="*/ 11399127 w 11795924"/>
              <a:gd name="connsiteY43" fmla="*/ 730931 h 6088126"/>
              <a:gd name="connsiteX44" fmla="*/ 11399127 w 11795924"/>
              <a:gd name="connsiteY44" fmla="*/ 902043 h 6088126"/>
              <a:gd name="connsiteX45" fmla="*/ 11378494 w 11795924"/>
              <a:gd name="connsiteY45" fmla="*/ 974425 h 6088126"/>
              <a:gd name="connsiteX46" fmla="*/ 11389287 w 11795924"/>
              <a:gd name="connsiteY46" fmla="*/ 1044267 h 6088126"/>
              <a:gd name="connsiteX47" fmla="*/ 11406746 w 11795924"/>
              <a:gd name="connsiteY47" fmla="*/ 1175697 h 6088126"/>
              <a:gd name="connsiteX48" fmla="*/ 11378811 w 11795924"/>
              <a:gd name="connsiteY48" fmla="*/ 1336651 h 6088126"/>
              <a:gd name="connsiteX49" fmla="*/ 11386747 w 11795924"/>
              <a:gd name="connsiteY49" fmla="*/ 1517287 h 6088126"/>
              <a:gd name="connsiteX50" fmla="*/ 11388652 w 11795924"/>
              <a:gd name="connsiteY50" fmla="*/ 1730623 h 6088126"/>
              <a:gd name="connsiteX51" fmla="*/ 11379763 w 11795924"/>
              <a:gd name="connsiteY51" fmla="*/ 1892846 h 6088126"/>
              <a:gd name="connsiteX52" fmla="*/ 11399127 w 11795924"/>
              <a:gd name="connsiteY52" fmla="*/ 2510312 h 6088126"/>
              <a:gd name="connsiteX53" fmla="*/ 11388334 w 11795924"/>
              <a:gd name="connsiteY53" fmla="*/ 2675711 h 6088126"/>
              <a:gd name="connsiteX54" fmla="*/ 11390556 w 11795924"/>
              <a:gd name="connsiteY54" fmla="*/ 2784918 h 6088126"/>
              <a:gd name="connsiteX55" fmla="*/ 11381986 w 11795924"/>
              <a:gd name="connsiteY55" fmla="*/ 3129048 h 6088126"/>
              <a:gd name="connsiteX56" fmla="*/ 11398810 w 11795924"/>
              <a:gd name="connsiteY56" fmla="*/ 3199525 h 6088126"/>
              <a:gd name="connsiteX57" fmla="*/ 11396588 w 11795924"/>
              <a:gd name="connsiteY57" fmla="*/ 3372225 h 6088126"/>
              <a:gd name="connsiteX58" fmla="*/ 11388969 w 11795924"/>
              <a:gd name="connsiteY58" fmla="*/ 3531909 h 6088126"/>
              <a:gd name="connsiteX59" fmla="*/ 11405793 w 11795924"/>
              <a:gd name="connsiteY59" fmla="*/ 3685244 h 6088126"/>
              <a:gd name="connsiteX60" fmla="*/ 11419126 w 11795924"/>
              <a:gd name="connsiteY60" fmla="*/ 3863658 h 6088126"/>
              <a:gd name="connsiteX61" fmla="*/ 11406428 w 11795924"/>
              <a:gd name="connsiteY61" fmla="*/ 3960802 h 6088126"/>
              <a:gd name="connsiteX62" fmla="*/ 11409285 w 11795924"/>
              <a:gd name="connsiteY62" fmla="*/ 4036993 h 6088126"/>
              <a:gd name="connsiteX63" fmla="*/ 11407698 w 11795924"/>
              <a:gd name="connsiteY63" fmla="*/ 4354774 h 6088126"/>
              <a:gd name="connsiteX64" fmla="*/ 11563242 w 11795924"/>
              <a:gd name="connsiteY64" fmla="*/ 4344297 h 6088126"/>
              <a:gd name="connsiteX65" fmla="*/ 11702915 w 11795924"/>
              <a:gd name="connsiteY65" fmla="*/ 4347154 h 6088126"/>
              <a:gd name="connsiteX66" fmla="*/ 11795924 w 11795924"/>
              <a:gd name="connsiteY66" fmla="*/ 4361440 h 6088126"/>
              <a:gd name="connsiteX67" fmla="*/ 11795924 w 11795924"/>
              <a:gd name="connsiteY67" fmla="*/ 6050980 h 6088126"/>
              <a:gd name="connsiteX68" fmla="*/ 11760688 w 11795924"/>
              <a:gd name="connsiteY68" fmla="*/ 6051297 h 6088126"/>
              <a:gd name="connsiteX69" fmla="*/ 11664822 w 11795924"/>
              <a:gd name="connsiteY69" fmla="*/ 6078599 h 6088126"/>
              <a:gd name="connsiteX70" fmla="*/ 11601017 w 11795924"/>
              <a:gd name="connsiteY70" fmla="*/ 6064948 h 6088126"/>
              <a:gd name="connsiteX71" fmla="*/ 11534038 w 11795924"/>
              <a:gd name="connsiteY71" fmla="*/ 6064948 h 6088126"/>
              <a:gd name="connsiteX72" fmla="*/ 11437220 w 11795924"/>
              <a:gd name="connsiteY72" fmla="*/ 6064948 h 6088126"/>
              <a:gd name="connsiteX73" fmla="*/ 11122004 w 11795924"/>
              <a:gd name="connsiteY73" fmla="*/ 6064948 h 6088126"/>
              <a:gd name="connsiteX74" fmla="*/ 10981697 w 11795924"/>
              <a:gd name="connsiteY74" fmla="*/ 6047805 h 6088126"/>
              <a:gd name="connsiteX75" fmla="*/ 10849325 w 11795924"/>
              <a:gd name="connsiteY75" fmla="*/ 6047805 h 6088126"/>
              <a:gd name="connsiteX76" fmla="*/ 10748380 w 11795924"/>
              <a:gd name="connsiteY76" fmla="*/ 6048122 h 6088126"/>
              <a:gd name="connsiteX77" fmla="*/ 10686797 w 11795924"/>
              <a:gd name="connsiteY77" fmla="*/ 6026217 h 6088126"/>
              <a:gd name="connsiteX78" fmla="*/ 10573790 w 11795924"/>
              <a:gd name="connsiteY78" fmla="*/ 6052249 h 6088126"/>
              <a:gd name="connsiteX79" fmla="*/ 10258257 w 11795924"/>
              <a:gd name="connsiteY79" fmla="*/ 6064948 h 6088126"/>
              <a:gd name="connsiteX80" fmla="*/ 9968754 w 11795924"/>
              <a:gd name="connsiteY80" fmla="*/ 6051932 h 6088126"/>
              <a:gd name="connsiteX81" fmla="*/ 9669410 w 11795924"/>
              <a:gd name="connsiteY81" fmla="*/ 6051932 h 6088126"/>
              <a:gd name="connsiteX82" fmla="*/ 9304357 w 11795924"/>
              <a:gd name="connsiteY82" fmla="*/ 6051932 h 6088126"/>
              <a:gd name="connsiteX83" fmla="*/ 9001205 w 11795924"/>
              <a:gd name="connsiteY83" fmla="*/ 6024948 h 6088126"/>
              <a:gd name="connsiteX84" fmla="*/ 8419342 w 11795924"/>
              <a:gd name="connsiteY84" fmla="*/ 6025900 h 6088126"/>
              <a:gd name="connsiteX85" fmla="*/ 7809545 w 11795924"/>
              <a:gd name="connsiteY85" fmla="*/ 6025900 h 6088126"/>
              <a:gd name="connsiteX86" fmla="*/ 7161655 w 11795924"/>
              <a:gd name="connsiteY86" fmla="*/ 6025900 h 6088126"/>
              <a:gd name="connsiteX87" fmla="*/ 6957542 w 11795924"/>
              <a:gd name="connsiteY87" fmla="*/ 6047805 h 6088126"/>
              <a:gd name="connsiteX88" fmla="*/ 6809299 w 11795924"/>
              <a:gd name="connsiteY88" fmla="*/ 6047805 h 6088126"/>
              <a:gd name="connsiteX89" fmla="*/ 6483608 w 11795924"/>
              <a:gd name="connsiteY89" fmla="*/ 6047805 h 6088126"/>
              <a:gd name="connsiteX90" fmla="*/ 5838575 w 11795924"/>
              <a:gd name="connsiteY90" fmla="*/ 6047805 h 6088126"/>
              <a:gd name="connsiteX91" fmla="*/ 5672555 w 11795924"/>
              <a:gd name="connsiteY91" fmla="*/ 6025900 h 6088126"/>
              <a:gd name="connsiteX92" fmla="*/ 5503679 w 11795924"/>
              <a:gd name="connsiteY92" fmla="*/ 6025900 h 6088126"/>
              <a:gd name="connsiteX93" fmla="*/ 5349722 w 11795924"/>
              <a:gd name="connsiteY93" fmla="*/ 6025900 h 6088126"/>
              <a:gd name="connsiteX94" fmla="*/ 5172591 w 11795924"/>
              <a:gd name="connsiteY94" fmla="*/ 6047805 h 6088126"/>
              <a:gd name="connsiteX95" fmla="*/ 4846266 w 11795924"/>
              <a:gd name="connsiteY95" fmla="*/ 6051297 h 6088126"/>
              <a:gd name="connsiteX96" fmla="*/ 4740876 w 11795924"/>
              <a:gd name="connsiteY96" fmla="*/ 6064948 h 6088126"/>
              <a:gd name="connsiteX97" fmla="*/ 4617393 w 11795924"/>
              <a:gd name="connsiteY97" fmla="*/ 6064948 h 6088126"/>
              <a:gd name="connsiteX98" fmla="*/ 4496767 w 11795924"/>
              <a:gd name="connsiteY98" fmla="*/ 6064313 h 6088126"/>
              <a:gd name="connsiteX99" fmla="*/ 4380902 w 11795924"/>
              <a:gd name="connsiteY99" fmla="*/ 6082408 h 6088126"/>
              <a:gd name="connsiteX100" fmla="*/ 4115525 w 11795924"/>
              <a:gd name="connsiteY100" fmla="*/ 6082408 h 6088126"/>
              <a:gd name="connsiteX101" fmla="*/ 3855543 w 11795924"/>
              <a:gd name="connsiteY101" fmla="*/ 6064948 h 6088126"/>
              <a:gd name="connsiteX102" fmla="*/ 3691429 w 11795924"/>
              <a:gd name="connsiteY102" fmla="*/ 6064948 h 6088126"/>
              <a:gd name="connsiteX103" fmla="*/ 3564453 w 11795924"/>
              <a:gd name="connsiteY103" fmla="*/ 6051615 h 6088126"/>
              <a:gd name="connsiteX104" fmla="*/ 3449541 w 11795924"/>
              <a:gd name="connsiteY104" fmla="*/ 6047487 h 6088126"/>
              <a:gd name="connsiteX105" fmla="*/ 3381927 w 11795924"/>
              <a:gd name="connsiteY105" fmla="*/ 6048757 h 6088126"/>
              <a:gd name="connsiteX106" fmla="*/ 3314630 w 11795924"/>
              <a:gd name="connsiteY106" fmla="*/ 6024948 h 6088126"/>
              <a:gd name="connsiteX107" fmla="*/ 3108296 w 11795924"/>
              <a:gd name="connsiteY107" fmla="*/ 6025900 h 6088126"/>
              <a:gd name="connsiteX108" fmla="*/ 2973702 w 11795924"/>
              <a:gd name="connsiteY108" fmla="*/ 6025583 h 6088126"/>
              <a:gd name="connsiteX109" fmla="*/ 2933705 w 11795924"/>
              <a:gd name="connsiteY109" fmla="*/ 6048757 h 6088126"/>
              <a:gd name="connsiteX110" fmla="*/ 2881963 w 11795924"/>
              <a:gd name="connsiteY110" fmla="*/ 6047805 h 6088126"/>
              <a:gd name="connsiteX111" fmla="*/ 2803873 w 11795924"/>
              <a:gd name="connsiteY111" fmla="*/ 6047805 h 6088126"/>
              <a:gd name="connsiteX112" fmla="*/ 2612776 w 11795924"/>
              <a:gd name="connsiteY112" fmla="*/ 6025900 h 6088126"/>
              <a:gd name="connsiteX113" fmla="*/ 2282324 w 11795924"/>
              <a:gd name="connsiteY113" fmla="*/ 6024948 h 6088126"/>
              <a:gd name="connsiteX114" fmla="*/ 2154079 w 11795924"/>
              <a:gd name="connsiteY114" fmla="*/ 6047805 h 6088126"/>
              <a:gd name="connsiteX115" fmla="*/ 2053134 w 11795924"/>
              <a:gd name="connsiteY115" fmla="*/ 6047805 h 6088126"/>
              <a:gd name="connsiteX116" fmla="*/ 1689668 w 11795924"/>
              <a:gd name="connsiteY116" fmla="*/ 6048757 h 6088126"/>
              <a:gd name="connsiteX117" fmla="*/ 1420163 w 11795924"/>
              <a:gd name="connsiteY117" fmla="*/ 6064948 h 6088126"/>
              <a:gd name="connsiteX118" fmla="*/ 1157008 w 11795924"/>
              <a:gd name="connsiteY118" fmla="*/ 6064948 h 6088126"/>
              <a:gd name="connsiteX119" fmla="*/ 862743 w 11795924"/>
              <a:gd name="connsiteY119" fmla="*/ 6064948 h 6088126"/>
              <a:gd name="connsiteX120" fmla="*/ 720214 w 11795924"/>
              <a:gd name="connsiteY120" fmla="*/ 6082408 h 6088126"/>
              <a:gd name="connsiteX121" fmla="*/ 628474 w 11795924"/>
              <a:gd name="connsiteY121" fmla="*/ 6082408 h 6088126"/>
              <a:gd name="connsiteX122" fmla="*/ 542131 w 11795924"/>
              <a:gd name="connsiteY122" fmla="*/ 6068758 h 6088126"/>
              <a:gd name="connsiteX123" fmla="*/ 409760 w 11795924"/>
              <a:gd name="connsiteY123" fmla="*/ 6064948 h 6088126"/>
              <a:gd name="connsiteX124" fmla="*/ 234534 w 11795924"/>
              <a:gd name="connsiteY124" fmla="*/ 6064948 h 6088126"/>
              <a:gd name="connsiteX125" fmla="*/ 91053 w 11795924"/>
              <a:gd name="connsiteY125" fmla="*/ 6063678 h 6088126"/>
              <a:gd name="connsiteX126" fmla="*/ 5344 w 11795924"/>
              <a:gd name="connsiteY126" fmla="*/ 6088123 h 6088126"/>
              <a:gd name="connsiteX127" fmla="*/ 16455 w 11795924"/>
              <a:gd name="connsiteY127" fmla="*/ 5990662 h 6088126"/>
              <a:gd name="connsiteX128" fmla="*/ 61848 w 11795924"/>
              <a:gd name="connsiteY128" fmla="*/ 5839549 h 6088126"/>
              <a:gd name="connsiteX129" fmla="*/ 46929 w 11795924"/>
              <a:gd name="connsiteY129" fmla="*/ 5663992 h 6088126"/>
              <a:gd name="connsiteX130" fmla="*/ 47881 w 11795924"/>
              <a:gd name="connsiteY130" fmla="*/ 5535419 h 6088126"/>
              <a:gd name="connsiteX131" fmla="*/ 35183 w 11795924"/>
              <a:gd name="connsiteY131" fmla="*/ 5459228 h 6088126"/>
              <a:gd name="connsiteX132" fmla="*/ 27565 w 11795924"/>
              <a:gd name="connsiteY132" fmla="*/ 5391291 h 6088126"/>
              <a:gd name="connsiteX133" fmla="*/ 28200 w 11795924"/>
              <a:gd name="connsiteY133" fmla="*/ 5259544 h 6088126"/>
              <a:gd name="connsiteX134" fmla="*/ 6614 w 11795924"/>
              <a:gd name="connsiteY134" fmla="*/ 5088431 h 6088126"/>
              <a:gd name="connsiteX135" fmla="*/ 6614 w 11795924"/>
              <a:gd name="connsiteY135" fmla="*/ 4939541 h 6088126"/>
              <a:gd name="connsiteX136" fmla="*/ 18359 w 11795924"/>
              <a:gd name="connsiteY136" fmla="*/ 4802714 h 6088126"/>
              <a:gd name="connsiteX137" fmla="*/ 27882 w 11795924"/>
              <a:gd name="connsiteY137" fmla="*/ 4646840 h 6088126"/>
              <a:gd name="connsiteX138" fmla="*/ 35183 w 11795924"/>
              <a:gd name="connsiteY138" fmla="*/ 4508108 h 6088126"/>
              <a:gd name="connsiteX139" fmla="*/ 33596 w 11795924"/>
              <a:gd name="connsiteY139" fmla="*/ 4389060 h 6088126"/>
              <a:gd name="connsiteX140" fmla="*/ 35183 w 11795924"/>
              <a:gd name="connsiteY140" fmla="*/ 4259217 h 6088126"/>
              <a:gd name="connsiteX141" fmla="*/ 27882 w 11795924"/>
              <a:gd name="connsiteY141" fmla="*/ 4034136 h 6088126"/>
              <a:gd name="connsiteX142" fmla="*/ 18994 w 11795924"/>
              <a:gd name="connsiteY142" fmla="*/ 3893499 h 6088126"/>
              <a:gd name="connsiteX143" fmla="*/ 20899 w 11795924"/>
              <a:gd name="connsiteY143" fmla="*/ 3766514 h 6088126"/>
              <a:gd name="connsiteX144" fmla="*/ 18359 w 11795924"/>
              <a:gd name="connsiteY144" fmla="*/ 3466511 h 6088126"/>
              <a:gd name="connsiteX145" fmla="*/ 25978 w 11795924"/>
              <a:gd name="connsiteY145" fmla="*/ 3310002 h 6088126"/>
              <a:gd name="connsiteX146" fmla="*/ 49468 w 11795924"/>
              <a:gd name="connsiteY146" fmla="*/ 3154128 h 6088126"/>
              <a:gd name="connsiteX147" fmla="*/ 48516 w 11795924"/>
              <a:gd name="connsiteY147" fmla="*/ 2997618 h 6088126"/>
              <a:gd name="connsiteX148" fmla="*/ 34866 w 11795924"/>
              <a:gd name="connsiteY148" fmla="*/ 2939523 h 6088126"/>
              <a:gd name="connsiteX149" fmla="*/ 26295 w 11795924"/>
              <a:gd name="connsiteY149" fmla="*/ 2883332 h 6088126"/>
              <a:gd name="connsiteX150" fmla="*/ 20899 w 11795924"/>
              <a:gd name="connsiteY150" fmla="*/ 2736981 h 6088126"/>
              <a:gd name="connsiteX151" fmla="*/ 27882 w 11795924"/>
              <a:gd name="connsiteY151" fmla="*/ 2578249 h 6088126"/>
              <a:gd name="connsiteX152" fmla="*/ 27882 w 11795924"/>
              <a:gd name="connsiteY152" fmla="*/ 2305548 h 6088126"/>
              <a:gd name="connsiteX153" fmla="*/ 15820 w 11795924"/>
              <a:gd name="connsiteY153" fmla="*/ 2180785 h 6088126"/>
              <a:gd name="connsiteX154" fmla="*/ 6297 w 11795924"/>
              <a:gd name="connsiteY154" fmla="*/ 2159198 h 6088126"/>
              <a:gd name="connsiteX155" fmla="*/ 6614 w 11795924"/>
              <a:gd name="connsiteY155" fmla="*/ 2129674 h 6088126"/>
              <a:gd name="connsiteX156" fmla="*/ 6614 w 11795924"/>
              <a:gd name="connsiteY156" fmla="*/ 2061102 h 6088126"/>
              <a:gd name="connsiteX157" fmla="*/ 4709 w 11795924"/>
              <a:gd name="connsiteY157" fmla="*/ 1915069 h 6088126"/>
              <a:gd name="connsiteX158" fmla="*/ 18359 w 11795924"/>
              <a:gd name="connsiteY158" fmla="*/ 1846814 h 6088126"/>
              <a:gd name="connsiteX159" fmla="*/ 6297 w 11795924"/>
              <a:gd name="connsiteY159" fmla="*/ 1778242 h 6088126"/>
              <a:gd name="connsiteX160" fmla="*/ 6614 w 11795924"/>
              <a:gd name="connsiteY160" fmla="*/ 1642050 h 6088126"/>
              <a:gd name="connsiteX161" fmla="*/ 5979 w 11795924"/>
              <a:gd name="connsiteY161" fmla="*/ 1583320 h 6088126"/>
              <a:gd name="connsiteX162" fmla="*/ 18359 w 11795924"/>
              <a:gd name="connsiteY162" fmla="*/ 1524906 h 6088126"/>
              <a:gd name="connsiteX163" fmla="*/ 28200 w 11795924"/>
              <a:gd name="connsiteY163" fmla="*/ 1271571 h 6088126"/>
              <a:gd name="connsiteX164" fmla="*/ 35183 w 11795924"/>
              <a:gd name="connsiteY164" fmla="*/ 1203316 h 6088126"/>
              <a:gd name="connsiteX165" fmla="*/ 34549 w 11795924"/>
              <a:gd name="connsiteY165" fmla="*/ 1136331 h 6088126"/>
              <a:gd name="connsiteX166" fmla="*/ 48833 w 11795924"/>
              <a:gd name="connsiteY166" fmla="*/ 1085855 h 6088126"/>
              <a:gd name="connsiteX167" fmla="*/ 49468 w 11795924"/>
              <a:gd name="connsiteY167" fmla="*/ 1019822 h 6088126"/>
              <a:gd name="connsiteX168" fmla="*/ 49468 w 11795924"/>
              <a:gd name="connsiteY168" fmla="*/ 890615 h 6088126"/>
              <a:gd name="connsiteX169" fmla="*/ 48833 w 11795924"/>
              <a:gd name="connsiteY169" fmla="*/ 834424 h 6088126"/>
              <a:gd name="connsiteX170" fmla="*/ 34866 w 11795924"/>
              <a:gd name="connsiteY170" fmla="*/ 783630 h 6088126"/>
              <a:gd name="connsiteX171" fmla="*/ 35183 w 11795924"/>
              <a:gd name="connsiteY171" fmla="*/ 705216 h 6088126"/>
              <a:gd name="connsiteX172" fmla="*/ 47564 w 11795924"/>
              <a:gd name="connsiteY172" fmla="*/ 656644 h 6088126"/>
              <a:gd name="connsiteX173" fmla="*/ 65023 w 11795924"/>
              <a:gd name="connsiteY173" fmla="*/ 543945 h 6088126"/>
              <a:gd name="connsiteX174" fmla="*/ 85021 w 11795924"/>
              <a:gd name="connsiteY174" fmla="*/ 422674 h 6088126"/>
              <a:gd name="connsiteX175" fmla="*/ 78038 w 11795924"/>
              <a:gd name="connsiteY175" fmla="*/ 295371 h 6088126"/>
              <a:gd name="connsiteX176" fmla="*/ 62166 w 11795924"/>
              <a:gd name="connsiteY176" fmla="*/ 200132 h 6088126"/>
              <a:gd name="connsiteX177" fmla="*/ 47564 w 11795924"/>
              <a:gd name="connsiteY177" fmla="*/ 166481 h 6088126"/>
              <a:gd name="connsiteX178" fmla="*/ 46929 w 11795924"/>
              <a:gd name="connsiteY178" fmla="*/ 110608 h 6088126"/>
              <a:gd name="connsiteX179" fmla="*/ 54865 w 11795924"/>
              <a:gd name="connsiteY179" fmla="*/ 49337 h 6088126"/>
              <a:gd name="connsiteX180" fmla="*/ 58674 w 11795924"/>
              <a:gd name="connsiteY180" fmla="*/ 36004 h 6088126"/>
              <a:gd name="connsiteX181" fmla="*/ 219615 w 11795924"/>
              <a:gd name="connsiteY181" fmla="*/ 32194 h 6088126"/>
              <a:gd name="connsiteX182" fmla="*/ 322465 w 11795924"/>
              <a:gd name="connsiteY182" fmla="*/ 14734 h 6088126"/>
              <a:gd name="connsiteX183" fmla="*/ 388809 w 11795924"/>
              <a:gd name="connsiteY183" fmla="*/ 15051 h 6088126"/>
              <a:gd name="connsiteX184" fmla="*/ 571335 w 11795924"/>
              <a:gd name="connsiteY184" fmla="*/ 4575 h 6088126"/>
              <a:gd name="connsiteX185" fmla="*/ 731324 w 11795924"/>
              <a:gd name="connsiteY185" fmla="*/ 4575 h 6088126"/>
              <a:gd name="connsiteX186" fmla="*/ 1098282 w 11795924"/>
              <a:gd name="connsiteY186" fmla="*/ 4575 h 6088126"/>
              <a:gd name="connsiteX187" fmla="*/ 1181133 w 11795924"/>
              <a:gd name="connsiteY187" fmla="*/ 15369 h 6088126"/>
              <a:gd name="connsiteX188" fmla="*/ 1223352 w 11795924"/>
              <a:gd name="connsiteY188" fmla="*/ 14099 h 6088126"/>
              <a:gd name="connsiteX189" fmla="*/ 1252874 w 11795924"/>
              <a:gd name="connsiteY189" fmla="*/ 33464 h 6088126"/>
              <a:gd name="connsiteX190" fmla="*/ 1412862 w 11795924"/>
              <a:gd name="connsiteY190" fmla="*/ 36004 h 6088126"/>
              <a:gd name="connsiteX191" fmla="*/ 2841966 w 11795924"/>
              <a:gd name="connsiteY191" fmla="*/ 32512 h 6088126"/>
              <a:gd name="connsiteX192" fmla="*/ 2995606 w 11795924"/>
              <a:gd name="connsiteY192" fmla="*/ 15051 h 6088126"/>
              <a:gd name="connsiteX193" fmla="*/ 3150515 w 11795924"/>
              <a:gd name="connsiteY193" fmla="*/ 15051 h 6088126"/>
              <a:gd name="connsiteX194" fmla="*/ 3519377 w 11795924"/>
              <a:gd name="connsiteY194" fmla="*/ 15051 h 6088126"/>
              <a:gd name="connsiteX195" fmla="*/ 4003003 w 11795924"/>
              <a:gd name="connsiteY195" fmla="*/ 721 h 608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1795924" h="6088126">
                <a:moveTo>
                  <a:pt x="4003003" y="721"/>
                </a:moveTo>
                <a:cubicBezTo>
                  <a:pt x="4056680" y="2254"/>
                  <a:pt x="4109969" y="6400"/>
                  <a:pt x="4162505" y="14734"/>
                </a:cubicBezTo>
                <a:cubicBezTo>
                  <a:pt x="4200915" y="20766"/>
                  <a:pt x="4222501" y="30924"/>
                  <a:pt x="4263134" y="32512"/>
                </a:cubicBezTo>
                <a:cubicBezTo>
                  <a:pt x="4290750" y="33464"/>
                  <a:pt x="4319003" y="32512"/>
                  <a:pt x="4346937" y="32512"/>
                </a:cubicBezTo>
                <a:cubicBezTo>
                  <a:pt x="4346937" y="32512"/>
                  <a:pt x="4346937" y="32512"/>
                  <a:pt x="4529781" y="32512"/>
                </a:cubicBezTo>
                <a:cubicBezTo>
                  <a:pt x="4529781" y="32512"/>
                  <a:pt x="4529781" y="32512"/>
                  <a:pt x="4696118" y="32512"/>
                </a:cubicBezTo>
                <a:cubicBezTo>
                  <a:pt x="4738020" y="32512"/>
                  <a:pt x="4799285" y="40766"/>
                  <a:pt x="4839600" y="33464"/>
                </a:cubicBezTo>
                <a:cubicBezTo>
                  <a:pt x="4857377" y="29972"/>
                  <a:pt x="4859282" y="18226"/>
                  <a:pt x="4880232" y="14734"/>
                </a:cubicBezTo>
                <a:cubicBezTo>
                  <a:pt x="4887533" y="13464"/>
                  <a:pt x="4903087" y="15051"/>
                  <a:pt x="4910071" y="15051"/>
                </a:cubicBezTo>
                <a:cubicBezTo>
                  <a:pt x="4938323" y="14416"/>
                  <a:pt x="4955147" y="7432"/>
                  <a:pt x="4980542" y="4258"/>
                </a:cubicBezTo>
                <a:cubicBezTo>
                  <a:pt x="5042125" y="-3044"/>
                  <a:pt x="5115135" y="4575"/>
                  <a:pt x="5177353" y="4575"/>
                </a:cubicBezTo>
                <a:cubicBezTo>
                  <a:pt x="5177353" y="4575"/>
                  <a:pt x="5177353" y="4575"/>
                  <a:pt x="5439874" y="4575"/>
                </a:cubicBezTo>
                <a:cubicBezTo>
                  <a:pt x="5488442" y="4575"/>
                  <a:pt x="5537962" y="2035"/>
                  <a:pt x="5585578" y="6797"/>
                </a:cubicBezTo>
                <a:cubicBezTo>
                  <a:pt x="5622718" y="10607"/>
                  <a:pt x="5665572" y="9654"/>
                  <a:pt x="5703347" y="14099"/>
                </a:cubicBezTo>
                <a:cubicBezTo>
                  <a:pt x="5732551" y="17591"/>
                  <a:pt x="5753819" y="29337"/>
                  <a:pt x="5781437" y="32829"/>
                </a:cubicBezTo>
                <a:cubicBezTo>
                  <a:pt x="5796039" y="34734"/>
                  <a:pt x="5815402" y="32194"/>
                  <a:pt x="5830322" y="32194"/>
                </a:cubicBezTo>
                <a:cubicBezTo>
                  <a:pt x="5865875" y="33147"/>
                  <a:pt x="5901110" y="35686"/>
                  <a:pt x="5936663" y="36004"/>
                </a:cubicBezTo>
                <a:cubicBezTo>
                  <a:pt x="5999833" y="36321"/>
                  <a:pt x="6056020" y="46798"/>
                  <a:pt x="6117920" y="46480"/>
                </a:cubicBezTo>
                <a:cubicBezTo>
                  <a:pt x="6229341" y="45845"/>
                  <a:pt x="6322033" y="36004"/>
                  <a:pt x="6432183" y="36004"/>
                </a:cubicBezTo>
                <a:cubicBezTo>
                  <a:pt x="6693752" y="36004"/>
                  <a:pt x="6955955" y="32512"/>
                  <a:pt x="7217841" y="32512"/>
                </a:cubicBezTo>
                <a:cubicBezTo>
                  <a:pt x="7343546" y="32512"/>
                  <a:pt x="7469252" y="31877"/>
                  <a:pt x="7594957" y="32512"/>
                </a:cubicBezTo>
                <a:cubicBezTo>
                  <a:pt x="7673046" y="32829"/>
                  <a:pt x="7755263" y="36639"/>
                  <a:pt x="7828908" y="43940"/>
                </a:cubicBezTo>
                <a:cubicBezTo>
                  <a:pt x="7863191" y="47433"/>
                  <a:pt x="7897792" y="46798"/>
                  <a:pt x="7932710" y="46480"/>
                </a:cubicBezTo>
                <a:cubicBezTo>
                  <a:pt x="7974295" y="45845"/>
                  <a:pt x="8000642" y="56639"/>
                  <a:pt x="8039369" y="60449"/>
                </a:cubicBezTo>
                <a:cubicBezTo>
                  <a:pt x="8101270" y="67115"/>
                  <a:pt x="8170788" y="60131"/>
                  <a:pt x="8233640" y="60131"/>
                </a:cubicBezTo>
                <a:cubicBezTo>
                  <a:pt x="8260940" y="60131"/>
                  <a:pt x="8288558" y="60131"/>
                  <a:pt x="8316174" y="60131"/>
                </a:cubicBezTo>
                <a:cubicBezTo>
                  <a:pt x="8350775" y="60449"/>
                  <a:pt x="8371408" y="54417"/>
                  <a:pt x="8400613" y="49337"/>
                </a:cubicBezTo>
                <a:cubicBezTo>
                  <a:pt x="8520287" y="29655"/>
                  <a:pt x="8671387" y="46480"/>
                  <a:pt x="8794870" y="46480"/>
                </a:cubicBezTo>
                <a:cubicBezTo>
                  <a:pt x="9025012" y="46480"/>
                  <a:pt x="9245949" y="30290"/>
                  <a:pt x="9478630" y="32512"/>
                </a:cubicBezTo>
                <a:cubicBezTo>
                  <a:pt x="9554181" y="33147"/>
                  <a:pt x="9615129" y="6162"/>
                  <a:pt x="9691948" y="4575"/>
                </a:cubicBezTo>
                <a:cubicBezTo>
                  <a:pt x="9745278" y="3623"/>
                  <a:pt x="9798925" y="4575"/>
                  <a:pt x="9852254" y="4575"/>
                </a:cubicBezTo>
                <a:cubicBezTo>
                  <a:pt x="9852254" y="4575"/>
                  <a:pt x="9852254" y="4575"/>
                  <a:pt x="10218260" y="4575"/>
                </a:cubicBezTo>
                <a:cubicBezTo>
                  <a:pt x="10253178" y="4575"/>
                  <a:pt x="10292858" y="1083"/>
                  <a:pt x="10327458" y="4258"/>
                </a:cubicBezTo>
                <a:cubicBezTo>
                  <a:pt x="10359202" y="7432"/>
                  <a:pt x="10381740" y="14416"/>
                  <a:pt x="10415388" y="15051"/>
                </a:cubicBezTo>
                <a:cubicBezTo>
                  <a:pt x="10476336" y="16004"/>
                  <a:pt x="10520143" y="31242"/>
                  <a:pt x="10582361" y="32512"/>
                </a:cubicBezTo>
                <a:cubicBezTo>
                  <a:pt x="10689654" y="34734"/>
                  <a:pt x="10799170" y="40448"/>
                  <a:pt x="10906782" y="36004"/>
                </a:cubicBezTo>
                <a:cubicBezTo>
                  <a:pt x="10968047" y="33464"/>
                  <a:pt x="11028995" y="32194"/>
                  <a:pt x="11090895" y="32512"/>
                </a:cubicBezTo>
                <a:cubicBezTo>
                  <a:pt x="11152161" y="32829"/>
                  <a:pt x="11183270" y="15051"/>
                  <a:pt x="11244853" y="15051"/>
                </a:cubicBezTo>
                <a:cubicBezTo>
                  <a:pt x="11303896" y="15051"/>
                  <a:pt x="11357543" y="9972"/>
                  <a:pt x="11412460" y="6797"/>
                </a:cubicBezTo>
                <a:cubicBezTo>
                  <a:pt x="11396270" y="35051"/>
                  <a:pt x="11382938" y="66480"/>
                  <a:pt x="11378811" y="95370"/>
                </a:cubicBezTo>
                <a:cubicBezTo>
                  <a:pt x="11369288" y="163624"/>
                  <a:pt x="11387382" y="229021"/>
                  <a:pt x="11388969" y="291879"/>
                </a:cubicBezTo>
                <a:cubicBezTo>
                  <a:pt x="11391509" y="397595"/>
                  <a:pt x="11379129" y="492199"/>
                  <a:pt x="11379129" y="595057"/>
                </a:cubicBezTo>
                <a:cubicBezTo>
                  <a:pt x="11379129" y="620771"/>
                  <a:pt x="11375319" y="651248"/>
                  <a:pt x="11378494" y="676010"/>
                </a:cubicBezTo>
                <a:cubicBezTo>
                  <a:pt x="11380716" y="694105"/>
                  <a:pt x="11396905" y="714423"/>
                  <a:pt x="11399127" y="730931"/>
                </a:cubicBezTo>
                <a:cubicBezTo>
                  <a:pt x="11406111" y="776963"/>
                  <a:pt x="11403889" y="855377"/>
                  <a:pt x="11399127" y="902043"/>
                </a:cubicBezTo>
                <a:cubicBezTo>
                  <a:pt x="11395953" y="931250"/>
                  <a:pt x="11382938" y="947123"/>
                  <a:pt x="11378494" y="974425"/>
                </a:cubicBezTo>
                <a:cubicBezTo>
                  <a:pt x="11373732" y="1003949"/>
                  <a:pt x="11387065" y="1019188"/>
                  <a:pt x="11389287" y="1044267"/>
                </a:cubicBezTo>
                <a:cubicBezTo>
                  <a:pt x="11393731" y="1089029"/>
                  <a:pt x="11402302" y="1131570"/>
                  <a:pt x="11406746" y="1175697"/>
                </a:cubicBezTo>
                <a:cubicBezTo>
                  <a:pt x="11412142" y="1232523"/>
                  <a:pt x="11384208" y="1282047"/>
                  <a:pt x="11378811" y="1336651"/>
                </a:cubicBezTo>
                <a:cubicBezTo>
                  <a:pt x="11372780" y="1395699"/>
                  <a:pt x="11379763" y="1461096"/>
                  <a:pt x="11386747" y="1517287"/>
                </a:cubicBezTo>
                <a:cubicBezTo>
                  <a:pt x="11396270" y="1594431"/>
                  <a:pt x="11401667" y="1653162"/>
                  <a:pt x="11388652" y="1730623"/>
                </a:cubicBezTo>
                <a:cubicBezTo>
                  <a:pt x="11379446" y="1785226"/>
                  <a:pt x="11379129" y="1836020"/>
                  <a:pt x="11379763" y="1892846"/>
                </a:cubicBezTo>
                <a:cubicBezTo>
                  <a:pt x="11381033" y="1987133"/>
                  <a:pt x="11389604" y="2467137"/>
                  <a:pt x="11399127" y="2510312"/>
                </a:cubicBezTo>
                <a:cubicBezTo>
                  <a:pt x="11412142" y="2567773"/>
                  <a:pt x="11379129" y="2620789"/>
                  <a:pt x="11388334" y="2675711"/>
                </a:cubicBezTo>
                <a:cubicBezTo>
                  <a:pt x="11394683" y="2714441"/>
                  <a:pt x="11422935" y="2748727"/>
                  <a:pt x="11390556" y="2784918"/>
                </a:cubicBezTo>
                <a:cubicBezTo>
                  <a:pt x="11404206" y="2810315"/>
                  <a:pt x="11367701" y="3094127"/>
                  <a:pt x="11381986" y="3129048"/>
                </a:cubicBezTo>
                <a:cubicBezTo>
                  <a:pt x="11394048" y="3158572"/>
                  <a:pt x="11399127" y="3160477"/>
                  <a:pt x="11398810" y="3199525"/>
                </a:cubicBezTo>
                <a:cubicBezTo>
                  <a:pt x="11398492" y="3256033"/>
                  <a:pt x="11403254" y="3317304"/>
                  <a:pt x="11396588" y="3372225"/>
                </a:cubicBezTo>
                <a:cubicBezTo>
                  <a:pt x="11394048" y="3393812"/>
                  <a:pt x="11381986" y="3504924"/>
                  <a:pt x="11388969" y="3531909"/>
                </a:cubicBezTo>
                <a:cubicBezTo>
                  <a:pt x="11401349" y="3580798"/>
                  <a:pt x="11397540" y="3634449"/>
                  <a:pt x="11405793" y="3685244"/>
                </a:cubicBezTo>
                <a:cubicBezTo>
                  <a:pt x="11414999" y="3740165"/>
                  <a:pt x="11428331" y="3803657"/>
                  <a:pt x="11419126" y="3863658"/>
                </a:cubicBezTo>
                <a:cubicBezTo>
                  <a:pt x="11413412" y="3900484"/>
                  <a:pt x="11406428" y="3920484"/>
                  <a:pt x="11406428" y="3960802"/>
                </a:cubicBezTo>
                <a:cubicBezTo>
                  <a:pt x="11406428" y="3986834"/>
                  <a:pt x="11405476" y="4011913"/>
                  <a:pt x="11409285" y="4036993"/>
                </a:cubicBezTo>
                <a:cubicBezTo>
                  <a:pt x="11414682" y="4076358"/>
                  <a:pt x="11435632" y="4326837"/>
                  <a:pt x="11407698" y="4354774"/>
                </a:cubicBezTo>
                <a:cubicBezTo>
                  <a:pt x="11458805" y="4374774"/>
                  <a:pt x="11513722" y="4346202"/>
                  <a:pt x="11563242" y="4344297"/>
                </a:cubicBezTo>
                <a:cubicBezTo>
                  <a:pt x="11608636" y="4342393"/>
                  <a:pt x="11658791" y="4338266"/>
                  <a:pt x="11702915" y="4347154"/>
                </a:cubicBezTo>
                <a:cubicBezTo>
                  <a:pt x="11723231" y="4351281"/>
                  <a:pt x="11764815" y="4365250"/>
                  <a:pt x="11795924" y="4361440"/>
                </a:cubicBezTo>
                <a:cubicBezTo>
                  <a:pt x="11795924" y="4361440"/>
                  <a:pt x="11795924" y="4361440"/>
                  <a:pt x="11795924" y="6050980"/>
                </a:cubicBezTo>
                <a:cubicBezTo>
                  <a:pt x="11784496" y="6049392"/>
                  <a:pt x="11772751" y="6049392"/>
                  <a:pt x="11760688" y="6051297"/>
                </a:cubicBezTo>
                <a:cubicBezTo>
                  <a:pt x="11723231" y="6057646"/>
                  <a:pt x="11705772" y="6085583"/>
                  <a:pt x="11664822" y="6078599"/>
                </a:cubicBezTo>
                <a:cubicBezTo>
                  <a:pt x="11647046" y="6075424"/>
                  <a:pt x="11627365" y="6064631"/>
                  <a:pt x="11601017" y="6064948"/>
                </a:cubicBezTo>
                <a:cubicBezTo>
                  <a:pt x="11578797" y="6065265"/>
                  <a:pt x="11556576" y="6064948"/>
                  <a:pt x="11534038" y="6064948"/>
                </a:cubicBezTo>
                <a:cubicBezTo>
                  <a:pt x="11534038" y="6064948"/>
                  <a:pt x="11534038" y="6064948"/>
                  <a:pt x="11437220" y="6064948"/>
                </a:cubicBezTo>
                <a:cubicBezTo>
                  <a:pt x="11332465" y="6064948"/>
                  <a:pt x="11227076" y="6068123"/>
                  <a:pt x="11122004" y="6064948"/>
                </a:cubicBezTo>
                <a:cubicBezTo>
                  <a:pt x="11073119" y="6063678"/>
                  <a:pt x="11031217" y="6049710"/>
                  <a:pt x="10981697" y="6047805"/>
                </a:cubicBezTo>
                <a:cubicBezTo>
                  <a:pt x="10937573" y="6045900"/>
                  <a:pt x="10893449" y="6047805"/>
                  <a:pt x="10849325" y="6047805"/>
                </a:cubicBezTo>
                <a:cubicBezTo>
                  <a:pt x="10819804" y="6047805"/>
                  <a:pt x="10776632" y="6055107"/>
                  <a:pt x="10748380" y="6048122"/>
                </a:cubicBezTo>
                <a:cubicBezTo>
                  <a:pt x="10724255" y="6042091"/>
                  <a:pt x="10715684" y="6030662"/>
                  <a:pt x="10686797" y="6026217"/>
                </a:cubicBezTo>
                <a:cubicBezTo>
                  <a:pt x="10635055" y="6017646"/>
                  <a:pt x="10618231" y="6047805"/>
                  <a:pt x="10573790" y="6052249"/>
                </a:cubicBezTo>
                <a:cubicBezTo>
                  <a:pt x="10469035" y="6063043"/>
                  <a:pt x="10365868" y="6064948"/>
                  <a:pt x="10258257" y="6064948"/>
                </a:cubicBezTo>
                <a:cubicBezTo>
                  <a:pt x="10160169" y="6064948"/>
                  <a:pt x="10068747" y="6051932"/>
                  <a:pt x="9968754" y="6051932"/>
                </a:cubicBezTo>
                <a:cubicBezTo>
                  <a:pt x="9968754" y="6051932"/>
                  <a:pt x="9968754" y="6051932"/>
                  <a:pt x="9669410" y="6051932"/>
                </a:cubicBezTo>
                <a:cubicBezTo>
                  <a:pt x="9547832" y="6051932"/>
                  <a:pt x="9425936" y="6051932"/>
                  <a:pt x="9304357" y="6051932"/>
                </a:cubicBezTo>
                <a:cubicBezTo>
                  <a:pt x="9255472" y="6052249"/>
                  <a:pt x="9011680" y="6066853"/>
                  <a:pt x="9001205" y="6024948"/>
                </a:cubicBezTo>
                <a:cubicBezTo>
                  <a:pt x="8809790" y="6040186"/>
                  <a:pt x="8611391" y="6025900"/>
                  <a:pt x="8419342" y="6025900"/>
                </a:cubicBezTo>
                <a:cubicBezTo>
                  <a:pt x="8419342" y="6025900"/>
                  <a:pt x="8419342" y="6025900"/>
                  <a:pt x="7809545" y="6025900"/>
                </a:cubicBezTo>
                <a:cubicBezTo>
                  <a:pt x="7593687" y="6025900"/>
                  <a:pt x="7377830" y="6027170"/>
                  <a:pt x="7161655" y="6025900"/>
                </a:cubicBezTo>
                <a:cubicBezTo>
                  <a:pt x="7088961" y="6025583"/>
                  <a:pt x="7031823" y="6047487"/>
                  <a:pt x="6957542" y="6047805"/>
                </a:cubicBezTo>
                <a:cubicBezTo>
                  <a:pt x="6908340" y="6047805"/>
                  <a:pt x="6858819" y="6047805"/>
                  <a:pt x="6809299" y="6047805"/>
                </a:cubicBezTo>
                <a:cubicBezTo>
                  <a:pt x="6809299" y="6047805"/>
                  <a:pt x="6809299" y="6047805"/>
                  <a:pt x="6483608" y="6047805"/>
                </a:cubicBezTo>
                <a:cubicBezTo>
                  <a:pt x="6269020" y="6047805"/>
                  <a:pt x="6048719" y="6055424"/>
                  <a:pt x="5838575" y="6047805"/>
                </a:cubicBezTo>
                <a:cubicBezTo>
                  <a:pt x="5776675" y="6045265"/>
                  <a:pt x="5736043" y="6025900"/>
                  <a:pt x="5672555" y="6025900"/>
                </a:cubicBezTo>
                <a:cubicBezTo>
                  <a:pt x="5616369" y="6025900"/>
                  <a:pt x="5559866" y="6025900"/>
                  <a:pt x="5503679" y="6025900"/>
                </a:cubicBezTo>
                <a:cubicBezTo>
                  <a:pt x="5452254" y="6025900"/>
                  <a:pt x="5401147" y="6026217"/>
                  <a:pt x="5349722" y="6025900"/>
                </a:cubicBezTo>
                <a:cubicBezTo>
                  <a:pt x="5285599" y="6025900"/>
                  <a:pt x="5237031" y="6048122"/>
                  <a:pt x="5172591" y="6047805"/>
                </a:cubicBezTo>
                <a:cubicBezTo>
                  <a:pt x="5068155" y="6047170"/>
                  <a:pt x="4949433" y="6037646"/>
                  <a:pt x="4846266" y="6051297"/>
                </a:cubicBezTo>
                <a:cubicBezTo>
                  <a:pt x="4809126" y="6056376"/>
                  <a:pt x="4782461" y="6064948"/>
                  <a:pt x="4740876" y="6064948"/>
                </a:cubicBezTo>
                <a:cubicBezTo>
                  <a:pt x="4699927" y="6064948"/>
                  <a:pt x="4658660" y="6064948"/>
                  <a:pt x="4617393" y="6064948"/>
                </a:cubicBezTo>
                <a:cubicBezTo>
                  <a:pt x="4579618" y="6064948"/>
                  <a:pt x="4533908" y="6057646"/>
                  <a:pt x="4496767" y="6064313"/>
                </a:cubicBezTo>
                <a:cubicBezTo>
                  <a:pt x="4453913" y="6071297"/>
                  <a:pt x="4427883" y="6082726"/>
                  <a:pt x="4380902" y="6082408"/>
                </a:cubicBezTo>
                <a:cubicBezTo>
                  <a:pt x="4292655" y="6082091"/>
                  <a:pt x="4204090" y="6082408"/>
                  <a:pt x="4115525" y="6082408"/>
                </a:cubicBezTo>
                <a:cubicBezTo>
                  <a:pt x="4026007" y="6082408"/>
                  <a:pt x="3946330" y="6064948"/>
                  <a:pt x="3855543" y="6064948"/>
                </a:cubicBezTo>
                <a:cubicBezTo>
                  <a:pt x="3800944" y="6064948"/>
                  <a:pt x="3746028" y="6065900"/>
                  <a:pt x="3691429" y="6064948"/>
                </a:cubicBezTo>
                <a:cubicBezTo>
                  <a:pt x="3647940" y="6064313"/>
                  <a:pt x="3607625" y="6053202"/>
                  <a:pt x="3564453" y="6051615"/>
                </a:cubicBezTo>
                <a:cubicBezTo>
                  <a:pt x="3526044" y="6050345"/>
                  <a:pt x="3487951" y="6049075"/>
                  <a:pt x="3449541" y="6047487"/>
                </a:cubicBezTo>
                <a:cubicBezTo>
                  <a:pt x="3428273" y="6046853"/>
                  <a:pt x="3402560" y="6052249"/>
                  <a:pt x="3381927" y="6048757"/>
                </a:cubicBezTo>
                <a:cubicBezTo>
                  <a:pt x="3357802" y="6044630"/>
                  <a:pt x="3339073" y="6028757"/>
                  <a:pt x="3314630" y="6024948"/>
                </a:cubicBezTo>
                <a:cubicBezTo>
                  <a:pt x="3251460" y="6014471"/>
                  <a:pt x="3172736" y="6025900"/>
                  <a:pt x="3108296" y="6025900"/>
                </a:cubicBezTo>
                <a:cubicBezTo>
                  <a:pt x="3067029" y="6025900"/>
                  <a:pt x="3013700" y="6017011"/>
                  <a:pt x="2973702" y="6025583"/>
                </a:cubicBezTo>
                <a:cubicBezTo>
                  <a:pt x="2953704" y="6029710"/>
                  <a:pt x="2952752" y="6044313"/>
                  <a:pt x="2933705" y="6048757"/>
                </a:cubicBezTo>
                <a:cubicBezTo>
                  <a:pt x="2919103" y="6052249"/>
                  <a:pt x="2897517" y="6047805"/>
                  <a:pt x="2881963" y="6047805"/>
                </a:cubicBezTo>
                <a:cubicBezTo>
                  <a:pt x="2855933" y="6047487"/>
                  <a:pt x="2829903" y="6047805"/>
                  <a:pt x="2803873" y="6047805"/>
                </a:cubicBezTo>
                <a:cubicBezTo>
                  <a:pt x="2734672" y="6047487"/>
                  <a:pt x="2682295" y="6025583"/>
                  <a:pt x="2612776" y="6025900"/>
                </a:cubicBezTo>
                <a:cubicBezTo>
                  <a:pt x="2509926" y="6026535"/>
                  <a:pt x="2382951" y="6006217"/>
                  <a:pt x="2282324" y="6024948"/>
                </a:cubicBezTo>
                <a:cubicBezTo>
                  <a:pt x="2232803" y="6034154"/>
                  <a:pt x="2206456" y="6048122"/>
                  <a:pt x="2154079" y="6047805"/>
                </a:cubicBezTo>
                <a:cubicBezTo>
                  <a:pt x="2120430" y="6047487"/>
                  <a:pt x="2086782" y="6047805"/>
                  <a:pt x="2053134" y="6047805"/>
                </a:cubicBezTo>
                <a:cubicBezTo>
                  <a:pt x="1932190" y="6047805"/>
                  <a:pt x="1810294" y="6042726"/>
                  <a:pt x="1689668" y="6048757"/>
                </a:cubicBezTo>
                <a:cubicBezTo>
                  <a:pt x="1598881" y="6053202"/>
                  <a:pt x="1511268" y="6064948"/>
                  <a:pt x="1420163" y="6064948"/>
                </a:cubicBezTo>
                <a:cubicBezTo>
                  <a:pt x="1332233" y="6064948"/>
                  <a:pt x="1244620" y="6064948"/>
                  <a:pt x="1157008" y="6064948"/>
                </a:cubicBezTo>
                <a:cubicBezTo>
                  <a:pt x="1058919" y="6064948"/>
                  <a:pt x="960831" y="6065900"/>
                  <a:pt x="862743" y="6064948"/>
                </a:cubicBezTo>
                <a:cubicBezTo>
                  <a:pt x="810683" y="6064631"/>
                  <a:pt x="772908" y="6082726"/>
                  <a:pt x="720214" y="6082408"/>
                </a:cubicBezTo>
                <a:cubicBezTo>
                  <a:pt x="689740" y="6082091"/>
                  <a:pt x="658948" y="6082091"/>
                  <a:pt x="628474" y="6082408"/>
                </a:cubicBezTo>
                <a:cubicBezTo>
                  <a:pt x="593556" y="6082726"/>
                  <a:pt x="573875" y="6075107"/>
                  <a:pt x="542131" y="6068758"/>
                </a:cubicBezTo>
                <a:cubicBezTo>
                  <a:pt x="500229" y="6060503"/>
                  <a:pt x="453566" y="6064948"/>
                  <a:pt x="409760" y="6064948"/>
                </a:cubicBezTo>
                <a:cubicBezTo>
                  <a:pt x="351351" y="6064948"/>
                  <a:pt x="292943" y="6064948"/>
                  <a:pt x="234534" y="6064948"/>
                </a:cubicBezTo>
                <a:cubicBezTo>
                  <a:pt x="182157" y="6065265"/>
                  <a:pt x="91053" y="6063678"/>
                  <a:pt x="91053" y="6063678"/>
                </a:cubicBezTo>
                <a:cubicBezTo>
                  <a:pt x="91053" y="6063678"/>
                  <a:pt x="8519" y="6088440"/>
                  <a:pt x="5344" y="6088123"/>
                </a:cubicBezTo>
                <a:cubicBezTo>
                  <a:pt x="3122" y="6076059"/>
                  <a:pt x="2170" y="6021138"/>
                  <a:pt x="16455" y="5990662"/>
                </a:cubicBezTo>
                <a:cubicBezTo>
                  <a:pt x="37406" y="5945899"/>
                  <a:pt x="69467" y="5896058"/>
                  <a:pt x="61848" y="5839549"/>
                </a:cubicBezTo>
                <a:cubicBezTo>
                  <a:pt x="54230" y="5778914"/>
                  <a:pt x="47246" y="5725897"/>
                  <a:pt x="46929" y="5663992"/>
                </a:cubicBezTo>
                <a:cubicBezTo>
                  <a:pt x="46929" y="5621452"/>
                  <a:pt x="53595" y="5577642"/>
                  <a:pt x="47881" y="5535419"/>
                </a:cubicBezTo>
                <a:cubicBezTo>
                  <a:pt x="44072" y="5506530"/>
                  <a:pt x="36136" y="5488752"/>
                  <a:pt x="35183" y="5459228"/>
                </a:cubicBezTo>
                <a:cubicBezTo>
                  <a:pt x="34231" y="5433196"/>
                  <a:pt x="30739" y="5415101"/>
                  <a:pt x="27565" y="5391291"/>
                </a:cubicBezTo>
                <a:cubicBezTo>
                  <a:pt x="22169" y="5348751"/>
                  <a:pt x="32327" y="5302084"/>
                  <a:pt x="28200" y="5259544"/>
                </a:cubicBezTo>
                <a:cubicBezTo>
                  <a:pt x="23121" y="5202083"/>
                  <a:pt x="7249" y="5145574"/>
                  <a:pt x="6614" y="5088431"/>
                </a:cubicBezTo>
                <a:cubicBezTo>
                  <a:pt x="5979" y="5038907"/>
                  <a:pt x="6614" y="4989383"/>
                  <a:pt x="6614" y="4939541"/>
                </a:cubicBezTo>
                <a:cubicBezTo>
                  <a:pt x="6614" y="4889064"/>
                  <a:pt x="18677" y="4854143"/>
                  <a:pt x="18359" y="4802714"/>
                </a:cubicBezTo>
                <a:cubicBezTo>
                  <a:pt x="18359" y="4750650"/>
                  <a:pt x="15820" y="4695729"/>
                  <a:pt x="27882" y="4646840"/>
                </a:cubicBezTo>
                <a:cubicBezTo>
                  <a:pt x="38675" y="4603665"/>
                  <a:pt x="36136" y="4554140"/>
                  <a:pt x="35183" y="4508108"/>
                </a:cubicBezTo>
                <a:cubicBezTo>
                  <a:pt x="34231" y="4465251"/>
                  <a:pt x="29470" y="4431917"/>
                  <a:pt x="33596" y="4389060"/>
                </a:cubicBezTo>
                <a:cubicBezTo>
                  <a:pt x="37723" y="4346520"/>
                  <a:pt x="35183" y="4302075"/>
                  <a:pt x="35183" y="4259217"/>
                </a:cubicBezTo>
                <a:cubicBezTo>
                  <a:pt x="35183" y="4183026"/>
                  <a:pt x="27882" y="4110009"/>
                  <a:pt x="27882" y="4034136"/>
                </a:cubicBezTo>
                <a:cubicBezTo>
                  <a:pt x="28200" y="3985564"/>
                  <a:pt x="20899" y="3941754"/>
                  <a:pt x="18994" y="3893499"/>
                </a:cubicBezTo>
                <a:cubicBezTo>
                  <a:pt x="17407" y="3850959"/>
                  <a:pt x="19947" y="3808737"/>
                  <a:pt x="20899" y="3766514"/>
                </a:cubicBezTo>
                <a:cubicBezTo>
                  <a:pt x="23121" y="3666513"/>
                  <a:pt x="18359" y="3566195"/>
                  <a:pt x="18359" y="3466511"/>
                </a:cubicBezTo>
                <a:cubicBezTo>
                  <a:pt x="18677" y="3413495"/>
                  <a:pt x="16137" y="3361114"/>
                  <a:pt x="25978" y="3310002"/>
                </a:cubicBezTo>
                <a:cubicBezTo>
                  <a:pt x="36453" y="3255398"/>
                  <a:pt x="49468" y="3212858"/>
                  <a:pt x="49468" y="3154128"/>
                </a:cubicBezTo>
                <a:cubicBezTo>
                  <a:pt x="49151" y="3097937"/>
                  <a:pt x="56769" y="3050635"/>
                  <a:pt x="48516" y="2997618"/>
                </a:cubicBezTo>
                <a:cubicBezTo>
                  <a:pt x="45342" y="2976031"/>
                  <a:pt x="39628" y="2959523"/>
                  <a:pt x="34866" y="2939523"/>
                </a:cubicBezTo>
                <a:cubicBezTo>
                  <a:pt x="30422" y="2922062"/>
                  <a:pt x="30104" y="2902379"/>
                  <a:pt x="26295" y="2883332"/>
                </a:cubicBezTo>
                <a:cubicBezTo>
                  <a:pt x="16455" y="2837299"/>
                  <a:pt x="20899" y="2785553"/>
                  <a:pt x="20899" y="2736981"/>
                </a:cubicBezTo>
                <a:cubicBezTo>
                  <a:pt x="20899" y="2684282"/>
                  <a:pt x="18042" y="2628726"/>
                  <a:pt x="27882" y="2578249"/>
                </a:cubicBezTo>
                <a:cubicBezTo>
                  <a:pt x="45342" y="2488090"/>
                  <a:pt x="27882" y="2396343"/>
                  <a:pt x="27882" y="2305548"/>
                </a:cubicBezTo>
                <a:cubicBezTo>
                  <a:pt x="27882" y="2260151"/>
                  <a:pt x="25660" y="2222691"/>
                  <a:pt x="15820" y="2180785"/>
                </a:cubicBezTo>
                <a:cubicBezTo>
                  <a:pt x="14233" y="2173801"/>
                  <a:pt x="8202" y="2170944"/>
                  <a:pt x="6297" y="2159198"/>
                </a:cubicBezTo>
                <a:cubicBezTo>
                  <a:pt x="5027" y="2151261"/>
                  <a:pt x="6614" y="2138245"/>
                  <a:pt x="6614" y="2129674"/>
                </a:cubicBezTo>
                <a:cubicBezTo>
                  <a:pt x="6614" y="2106817"/>
                  <a:pt x="6297" y="2083959"/>
                  <a:pt x="6614" y="2061102"/>
                </a:cubicBezTo>
                <a:cubicBezTo>
                  <a:pt x="6932" y="2009355"/>
                  <a:pt x="-7036" y="1968720"/>
                  <a:pt x="4709" y="1915069"/>
                </a:cubicBezTo>
                <a:cubicBezTo>
                  <a:pt x="10106" y="1890307"/>
                  <a:pt x="18359" y="1872846"/>
                  <a:pt x="18359" y="1846814"/>
                </a:cubicBezTo>
                <a:cubicBezTo>
                  <a:pt x="18359" y="1820782"/>
                  <a:pt x="9154" y="1803004"/>
                  <a:pt x="6297" y="1778242"/>
                </a:cubicBezTo>
                <a:cubicBezTo>
                  <a:pt x="1218" y="1735702"/>
                  <a:pt x="6614" y="1685225"/>
                  <a:pt x="6614" y="1642050"/>
                </a:cubicBezTo>
                <a:cubicBezTo>
                  <a:pt x="6614" y="1624907"/>
                  <a:pt x="3122" y="1599828"/>
                  <a:pt x="5979" y="1583320"/>
                </a:cubicBezTo>
                <a:cubicBezTo>
                  <a:pt x="10423" y="1559192"/>
                  <a:pt x="18677" y="1552843"/>
                  <a:pt x="18359" y="1524906"/>
                </a:cubicBezTo>
                <a:cubicBezTo>
                  <a:pt x="17407" y="1438557"/>
                  <a:pt x="21216" y="1353794"/>
                  <a:pt x="28200" y="1271571"/>
                </a:cubicBezTo>
                <a:cubicBezTo>
                  <a:pt x="30104" y="1247444"/>
                  <a:pt x="33279" y="1225856"/>
                  <a:pt x="35183" y="1203316"/>
                </a:cubicBezTo>
                <a:cubicBezTo>
                  <a:pt x="37088" y="1182046"/>
                  <a:pt x="31057" y="1156967"/>
                  <a:pt x="34549" y="1136331"/>
                </a:cubicBezTo>
                <a:cubicBezTo>
                  <a:pt x="38040" y="1116649"/>
                  <a:pt x="48198" y="1112204"/>
                  <a:pt x="48833" y="1085855"/>
                </a:cubicBezTo>
                <a:cubicBezTo>
                  <a:pt x="49468" y="1063950"/>
                  <a:pt x="49468" y="1041727"/>
                  <a:pt x="49468" y="1019822"/>
                </a:cubicBezTo>
                <a:cubicBezTo>
                  <a:pt x="49468" y="976647"/>
                  <a:pt x="49468" y="933790"/>
                  <a:pt x="49468" y="890615"/>
                </a:cubicBezTo>
                <a:cubicBezTo>
                  <a:pt x="49468" y="872837"/>
                  <a:pt x="51690" y="851567"/>
                  <a:pt x="48833" y="834424"/>
                </a:cubicBezTo>
                <a:cubicBezTo>
                  <a:pt x="45342" y="815376"/>
                  <a:pt x="37723" y="802360"/>
                  <a:pt x="34866" y="783630"/>
                </a:cubicBezTo>
                <a:cubicBezTo>
                  <a:pt x="31057" y="759820"/>
                  <a:pt x="35501" y="729979"/>
                  <a:pt x="35183" y="705216"/>
                </a:cubicBezTo>
                <a:cubicBezTo>
                  <a:pt x="34866" y="676327"/>
                  <a:pt x="40897" y="678549"/>
                  <a:pt x="47564" y="656644"/>
                </a:cubicBezTo>
                <a:cubicBezTo>
                  <a:pt x="58357" y="620454"/>
                  <a:pt x="57722" y="580136"/>
                  <a:pt x="65023" y="543945"/>
                </a:cubicBezTo>
                <a:cubicBezTo>
                  <a:pt x="73911" y="499818"/>
                  <a:pt x="86291" y="471881"/>
                  <a:pt x="85021" y="422674"/>
                </a:cubicBezTo>
                <a:cubicBezTo>
                  <a:pt x="83751" y="380451"/>
                  <a:pt x="78990" y="339499"/>
                  <a:pt x="78038" y="295371"/>
                </a:cubicBezTo>
                <a:cubicBezTo>
                  <a:pt x="77085" y="262990"/>
                  <a:pt x="73276" y="227752"/>
                  <a:pt x="62166" y="200132"/>
                </a:cubicBezTo>
                <a:cubicBezTo>
                  <a:pt x="56452" y="186164"/>
                  <a:pt x="50738" y="183624"/>
                  <a:pt x="47564" y="166481"/>
                </a:cubicBezTo>
                <a:cubicBezTo>
                  <a:pt x="44389" y="150291"/>
                  <a:pt x="46294" y="127433"/>
                  <a:pt x="46929" y="110608"/>
                </a:cubicBezTo>
                <a:cubicBezTo>
                  <a:pt x="47564" y="87115"/>
                  <a:pt x="49151" y="69020"/>
                  <a:pt x="54865" y="49337"/>
                </a:cubicBezTo>
                <a:cubicBezTo>
                  <a:pt x="56134" y="44258"/>
                  <a:pt x="57404" y="40131"/>
                  <a:pt x="58674" y="36004"/>
                </a:cubicBezTo>
                <a:cubicBezTo>
                  <a:pt x="112638" y="36004"/>
                  <a:pt x="166285" y="35369"/>
                  <a:pt x="219615" y="32194"/>
                </a:cubicBezTo>
                <a:cubicBezTo>
                  <a:pt x="260564" y="29972"/>
                  <a:pt x="284689" y="20131"/>
                  <a:pt x="322465" y="14734"/>
                </a:cubicBezTo>
                <a:cubicBezTo>
                  <a:pt x="342146" y="11877"/>
                  <a:pt x="368811" y="15051"/>
                  <a:pt x="388809" y="15051"/>
                </a:cubicBezTo>
                <a:cubicBezTo>
                  <a:pt x="456106" y="15051"/>
                  <a:pt x="506578" y="4575"/>
                  <a:pt x="571335" y="4575"/>
                </a:cubicBezTo>
                <a:cubicBezTo>
                  <a:pt x="624665" y="4575"/>
                  <a:pt x="677994" y="4575"/>
                  <a:pt x="731324" y="4575"/>
                </a:cubicBezTo>
                <a:cubicBezTo>
                  <a:pt x="853538" y="4575"/>
                  <a:pt x="976386" y="1718"/>
                  <a:pt x="1098282" y="4575"/>
                </a:cubicBezTo>
                <a:cubicBezTo>
                  <a:pt x="1129708" y="5210"/>
                  <a:pt x="1152246" y="12194"/>
                  <a:pt x="1181133" y="15369"/>
                </a:cubicBezTo>
                <a:cubicBezTo>
                  <a:pt x="1194465" y="16639"/>
                  <a:pt x="1210337" y="11877"/>
                  <a:pt x="1223352" y="14099"/>
                </a:cubicBezTo>
                <a:cubicBezTo>
                  <a:pt x="1237954" y="16956"/>
                  <a:pt x="1241129" y="31242"/>
                  <a:pt x="1252874" y="33464"/>
                </a:cubicBezTo>
                <a:cubicBezTo>
                  <a:pt x="1296997" y="41401"/>
                  <a:pt x="1366199" y="35369"/>
                  <a:pt x="1412862" y="36004"/>
                </a:cubicBezTo>
                <a:cubicBezTo>
                  <a:pt x="1889336" y="39813"/>
                  <a:pt x="2366127" y="30924"/>
                  <a:pt x="2841966" y="32512"/>
                </a:cubicBezTo>
                <a:cubicBezTo>
                  <a:pt x="2901644" y="32512"/>
                  <a:pt x="2936245" y="14734"/>
                  <a:pt x="2995606" y="15051"/>
                </a:cubicBezTo>
                <a:cubicBezTo>
                  <a:pt x="3047348" y="15369"/>
                  <a:pt x="3098773" y="15051"/>
                  <a:pt x="3150515" y="15051"/>
                </a:cubicBezTo>
                <a:cubicBezTo>
                  <a:pt x="3150515" y="15051"/>
                  <a:pt x="3150515" y="15051"/>
                  <a:pt x="3519377" y="15051"/>
                </a:cubicBezTo>
                <a:cubicBezTo>
                  <a:pt x="3677461" y="15051"/>
                  <a:pt x="3841973" y="-3877"/>
                  <a:pt x="4003003" y="721"/>
                </a:cubicBezTo>
                <a:close/>
              </a:path>
            </a:pathLst>
          </a:custGeom>
          <a:noFill/>
          <a:ln>
            <a:noFill/>
          </a:ln>
        </p:spPr>
      </p:pic>
      <p:pic>
        <p:nvPicPr>
          <p:cNvPr id="16" name="Afbeelding 15">
            <a:hlinkClick r:id="rId2"/>
            <a:extLst>
              <a:ext uri="{FF2B5EF4-FFF2-40B4-BE49-F238E27FC236}">
                <a16:creationId xmlns:a16="http://schemas.microsoft.com/office/drawing/2014/main" id="{57EAC803-20FE-3F18-1F32-FC3DAC8A1F2F}"/>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a:ext>
            </a:extLst>
          </a:blip>
          <a:stretch>
            <a:fillRect/>
          </a:stretch>
        </p:blipFill>
        <p:spPr>
          <a:xfrm>
            <a:off x="5571978" y="5542669"/>
            <a:ext cx="1048043" cy="1048043"/>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335591418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299209-A8EA-048A-3470-FA1281A656F8}"/>
            </a:ext>
          </a:extLst>
        </p:cNvPr>
        <p:cNvGrpSpPr/>
        <p:nvPr/>
      </p:nvGrpSpPr>
      <p:grpSpPr>
        <a:xfrm>
          <a:off x="0" y="0"/>
          <a:ext cx="0" cy="0"/>
          <a:chOff x="0" y="0"/>
          <a:chExt cx="0" cy="0"/>
        </a:xfrm>
      </p:grpSpPr>
      <p:pic>
        <p:nvPicPr>
          <p:cNvPr id="15" name="Afbeelding 14">
            <a:extLst>
              <a:ext uri="{FF2B5EF4-FFF2-40B4-BE49-F238E27FC236}">
                <a16:creationId xmlns:a16="http://schemas.microsoft.com/office/drawing/2014/main" id="{411AE5C3-1A67-3E1F-A3EF-AE019363EC76}"/>
              </a:ext>
            </a:extLst>
          </p:cNvPr>
          <p:cNvPicPr>
            <a:picLocks noGrp="1" noRot="1" noChangeAspect="1" noMove="1" noResize="1" noEditPoints="1" noAdjustHandles="1" noChangeArrowheads="1" noChangeShapeType="1" noCrop="1"/>
          </p:cNvPicPr>
          <p:nvPr/>
        </p:nvPicPr>
        <p:blipFill>
          <a:blip r:embed="rId3" cstate="screen">
            <a:extLst>
              <a:ext uri="{28A0092B-C50C-407E-A947-70E740481C1C}">
                <a14:useLocalDpi xmlns:a14="http://schemas.microsoft.com/office/drawing/2010/main"/>
              </a:ext>
            </a:extLst>
          </a:blip>
          <a:srcRect/>
          <a:stretch/>
        </p:blipFill>
        <p:spPr>
          <a:xfrm>
            <a:off x="486714" y="1551463"/>
            <a:ext cx="2141940" cy="4246878"/>
          </a:xfrm>
          <a:custGeom>
            <a:avLst/>
            <a:gdLst>
              <a:gd name="csX0" fmla="*/ 0 w 2141940"/>
              <a:gd name="csY0" fmla="*/ 0 h 4246878"/>
              <a:gd name="csX1" fmla="*/ 471227 w 2141940"/>
              <a:gd name="csY1" fmla="*/ 0 h 4246878"/>
              <a:gd name="csX2" fmla="*/ 1006712 w 2141940"/>
              <a:gd name="csY2" fmla="*/ 0 h 4246878"/>
              <a:gd name="csX3" fmla="*/ 1542197 w 2141940"/>
              <a:gd name="csY3" fmla="*/ 0 h 4246878"/>
              <a:gd name="csX4" fmla="*/ 2141940 w 2141940"/>
              <a:gd name="csY4" fmla="*/ 0 h 4246878"/>
              <a:gd name="csX5" fmla="*/ 2141940 w 2141940"/>
              <a:gd name="csY5" fmla="*/ 521759 h 4246878"/>
              <a:gd name="csX6" fmla="*/ 2141940 w 2141940"/>
              <a:gd name="csY6" fmla="*/ 1170925 h 4246878"/>
              <a:gd name="csX7" fmla="*/ 2141940 w 2141940"/>
              <a:gd name="csY7" fmla="*/ 1650215 h 4246878"/>
              <a:gd name="csX8" fmla="*/ 2141940 w 2141940"/>
              <a:gd name="csY8" fmla="*/ 2299381 h 4246878"/>
              <a:gd name="csX9" fmla="*/ 2141940 w 2141940"/>
              <a:gd name="csY9" fmla="*/ 2863609 h 4246878"/>
              <a:gd name="csX10" fmla="*/ 2141940 w 2141940"/>
              <a:gd name="csY10" fmla="*/ 3555244 h 4246878"/>
              <a:gd name="csX11" fmla="*/ 2141940 w 2141940"/>
              <a:gd name="csY11" fmla="*/ 4246878 h 4246878"/>
              <a:gd name="csX12" fmla="*/ 1649294 w 2141940"/>
              <a:gd name="csY12" fmla="*/ 4246878 h 4246878"/>
              <a:gd name="csX13" fmla="*/ 1178067 w 2141940"/>
              <a:gd name="csY13" fmla="*/ 4246878 h 4246878"/>
              <a:gd name="csX14" fmla="*/ 642582 w 2141940"/>
              <a:gd name="csY14" fmla="*/ 4246878 h 4246878"/>
              <a:gd name="csX15" fmla="*/ 0 w 2141940"/>
              <a:gd name="csY15" fmla="*/ 4246878 h 4246878"/>
              <a:gd name="csX16" fmla="*/ 0 w 2141940"/>
              <a:gd name="csY16" fmla="*/ 3555244 h 4246878"/>
              <a:gd name="csX17" fmla="*/ 0 w 2141940"/>
              <a:gd name="csY17" fmla="*/ 2906078 h 4246878"/>
              <a:gd name="csX18" fmla="*/ 0 w 2141940"/>
              <a:gd name="csY18" fmla="*/ 2214444 h 4246878"/>
              <a:gd name="csX19" fmla="*/ 0 w 2141940"/>
              <a:gd name="csY19" fmla="*/ 1607747 h 4246878"/>
              <a:gd name="csX20" fmla="*/ 0 w 2141940"/>
              <a:gd name="csY20" fmla="*/ 1001050 h 4246878"/>
              <a:gd name="csX21" fmla="*/ 0 w 2141940"/>
              <a:gd name="csY21" fmla="*/ 0 h 424687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Lst>
            <a:rect l="l" t="t" r="r" b="b"/>
            <a:pathLst>
              <a:path w="2141940" h="4246878" fill="none" extrusionOk="0">
                <a:moveTo>
                  <a:pt x="0" y="0"/>
                </a:moveTo>
                <a:cubicBezTo>
                  <a:pt x="182824" y="-2956"/>
                  <a:pt x="287986" y="-14491"/>
                  <a:pt x="471227" y="0"/>
                </a:cubicBezTo>
                <a:cubicBezTo>
                  <a:pt x="654468" y="14491"/>
                  <a:pt x="814543" y="18396"/>
                  <a:pt x="1006712" y="0"/>
                </a:cubicBezTo>
                <a:cubicBezTo>
                  <a:pt x="1198881" y="-18396"/>
                  <a:pt x="1356950" y="12582"/>
                  <a:pt x="1542197" y="0"/>
                </a:cubicBezTo>
                <a:cubicBezTo>
                  <a:pt x="1727444" y="-12582"/>
                  <a:pt x="1868297" y="25099"/>
                  <a:pt x="2141940" y="0"/>
                </a:cubicBezTo>
                <a:cubicBezTo>
                  <a:pt x="2136766" y="212310"/>
                  <a:pt x="2137529" y="385674"/>
                  <a:pt x="2141940" y="521759"/>
                </a:cubicBezTo>
                <a:cubicBezTo>
                  <a:pt x="2146351" y="657844"/>
                  <a:pt x="2149459" y="921955"/>
                  <a:pt x="2141940" y="1170925"/>
                </a:cubicBezTo>
                <a:cubicBezTo>
                  <a:pt x="2134421" y="1419895"/>
                  <a:pt x="2118480" y="1427004"/>
                  <a:pt x="2141940" y="1650215"/>
                </a:cubicBezTo>
                <a:cubicBezTo>
                  <a:pt x="2165401" y="1873426"/>
                  <a:pt x="2153266" y="1980252"/>
                  <a:pt x="2141940" y="2299381"/>
                </a:cubicBezTo>
                <a:cubicBezTo>
                  <a:pt x="2130614" y="2618510"/>
                  <a:pt x="2122693" y="2587480"/>
                  <a:pt x="2141940" y="2863609"/>
                </a:cubicBezTo>
                <a:cubicBezTo>
                  <a:pt x="2161187" y="3139738"/>
                  <a:pt x="2139474" y="3335916"/>
                  <a:pt x="2141940" y="3555244"/>
                </a:cubicBezTo>
                <a:cubicBezTo>
                  <a:pt x="2144406" y="3774573"/>
                  <a:pt x="2151286" y="4030194"/>
                  <a:pt x="2141940" y="4246878"/>
                </a:cubicBezTo>
                <a:cubicBezTo>
                  <a:pt x="1945092" y="4266062"/>
                  <a:pt x="1833503" y="4246091"/>
                  <a:pt x="1649294" y="4246878"/>
                </a:cubicBezTo>
                <a:cubicBezTo>
                  <a:pt x="1465085" y="4247665"/>
                  <a:pt x="1367464" y="4257537"/>
                  <a:pt x="1178067" y="4246878"/>
                </a:cubicBezTo>
                <a:cubicBezTo>
                  <a:pt x="988670" y="4236219"/>
                  <a:pt x="867010" y="4250303"/>
                  <a:pt x="642582" y="4246878"/>
                </a:cubicBezTo>
                <a:cubicBezTo>
                  <a:pt x="418154" y="4243453"/>
                  <a:pt x="258535" y="4278474"/>
                  <a:pt x="0" y="4246878"/>
                </a:cubicBezTo>
                <a:cubicBezTo>
                  <a:pt x="13282" y="4072435"/>
                  <a:pt x="29325" y="3769591"/>
                  <a:pt x="0" y="3555244"/>
                </a:cubicBezTo>
                <a:cubicBezTo>
                  <a:pt x="-29325" y="3340897"/>
                  <a:pt x="-18154" y="3094453"/>
                  <a:pt x="0" y="2906078"/>
                </a:cubicBezTo>
                <a:cubicBezTo>
                  <a:pt x="18154" y="2717703"/>
                  <a:pt x="-18809" y="2355233"/>
                  <a:pt x="0" y="2214444"/>
                </a:cubicBezTo>
                <a:cubicBezTo>
                  <a:pt x="18809" y="2073655"/>
                  <a:pt x="-746" y="1811897"/>
                  <a:pt x="0" y="1607747"/>
                </a:cubicBezTo>
                <a:cubicBezTo>
                  <a:pt x="746" y="1403597"/>
                  <a:pt x="12959" y="1152485"/>
                  <a:pt x="0" y="1001050"/>
                </a:cubicBezTo>
                <a:cubicBezTo>
                  <a:pt x="-12959" y="849615"/>
                  <a:pt x="46760" y="469190"/>
                  <a:pt x="0" y="0"/>
                </a:cubicBezTo>
                <a:close/>
              </a:path>
              <a:path w="2141940" h="4246878" stroke="0" extrusionOk="0">
                <a:moveTo>
                  <a:pt x="0" y="0"/>
                </a:moveTo>
                <a:cubicBezTo>
                  <a:pt x="117208" y="1253"/>
                  <a:pt x="323395" y="17177"/>
                  <a:pt x="535485" y="0"/>
                </a:cubicBezTo>
                <a:cubicBezTo>
                  <a:pt x="747576" y="-17177"/>
                  <a:pt x="926009" y="23742"/>
                  <a:pt x="1028131" y="0"/>
                </a:cubicBezTo>
                <a:cubicBezTo>
                  <a:pt x="1130253" y="-23742"/>
                  <a:pt x="1390478" y="8595"/>
                  <a:pt x="1585036" y="0"/>
                </a:cubicBezTo>
                <a:cubicBezTo>
                  <a:pt x="1779595" y="-8595"/>
                  <a:pt x="1975504" y="21116"/>
                  <a:pt x="2141940" y="0"/>
                </a:cubicBezTo>
                <a:cubicBezTo>
                  <a:pt x="2143732" y="205509"/>
                  <a:pt x="2135148" y="459065"/>
                  <a:pt x="2141940" y="649166"/>
                </a:cubicBezTo>
                <a:cubicBezTo>
                  <a:pt x="2148732" y="839267"/>
                  <a:pt x="2118033" y="1063593"/>
                  <a:pt x="2141940" y="1340800"/>
                </a:cubicBezTo>
                <a:cubicBezTo>
                  <a:pt x="2165847" y="1618007"/>
                  <a:pt x="2140864" y="1712405"/>
                  <a:pt x="2141940" y="1862559"/>
                </a:cubicBezTo>
                <a:cubicBezTo>
                  <a:pt x="2143016" y="2012713"/>
                  <a:pt x="2119564" y="2197172"/>
                  <a:pt x="2141940" y="2469256"/>
                </a:cubicBezTo>
                <a:cubicBezTo>
                  <a:pt x="2164316" y="2741340"/>
                  <a:pt x="2149998" y="3018560"/>
                  <a:pt x="2141940" y="3160891"/>
                </a:cubicBezTo>
                <a:cubicBezTo>
                  <a:pt x="2133882" y="3303222"/>
                  <a:pt x="2186532" y="3856848"/>
                  <a:pt x="2141940" y="4246878"/>
                </a:cubicBezTo>
                <a:cubicBezTo>
                  <a:pt x="1949828" y="4261337"/>
                  <a:pt x="1816480" y="4252936"/>
                  <a:pt x="1606455" y="4246878"/>
                </a:cubicBezTo>
                <a:cubicBezTo>
                  <a:pt x="1396431" y="4240820"/>
                  <a:pt x="1239750" y="4224958"/>
                  <a:pt x="1113809" y="4246878"/>
                </a:cubicBezTo>
                <a:cubicBezTo>
                  <a:pt x="987868" y="4268798"/>
                  <a:pt x="827240" y="4242689"/>
                  <a:pt x="621163" y="4246878"/>
                </a:cubicBezTo>
                <a:cubicBezTo>
                  <a:pt x="415086" y="4251067"/>
                  <a:pt x="207863" y="4259421"/>
                  <a:pt x="0" y="4246878"/>
                </a:cubicBezTo>
                <a:cubicBezTo>
                  <a:pt x="-25455" y="4034761"/>
                  <a:pt x="-8550" y="3891239"/>
                  <a:pt x="0" y="3682650"/>
                </a:cubicBezTo>
                <a:cubicBezTo>
                  <a:pt x="8550" y="3474061"/>
                  <a:pt x="-21751" y="3327593"/>
                  <a:pt x="0" y="3118422"/>
                </a:cubicBezTo>
                <a:cubicBezTo>
                  <a:pt x="21751" y="2909251"/>
                  <a:pt x="15428" y="2802443"/>
                  <a:pt x="0" y="2639131"/>
                </a:cubicBezTo>
                <a:cubicBezTo>
                  <a:pt x="-15428" y="2475819"/>
                  <a:pt x="16239" y="2185225"/>
                  <a:pt x="0" y="1989966"/>
                </a:cubicBezTo>
                <a:cubicBezTo>
                  <a:pt x="-16239" y="1794707"/>
                  <a:pt x="-10666" y="1565907"/>
                  <a:pt x="0" y="1340800"/>
                </a:cubicBezTo>
                <a:cubicBezTo>
                  <a:pt x="10666" y="1115693"/>
                  <a:pt x="27940" y="899854"/>
                  <a:pt x="0" y="649166"/>
                </a:cubicBezTo>
                <a:cubicBezTo>
                  <a:pt x="-27940" y="398478"/>
                  <a:pt x="-9429" y="309539"/>
                  <a:pt x="0" y="0"/>
                </a:cubicBezTo>
                <a:close/>
              </a:path>
            </a:pathLst>
          </a:custGeom>
          <a:ln>
            <a:solidFill>
              <a:srgbClr val="F9B000"/>
            </a:solidFill>
            <a:extLst>
              <a:ext uri="{C807C97D-BFC1-408E-A445-0C87EB9F89A2}">
                <ask:lineSketchStyleProps xmlns:ask="http://schemas.microsoft.com/office/drawing/2018/sketchyshapes" sd="4254667176">
                  <a:prstGeom prst="rect">
                    <a:avLst/>
                  </a:prstGeom>
                  <ask:type>
                    <ask:lineSketchFreehand/>
                  </ask:type>
                </ask:lineSketchStyleProps>
              </a:ext>
            </a:extLst>
          </a:ln>
        </p:spPr>
      </p:pic>
      <p:sp>
        <p:nvSpPr>
          <p:cNvPr id="3" name="Rechthoek 2">
            <a:extLst>
              <a:ext uri="{FF2B5EF4-FFF2-40B4-BE49-F238E27FC236}">
                <a16:creationId xmlns:a16="http://schemas.microsoft.com/office/drawing/2014/main" id="{005EF6B5-D958-A667-D9AC-9303395B0BB6}"/>
              </a:ext>
            </a:extLst>
          </p:cNvPr>
          <p:cNvSpPr>
            <a:spLocks noGrp="1" noRot="1" noMove="1" noResize="1" noEditPoints="1" noAdjustHandles="1" noChangeArrowheads="1" noChangeShapeType="1"/>
          </p:cNvSpPr>
          <p:nvPr/>
        </p:nvSpPr>
        <p:spPr>
          <a:xfrm>
            <a:off x="2871276" y="1558516"/>
            <a:ext cx="4185370" cy="1115315"/>
          </a:xfrm>
          <a:custGeom>
            <a:avLst/>
            <a:gdLst>
              <a:gd name="csX0" fmla="*/ 0 w 4185370"/>
              <a:gd name="csY0" fmla="*/ 0 h 1115315"/>
              <a:gd name="csX1" fmla="*/ 655708 w 4185370"/>
              <a:gd name="csY1" fmla="*/ 0 h 1115315"/>
              <a:gd name="csX2" fmla="*/ 1227709 w 4185370"/>
              <a:gd name="csY2" fmla="*/ 0 h 1115315"/>
              <a:gd name="csX3" fmla="*/ 1883416 w 4185370"/>
              <a:gd name="csY3" fmla="*/ 0 h 1115315"/>
              <a:gd name="csX4" fmla="*/ 2539124 w 4185370"/>
              <a:gd name="csY4" fmla="*/ 0 h 1115315"/>
              <a:gd name="csX5" fmla="*/ 3278540 w 4185370"/>
              <a:gd name="csY5" fmla="*/ 0 h 1115315"/>
              <a:gd name="csX6" fmla="*/ 4185370 w 4185370"/>
              <a:gd name="csY6" fmla="*/ 0 h 1115315"/>
              <a:gd name="csX7" fmla="*/ 4185370 w 4185370"/>
              <a:gd name="csY7" fmla="*/ 568811 h 1115315"/>
              <a:gd name="csX8" fmla="*/ 4185370 w 4185370"/>
              <a:gd name="csY8" fmla="*/ 1115315 h 1115315"/>
              <a:gd name="csX9" fmla="*/ 3445955 w 4185370"/>
              <a:gd name="csY9" fmla="*/ 1115315 h 1115315"/>
              <a:gd name="csX10" fmla="*/ 2664686 w 4185370"/>
              <a:gd name="csY10" fmla="*/ 1115315 h 1115315"/>
              <a:gd name="csX11" fmla="*/ 1883417 w 4185370"/>
              <a:gd name="csY11" fmla="*/ 1115315 h 1115315"/>
              <a:gd name="csX12" fmla="*/ 1102147 w 4185370"/>
              <a:gd name="csY12" fmla="*/ 1115315 h 1115315"/>
              <a:gd name="csX13" fmla="*/ 0 w 4185370"/>
              <a:gd name="csY13" fmla="*/ 1115315 h 1115315"/>
              <a:gd name="csX14" fmla="*/ 0 w 4185370"/>
              <a:gd name="csY14" fmla="*/ 546504 h 1115315"/>
              <a:gd name="csX15" fmla="*/ 0 w 4185370"/>
              <a:gd name="csY15" fmla="*/ 0 h 111531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4185370" h="1115315" fill="none" extrusionOk="0">
                <a:moveTo>
                  <a:pt x="0" y="0"/>
                </a:moveTo>
                <a:cubicBezTo>
                  <a:pt x="231227" y="7591"/>
                  <a:pt x="333252" y="-3915"/>
                  <a:pt x="655708" y="0"/>
                </a:cubicBezTo>
                <a:cubicBezTo>
                  <a:pt x="978164" y="3915"/>
                  <a:pt x="1058388" y="-19918"/>
                  <a:pt x="1227709" y="0"/>
                </a:cubicBezTo>
                <a:cubicBezTo>
                  <a:pt x="1397030" y="19918"/>
                  <a:pt x="1585154" y="-30838"/>
                  <a:pt x="1883416" y="0"/>
                </a:cubicBezTo>
                <a:cubicBezTo>
                  <a:pt x="2181678" y="30838"/>
                  <a:pt x="2277590" y="9147"/>
                  <a:pt x="2539124" y="0"/>
                </a:cubicBezTo>
                <a:cubicBezTo>
                  <a:pt x="2800658" y="-9147"/>
                  <a:pt x="2916617" y="2881"/>
                  <a:pt x="3278540" y="0"/>
                </a:cubicBezTo>
                <a:cubicBezTo>
                  <a:pt x="3640463" y="-2881"/>
                  <a:pt x="3819610" y="17228"/>
                  <a:pt x="4185370" y="0"/>
                </a:cubicBezTo>
                <a:cubicBezTo>
                  <a:pt x="4208557" y="199012"/>
                  <a:pt x="4174323" y="404097"/>
                  <a:pt x="4185370" y="568811"/>
                </a:cubicBezTo>
                <a:cubicBezTo>
                  <a:pt x="4196417" y="733525"/>
                  <a:pt x="4192322" y="967617"/>
                  <a:pt x="4185370" y="1115315"/>
                </a:cubicBezTo>
                <a:cubicBezTo>
                  <a:pt x="4001424" y="1104149"/>
                  <a:pt x="3614920" y="1096421"/>
                  <a:pt x="3445955" y="1115315"/>
                </a:cubicBezTo>
                <a:cubicBezTo>
                  <a:pt x="3276991" y="1134209"/>
                  <a:pt x="2891031" y="1090341"/>
                  <a:pt x="2664686" y="1115315"/>
                </a:cubicBezTo>
                <a:cubicBezTo>
                  <a:pt x="2438341" y="1140289"/>
                  <a:pt x="2078132" y="1084833"/>
                  <a:pt x="1883417" y="1115315"/>
                </a:cubicBezTo>
                <a:cubicBezTo>
                  <a:pt x="1688702" y="1145797"/>
                  <a:pt x="1280912" y="1128512"/>
                  <a:pt x="1102147" y="1115315"/>
                </a:cubicBezTo>
                <a:cubicBezTo>
                  <a:pt x="923382" y="1102119"/>
                  <a:pt x="418705" y="1116927"/>
                  <a:pt x="0" y="1115315"/>
                </a:cubicBezTo>
                <a:cubicBezTo>
                  <a:pt x="-14124" y="882228"/>
                  <a:pt x="-12365" y="689050"/>
                  <a:pt x="0" y="546504"/>
                </a:cubicBezTo>
                <a:cubicBezTo>
                  <a:pt x="12365" y="403958"/>
                  <a:pt x="2405" y="152519"/>
                  <a:pt x="0" y="0"/>
                </a:cubicBezTo>
                <a:close/>
              </a:path>
              <a:path w="4185370" h="1115315" stroke="0" extrusionOk="0">
                <a:moveTo>
                  <a:pt x="0" y="0"/>
                </a:moveTo>
                <a:cubicBezTo>
                  <a:pt x="205694" y="-8674"/>
                  <a:pt x="575435" y="-32652"/>
                  <a:pt x="739415" y="0"/>
                </a:cubicBezTo>
                <a:cubicBezTo>
                  <a:pt x="903395" y="32652"/>
                  <a:pt x="1122269" y="9499"/>
                  <a:pt x="1436977" y="0"/>
                </a:cubicBezTo>
                <a:cubicBezTo>
                  <a:pt x="1751685" y="-9499"/>
                  <a:pt x="1993268" y="-34788"/>
                  <a:pt x="2134539" y="0"/>
                </a:cubicBezTo>
                <a:cubicBezTo>
                  <a:pt x="2275810" y="34788"/>
                  <a:pt x="2581478" y="22920"/>
                  <a:pt x="2706539" y="0"/>
                </a:cubicBezTo>
                <a:cubicBezTo>
                  <a:pt x="2831600" y="-22920"/>
                  <a:pt x="3103599" y="20594"/>
                  <a:pt x="3445955" y="0"/>
                </a:cubicBezTo>
                <a:cubicBezTo>
                  <a:pt x="3788311" y="-20594"/>
                  <a:pt x="4026020" y="3886"/>
                  <a:pt x="4185370" y="0"/>
                </a:cubicBezTo>
                <a:cubicBezTo>
                  <a:pt x="4165715" y="218784"/>
                  <a:pt x="4199019" y="412099"/>
                  <a:pt x="4185370" y="524198"/>
                </a:cubicBezTo>
                <a:cubicBezTo>
                  <a:pt x="4171721" y="636297"/>
                  <a:pt x="4177507" y="865348"/>
                  <a:pt x="4185370" y="1115315"/>
                </a:cubicBezTo>
                <a:cubicBezTo>
                  <a:pt x="3893745" y="1121202"/>
                  <a:pt x="3579153" y="1124622"/>
                  <a:pt x="3404101" y="1115315"/>
                </a:cubicBezTo>
                <a:cubicBezTo>
                  <a:pt x="3229049" y="1106008"/>
                  <a:pt x="2968244" y="1138011"/>
                  <a:pt x="2832100" y="1115315"/>
                </a:cubicBezTo>
                <a:cubicBezTo>
                  <a:pt x="2695956" y="1092619"/>
                  <a:pt x="2522671" y="1089126"/>
                  <a:pt x="2218246" y="1115315"/>
                </a:cubicBezTo>
                <a:cubicBezTo>
                  <a:pt x="1913821" y="1141504"/>
                  <a:pt x="1746233" y="1125541"/>
                  <a:pt x="1562538" y="1115315"/>
                </a:cubicBezTo>
                <a:cubicBezTo>
                  <a:pt x="1378843" y="1105089"/>
                  <a:pt x="1169443" y="1116464"/>
                  <a:pt x="823123" y="1115315"/>
                </a:cubicBezTo>
                <a:cubicBezTo>
                  <a:pt x="476804" y="1114166"/>
                  <a:pt x="174773" y="1082452"/>
                  <a:pt x="0" y="1115315"/>
                </a:cubicBezTo>
                <a:cubicBezTo>
                  <a:pt x="7547" y="859395"/>
                  <a:pt x="5761" y="740742"/>
                  <a:pt x="0" y="568811"/>
                </a:cubicBezTo>
                <a:cubicBezTo>
                  <a:pt x="-5761" y="396880"/>
                  <a:pt x="2801" y="268792"/>
                  <a:pt x="0" y="0"/>
                </a:cubicBezTo>
                <a:close/>
              </a:path>
            </a:pathLst>
          </a:custGeom>
          <a:solidFill>
            <a:srgbClr val="FDB913"/>
          </a:solidFill>
          <a:ln>
            <a:solidFill>
              <a:srgbClr val="F9B000"/>
            </a:solidFill>
            <a:extLst>
              <a:ext uri="{C807C97D-BFC1-408E-A445-0C87EB9F89A2}">
                <ask:lineSketchStyleProps xmlns:ask="http://schemas.microsoft.com/office/drawing/2018/sketchyshapes" sd="167030425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nl-NL" sz="1600" b="1" dirty="0">
                <a:solidFill>
                  <a:schemeClr val="tx1"/>
                </a:solidFill>
              </a:rPr>
              <a:t>Tips:</a:t>
            </a:r>
            <a:br>
              <a:rPr lang="nl-NL" sz="1600" dirty="0">
                <a:solidFill>
                  <a:schemeClr val="tx1"/>
                </a:solidFill>
              </a:rPr>
            </a:br>
            <a:r>
              <a:rPr lang="nl-NL" sz="1600" dirty="0">
                <a:solidFill>
                  <a:schemeClr val="tx1"/>
                </a:solidFill>
              </a:rPr>
              <a:t> </a:t>
            </a:r>
            <a:r>
              <a:rPr lang="nl-NL" sz="1600" b="1" dirty="0">
                <a:solidFill>
                  <a:schemeClr val="tx1"/>
                </a:solidFill>
              </a:rPr>
              <a:t> ♪    </a:t>
            </a:r>
            <a:r>
              <a:rPr lang="nl-NL" sz="1600" dirty="0">
                <a:solidFill>
                  <a:schemeClr val="tx1"/>
                </a:solidFill>
              </a:rPr>
              <a:t>Ik hef mijn ogen (Mijn hulp is van U, Heer)</a:t>
            </a:r>
          </a:p>
          <a:p>
            <a:r>
              <a:rPr lang="nl-NL" sz="1600" dirty="0">
                <a:solidFill>
                  <a:schemeClr val="tx1"/>
                </a:solidFill>
              </a:rPr>
              <a:t> </a:t>
            </a:r>
            <a:r>
              <a:rPr lang="nl-NL" sz="1600" b="1" dirty="0">
                <a:solidFill>
                  <a:schemeClr val="tx1"/>
                </a:solidFill>
              </a:rPr>
              <a:t> ♪    </a:t>
            </a:r>
            <a:r>
              <a:rPr lang="nl-NL" sz="1600" dirty="0">
                <a:solidFill>
                  <a:schemeClr val="tx1"/>
                </a:solidFill>
              </a:rPr>
              <a:t>Psalm 121</a:t>
            </a:r>
            <a:br>
              <a:rPr lang="nl-NL" sz="1600" dirty="0">
                <a:solidFill>
                  <a:schemeClr val="tx1"/>
                </a:solidFill>
              </a:rPr>
            </a:br>
            <a:r>
              <a:rPr lang="nl-NL" sz="1600" b="1" dirty="0">
                <a:solidFill>
                  <a:schemeClr val="tx1"/>
                </a:solidFill>
                <a:ea typeface="+mn-lt"/>
                <a:cs typeface="+mn-lt"/>
              </a:rPr>
              <a:t>🕮</a:t>
            </a:r>
            <a:r>
              <a:rPr lang="nl-NL" sz="1600" b="1" dirty="0">
                <a:solidFill>
                  <a:schemeClr val="tx1"/>
                </a:solidFill>
              </a:rPr>
              <a:t> </a:t>
            </a:r>
            <a:r>
              <a:rPr lang="nl-NL" sz="1600" dirty="0">
                <a:solidFill>
                  <a:schemeClr val="tx1"/>
                </a:solidFill>
              </a:rPr>
              <a:t>  Jozua 1:5-9</a:t>
            </a:r>
          </a:p>
        </p:txBody>
      </p:sp>
      <p:grpSp>
        <p:nvGrpSpPr>
          <p:cNvPr id="18" name="Groep 17">
            <a:extLst>
              <a:ext uri="{FF2B5EF4-FFF2-40B4-BE49-F238E27FC236}">
                <a16:creationId xmlns:a16="http://schemas.microsoft.com/office/drawing/2014/main" id="{A35665CD-17E0-FB20-DB8F-511EE5E9E4A5}"/>
              </a:ext>
            </a:extLst>
          </p:cNvPr>
          <p:cNvGrpSpPr>
            <a:grpSpLocks noGrp="1" noUngrp="1" noRot="1" noMove="1" noResize="1"/>
          </p:cNvGrpSpPr>
          <p:nvPr/>
        </p:nvGrpSpPr>
        <p:grpSpPr>
          <a:xfrm>
            <a:off x="7467601" y="687771"/>
            <a:ext cx="4501187" cy="2531918"/>
            <a:chOff x="7467601" y="687771"/>
            <a:chExt cx="4501187" cy="2531918"/>
          </a:xfrm>
        </p:grpSpPr>
        <p:pic>
          <p:nvPicPr>
            <p:cNvPr id="17" name="Afbeelding 16">
              <a:hlinkClick r:id="rId4"/>
              <a:extLst>
                <a:ext uri="{FF2B5EF4-FFF2-40B4-BE49-F238E27FC236}">
                  <a16:creationId xmlns:a16="http://schemas.microsoft.com/office/drawing/2014/main" id="{BBB5A501-7F7C-8B66-1B31-B77CECB7B718}"/>
                </a:ext>
              </a:extLst>
            </p:cNvPr>
            <p:cNvPicPr>
              <a:picLocks noGrp="1" noRot="1" noChangeAspect="1" noMove="1" noResize="1" noEditPoints="1" noAdjustHandles="1" noChangeArrowheads="1" noChangeShapeType="1" noCrop="1"/>
            </p:cNvPicPr>
            <p:nvPr/>
          </p:nvPicPr>
          <p:blipFill>
            <a:blip r:embed="rId5" cstate="screen">
              <a:extLst>
                <a:ext uri="{28A0092B-C50C-407E-A947-70E740481C1C}">
                  <a14:useLocalDpi xmlns:a14="http://schemas.microsoft.com/office/drawing/2010/main"/>
                </a:ext>
              </a:extLst>
            </a:blip>
            <a:srcRect/>
            <a:stretch/>
          </p:blipFill>
          <p:spPr>
            <a:xfrm>
              <a:off x="7467601" y="687771"/>
              <a:ext cx="4501187" cy="2531918"/>
            </a:xfrm>
            <a:custGeom>
              <a:avLst/>
              <a:gdLst>
                <a:gd name="csX0" fmla="*/ 0 w 4501187"/>
                <a:gd name="csY0" fmla="*/ 0 h 2531918"/>
                <a:gd name="csX1" fmla="*/ 643027 w 4501187"/>
                <a:gd name="csY1" fmla="*/ 0 h 2531918"/>
                <a:gd name="csX2" fmla="*/ 1331065 w 4501187"/>
                <a:gd name="csY2" fmla="*/ 0 h 2531918"/>
                <a:gd name="csX3" fmla="*/ 2064116 w 4501187"/>
                <a:gd name="csY3" fmla="*/ 0 h 2531918"/>
                <a:gd name="csX4" fmla="*/ 2752154 w 4501187"/>
                <a:gd name="csY4" fmla="*/ 0 h 2531918"/>
                <a:gd name="csX5" fmla="*/ 3260145 w 4501187"/>
                <a:gd name="csY5" fmla="*/ 0 h 2531918"/>
                <a:gd name="csX6" fmla="*/ 4501187 w 4501187"/>
                <a:gd name="csY6" fmla="*/ 0 h 2531918"/>
                <a:gd name="csX7" fmla="*/ 4501187 w 4501187"/>
                <a:gd name="csY7" fmla="*/ 557022 h 2531918"/>
                <a:gd name="csX8" fmla="*/ 4501187 w 4501187"/>
                <a:gd name="csY8" fmla="*/ 1164682 h 2531918"/>
                <a:gd name="csX9" fmla="*/ 4501187 w 4501187"/>
                <a:gd name="csY9" fmla="*/ 1772343 h 2531918"/>
                <a:gd name="csX10" fmla="*/ 4501187 w 4501187"/>
                <a:gd name="csY10" fmla="*/ 2531918 h 2531918"/>
                <a:gd name="csX11" fmla="*/ 3813148 w 4501187"/>
                <a:gd name="csY11" fmla="*/ 2531918 h 2531918"/>
                <a:gd name="csX12" fmla="*/ 3125110 w 4501187"/>
                <a:gd name="csY12" fmla="*/ 2531918 h 2531918"/>
                <a:gd name="csX13" fmla="*/ 2392059 w 4501187"/>
                <a:gd name="csY13" fmla="*/ 2531918 h 2531918"/>
                <a:gd name="csX14" fmla="*/ 1794045 w 4501187"/>
                <a:gd name="csY14" fmla="*/ 2531918 h 2531918"/>
                <a:gd name="csX15" fmla="*/ 1060994 w 4501187"/>
                <a:gd name="csY15" fmla="*/ 2531918 h 2531918"/>
                <a:gd name="csX16" fmla="*/ 0 w 4501187"/>
                <a:gd name="csY16" fmla="*/ 2531918 h 2531918"/>
                <a:gd name="csX17" fmla="*/ 0 w 4501187"/>
                <a:gd name="csY17" fmla="*/ 1873619 h 2531918"/>
                <a:gd name="csX18" fmla="*/ 0 w 4501187"/>
                <a:gd name="csY18" fmla="*/ 1265959 h 2531918"/>
                <a:gd name="csX19" fmla="*/ 0 w 4501187"/>
                <a:gd name="csY19" fmla="*/ 632980 h 2531918"/>
                <a:gd name="csX20" fmla="*/ 0 w 4501187"/>
                <a:gd name="csY20" fmla="*/ 0 h 25319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4501187" h="2531918" fill="none" extrusionOk="0">
                  <a:moveTo>
                    <a:pt x="0" y="0"/>
                  </a:moveTo>
                  <a:cubicBezTo>
                    <a:pt x="267008" y="8878"/>
                    <a:pt x="358190" y="-27142"/>
                    <a:pt x="643027" y="0"/>
                  </a:cubicBezTo>
                  <a:cubicBezTo>
                    <a:pt x="927864" y="27142"/>
                    <a:pt x="1055696" y="26028"/>
                    <a:pt x="1331065" y="0"/>
                  </a:cubicBezTo>
                  <a:cubicBezTo>
                    <a:pt x="1606434" y="-26028"/>
                    <a:pt x="1884484" y="25270"/>
                    <a:pt x="2064116" y="0"/>
                  </a:cubicBezTo>
                  <a:cubicBezTo>
                    <a:pt x="2243748" y="-25270"/>
                    <a:pt x="2446297" y="8618"/>
                    <a:pt x="2752154" y="0"/>
                  </a:cubicBezTo>
                  <a:cubicBezTo>
                    <a:pt x="3058011" y="-8618"/>
                    <a:pt x="3092998" y="19950"/>
                    <a:pt x="3260145" y="0"/>
                  </a:cubicBezTo>
                  <a:cubicBezTo>
                    <a:pt x="3427292" y="-19950"/>
                    <a:pt x="4023122" y="15098"/>
                    <a:pt x="4501187" y="0"/>
                  </a:cubicBezTo>
                  <a:cubicBezTo>
                    <a:pt x="4479567" y="147166"/>
                    <a:pt x="4505781" y="336926"/>
                    <a:pt x="4501187" y="557022"/>
                  </a:cubicBezTo>
                  <a:cubicBezTo>
                    <a:pt x="4496593" y="777118"/>
                    <a:pt x="4487618" y="884150"/>
                    <a:pt x="4501187" y="1164682"/>
                  </a:cubicBezTo>
                  <a:cubicBezTo>
                    <a:pt x="4514756" y="1445214"/>
                    <a:pt x="4525387" y="1610562"/>
                    <a:pt x="4501187" y="1772343"/>
                  </a:cubicBezTo>
                  <a:cubicBezTo>
                    <a:pt x="4476987" y="1934124"/>
                    <a:pt x="4476459" y="2306775"/>
                    <a:pt x="4501187" y="2531918"/>
                  </a:cubicBezTo>
                  <a:cubicBezTo>
                    <a:pt x="4227674" y="2557953"/>
                    <a:pt x="4142279" y="2510405"/>
                    <a:pt x="3813148" y="2531918"/>
                  </a:cubicBezTo>
                  <a:cubicBezTo>
                    <a:pt x="3484017" y="2553431"/>
                    <a:pt x="3385593" y="2503932"/>
                    <a:pt x="3125110" y="2531918"/>
                  </a:cubicBezTo>
                  <a:cubicBezTo>
                    <a:pt x="2864627" y="2559904"/>
                    <a:pt x="2586324" y="2536303"/>
                    <a:pt x="2392059" y="2531918"/>
                  </a:cubicBezTo>
                  <a:cubicBezTo>
                    <a:pt x="2197794" y="2527533"/>
                    <a:pt x="1985795" y="2526200"/>
                    <a:pt x="1794045" y="2531918"/>
                  </a:cubicBezTo>
                  <a:cubicBezTo>
                    <a:pt x="1602295" y="2537636"/>
                    <a:pt x="1223286" y="2560583"/>
                    <a:pt x="1060994" y="2531918"/>
                  </a:cubicBezTo>
                  <a:cubicBezTo>
                    <a:pt x="898702" y="2503253"/>
                    <a:pt x="422208" y="2556750"/>
                    <a:pt x="0" y="2531918"/>
                  </a:cubicBezTo>
                  <a:cubicBezTo>
                    <a:pt x="-13908" y="2379418"/>
                    <a:pt x="8667" y="2126181"/>
                    <a:pt x="0" y="1873619"/>
                  </a:cubicBezTo>
                  <a:cubicBezTo>
                    <a:pt x="-8667" y="1621057"/>
                    <a:pt x="-10222" y="1437682"/>
                    <a:pt x="0" y="1265959"/>
                  </a:cubicBezTo>
                  <a:cubicBezTo>
                    <a:pt x="10222" y="1094236"/>
                    <a:pt x="27822" y="806048"/>
                    <a:pt x="0" y="632980"/>
                  </a:cubicBezTo>
                  <a:cubicBezTo>
                    <a:pt x="-27822" y="459912"/>
                    <a:pt x="9036" y="144609"/>
                    <a:pt x="0" y="0"/>
                  </a:cubicBezTo>
                  <a:close/>
                </a:path>
                <a:path w="4501187" h="2531918" stroke="0" extrusionOk="0">
                  <a:moveTo>
                    <a:pt x="0" y="0"/>
                  </a:moveTo>
                  <a:cubicBezTo>
                    <a:pt x="219442" y="21084"/>
                    <a:pt x="542057" y="12523"/>
                    <a:pt x="688039" y="0"/>
                  </a:cubicBezTo>
                  <a:cubicBezTo>
                    <a:pt x="834021" y="-12523"/>
                    <a:pt x="996984" y="-21245"/>
                    <a:pt x="1241042" y="0"/>
                  </a:cubicBezTo>
                  <a:cubicBezTo>
                    <a:pt x="1485100" y="21245"/>
                    <a:pt x="1621083" y="-20007"/>
                    <a:pt x="1929080" y="0"/>
                  </a:cubicBezTo>
                  <a:cubicBezTo>
                    <a:pt x="2237077" y="20007"/>
                    <a:pt x="2249281" y="-15890"/>
                    <a:pt x="2437071" y="0"/>
                  </a:cubicBezTo>
                  <a:cubicBezTo>
                    <a:pt x="2624861" y="15890"/>
                    <a:pt x="2727806" y="-2606"/>
                    <a:pt x="2990074" y="0"/>
                  </a:cubicBezTo>
                  <a:cubicBezTo>
                    <a:pt x="3252342" y="2606"/>
                    <a:pt x="3510353" y="-17905"/>
                    <a:pt x="3723125" y="0"/>
                  </a:cubicBezTo>
                  <a:cubicBezTo>
                    <a:pt x="3935897" y="17905"/>
                    <a:pt x="4278080" y="-1435"/>
                    <a:pt x="4501187" y="0"/>
                  </a:cubicBezTo>
                  <a:cubicBezTo>
                    <a:pt x="4530028" y="215671"/>
                    <a:pt x="4512233" y="355269"/>
                    <a:pt x="4501187" y="658299"/>
                  </a:cubicBezTo>
                  <a:cubicBezTo>
                    <a:pt x="4490141" y="961329"/>
                    <a:pt x="4511148" y="992986"/>
                    <a:pt x="4501187" y="1215321"/>
                  </a:cubicBezTo>
                  <a:cubicBezTo>
                    <a:pt x="4491226" y="1437656"/>
                    <a:pt x="4495473" y="1532007"/>
                    <a:pt x="4501187" y="1848300"/>
                  </a:cubicBezTo>
                  <a:cubicBezTo>
                    <a:pt x="4506901" y="2164593"/>
                    <a:pt x="4527383" y="2237198"/>
                    <a:pt x="4501187" y="2531918"/>
                  </a:cubicBezTo>
                  <a:cubicBezTo>
                    <a:pt x="4219566" y="2505440"/>
                    <a:pt x="4114577" y="2511188"/>
                    <a:pt x="3858160" y="2531918"/>
                  </a:cubicBezTo>
                  <a:cubicBezTo>
                    <a:pt x="3601743" y="2552648"/>
                    <a:pt x="3458318" y="2520212"/>
                    <a:pt x="3350169" y="2531918"/>
                  </a:cubicBezTo>
                  <a:cubicBezTo>
                    <a:pt x="3242020" y="2543624"/>
                    <a:pt x="2905858" y="2533676"/>
                    <a:pt x="2662131" y="2531918"/>
                  </a:cubicBezTo>
                  <a:cubicBezTo>
                    <a:pt x="2418404" y="2530160"/>
                    <a:pt x="2254107" y="2528916"/>
                    <a:pt x="2109128" y="2531918"/>
                  </a:cubicBezTo>
                  <a:cubicBezTo>
                    <a:pt x="1964149" y="2534920"/>
                    <a:pt x="1767174" y="2530324"/>
                    <a:pt x="1511113" y="2531918"/>
                  </a:cubicBezTo>
                  <a:cubicBezTo>
                    <a:pt x="1255053" y="2533512"/>
                    <a:pt x="1138304" y="2514661"/>
                    <a:pt x="868086" y="2531918"/>
                  </a:cubicBezTo>
                  <a:cubicBezTo>
                    <a:pt x="597868" y="2549175"/>
                    <a:pt x="303100" y="2549118"/>
                    <a:pt x="0" y="2531918"/>
                  </a:cubicBezTo>
                  <a:cubicBezTo>
                    <a:pt x="-1131" y="2330745"/>
                    <a:pt x="-6909" y="1998750"/>
                    <a:pt x="0" y="1848300"/>
                  </a:cubicBezTo>
                  <a:cubicBezTo>
                    <a:pt x="6909" y="1697850"/>
                    <a:pt x="-12720" y="1367219"/>
                    <a:pt x="0" y="1164682"/>
                  </a:cubicBezTo>
                  <a:cubicBezTo>
                    <a:pt x="12720" y="962145"/>
                    <a:pt x="5029" y="872555"/>
                    <a:pt x="0" y="607660"/>
                  </a:cubicBezTo>
                  <a:cubicBezTo>
                    <a:pt x="-5029" y="342765"/>
                    <a:pt x="-23384" y="236528"/>
                    <a:pt x="0" y="0"/>
                  </a:cubicBezTo>
                  <a:close/>
                </a:path>
              </a:pathLst>
            </a:custGeom>
            <a:ln>
              <a:solidFill>
                <a:srgbClr val="692B7A"/>
              </a:solidFill>
              <a:extLst>
                <a:ext uri="{C807C97D-BFC1-408E-A445-0C87EB9F89A2}">
                  <ask:lineSketchStyleProps xmlns:ask="http://schemas.microsoft.com/office/drawing/2018/sketchyshapes" sd="1052891677">
                    <a:prstGeom prst="rect">
                      <a:avLst/>
                    </a:prstGeom>
                    <ask:type>
                      <ask:lineSketchFreehand/>
                    </ask:type>
                  </ask:lineSketchStyleProps>
                </a:ext>
              </a:extLst>
            </a:ln>
          </p:spPr>
        </p:pic>
        <p:pic>
          <p:nvPicPr>
            <p:cNvPr id="12" name="Afbeelding 11" descr="Afbeelding met Graphics, Kleurrijkheid, cirkel, paars&#10;&#10;Door AI gegenereerde inhoud is mogelijk onjuist.">
              <a:hlinkClick r:id="rId4"/>
              <a:extLst>
                <a:ext uri="{FF2B5EF4-FFF2-40B4-BE49-F238E27FC236}">
                  <a16:creationId xmlns:a16="http://schemas.microsoft.com/office/drawing/2014/main" id="{B9119646-3E2D-074E-87DA-8016AE80E084}"/>
                </a:ext>
              </a:extLst>
            </p:cNvPr>
            <p:cNvPicPr>
              <a:picLocks noGrp="1" noRot="1" noChangeAspect="1" noMove="1" noResize="1" noEditPoints="1" noAdjustHandles="1" noChangeArrowheads="1" noChangeShapeType="1" noCrop="1"/>
            </p:cNvPicPr>
            <p:nvPr/>
          </p:nvPicPr>
          <p:blipFill>
            <a:blip r:embed="rId6" cstate="email">
              <a:extLst>
                <a:ext uri="{28A0092B-C50C-407E-A947-70E740481C1C}">
                  <a14:useLocalDpi xmlns:a14="http://schemas.microsoft.com/office/drawing/2010/main"/>
                </a:ext>
              </a:extLst>
            </a:blip>
            <a:stretch>
              <a:fillRect/>
            </a:stretch>
          </p:blipFill>
          <p:spPr>
            <a:xfrm>
              <a:off x="9413515" y="1523275"/>
              <a:ext cx="891463" cy="836985"/>
            </a:xfrm>
            <a:prstGeom prst="rect">
              <a:avLst/>
            </a:prstGeom>
            <a:effectLst>
              <a:outerShdw blurRad="50800" dist="38100" dir="5400000" algn="t" rotWithShape="0">
                <a:prstClr val="black">
                  <a:alpha val="40000"/>
                </a:prstClr>
              </a:outerShdw>
            </a:effectLst>
          </p:spPr>
        </p:pic>
      </p:grpSp>
      <p:grpSp>
        <p:nvGrpSpPr>
          <p:cNvPr id="6" name="Groep 5">
            <a:extLst>
              <a:ext uri="{FF2B5EF4-FFF2-40B4-BE49-F238E27FC236}">
                <a16:creationId xmlns:a16="http://schemas.microsoft.com/office/drawing/2014/main" id="{E63CF35A-C03D-66D9-568E-B1E36302DF47}"/>
              </a:ext>
            </a:extLst>
          </p:cNvPr>
          <p:cNvGrpSpPr>
            <a:grpSpLocks noGrp="1" noUngrp="1" noRot="1" noMove="1" noResize="1"/>
          </p:cNvGrpSpPr>
          <p:nvPr/>
        </p:nvGrpSpPr>
        <p:grpSpPr>
          <a:xfrm>
            <a:off x="636762" y="482170"/>
            <a:ext cx="5879326" cy="830997"/>
            <a:chOff x="636762" y="482170"/>
            <a:chExt cx="5879326" cy="830997"/>
          </a:xfrm>
        </p:grpSpPr>
        <p:sp>
          <p:nvSpPr>
            <p:cNvPr id="2" name="Tekstvak 1">
              <a:extLst>
                <a:ext uri="{FF2B5EF4-FFF2-40B4-BE49-F238E27FC236}">
                  <a16:creationId xmlns:a16="http://schemas.microsoft.com/office/drawing/2014/main" id="{5B9D9BBC-A453-949C-3430-D2A8D7F81EAE}"/>
                </a:ext>
              </a:extLst>
            </p:cNvPr>
            <p:cNvSpPr txBox="1">
              <a:spLocks noGrp="1" noRot="1" noMove="1" noResize="1" noEditPoints="1" noAdjustHandles="1" noChangeArrowheads="1" noChangeShapeType="1"/>
            </p:cNvSpPr>
            <p:nvPr/>
          </p:nvSpPr>
          <p:spPr>
            <a:xfrm>
              <a:off x="636762" y="564836"/>
              <a:ext cx="637092" cy="605909"/>
            </a:xfrm>
            <a:prstGeom prst="ellipse">
              <a:avLst/>
            </a:prstGeom>
            <a:solidFill>
              <a:srgbClr val="EC6B0F"/>
            </a:solidFill>
            <a:ln>
              <a:solidFill>
                <a:srgbClr val="EC6B0F"/>
              </a:solidFill>
            </a:ln>
          </p:spPr>
          <p:style>
            <a:lnRef idx="2">
              <a:schemeClr val="accent3"/>
            </a:lnRef>
            <a:fillRef idx="1">
              <a:schemeClr val="lt1"/>
            </a:fillRef>
            <a:effectRef idx="0">
              <a:schemeClr val="accent3"/>
            </a:effectRef>
            <a:fontRef idx="minor">
              <a:schemeClr val="dk1"/>
            </a:fontRef>
          </p:style>
          <p:txBody>
            <a:bodyPr wrap="square" lIns="0" tIns="0" rIns="0" bIns="0" rtlCol="0" anchor="ctr" anchorCtr="1">
              <a:spAutoFit/>
            </a:bodyPr>
            <a:lstStyle/>
            <a:p>
              <a:pPr algn="ctr"/>
              <a:r>
                <a:rPr lang="en-US" sz="2800" b="1" dirty="0">
                  <a:solidFill>
                    <a:schemeClr val="bg1"/>
                  </a:solidFill>
                  <a:latin typeface="+mj-lt"/>
                </a:rPr>
                <a:t>30</a:t>
              </a:r>
            </a:p>
          </p:txBody>
        </p:sp>
        <p:sp>
          <p:nvSpPr>
            <p:cNvPr id="4" name="Tekstvak 3">
              <a:extLst>
                <a:ext uri="{FF2B5EF4-FFF2-40B4-BE49-F238E27FC236}">
                  <a16:creationId xmlns:a16="http://schemas.microsoft.com/office/drawing/2014/main" id="{AD23F315-2FDC-7497-E540-20292374D493}"/>
                </a:ext>
              </a:extLst>
            </p:cNvPr>
            <p:cNvSpPr txBox="1">
              <a:spLocks noGrp="1" noRot="1" noMove="1" noResize="1" noEditPoints="1" noAdjustHandles="1" noChangeArrowheads="1" noChangeShapeType="1"/>
            </p:cNvSpPr>
            <p:nvPr/>
          </p:nvSpPr>
          <p:spPr>
            <a:xfrm>
              <a:off x="1396312" y="482170"/>
              <a:ext cx="5119776" cy="830997"/>
            </a:xfrm>
            <a:prstGeom prst="rect">
              <a:avLst/>
            </a:prstGeom>
            <a:noFill/>
          </p:spPr>
          <p:txBody>
            <a:bodyPr wrap="square" rtlCol="0">
              <a:spAutoFit/>
            </a:bodyPr>
            <a:lstStyle/>
            <a:p>
              <a:r>
                <a:rPr lang="en-US" sz="4800" dirty="0">
                  <a:latin typeface="+mj-lt"/>
                </a:rPr>
                <a:t>MEXICO</a:t>
              </a:r>
              <a:endParaRPr lang="en-US" sz="3600" dirty="0">
                <a:latin typeface="+mj-lt"/>
              </a:endParaRPr>
            </a:p>
          </p:txBody>
        </p:sp>
      </p:grpSp>
      <p:sp>
        <p:nvSpPr>
          <p:cNvPr id="7" name="Google Shape;90;p21">
            <a:extLst>
              <a:ext uri="{FF2B5EF4-FFF2-40B4-BE49-F238E27FC236}">
                <a16:creationId xmlns:a16="http://schemas.microsoft.com/office/drawing/2014/main" id="{07E7852A-B52C-0047-6983-E76A72D51CC3}"/>
              </a:ext>
            </a:extLst>
          </p:cNvPr>
          <p:cNvSpPr txBox="1">
            <a:spLocks noGrp="1" noRot="1" noMove="1" noResize="1" noEditPoints="1" noAdjustHandles="1" noChangeArrowheads="1" noChangeShapeType="1"/>
          </p:cNvSpPr>
          <p:nvPr/>
        </p:nvSpPr>
        <p:spPr>
          <a:xfrm>
            <a:off x="2718034" y="4281493"/>
            <a:ext cx="9326821" cy="2865956"/>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Met hulp van Open Doors zijn de vervolgde gezinnen een schapenfokkerij gestart. Dank hiervoor en bid om een zegen over deze fokkerij. </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voor christenen in inheemse gemeenschappen die te maken hebben met vervolging. Bid dat zij de vrijheid krijgen om te leven volgens Bijbelse principes.</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om bescherming van voorgangers en christelijke jongemannen op plaatsen waar drugskartels of criminele bendes hen als doelwit zien vanwege hun geloof in de Here Jezus.</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endParaRPr lang="nl-NL" sz="1600" dirty="0">
              <a:highlight>
                <a:srgbClr val="FFFFFF"/>
              </a:highlight>
              <a:ea typeface="Calibri"/>
              <a:cs typeface="Calibri"/>
              <a:sym typeface="Calibri"/>
            </a:endParaRPr>
          </a:p>
          <a:p>
            <a:pPr marL="127000" lvl="0" rtl="0">
              <a:lnSpc>
                <a:spcPct val="115000"/>
              </a:lnSpc>
              <a:spcBef>
                <a:spcPts val="0"/>
              </a:spcBef>
              <a:spcAft>
                <a:spcPts val="0"/>
              </a:spcAft>
              <a:buClr>
                <a:schemeClr val="dk1"/>
              </a:buClr>
              <a:buSzPts val="1100"/>
            </a:pPr>
            <a:endParaRPr sz="1600" dirty="0">
              <a:highlight>
                <a:srgbClr val="FFFFFF"/>
              </a:highlight>
              <a:ea typeface="Calibri"/>
              <a:cs typeface="Calibri"/>
              <a:sym typeface="Calibri"/>
            </a:endParaRPr>
          </a:p>
        </p:txBody>
      </p:sp>
      <p:sp>
        <p:nvSpPr>
          <p:cNvPr id="9" name="Google Shape;90;p21">
            <a:extLst>
              <a:ext uri="{FF2B5EF4-FFF2-40B4-BE49-F238E27FC236}">
                <a16:creationId xmlns:a16="http://schemas.microsoft.com/office/drawing/2014/main" id="{E34142B6-6669-0B61-9E9A-1C0261121A16}"/>
              </a:ext>
            </a:extLst>
          </p:cNvPr>
          <p:cNvSpPr txBox="1">
            <a:spLocks noGrp="1" noRot="1" noMove="1" noResize="1" noEditPoints="1" noAdjustHandles="1" noChangeArrowheads="1" noChangeShapeType="1"/>
          </p:cNvSpPr>
          <p:nvPr/>
        </p:nvSpPr>
        <p:spPr>
          <a:xfrm>
            <a:off x="2718035" y="2856118"/>
            <a:ext cx="4238955" cy="1699418"/>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De nare dingen die Alicia meemaakt, schrijft ze op in een gebedsdagboek. Ze bidt voor haar vervolgers, of God hen wil veranderen. Bid met Alicia mee en dat zij een getuige van Hem mag zijn.</a:t>
            </a:r>
            <a:endParaRPr lang="nl-NL" sz="1600" dirty="0">
              <a:highlight>
                <a:srgbClr val="FFFFFF"/>
              </a:highlight>
              <a:ea typeface="Calibri"/>
              <a:cs typeface="Calibri"/>
              <a:sym typeface="Calibri"/>
            </a:endParaRPr>
          </a:p>
        </p:txBody>
      </p:sp>
    </p:spTree>
    <p:extLst>
      <p:ext uri="{BB962C8B-B14F-4D97-AF65-F5344CB8AC3E}">
        <p14:creationId xmlns:p14="http://schemas.microsoft.com/office/powerpoint/2010/main" val="30733528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EAA96-BEAE-2551-0E58-DF5AAA312BD6}"/>
            </a:ext>
          </a:extLst>
        </p:cNvPr>
        <p:cNvGrpSpPr/>
        <p:nvPr/>
      </p:nvGrpSpPr>
      <p:grpSpPr>
        <a:xfrm>
          <a:off x="0" y="0"/>
          <a:ext cx="0" cy="0"/>
          <a:chOff x="0" y="0"/>
          <a:chExt cx="0" cy="0"/>
        </a:xfrm>
      </p:grpSpPr>
      <p:pic>
        <p:nvPicPr>
          <p:cNvPr id="12" name="Tijdelijke aanduiding voor afbeelding 11">
            <a:hlinkClick r:id="rId2"/>
            <a:extLst>
              <a:ext uri="{FF2B5EF4-FFF2-40B4-BE49-F238E27FC236}">
                <a16:creationId xmlns:a16="http://schemas.microsoft.com/office/drawing/2014/main" id="{AAF93F22-6769-A2FA-A1E2-C250328A3455}"/>
              </a:ext>
            </a:extLst>
          </p:cNvPr>
          <p:cNvPicPr>
            <a:picLocks noGrp="1" noRot="1" noChangeAspect="1" noMove="1" noResize="1" noEditPoints="1" noAdjustHandles="1" noChangeArrowheads="1" noChangeShapeType="1" noCrop="1"/>
          </p:cNvPicPr>
          <p:nvPr>
            <p:ph type="pic" idx="1000"/>
          </p:nvPr>
        </p:nvPicPr>
        <p:blipFill>
          <a:blip r:embed="rId3" cstate="print">
            <a:extLst>
              <a:ext uri="{28A0092B-C50C-407E-A947-70E740481C1C}">
                <a14:useLocalDpi xmlns:a14="http://schemas.microsoft.com/office/drawing/2010/main"/>
              </a:ext>
            </a:extLst>
          </a:blip>
          <a:srcRect/>
          <a:stretch/>
        </p:blipFill>
        <p:spPr bwMode="auto">
          <a:custGeom>
            <a:avLst/>
            <a:gdLst>
              <a:gd name="connsiteX0" fmla="*/ 4003003 w 11795924"/>
              <a:gd name="connsiteY0" fmla="*/ 721 h 6088126"/>
              <a:gd name="connsiteX1" fmla="*/ 4162505 w 11795924"/>
              <a:gd name="connsiteY1" fmla="*/ 14734 h 6088126"/>
              <a:gd name="connsiteX2" fmla="*/ 4263134 w 11795924"/>
              <a:gd name="connsiteY2" fmla="*/ 32512 h 6088126"/>
              <a:gd name="connsiteX3" fmla="*/ 4346937 w 11795924"/>
              <a:gd name="connsiteY3" fmla="*/ 32512 h 6088126"/>
              <a:gd name="connsiteX4" fmla="*/ 4529781 w 11795924"/>
              <a:gd name="connsiteY4" fmla="*/ 32512 h 6088126"/>
              <a:gd name="connsiteX5" fmla="*/ 4696118 w 11795924"/>
              <a:gd name="connsiteY5" fmla="*/ 32512 h 6088126"/>
              <a:gd name="connsiteX6" fmla="*/ 4839600 w 11795924"/>
              <a:gd name="connsiteY6" fmla="*/ 33464 h 6088126"/>
              <a:gd name="connsiteX7" fmla="*/ 4880232 w 11795924"/>
              <a:gd name="connsiteY7" fmla="*/ 14734 h 6088126"/>
              <a:gd name="connsiteX8" fmla="*/ 4910071 w 11795924"/>
              <a:gd name="connsiteY8" fmla="*/ 15051 h 6088126"/>
              <a:gd name="connsiteX9" fmla="*/ 4980542 w 11795924"/>
              <a:gd name="connsiteY9" fmla="*/ 4258 h 6088126"/>
              <a:gd name="connsiteX10" fmla="*/ 5177353 w 11795924"/>
              <a:gd name="connsiteY10" fmla="*/ 4575 h 6088126"/>
              <a:gd name="connsiteX11" fmla="*/ 5439874 w 11795924"/>
              <a:gd name="connsiteY11" fmla="*/ 4575 h 6088126"/>
              <a:gd name="connsiteX12" fmla="*/ 5585578 w 11795924"/>
              <a:gd name="connsiteY12" fmla="*/ 6797 h 6088126"/>
              <a:gd name="connsiteX13" fmla="*/ 5703347 w 11795924"/>
              <a:gd name="connsiteY13" fmla="*/ 14099 h 6088126"/>
              <a:gd name="connsiteX14" fmla="*/ 5781437 w 11795924"/>
              <a:gd name="connsiteY14" fmla="*/ 32829 h 6088126"/>
              <a:gd name="connsiteX15" fmla="*/ 5830322 w 11795924"/>
              <a:gd name="connsiteY15" fmla="*/ 32194 h 6088126"/>
              <a:gd name="connsiteX16" fmla="*/ 5936663 w 11795924"/>
              <a:gd name="connsiteY16" fmla="*/ 36004 h 6088126"/>
              <a:gd name="connsiteX17" fmla="*/ 6117920 w 11795924"/>
              <a:gd name="connsiteY17" fmla="*/ 46480 h 6088126"/>
              <a:gd name="connsiteX18" fmla="*/ 6432183 w 11795924"/>
              <a:gd name="connsiteY18" fmla="*/ 36004 h 6088126"/>
              <a:gd name="connsiteX19" fmla="*/ 7217841 w 11795924"/>
              <a:gd name="connsiteY19" fmla="*/ 32512 h 6088126"/>
              <a:gd name="connsiteX20" fmla="*/ 7594957 w 11795924"/>
              <a:gd name="connsiteY20" fmla="*/ 32512 h 6088126"/>
              <a:gd name="connsiteX21" fmla="*/ 7828908 w 11795924"/>
              <a:gd name="connsiteY21" fmla="*/ 43940 h 6088126"/>
              <a:gd name="connsiteX22" fmla="*/ 7932710 w 11795924"/>
              <a:gd name="connsiteY22" fmla="*/ 46480 h 6088126"/>
              <a:gd name="connsiteX23" fmla="*/ 8039369 w 11795924"/>
              <a:gd name="connsiteY23" fmla="*/ 60449 h 6088126"/>
              <a:gd name="connsiteX24" fmla="*/ 8233640 w 11795924"/>
              <a:gd name="connsiteY24" fmla="*/ 60131 h 6088126"/>
              <a:gd name="connsiteX25" fmla="*/ 8316174 w 11795924"/>
              <a:gd name="connsiteY25" fmla="*/ 60131 h 6088126"/>
              <a:gd name="connsiteX26" fmla="*/ 8400613 w 11795924"/>
              <a:gd name="connsiteY26" fmla="*/ 49337 h 6088126"/>
              <a:gd name="connsiteX27" fmla="*/ 8794870 w 11795924"/>
              <a:gd name="connsiteY27" fmla="*/ 46480 h 6088126"/>
              <a:gd name="connsiteX28" fmla="*/ 9478630 w 11795924"/>
              <a:gd name="connsiteY28" fmla="*/ 32512 h 6088126"/>
              <a:gd name="connsiteX29" fmla="*/ 9691948 w 11795924"/>
              <a:gd name="connsiteY29" fmla="*/ 4575 h 6088126"/>
              <a:gd name="connsiteX30" fmla="*/ 9852254 w 11795924"/>
              <a:gd name="connsiteY30" fmla="*/ 4575 h 6088126"/>
              <a:gd name="connsiteX31" fmla="*/ 10218260 w 11795924"/>
              <a:gd name="connsiteY31" fmla="*/ 4575 h 6088126"/>
              <a:gd name="connsiteX32" fmla="*/ 10327458 w 11795924"/>
              <a:gd name="connsiteY32" fmla="*/ 4258 h 6088126"/>
              <a:gd name="connsiteX33" fmla="*/ 10415388 w 11795924"/>
              <a:gd name="connsiteY33" fmla="*/ 15051 h 6088126"/>
              <a:gd name="connsiteX34" fmla="*/ 10582361 w 11795924"/>
              <a:gd name="connsiteY34" fmla="*/ 32512 h 6088126"/>
              <a:gd name="connsiteX35" fmla="*/ 10906782 w 11795924"/>
              <a:gd name="connsiteY35" fmla="*/ 36004 h 6088126"/>
              <a:gd name="connsiteX36" fmla="*/ 11090895 w 11795924"/>
              <a:gd name="connsiteY36" fmla="*/ 32512 h 6088126"/>
              <a:gd name="connsiteX37" fmla="*/ 11244853 w 11795924"/>
              <a:gd name="connsiteY37" fmla="*/ 15051 h 6088126"/>
              <a:gd name="connsiteX38" fmla="*/ 11412460 w 11795924"/>
              <a:gd name="connsiteY38" fmla="*/ 6797 h 6088126"/>
              <a:gd name="connsiteX39" fmla="*/ 11378811 w 11795924"/>
              <a:gd name="connsiteY39" fmla="*/ 95370 h 6088126"/>
              <a:gd name="connsiteX40" fmla="*/ 11388969 w 11795924"/>
              <a:gd name="connsiteY40" fmla="*/ 291879 h 6088126"/>
              <a:gd name="connsiteX41" fmla="*/ 11379129 w 11795924"/>
              <a:gd name="connsiteY41" fmla="*/ 595057 h 6088126"/>
              <a:gd name="connsiteX42" fmla="*/ 11378494 w 11795924"/>
              <a:gd name="connsiteY42" fmla="*/ 676010 h 6088126"/>
              <a:gd name="connsiteX43" fmla="*/ 11399127 w 11795924"/>
              <a:gd name="connsiteY43" fmla="*/ 730931 h 6088126"/>
              <a:gd name="connsiteX44" fmla="*/ 11399127 w 11795924"/>
              <a:gd name="connsiteY44" fmla="*/ 902043 h 6088126"/>
              <a:gd name="connsiteX45" fmla="*/ 11378494 w 11795924"/>
              <a:gd name="connsiteY45" fmla="*/ 974425 h 6088126"/>
              <a:gd name="connsiteX46" fmla="*/ 11389287 w 11795924"/>
              <a:gd name="connsiteY46" fmla="*/ 1044267 h 6088126"/>
              <a:gd name="connsiteX47" fmla="*/ 11406746 w 11795924"/>
              <a:gd name="connsiteY47" fmla="*/ 1175697 h 6088126"/>
              <a:gd name="connsiteX48" fmla="*/ 11378811 w 11795924"/>
              <a:gd name="connsiteY48" fmla="*/ 1336651 h 6088126"/>
              <a:gd name="connsiteX49" fmla="*/ 11386747 w 11795924"/>
              <a:gd name="connsiteY49" fmla="*/ 1517287 h 6088126"/>
              <a:gd name="connsiteX50" fmla="*/ 11388652 w 11795924"/>
              <a:gd name="connsiteY50" fmla="*/ 1730623 h 6088126"/>
              <a:gd name="connsiteX51" fmla="*/ 11379763 w 11795924"/>
              <a:gd name="connsiteY51" fmla="*/ 1892846 h 6088126"/>
              <a:gd name="connsiteX52" fmla="*/ 11399127 w 11795924"/>
              <a:gd name="connsiteY52" fmla="*/ 2510312 h 6088126"/>
              <a:gd name="connsiteX53" fmla="*/ 11388334 w 11795924"/>
              <a:gd name="connsiteY53" fmla="*/ 2675711 h 6088126"/>
              <a:gd name="connsiteX54" fmla="*/ 11390556 w 11795924"/>
              <a:gd name="connsiteY54" fmla="*/ 2784918 h 6088126"/>
              <a:gd name="connsiteX55" fmla="*/ 11381986 w 11795924"/>
              <a:gd name="connsiteY55" fmla="*/ 3129048 h 6088126"/>
              <a:gd name="connsiteX56" fmla="*/ 11398810 w 11795924"/>
              <a:gd name="connsiteY56" fmla="*/ 3199525 h 6088126"/>
              <a:gd name="connsiteX57" fmla="*/ 11396588 w 11795924"/>
              <a:gd name="connsiteY57" fmla="*/ 3372225 h 6088126"/>
              <a:gd name="connsiteX58" fmla="*/ 11388969 w 11795924"/>
              <a:gd name="connsiteY58" fmla="*/ 3531909 h 6088126"/>
              <a:gd name="connsiteX59" fmla="*/ 11405793 w 11795924"/>
              <a:gd name="connsiteY59" fmla="*/ 3685244 h 6088126"/>
              <a:gd name="connsiteX60" fmla="*/ 11419126 w 11795924"/>
              <a:gd name="connsiteY60" fmla="*/ 3863658 h 6088126"/>
              <a:gd name="connsiteX61" fmla="*/ 11406428 w 11795924"/>
              <a:gd name="connsiteY61" fmla="*/ 3960802 h 6088126"/>
              <a:gd name="connsiteX62" fmla="*/ 11409285 w 11795924"/>
              <a:gd name="connsiteY62" fmla="*/ 4036993 h 6088126"/>
              <a:gd name="connsiteX63" fmla="*/ 11407698 w 11795924"/>
              <a:gd name="connsiteY63" fmla="*/ 4354774 h 6088126"/>
              <a:gd name="connsiteX64" fmla="*/ 11563242 w 11795924"/>
              <a:gd name="connsiteY64" fmla="*/ 4344297 h 6088126"/>
              <a:gd name="connsiteX65" fmla="*/ 11702915 w 11795924"/>
              <a:gd name="connsiteY65" fmla="*/ 4347154 h 6088126"/>
              <a:gd name="connsiteX66" fmla="*/ 11795924 w 11795924"/>
              <a:gd name="connsiteY66" fmla="*/ 4361440 h 6088126"/>
              <a:gd name="connsiteX67" fmla="*/ 11795924 w 11795924"/>
              <a:gd name="connsiteY67" fmla="*/ 6050980 h 6088126"/>
              <a:gd name="connsiteX68" fmla="*/ 11760688 w 11795924"/>
              <a:gd name="connsiteY68" fmla="*/ 6051297 h 6088126"/>
              <a:gd name="connsiteX69" fmla="*/ 11664822 w 11795924"/>
              <a:gd name="connsiteY69" fmla="*/ 6078599 h 6088126"/>
              <a:gd name="connsiteX70" fmla="*/ 11601017 w 11795924"/>
              <a:gd name="connsiteY70" fmla="*/ 6064948 h 6088126"/>
              <a:gd name="connsiteX71" fmla="*/ 11534038 w 11795924"/>
              <a:gd name="connsiteY71" fmla="*/ 6064948 h 6088126"/>
              <a:gd name="connsiteX72" fmla="*/ 11437220 w 11795924"/>
              <a:gd name="connsiteY72" fmla="*/ 6064948 h 6088126"/>
              <a:gd name="connsiteX73" fmla="*/ 11122004 w 11795924"/>
              <a:gd name="connsiteY73" fmla="*/ 6064948 h 6088126"/>
              <a:gd name="connsiteX74" fmla="*/ 10981697 w 11795924"/>
              <a:gd name="connsiteY74" fmla="*/ 6047805 h 6088126"/>
              <a:gd name="connsiteX75" fmla="*/ 10849325 w 11795924"/>
              <a:gd name="connsiteY75" fmla="*/ 6047805 h 6088126"/>
              <a:gd name="connsiteX76" fmla="*/ 10748380 w 11795924"/>
              <a:gd name="connsiteY76" fmla="*/ 6048122 h 6088126"/>
              <a:gd name="connsiteX77" fmla="*/ 10686797 w 11795924"/>
              <a:gd name="connsiteY77" fmla="*/ 6026217 h 6088126"/>
              <a:gd name="connsiteX78" fmla="*/ 10573790 w 11795924"/>
              <a:gd name="connsiteY78" fmla="*/ 6052249 h 6088126"/>
              <a:gd name="connsiteX79" fmla="*/ 10258257 w 11795924"/>
              <a:gd name="connsiteY79" fmla="*/ 6064948 h 6088126"/>
              <a:gd name="connsiteX80" fmla="*/ 9968754 w 11795924"/>
              <a:gd name="connsiteY80" fmla="*/ 6051932 h 6088126"/>
              <a:gd name="connsiteX81" fmla="*/ 9669410 w 11795924"/>
              <a:gd name="connsiteY81" fmla="*/ 6051932 h 6088126"/>
              <a:gd name="connsiteX82" fmla="*/ 9304357 w 11795924"/>
              <a:gd name="connsiteY82" fmla="*/ 6051932 h 6088126"/>
              <a:gd name="connsiteX83" fmla="*/ 9001205 w 11795924"/>
              <a:gd name="connsiteY83" fmla="*/ 6024948 h 6088126"/>
              <a:gd name="connsiteX84" fmla="*/ 8419342 w 11795924"/>
              <a:gd name="connsiteY84" fmla="*/ 6025900 h 6088126"/>
              <a:gd name="connsiteX85" fmla="*/ 7809545 w 11795924"/>
              <a:gd name="connsiteY85" fmla="*/ 6025900 h 6088126"/>
              <a:gd name="connsiteX86" fmla="*/ 7161655 w 11795924"/>
              <a:gd name="connsiteY86" fmla="*/ 6025900 h 6088126"/>
              <a:gd name="connsiteX87" fmla="*/ 6957542 w 11795924"/>
              <a:gd name="connsiteY87" fmla="*/ 6047805 h 6088126"/>
              <a:gd name="connsiteX88" fmla="*/ 6809299 w 11795924"/>
              <a:gd name="connsiteY88" fmla="*/ 6047805 h 6088126"/>
              <a:gd name="connsiteX89" fmla="*/ 6483608 w 11795924"/>
              <a:gd name="connsiteY89" fmla="*/ 6047805 h 6088126"/>
              <a:gd name="connsiteX90" fmla="*/ 5838575 w 11795924"/>
              <a:gd name="connsiteY90" fmla="*/ 6047805 h 6088126"/>
              <a:gd name="connsiteX91" fmla="*/ 5672555 w 11795924"/>
              <a:gd name="connsiteY91" fmla="*/ 6025900 h 6088126"/>
              <a:gd name="connsiteX92" fmla="*/ 5503679 w 11795924"/>
              <a:gd name="connsiteY92" fmla="*/ 6025900 h 6088126"/>
              <a:gd name="connsiteX93" fmla="*/ 5349722 w 11795924"/>
              <a:gd name="connsiteY93" fmla="*/ 6025900 h 6088126"/>
              <a:gd name="connsiteX94" fmla="*/ 5172591 w 11795924"/>
              <a:gd name="connsiteY94" fmla="*/ 6047805 h 6088126"/>
              <a:gd name="connsiteX95" fmla="*/ 4846266 w 11795924"/>
              <a:gd name="connsiteY95" fmla="*/ 6051297 h 6088126"/>
              <a:gd name="connsiteX96" fmla="*/ 4740876 w 11795924"/>
              <a:gd name="connsiteY96" fmla="*/ 6064948 h 6088126"/>
              <a:gd name="connsiteX97" fmla="*/ 4617393 w 11795924"/>
              <a:gd name="connsiteY97" fmla="*/ 6064948 h 6088126"/>
              <a:gd name="connsiteX98" fmla="*/ 4496767 w 11795924"/>
              <a:gd name="connsiteY98" fmla="*/ 6064313 h 6088126"/>
              <a:gd name="connsiteX99" fmla="*/ 4380902 w 11795924"/>
              <a:gd name="connsiteY99" fmla="*/ 6082408 h 6088126"/>
              <a:gd name="connsiteX100" fmla="*/ 4115525 w 11795924"/>
              <a:gd name="connsiteY100" fmla="*/ 6082408 h 6088126"/>
              <a:gd name="connsiteX101" fmla="*/ 3855543 w 11795924"/>
              <a:gd name="connsiteY101" fmla="*/ 6064948 h 6088126"/>
              <a:gd name="connsiteX102" fmla="*/ 3691429 w 11795924"/>
              <a:gd name="connsiteY102" fmla="*/ 6064948 h 6088126"/>
              <a:gd name="connsiteX103" fmla="*/ 3564453 w 11795924"/>
              <a:gd name="connsiteY103" fmla="*/ 6051615 h 6088126"/>
              <a:gd name="connsiteX104" fmla="*/ 3449541 w 11795924"/>
              <a:gd name="connsiteY104" fmla="*/ 6047487 h 6088126"/>
              <a:gd name="connsiteX105" fmla="*/ 3381927 w 11795924"/>
              <a:gd name="connsiteY105" fmla="*/ 6048757 h 6088126"/>
              <a:gd name="connsiteX106" fmla="*/ 3314630 w 11795924"/>
              <a:gd name="connsiteY106" fmla="*/ 6024948 h 6088126"/>
              <a:gd name="connsiteX107" fmla="*/ 3108296 w 11795924"/>
              <a:gd name="connsiteY107" fmla="*/ 6025900 h 6088126"/>
              <a:gd name="connsiteX108" fmla="*/ 2973702 w 11795924"/>
              <a:gd name="connsiteY108" fmla="*/ 6025583 h 6088126"/>
              <a:gd name="connsiteX109" fmla="*/ 2933705 w 11795924"/>
              <a:gd name="connsiteY109" fmla="*/ 6048757 h 6088126"/>
              <a:gd name="connsiteX110" fmla="*/ 2881963 w 11795924"/>
              <a:gd name="connsiteY110" fmla="*/ 6047805 h 6088126"/>
              <a:gd name="connsiteX111" fmla="*/ 2803873 w 11795924"/>
              <a:gd name="connsiteY111" fmla="*/ 6047805 h 6088126"/>
              <a:gd name="connsiteX112" fmla="*/ 2612776 w 11795924"/>
              <a:gd name="connsiteY112" fmla="*/ 6025900 h 6088126"/>
              <a:gd name="connsiteX113" fmla="*/ 2282324 w 11795924"/>
              <a:gd name="connsiteY113" fmla="*/ 6024948 h 6088126"/>
              <a:gd name="connsiteX114" fmla="*/ 2154079 w 11795924"/>
              <a:gd name="connsiteY114" fmla="*/ 6047805 h 6088126"/>
              <a:gd name="connsiteX115" fmla="*/ 2053134 w 11795924"/>
              <a:gd name="connsiteY115" fmla="*/ 6047805 h 6088126"/>
              <a:gd name="connsiteX116" fmla="*/ 1689668 w 11795924"/>
              <a:gd name="connsiteY116" fmla="*/ 6048757 h 6088126"/>
              <a:gd name="connsiteX117" fmla="*/ 1420163 w 11795924"/>
              <a:gd name="connsiteY117" fmla="*/ 6064948 h 6088126"/>
              <a:gd name="connsiteX118" fmla="*/ 1157008 w 11795924"/>
              <a:gd name="connsiteY118" fmla="*/ 6064948 h 6088126"/>
              <a:gd name="connsiteX119" fmla="*/ 862743 w 11795924"/>
              <a:gd name="connsiteY119" fmla="*/ 6064948 h 6088126"/>
              <a:gd name="connsiteX120" fmla="*/ 720214 w 11795924"/>
              <a:gd name="connsiteY120" fmla="*/ 6082408 h 6088126"/>
              <a:gd name="connsiteX121" fmla="*/ 628474 w 11795924"/>
              <a:gd name="connsiteY121" fmla="*/ 6082408 h 6088126"/>
              <a:gd name="connsiteX122" fmla="*/ 542131 w 11795924"/>
              <a:gd name="connsiteY122" fmla="*/ 6068758 h 6088126"/>
              <a:gd name="connsiteX123" fmla="*/ 409760 w 11795924"/>
              <a:gd name="connsiteY123" fmla="*/ 6064948 h 6088126"/>
              <a:gd name="connsiteX124" fmla="*/ 234534 w 11795924"/>
              <a:gd name="connsiteY124" fmla="*/ 6064948 h 6088126"/>
              <a:gd name="connsiteX125" fmla="*/ 91053 w 11795924"/>
              <a:gd name="connsiteY125" fmla="*/ 6063678 h 6088126"/>
              <a:gd name="connsiteX126" fmla="*/ 5344 w 11795924"/>
              <a:gd name="connsiteY126" fmla="*/ 6088123 h 6088126"/>
              <a:gd name="connsiteX127" fmla="*/ 16455 w 11795924"/>
              <a:gd name="connsiteY127" fmla="*/ 5990662 h 6088126"/>
              <a:gd name="connsiteX128" fmla="*/ 61848 w 11795924"/>
              <a:gd name="connsiteY128" fmla="*/ 5839549 h 6088126"/>
              <a:gd name="connsiteX129" fmla="*/ 46929 w 11795924"/>
              <a:gd name="connsiteY129" fmla="*/ 5663992 h 6088126"/>
              <a:gd name="connsiteX130" fmla="*/ 47881 w 11795924"/>
              <a:gd name="connsiteY130" fmla="*/ 5535419 h 6088126"/>
              <a:gd name="connsiteX131" fmla="*/ 35183 w 11795924"/>
              <a:gd name="connsiteY131" fmla="*/ 5459228 h 6088126"/>
              <a:gd name="connsiteX132" fmla="*/ 27565 w 11795924"/>
              <a:gd name="connsiteY132" fmla="*/ 5391291 h 6088126"/>
              <a:gd name="connsiteX133" fmla="*/ 28200 w 11795924"/>
              <a:gd name="connsiteY133" fmla="*/ 5259544 h 6088126"/>
              <a:gd name="connsiteX134" fmla="*/ 6614 w 11795924"/>
              <a:gd name="connsiteY134" fmla="*/ 5088431 h 6088126"/>
              <a:gd name="connsiteX135" fmla="*/ 6614 w 11795924"/>
              <a:gd name="connsiteY135" fmla="*/ 4939541 h 6088126"/>
              <a:gd name="connsiteX136" fmla="*/ 18359 w 11795924"/>
              <a:gd name="connsiteY136" fmla="*/ 4802714 h 6088126"/>
              <a:gd name="connsiteX137" fmla="*/ 27882 w 11795924"/>
              <a:gd name="connsiteY137" fmla="*/ 4646840 h 6088126"/>
              <a:gd name="connsiteX138" fmla="*/ 35183 w 11795924"/>
              <a:gd name="connsiteY138" fmla="*/ 4508108 h 6088126"/>
              <a:gd name="connsiteX139" fmla="*/ 33596 w 11795924"/>
              <a:gd name="connsiteY139" fmla="*/ 4389060 h 6088126"/>
              <a:gd name="connsiteX140" fmla="*/ 35183 w 11795924"/>
              <a:gd name="connsiteY140" fmla="*/ 4259217 h 6088126"/>
              <a:gd name="connsiteX141" fmla="*/ 27882 w 11795924"/>
              <a:gd name="connsiteY141" fmla="*/ 4034136 h 6088126"/>
              <a:gd name="connsiteX142" fmla="*/ 18994 w 11795924"/>
              <a:gd name="connsiteY142" fmla="*/ 3893499 h 6088126"/>
              <a:gd name="connsiteX143" fmla="*/ 20899 w 11795924"/>
              <a:gd name="connsiteY143" fmla="*/ 3766514 h 6088126"/>
              <a:gd name="connsiteX144" fmla="*/ 18359 w 11795924"/>
              <a:gd name="connsiteY144" fmla="*/ 3466511 h 6088126"/>
              <a:gd name="connsiteX145" fmla="*/ 25978 w 11795924"/>
              <a:gd name="connsiteY145" fmla="*/ 3310002 h 6088126"/>
              <a:gd name="connsiteX146" fmla="*/ 49468 w 11795924"/>
              <a:gd name="connsiteY146" fmla="*/ 3154128 h 6088126"/>
              <a:gd name="connsiteX147" fmla="*/ 48516 w 11795924"/>
              <a:gd name="connsiteY147" fmla="*/ 2997618 h 6088126"/>
              <a:gd name="connsiteX148" fmla="*/ 34866 w 11795924"/>
              <a:gd name="connsiteY148" fmla="*/ 2939523 h 6088126"/>
              <a:gd name="connsiteX149" fmla="*/ 26295 w 11795924"/>
              <a:gd name="connsiteY149" fmla="*/ 2883332 h 6088126"/>
              <a:gd name="connsiteX150" fmla="*/ 20899 w 11795924"/>
              <a:gd name="connsiteY150" fmla="*/ 2736981 h 6088126"/>
              <a:gd name="connsiteX151" fmla="*/ 27882 w 11795924"/>
              <a:gd name="connsiteY151" fmla="*/ 2578249 h 6088126"/>
              <a:gd name="connsiteX152" fmla="*/ 27882 w 11795924"/>
              <a:gd name="connsiteY152" fmla="*/ 2305548 h 6088126"/>
              <a:gd name="connsiteX153" fmla="*/ 15820 w 11795924"/>
              <a:gd name="connsiteY153" fmla="*/ 2180785 h 6088126"/>
              <a:gd name="connsiteX154" fmla="*/ 6297 w 11795924"/>
              <a:gd name="connsiteY154" fmla="*/ 2159198 h 6088126"/>
              <a:gd name="connsiteX155" fmla="*/ 6614 w 11795924"/>
              <a:gd name="connsiteY155" fmla="*/ 2129674 h 6088126"/>
              <a:gd name="connsiteX156" fmla="*/ 6614 w 11795924"/>
              <a:gd name="connsiteY156" fmla="*/ 2061102 h 6088126"/>
              <a:gd name="connsiteX157" fmla="*/ 4709 w 11795924"/>
              <a:gd name="connsiteY157" fmla="*/ 1915069 h 6088126"/>
              <a:gd name="connsiteX158" fmla="*/ 18359 w 11795924"/>
              <a:gd name="connsiteY158" fmla="*/ 1846814 h 6088126"/>
              <a:gd name="connsiteX159" fmla="*/ 6297 w 11795924"/>
              <a:gd name="connsiteY159" fmla="*/ 1778242 h 6088126"/>
              <a:gd name="connsiteX160" fmla="*/ 6614 w 11795924"/>
              <a:gd name="connsiteY160" fmla="*/ 1642050 h 6088126"/>
              <a:gd name="connsiteX161" fmla="*/ 5979 w 11795924"/>
              <a:gd name="connsiteY161" fmla="*/ 1583320 h 6088126"/>
              <a:gd name="connsiteX162" fmla="*/ 18359 w 11795924"/>
              <a:gd name="connsiteY162" fmla="*/ 1524906 h 6088126"/>
              <a:gd name="connsiteX163" fmla="*/ 28200 w 11795924"/>
              <a:gd name="connsiteY163" fmla="*/ 1271571 h 6088126"/>
              <a:gd name="connsiteX164" fmla="*/ 35183 w 11795924"/>
              <a:gd name="connsiteY164" fmla="*/ 1203316 h 6088126"/>
              <a:gd name="connsiteX165" fmla="*/ 34549 w 11795924"/>
              <a:gd name="connsiteY165" fmla="*/ 1136331 h 6088126"/>
              <a:gd name="connsiteX166" fmla="*/ 48833 w 11795924"/>
              <a:gd name="connsiteY166" fmla="*/ 1085855 h 6088126"/>
              <a:gd name="connsiteX167" fmla="*/ 49468 w 11795924"/>
              <a:gd name="connsiteY167" fmla="*/ 1019822 h 6088126"/>
              <a:gd name="connsiteX168" fmla="*/ 49468 w 11795924"/>
              <a:gd name="connsiteY168" fmla="*/ 890615 h 6088126"/>
              <a:gd name="connsiteX169" fmla="*/ 48833 w 11795924"/>
              <a:gd name="connsiteY169" fmla="*/ 834424 h 6088126"/>
              <a:gd name="connsiteX170" fmla="*/ 34866 w 11795924"/>
              <a:gd name="connsiteY170" fmla="*/ 783630 h 6088126"/>
              <a:gd name="connsiteX171" fmla="*/ 35183 w 11795924"/>
              <a:gd name="connsiteY171" fmla="*/ 705216 h 6088126"/>
              <a:gd name="connsiteX172" fmla="*/ 47564 w 11795924"/>
              <a:gd name="connsiteY172" fmla="*/ 656644 h 6088126"/>
              <a:gd name="connsiteX173" fmla="*/ 65023 w 11795924"/>
              <a:gd name="connsiteY173" fmla="*/ 543945 h 6088126"/>
              <a:gd name="connsiteX174" fmla="*/ 85021 w 11795924"/>
              <a:gd name="connsiteY174" fmla="*/ 422674 h 6088126"/>
              <a:gd name="connsiteX175" fmla="*/ 78038 w 11795924"/>
              <a:gd name="connsiteY175" fmla="*/ 295371 h 6088126"/>
              <a:gd name="connsiteX176" fmla="*/ 62166 w 11795924"/>
              <a:gd name="connsiteY176" fmla="*/ 200132 h 6088126"/>
              <a:gd name="connsiteX177" fmla="*/ 47564 w 11795924"/>
              <a:gd name="connsiteY177" fmla="*/ 166481 h 6088126"/>
              <a:gd name="connsiteX178" fmla="*/ 46929 w 11795924"/>
              <a:gd name="connsiteY178" fmla="*/ 110608 h 6088126"/>
              <a:gd name="connsiteX179" fmla="*/ 54865 w 11795924"/>
              <a:gd name="connsiteY179" fmla="*/ 49337 h 6088126"/>
              <a:gd name="connsiteX180" fmla="*/ 58674 w 11795924"/>
              <a:gd name="connsiteY180" fmla="*/ 36004 h 6088126"/>
              <a:gd name="connsiteX181" fmla="*/ 219615 w 11795924"/>
              <a:gd name="connsiteY181" fmla="*/ 32194 h 6088126"/>
              <a:gd name="connsiteX182" fmla="*/ 322465 w 11795924"/>
              <a:gd name="connsiteY182" fmla="*/ 14734 h 6088126"/>
              <a:gd name="connsiteX183" fmla="*/ 388809 w 11795924"/>
              <a:gd name="connsiteY183" fmla="*/ 15051 h 6088126"/>
              <a:gd name="connsiteX184" fmla="*/ 571335 w 11795924"/>
              <a:gd name="connsiteY184" fmla="*/ 4575 h 6088126"/>
              <a:gd name="connsiteX185" fmla="*/ 731324 w 11795924"/>
              <a:gd name="connsiteY185" fmla="*/ 4575 h 6088126"/>
              <a:gd name="connsiteX186" fmla="*/ 1098282 w 11795924"/>
              <a:gd name="connsiteY186" fmla="*/ 4575 h 6088126"/>
              <a:gd name="connsiteX187" fmla="*/ 1181133 w 11795924"/>
              <a:gd name="connsiteY187" fmla="*/ 15369 h 6088126"/>
              <a:gd name="connsiteX188" fmla="*/ 1223352 w 11795924"/>
              <a:gd name="connsiteY188" fmla="*/ 14099 h 6088126"/>
              <a:gd name="connsiteX189" fmla="*/ 1252874 w 11795924"/>
              <a:gd name="connsiteY189" fmla="*/ 33464 h 6088126"/>
              <a:gd name="connsiteX190" fmla="*/ 1412862 w 11795924"/>
              <a:gd name="connsiteY190" fmla="*/ 36004 h 6088126"/>
              <a:gd name="connsiteX191" fmla="*/ 2841966 w 11795924"/>
              <a:gd name="connsiteY191" fmla="*/ 32512 h 6088126"/>
              <a:gd name="connsiteX192" fmla="*/ 2995606 w 11795924"/>
              <a:gd name="connsiteY192" fmla="*/ 15051 h 6088126"/>
              <a:gd name="connsiteX193" fmla="*/ 3150515 w 11795924"/>
              <a:gd name="connsiteY193" fmla="*/ 15051 h 6088126"/>
              <a:gd name="connsiteX194" fmla="*/ 3519377 w 11795924"/>
              <a:gd name="connsiteY194" fmla="*/ 15051 h 6088126"/>
              <a:gd name="connsiteX195" fmla="*/ 4003003 w 11795924"/>
              <a:gd name="connsiteY195" fmla="*/ 721 h 608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1795924" h="6088126">
                <a:moveTo>
                  <a:pt x="4003003" y="721"/>
                </a:moveTo>
                <a:cubicBezTo>
                  <a:pt x="4056680" y="2254"/>
                  <a:pt x="4109969" y="6400"/>
                  <a:pt x="4162505" y="14734"/>
                </a:cubicBezTo>
                <a:cubicBezTo>
                  <a:pt x="4200915" y="20766"/>
                  <a:pt x="4222501" y="30924"/>
                  <a:pt x="4263134" y="32512"/>
                </a:cubicBezTo>
                <a:cubicBezTo>
                  <a:pt x="4290750" y="33464"/>
                  <a:pt x="4319003" y="32512"/>
                  <a:pt x="4346937" y="32512"/>
                </a:cubicBezTo>
                <a:cubicBezTo>
                  <a:pt x="4346937" y="32512"/>
                  <a:pt x="4346937" y="32512"/>
                  <a:pt x="4529781" y="32512"/>
                </a:cubicBezTo>
                <a:cubicBezTo>
                  <a:pt x="4529781" y="32512"/>
                  <a:pt x="4529781" y="32512"/>
                  <a:pt x="4696118" y="32512"/>
                </a:cubicBezTo>
                <a:cubicBezTo>
                  <a:pt x="4738020" y="32512"/>
                  <a:pt x="4799285" y="40766"/>
                  <a:pt x="4839600" y="33464"/>
                </a:cubicBezTo>
                <a:cubicBezTo>
                  <a:pt x="4857377" y="29972"/>
                  <a:pt x="4859282" y="18226"/>
                  <a:pt x="4880232" y="14734"/>
                </a:cubicBezTo>
                <a:cubicBezTo>
                  <a:pt x="4887533" y="13464"/>
                  <a:pt x="4903087" y="15051"/>
                  <a:pt x="4910071" y="15051"/>
                </a:cubicBezTo>
                <a:cubicBezTo>
                  <a:pt x="4938323" y="14416"/>
                  <a:pt x="4955147" y="7432"/>
                  <a:pt x="4980542" y="4258"/>
                </a:cubicBezTo>
                <a:cubicBezTo>
                  <a:pt x="5042125" y="-3044"/>
                  <a:pt x="5115135" y="4575"/>
                  <a:pt x="5177353" y="4575"/>
                </a:cubicBezTo>
                <a:cubicBezTo>
                  <a:pt x="5177353" y="4575"/>
                  <a:pt x="5177353" y="4575"/>
                  <a:pt x="5439874" y="4575"/>
                </a:cubicBezTo>
                <a:cubicBezTo>
                  <a:pt x="5488442" y="4575"/>
                  <a:pt x="5537962" y="2035"/>
                  <a:pt x="5585578" y="6797"/>
                </a:cubicBezTo>
                <a:cubicBezTo>
                  <a:pt x="5622718" y="10607"/>
                  <a:pt x="5665572" y="9654"/>
                  <a:pt x="5703347" y="14099"/>
                </a:cubicBezTo>
                <a:cubicBezTo>
                  <a:pt x="5732551" y="17591"/>
                  <a:pt x="5753819" y="29337"/>
                  <a:pt x="5781437" y="32829"/>
                </a:cubicBezTo>
                <a:cubicBezTo>
                  <a:pt x="5796039" y="34734"/>
                  <a:pt x="5815402" y="32194"/>
                  <a:pt x="5830322" y="32194"/>
                </a:cubicBezTo>
                <a:cubicBezTo>
                  <a:pt x="5865875" y="33147"/>
                  <a:pt x="5901110" y="35686"/>
                  <a:pt x="5936663" y="36004"/>
                </a:cubicBezTo>
                <a:cubicBezTo>
                  <a:pt x="5999833" y="36321"/>
                  <a:pt x="6056020" y="46798"/>
                  <a:pt x="6117920" y="46480"/>
                </a:cubicBezTo>
                <a:cubicBezTo>
                  <a:pt x="6229341" y="45845"/>
                  <a:pt x="6322033" y="36004"/>
                  <a:pt x="6432183" y="36004"/>
                </a:cubicBezTo>
                <a:cubicBezTo>
                  <a:pt x="6693752" y="36004"/>
                  <a:pt x="6955955" y="32512"/>
                  <a:pt x="7217841" y="32512"/>
                </a:cubicBezTo>
                <a:cubicBezTo>
                  <a:pt x="7343546" y="32512"/>
                  <a:pt x="7469252" y="31877"/>
                  <a:pt x="7594957" y="32512"/>
                </a:cubicBezTo>
                <a:cubicBezTo>
                  <a:pt x="7673046" y="32829"/>
                  <a:pt x="7755263" y="36639"/>
                  <a:pt x="7828908" y="43940"/>
                </a:cubicBezTo>
                <a:cubicBezTo>
                  <a:pt x="7863191" y="47433"/>
                  <a:pt x="7897792" y="46798"/>
                  <a:pt x="7932710" y="46480"/>
                </a:cubicBezTo>
                <a:cubicBezTo>
                  <a:pt x="7974295" y="45845"/>
                  <a:pt x="8000642" y="56639"/>
                  <a:pt x="8039369" y="60449"/>
                </a:cubicBezTo>
                <a:cubicBezTo>
                  <a:pt x="8101270" y="67115"/>
                  <a:pt x="8170788" y="60131"/>
                  <a:pt x="8233640" y="60131"/>
                </a:cubicBezTo>
                <a:cubicBezTo>
                  <a:pt x="8260940" y="60131"/>
                  <a:pt x="8288558" y="60131"/>
                  <a:pt x="8316174" y="60131"/>
                </a:cubicBezTo>
                <a:cubicBezTo>
                  <a:pt x="8350775" y="60449"/>
                  <a:pt x="8371408" y="54417"/>
                  <a:pt x="8400613" y="49337"/>
                </a:cubicBezTo>
                <a:cubicBezTo>
                  <a:pt x="8520287" y="29655"/>
                  <a:pt x="8671387" y="46480"/>
                  <a:pt x="8794870" y="46480"/>
                </a:cubicBezTo>
                <a:cubicBezTo>
                  <a:pt x="9025012" y="46480"/>
                  <a:pt x="9245949" y="30290"/>
                  <a:pt x="9478630" y="32512"/>
                </a:cubicBezTo>
                <a:cubicBezTo>
                  <a:pt x="9554181" y="33147"/>
                  <a:pt x="9615129" y="6162"/>
                  <a:pt x="9691948" y="4575"/>
                </a:cubicBezTo>
                <a:cubicBezTo>
                  <a:pt x="9745278" y="3623"/>
                  <a:pt x="9798925" y="4575"/>
                  <a:pt x="9852254" y="4575"/>
                </a:cubicBezTo>
                <a:cubicBezTo>
                  <a:pt x="9852254" y="4575"/>
                  <a:pt x="9852254" y="4575"/>
                  <a:pt x="10218260" y="4575"/>
                </a:cubicBezTo>
                <a:cubicBezTo>
                  <a:pt x="10253178" y="4575"/>
                  <a:pt x="10292858" y="1083"/>
                  <a:pt x="10327458" y="4258"/>
                </a:cubicBezTo>
                <a:cubicBezTo>
                  <a:pt x="10359202" y="7432"/>
                  <a:pt x="10381740" y="14416"/>
                  <a:pt x="10415388" y="15051"/>
                </a:cubicBezTo>
                <a:cubicBezTo>
                  <a:pt x="10476336" y="16004"/>
                  <a:pt x="10520143" y="31242"/>
                  <a:pt x="10582361" y="32512"/>
                </a:cubicBezTo>
                <a:cubicBezTo>
                  <a:pt x="10689654" y="34734"/>
                  <a:pt x="10799170" y="40448"/>
                  <a:pt x="10906782" y="36004"/>
                </a:cubicBezTo>
                <a:cubicBezTo>
                  <a:pt x="10968047" y="33464"/>
                  <a:pt x="11028995" y="32194"/>
                  <a:pt x="11090895" y="32512"/>
                </a:cubicBezTo>
                <a:cubicBezTo>
                  <a:pt x="11152161" y="32829"/>
                  <a:pt x="11183270" y="15051"/>
                  <a:pt x="11244853" y="15051"/>
                </a:cubicBezTo>
                <a:cubicBezTo>
                  <a:pt x="11303896" y="15051"/>
                  <a:pt x="11357543" y="9972"/>
                  <a:pt x="11412460" y="6797"/>
                </a:cubicBezTo>
                <a:cubicBezTo>
                  <a:pt x="11396270" y="35051"/>
                  <a:pt x="11382938" y="66480"/>
                  <a:pt x="11378811" y="95370"/>
                </a:cubicBezTo>
                <a:cubicBezTo>
                  <a:pt x="11369288" y="163624"/>
                  <a:pt x="11387382" y="229021"/>
                  <a:pt x="11388969" y="291879"/>
                </a:cubicBezTo>
                <a:cubicBezTo>
                  <a:pt x="11391509" y="397595"/>
                  <a:pt x="11379129" y="492199"/>
                  <a:pt x="11379129" y="595057"/>
                </a:cubicBezTo>
                <a:cubicBezTo>
                  <a:pt x="11379129" y="620771"/>
                  <a:pt x="11375319" y="651248"/>
                  <a:pt x="11378494" y="676010"/>
                </a:cubicBezTo>
                <a:cubicBezTo>
                  <a:pt x="11380716" y="694105"/>
                  <a:pt x="11396905" y="714423"/>
                  <a:pt x="11399127" y="730931"/>
                </a:cubicBezTo>
                <a:cubicBezTo>
                  <a:pt x="11406111" y="776963"/>
                  <a:pt x="11403889" y="855377"/>
                  <a:pt x="11399127" y="902043"/>
                </a:cubicBezTo>
                <a:cubicBezTo>
                  <a:pt x="11395953" y="931250"/>
                  <a:pt x="11382938" y="947123"/>
                  <a:pt x="11378494" y="974425"/>
                </a:cubicBezTo>
                <a:cubicBezTo>
                  <a:pt x="11373732" y="1003949"/>
                  <a:pt x="11387065" y="1019188"/>
                  <a:pt x="11389287" y="1044267"/>
                </a:cubicBezTo>
                <a:cubicBezTo>
                  <a:pt x="11393731" y="1089029"/>
                  <a:pt x="11402302" y="1131570"/>
                  <a:pt x="11406746" y="1175697"/>
                </a:cubicBezTo>
                <a:cubicBezTo>
                  <a:pt x="11412142" y="1232523"/>
                  <a:pt x="11384208" y="1282047"/>
                  <a:pt x="11378811" y="1336651"/>
                </a:cubicBezTo>
                <a:cubicBezTo>
                  <a:pt x="11372780" y="1395699"/>
                  <a:pt x="11379763" y="1461096"/>
                  <a:pt x="11386747" y="1517287"/>
                </a:cubicBezTo>
                <a:cubicBezTo>
                  <a:pt x="11396270" y="1594431"/>
                  <a:pt x="11401667" y="1653162"/>
                  <a:pt x="11388652" y="1730623"/>
                </a:cubicBezTo>
                <a:cubicBezTo>
                  <a:pt x="11379446" y="1785226"/>
                  <a:pt x="11379129" y="1836020"/>
                  <a:pt x="11379763" y="1892846"/>
                </a:cubicBezTo>
                <a:cubicBezTo>
                  <a:pt x="11381033" y="1987133"/>
                  <a:pt x="11389604" y="2467137"/>
                  <a:pt x="11399127" y="2510312"/>
                </a:cubicBezTo>
                <a:cubicBezTo>
                  <a:pt x="11412142" y="2567773"/>
                  <a:pt x="11379129" y="2620789"/>
                  <a:pt x="11388334" y="2675711"/>
                </a:cubicBezTo>
                <a:cubicBezTo>
                  <a:pt x="11394683" y="2714441"/>
                  <a:pt x="11422935" y="2748727"/>
                  <a:pt x="11390556" y="2784918"/>
                </a:cubicBezTo>
                <a:cubicBezTo>
                  <a:pt x="11404206" y="2810315"/>
                  <a:pt x="11367701" y="3094127"/>
                  <a:pt x="11381986" y="3129048"/>
                </a:cubicBezTo>
                <a:cubicBezTo>
                  <a:pt x="11394048" y="3158572"/>
                  <a:pt x="11399127" y="3160477"/>
                  <a:pt x="11398810" y="3199525"/>
                </a:cubicBezTo>
                <a:cubicBezTo>
                  <a:pt x="11398492" y="3256033"/>
                  <a:pt x="11403254" y="3317304"/>
                  <a:pt x="11396588" y="3372225"/>
                </a:cubicBezTo>
                <a:cubicBezTo>
                  <a:pt x="11394048" y="3393812"/>
                  <a:pt x="11381986" y="3504924"/>
                  <a:pt x="11388969" y="3531909"/>
                </a:cubicBezTo>
                <a:cubicBezTo>
                  <a:pt x="11401349" y="3580798"/>
                  <a:pt x="11397540" y="3634449"/>
                  <a:pt x="11405793" y="3685244"/>
                </a:cubicBezTo>
                <a:cubicBezTo>
                  <a:pt x="11414999" y="3740165"/>
                  <a:pt x="11428331" y="3803657"/>
                  <a:pt x="11419126" y="3863658"/>
                </a:cubicBezTo>
                <a:cubicBezTo>
                  <a:pt x="11413412" y="3900484"/>
                  <a:pt x="11406428" y="3920484"/>
                  <a:pt x="11406428" y="3960802"/>
                </a:cubicBezTo>
                <a:cubicBezTo>
                  <a:pt x="11406428" y="3986834"/>
                  <a:pt x="11405476" y="4011913"/>
                  <a:pt x="11409285" y="4036993"/>
                </a:cubicBezTo>
                <a:cubicBezTo>
                  <a:pt x="11414682" y="4076358"/>
                  <a:pt x="11435632" y="4326837"/>
                  <a:pt x="11407698" y="4354774"/>
                </a:cubicBezTo>
                <a:cubicBezTo>
                  <a:pt x="11458805" y="4374774"/>
                  <a:pt x="11513722" y="4346202"/>
                  <a:pt x="11563242" y="4344297"/>
                </a:cubicBezTo>
                <a:cubicBezTo>
                  <a:pt x="11608636" y="4342393"/>
                  <a:pt x="11658791" y="4338266"/>
                  <a:pt x="11702915" y="4347154"/>
                </a:cubicBezTo>
                <a:cubicBezTo>
                  <a:pt x="11723231" y="4351281"/>
                  <a:pt x="11764815" y="4365250"/>
                  <a:pt x="11795924" y="4361440"/>
                </a:cubicBezTo>
                <a:cubicBezTo>
                  <a:pt x="11795924" y="4361440"/>
                  <a:pt x="11795924" y="4361440"/>
                  <a:pt x="11795924" y="6050980"/>
                </a:cubicBezTo>
                <a:cubicBezTo>
                  <a:pt x="11784496" y="6049392"/>
                  <a:pt x="11772751" y="6049392"/>
                  <a:pt x="11760688" y="6051297"/>
                </a:cubicBezTo>
                <a:cubicBezTo>
                  <a:pt x="11723231" y="6057646"/>
                  <a:pt x="11705772" y="6085583"/>
                  <a:pt x="11664822" y="6078599"/>
                </a:cubicBezTo>
                <a:cubicBezTo>
                  <a:pt x="11647046" y="6075424"/>
                  <a:pt x="11627365" y="6064631"/>
                  <a:pt x="11601017" y="6064948"/>
                </a:cubicBezTo>
                <a:cubicBezTo>
                  <a:pt x="11578797" y="6065265"/>
                  <a:pt x="11556576" y="6064948"/>
                  <a:pt x="11534038" y="6064948"/>
                </a:cubicBezTo>
                <a:cubicBezTo>
                  <a:pt x="11534038" y="6064948"/>
                  <a:pt x="11534038" y="6064948"/>
                  <a:pt x="11437220" y="6064948"/>
                </a:cubicBezTo>
                <a:cubicBezTo>
                  <a:pt x="11332465" y="6064948"/>
                  <a:pt x="11227076" y="6068123"/>
                  <a:pt x="11122004" y="6064948"/>
                </a:cubicBezTo>
                <a:cubicBezTo>
                  <a:pt x="11073119" y="6063678"/>
                  <a:pt x="11031217" y="6049710"/>
                  <a:pt x="10981697" y="6047805"/>
                </a:cubicBezTo>
                <a:cubicBezTo>
                  <a:pt x="10937573" y="6045900"/>
                  <a:pt x="10893449" y="6047805"/>
                  <a:pt x="10849325" y="6047805"/>
                </a:cubicBezTo>
                <a:cubicBezTo>
                  <a:pt x="10819804" y="6047805"/>
                  <a:pt x="10776632" y="6055107"/>
                  <a:pt x="10748380" y="6048122"/>
                </a:cubicBezTo>
                <a:cubicBezTo>
                  <a:pt x="10724255" y="6042091"/>
                  <a:pt x="10715684" y="6030662"/>
                  <a:pt x="10686797" y="6026217"/>
                </a:cubicBezTo>
                <a:cubicBezTo>
                  <a:pt x="10635055" y="6017646"/>
                  <a:pt x="10618231" y="6047805"/>
                  <a:pt x="10573790" y="6052249"/>
                </a:cubicBezTo>
                <a:cubicBezTo>
                  <a:pt x="10469035" y="6063043"/>
                  <a:pt x="10365868" y="6064948"/>
                  <a:pt x="10258257" y="6064948"/>
                </a:cubicBezTo>
                <a:cubicBezTo>
                  <a:pt x="10160169" y="6064948"/>
                  <a:pt x="10068747" y="6051932"/>
                  <a:pt x="9968754" y="6051932"/>
                </a:cubicBezTo>
                <a:cubicBezTo>
                  <a:pt x="9968754" y="6051932"/>
                  <a:pt x="9968754" y="6051932"/>
                  <a:pt x="9669410" y="6051932"/>
                </a:cubicBezTo>
                <a:cubicBezTo>
                  <a:pt x="9547832" y="6051932"/>
                  <a:pt x="9425936" y="6051932"/>
                  <a:pt x="9304357" y="6051932"/>
                </a:cubicBezTo>
                <a:cubicBezTo>
                  <a:pt x="9255472" y="6052249"/>
                  <a:pt x="9011680" y="6066853"/>
                  <a:pt x="9001205" y="6024948"/>
                </a:cubicBezTo>
                <a:cubicBezTo>
                  <a:pt x="8809790" y="6040186"/>
                  <a:pt x="8611391" y="6025900"/>
                  <a:pt x="8419342" y="6025900"/>
                </a:cubicBezTo>
                <a:cubicBezTo>
                  <a:pt x="8419342" y="6025900"/>
                  <a:pt x="8419342" y="6025900"/>
                  <a:pt x="7809545" y="6025900"/>
                </a:cubicBezTo>
                <a:cubicBezTo>
                  <a:pt x="7593687" y="6025900"/>
                  <a:pt x="7377830" y="6027170"/>
                  <a:pt x="7161655" y="6025900"/>
                </a:cubicBezTo>
                <a:cubicBezTo>
                  <a:pt x="7088961" y="6025583"/>
                  <a:pt x="7031823" y="6047487"/>
                  <a:pt x="6957542" y="6047805"/>
                </a:cubicBezTo>
                <a:cubicBezTo>
                  <a:pt x="6908340" y="6047805"/>
                  <a:pt x="6858819" y="6047805"/>
                  <a:pt x="6809299" y="6047805"/>
                </a:cubicBezTo>
                <a:cubicBezTo>
                  <a:pt x="6809299" y="6047805"/>
                  <a:pt x="6809299" y="6047805"/>
                  <a:pt x="6483608" y="6047805"/>
                </a:cubicBezTo>
                <a:cubicBezTo>
                  <a:pt x="6269020" y="6047805"/>
                  <a:pt x="6048719" y="6055424"/>
                  <a:pt x="5838575" y="6047805"/>
                </a:cubicBezTo>
                <a:cubicBezTo>
                  <a:pt x="5776675" y="6045265"/>
                  <a:pt x="5736043" y="6025900"/>
                  <a:pt x="5672555" y="6025900"/>
                </a:cubicBezTo>
                <a:cubicBezTo>
                  <a:pt x="5616369" y="6025900"/>
                  <a:pt x="5559866" y="6025900"/>
                  <a:pt x="5503679" y="6025900"/>
                </a:cubicBezTo>
                <a:cubicBezTo>
                  <a:pt x="5452254" y="6025900"/>
                  <a:pt x="5401147" y="6026217"/>
                  <a:pt x="5349722" y="6025900"/>
                </a:cubicBezTo>
                <a:cubicBezTo>
                  <a:pt x="5285599" y="6025900"/>
                  <a:pt x="5237031" y="6048122"/>
                  <a:pt x="5172591" y="6047805"/>
                </a:cubicBezTo>
                <a:cubicBezTo>
                  <a:pt x="5068155" y="6047170"/>
                  <a:pt x="4949433" y="6037646"/>
                  <a:pt x="4846266" y="6051297"/>
                </a:cubicBezTo>
                <a:cubicBezTo>
                  <a:pt x="4809126" y="6056376"/>
                  <a:pt x="4782461" y="6064948"/>
                  <a:pt x="4740876" y="6064948"/>
                </a:cubicBezTo>
                <a:cubicBezTo>
                  <a:pt x="4699927" y="6064948"/>
                  <a:pt x="4658660" y="6064948"/>
                  <a:pt x="4617393" y="6064948"/>
                </a:cubicBezTo>
                <a:cubicBezTo>
                  <a:pt x="4579618" y="6064948"/>
                  <a:pt x="4533908" y="6057646"/>
                  <a:pt x="4496767" y="6064313"/>
                </a:cubicBezTo>
                <a:cubicBezTo>
                  <a:pt x="4453913" y="6071297"/>
                  <a:pt x="4427883" y="6082726"/>
                  <a:pt x="4380902" y="6082408"/>
                </a:cubicBezTo>
                <a:cubicBezTo>
                  <a:pt x="4292655" y="6082091"/>
                  <a:pt x="4204090" y="6082408"/>
                  <a:pt x="4115525" y="6082408"/>
                </a:cubicBezTo>
                <a:cubicBezTo>
                  <a:pt x="4026007" y="6082408"/>
                  <a:pt x="3946330" y="6064948"/>
                  <a:pt x="3855543" y="6064948"/>
                </a:cubicBezTo>
                <a:cubicBezTo>
                  <a:pt x="3800944" y="6064948"/>
                  <a:pt x="3746028" y="6065900"/>
                  <a:pt x="3691429" y="6064948"/>
                </a:cubicBezTo>
                <a:cubicBezTo>
                  <a:pt x="3647940" y="6064313"/>
                  <a:pt x="3607625" y="6053202"/>
                  <a:pt x="3564453" y="6051615"/>
                </a:cubicBezTo>
                <a:cubicBezTo>
                  <a:pt x="3526044" y="6050345"/>
                  <a:pt x="3487951" y="6049075"/>
                  <a:pt x="3449541" y="6047487"/>
                </a:cubicBezTo>
                <a:cubicBezTo>
                  <a:pt x="3428273" y="6046853"/>
                  <a:pt x="3402560" y="6052249"/>
                  <a:pt x="3381927" y="6048757"/>
                </a:cubicBezTo>
                <a:cubicBezTo>
                  <a:pt x="3357802" y="6044630"/>
                  <a:pt x="3339073" y="6028757"/>
                  <a:pt x="3314630" y="6024948"/>
                </a:cubicBezTo>
                <a:cubicBezTo>
                  <a:pt x="3251460" y="6014471"/>
                  <a:pt x="3172736" y="6025900"/>
                  <a:pt x="3108296" y="6025900"/>
                </a:cubicBezTo>
                <a:cubicBezTo>
                  <a:pt x="3067029" y="6025900"/>
                  <a:pt x="3013700" y="6017011"/>
                  <a:pt x="2973702" y="6025583"/>
                </a:cubicBezTo>
                <a:cubicBezTo>
                  <a:pt x="2953704" y="6029710"/>
                  <a:pt x="2952752" y="6044313"/>
                  <a:pt x="2933705" y="6048757"/>
                </a:cubicBezTo>
                <a:cubicBezTo>
                  <a:pt x="2919103" y="6052249"/>
                  <a:pt x="2897517" y="6047805"/>
                  <a:pt x="2881963" y="6047805"/>
                </a:cubicBezTo>
                <a:cubicBezTo>
                  <a:pt x="2855933" y="6047487"/>
                  <a:pt x="2829903" y="6047805"/>
                  <a:pt x="2803873" y="6047805"/>
                </a:cubicBezTo>
                <a:cubicBezTo>
                  <a:pt x="2734672" y="6047487"/>
                  <a:pt x="2682295" y="6025583"/>
                  <a:pt x="2612776" y="6025900"/>
                </a:cubicBezTo>
                <a:cubicBezTo>
                  <a:pt x="2509926" y="6026535"/>
                  <a:pt x="2382951" y="6006217"/>
                  <a:pt x="2282324" y="6024948"/>
                </a:cubicBezTo>
                <a:cubicBezTo>
                  <a:pt x="2232803" y="6034154"/>
                  <a:pt x="2206456" y="6048122"/>
                  <a:pt x="2154079" y="6047805"/>
                </a:cubicBezTo>
                <a:cubicBezTo>
                  <a:pt x="2120430" y="6047487"/>
                  <a:pt x="2086782" y="6047805"/>
                  <a:pt x="2053134" y="6047805"/>
                </a:cubicBezTo>
                <a:cubicBezTo>
                  <a:pt x="1932190" y="6047805"/>
                  <a:pt x="1810294" y="6042726"/>
                  <a:pt x="1689668" y="6048757"/>
                </a:cubicBezTo>
                <a:cubicBezTo>
                  <a:pt x="1598881" y="6053202"/>
                  <a:pt x="1511268" y="6064948"/>
                  <a:pt x="1420163" y="6064948"/>
                </a:cubicBezTo>
                <a:cubicBezTo>
                  <a:pt x="1332233" y="6064948"/>
                  <a:pt x="1244620" y="6064948"/>
                  <a:pt x="1157008" y="6064948"/>
                </a:cubicBezTo>
                <a:cubicBezTo>
                  <a:pt x="1058919" y="6064948"/>
                  <a:pt x="960831" y="6065900"/>
                  <a:pt x="862743" y="6064948"/>
                </a:cubicBezTo>
                <a:cubicBezTo>
                  <a:pt x="810683" y="6064631"/>
                  <a:pt x="772908" y="6082726"/>
                  <a:pt x="720214" y="6082408"/>
                </a:cubicBezTo>
                <a:cubicBezTo>
                  <a:pt x="689740" y="6082091"/>
                  <a:pt x="658948" y="6082091"/>
                  <a:pt x="628474" y="6082408"/>
                </a:cubicBezTo>
                <a:cubicBezTo>
                  <a:pt x="593556" y="6082726"/>
                  <a:pt x="573875" y="6075107"/>
                  <a:pt x="542131" y="6068758"/>
                </a:cubicBezTo>
                <a:cubicBezTo>
                  <a:pt x="500229" y="6060503"/>
                  <a:pt x="453566" y="6064948"/>
                  <a:pt x="409760" y="6064948"/>
                </a:cubicBezTo>
                <a:cubicBezTo>
                  <a:pt x="351351" y="6064948"/>
                  <a:pt x="292943" y="6064948"/>
                  <a:pt x="234534" y="6064948"/>
                </a:cubicBezTo>
                <a:cubicBezTo>
                  <a:pt x="182157" y="6065265"/>
                  <a:pt x="91053" y="6063678"/>
                  <a:pt x="91053" y="6063678"/>
                </a:cubicBezTo>
                <a:cubicBezTo>
                  <a:pt x="91053" y="6063678"/>
                  <a:pt x="8519" y="6088440"/>
                  <a:pt x="5344" y="6088123"/>
                </a:cubicBezTo>
                <a:cubicBezTo>
                  <a:pt x="3122" y="6076059"/>
                  <a:pt x="2170" y="6021138"/>
                  <a:pt x="16455" y="5990662"/>
                </a:cubicBezTo>
                <a:cubicBezTo>
                  <a:pt x="37406" y="5945899"/>
                  <a:pt x="69467" y="5896058"/>
                  <a:pt x="61848" y="5839549"/>
                </a:cubicBezTo>
                <a:cubicBezTo>
                  <a:pt x="54230" y="5778914"/>
                  <a:pt x="47246" y="5725897"/>
                  <a:pt x="46929" y="5663992"/>
                </a:cubicBezTo>
                <a:cubicBezTo>
                  <a:pt x="46929" y="5621452"/>
                  <a:pt x="53595" y="5577642"/>
                  <a:pt x="47881" y="5535419"/>
                </a:cubicBezTo>
                <a:cubicBezTo>
                  <a:pt x="44072" y="5506530"/>
                  <a:pt x="36136" y="5488752"/>
                  <a:pt x="35183" y="5459228"/>
                </a:cubicBezTo>
                <a:cubicBezTo>
                  <a:pt x="34231" y="5433196"/>
                  <a:pt x="30739" y="5415101"/>
                  <a:pt x="27565" y="5391291"/>
                </a:cubicBezTo>
                <a:cubicBezTo>
                  <a:pt x="22169" y="5348751"/>
                  <a:pt x="32327" y="5302084"/>
                  <a:pt x="28200" y="5259544"/>
                </a:cubicBezTo>
                <a:cubicBezTo>
                  <a:pt x="23121" y="5202083"/>
                  <a:pt x="7249" y="5145574"/>
                  <a:pt x="6614" y="5088431"/>
                </a:cubicBezTo>
                <a:cubicBezTo>
                  <a:pt x="5979" y="5038907"/>
                  <a:pt x="6614" y="4989383"/>
                  <a:pt x="6614" y="4939541"/>
                </a:cubicBezTo>
                <a:cubicBezTo>
                  <a:pt x="6614" y="4889064"/>
                  <a:pt x="18677" y="4854143"/>
                  <a:pt x="18359" y="4802714"/>
                </a:cubicBezTo>
                <a:cubicBezTo>
                  <a:pt x="18359" y="4750650"/>
                  <a:pt x="15820" y="4695729"/>
                  <a:pt x="27882" y="4646840"/>
                </a:cubicBezTo>
                <a:cubicBezTo>
                  <a:pt x="38675" y="4603665"/>
                  <a:pt x="36136" y="4554140"/>
                  <a:pt x="35183" y="4508108"/>
                </a:cubicBezTo>
                <a:cubicBezTo>
                  <a:pt x="34231" y="4465251"/>
                  <a:pt x="29470" y="4431917"/>
                  <a:pt x="33596" y="4389060"/>
                </a:cubicBezTo>
                <a:cubicBezTo>
                  <a:pt x="37723" y="4346520"/>
                  <a:pt x="35183" y="4302075"/>
                  <a:pt x="35183" y="4259217"/>
                </a:cubicBezTo>
                <a:cubicBezTo>
                  <a:pt x="35183" y="4183026"/>
                  <a:pt x="27882" y="4110009"/>
                  <a:pt x="27882" y="4034136"/>
                </a:cubicBezTo>
                <a:cubicBezTo>
                  <a:pt x="28200" y="3985564"/>
                  <a:pt x="20899" y="3941754"/>
                  <a:pt x="18994" y="3893499"/>
                </a:cubicBezTo>
                <a:cubicBezTo>
                  <a:pt x="17407" y="3850959"/>
                  <a:pt x="19947" y="3808737"/>
                  <a:pt x="20899" y="3766514"/>
                </a:cubicBezTo>
                <a:cubicBezTo>
                  <a:pt x="23121" y="3666513"/>
                  <a:pt x="18359" y="3566195"/>
                  <a:pt x="18359" y="3466511"/>
                </a:cubicBezTo>
                <a:cubicBezTo>
                  <a:pt x="18677" y="3413495"/>
                  <a:pt x="16137" y="3361114"/>
                  <a:pt x="25978" y="3310002"/>
                </a:cubicBezTo>
                <a:cubicBezTo>
                  <a:pt x="36453" y="3255398"/>
                  <a:pt x="49468" y="3212858"/>
                  <a:pt x="49468" y="3154128"/>
                </a:cubicBezTo>
                <a:cubicBezTo>
                  <a:pt x="49151" y="3097937"/>
                  <a:pt x="56769" y="3050635"/>
                  <a:pt x="48516" y="2997618"/>
                </a:cubicBezTo>
                <a:cubicBezTo>
                  <a:pt x="45342" y="2976031"/>
                  <a:pt x="39628" y="2959523"/>
                  <a:pt x="34866" y="2939523"/>
                </a:cubicBezTo>
                <a:cubicBezTo>
                  <a:pt x="30422" y="2922062"/>
                  <a:pt x="30104" y="2902379"/>
                  <a:pt x="26295" y="2883332"/>
                </a:cubicBezTo>
                <a:cubicBezTo>
                  <a:pt x="16455" y="2837299"/>
                  <a:pt x="20899" y="2785553"/>
                  <a:pt x="20899" y="2736981"/>
                </a:cubicBezTo>
                <a:cubicBezTo>
                  <a:pt x="20899" y="2684282"/>
                  <a:pt x="18042" y="2628726"/>
                  <a:pt x="27882" y="2578249"/>
                </a:cubicBezTo>
                <a:cubicBezTo>
                  <a:pt x="45342" y="2488090"/>
                  <a:pt x="27882" y="2396343"/>
                  <a:pt x="27882" y="2305548"/>
                </a:cubicBezTo>
                <a:cubicBezTo>
                  <a:pt x="27882" y="2260151"/>
                  <a:pt x="25660" y="2222691"/>
                  <a:pt x="15820" y="2180785"/>
                </a:cubicBezTo>
                <a:cubicBezTo>
                  <a:pt x="14233" y="2173801"/>
                  <a:pt x="8202" y="2170944"/>
                  <a:pt x="6297" y="2159198"/>
                </a:cubicBezTo>
                <a:cubicBezTo>
                  <a:pt x="5027" y="2151261"/>
                  <a:pt x="6614" y="2138245"/>
                  <a:pt x="6614" y="2129674"/>
                </a:cubicBezTo>
                <a:cubicBezTo>
                  <a:pt x="6614" y="2106817"/>
                  <a:pt x="6297" y="2083959"/>
                  <a:pt x="6614" y="2061102"/>
                </a:cubicBezTo>
                <a:cubicBezTo>
                  <a:pt x="6932" y="2009355"/>
                  <a:pt x="-7036" y="1968720"/>
                  <a:pt x="4709" y="1915069"/>
                </a:cubicBezTo>
                <a:cubicBezTo>
                  <a:pt x="10106" y="1890307"/>
                  <a:pt x="18359" y="1872846"/>
                  <a:pt x="18359" y="1846814"/>
                </a:cubicBezTo>
                <a:cubicBezTo>
                  <a:pt x="18359" y="1820782"/>
                  <a:pt x="9154" y="1803004"/>
                  <a:pt x="6297" y="1778242"/>
                </a:cubicBezTo>
                <a:cubicBezTo>
                  <a:pt x="1218" y="1735702"/>
                  <a:pt x="6614" y="1685225"/>
                  <a:pt x="6614" y="1642050"/>
                </a:cubicBezTo>
                <a:cubicBezTo>
                  <a:pt x="6614" y="1624907"/>
                  <a:pt x="3122" y="1599828"/>
                  <a:pt x="5979" y="1583320"/>
                </a:cubicBezTo>
                <a:cubicBezTo>
                  <a:pt x="10423" y="1559192"/>
                  <a:pt x="18677" y="1552843"/>
                  <a:pt x="18359" y="1524906"/>
                </a:cubicBezTo>
                <a:cubicBezTo>
                  <a:pt x="17407" y="1438557"/>
                  <a:pt x="21216" y="1353794"/>
                  <a:pt x="28200" y="1271571"/>
                </a:cubicBezTo>
                <a:cubicBezTo>
                  <a:pt x="30104" y="1247444"/>
                  <a:pt x="33279" y="1225856"/>
                  <a:pt x="35183" y="1203316"/>
                </a:cubicBezTo>
                <a:cubicBezTo>
                  <a:pt x="37088" y="1182046"/>
                  <a:pt x="31057" y="1156967"/>
                  <a:pt x="34549" y="1136331"/>
                </a:cubicBezTo>
                <a:cubicBezTo>
                  <a:pt x="38040" y="1116649"/>
                  <a:pt x="48198" y="1112204"/>
                  <a:pt x="48833" y="1085855"/>
                </a:cubicBezTo>
                <a:cubicBezTo>
                  <a:pt x="49468" y="1063950"/>
                  <a:pt x="49468" y="1041727"/>
                  <a:pt x="49468" y="1019822"/>
                </a:cubicBezTo>
                <a:cubicBezTo>
                  <a:pt x="49468" y="976647"/>
                  <a:pt x="49468" y="933790"/>
                  <a:pt x="49468" y="890615"/>
                </a:cubicBezTo>
                <a:cubicBezTo>
                  <a:pt x="49468" y="872837"/>
                  <a:pt x="51690" y="851567"/>
                  <a:pt x="48833" y="834424"/>
                </a:cubicBezTo>
                <a:cubicBezTo>
                  <a:pt x="45342" y="815376"/>
                  <a:pt x="37723" y="802360"/>
                  <a:pt x="34866" y="783630"/>
                </a:cubicBezTo>
                <a:cubicBezTo>
                  <a:pt x="31057" y="759820"/>
                  <a:pt x="35501" y="729979"/>
                  <a:pt x="35183" y="705216"/>
                </a:cubicBezTo>
                <a:cubicBezTo>
                  <a:pt x="34866" y="676327"/>
                  <a:pt x="40897" y="678549"/>
                  <a:pt x="47564" y="656644"/>
                </a:cubicBezTo>
                <a:cubicBezTo>
                  <a:pt x="58357" y="620454"/>
                  <a:pt x="57722" y="580136"/>
                  <a:pt x="65023" y="543945"/>
                </a:cubicBezTo>
                <a:cubicBezTo>
                  <a:pt x="73911" y="499818"/>
                  <a:pt x="86291" y="471881"/>
                  <a:pt x="85021" y="422674"/>
                </a:cubicBezTo>
                <a:cubicBezTo>
                  <a:pt x="83751" y="380451"/>
                  <a:pt x="78990" y="339499"/>
                  <a:pt x="78038" y="295371"/>
                </a:cubicBezTo>
                <a:cubicBezTo>
                  <a:pt x="77085" y="262990"/>
                  <a:pt x="73276" y="227752"/>
                  <a:pt x="62166" y="200132"/>
                </a:cubicBezTo>
                <a:cubicBezTo>
                  <a:pt x="56452" y="186164"/>
                  <a:pt x="50738" y="183624"/>
                  <a:pt x="47564" y="166481"/>
                </a:cubicBezTo>
                <a:cubicBezTo>
                  <a:pt x="44389" y="150291"/>
                  <a:pt x="46294" y="127433"/>
                  <a:pt x="46929" y="110608"/>
                </a:cubicBezTo>
                <a:cubicBezTo>
                  <a:pt x="47564" y="87115"/>
                  <a:pt x="49151" y="69020"/>
                  <a:pt x="54865" y="49337"/>
                </a:cubicBezTo>
                <a:cubicBezTo>
                  <a:pt x="56134" y="44258"/>
                  <a:pt x="57404" y="40131"/>
                  <a:pt x="58674" y="36004"/>
                </a:cubicBezTo>
                <a:cubicBezTo>
                  <a:pt x="112638" y="36004"/>
                  <a:pt x="166285" y="35369"/>
                  <a:pt x="219615" y="32194"/>
                </a:cubicBezTo>
                <a:cubicBezTo>
                  <a:pt x="260564" y="29972"/>
                  <a:pt x="284689" y="20131"/>
                  <a:pt x="322465" y="14734"/>
                </a:cubicBezTo>
                <a:cubicBezTo>
                  <a:pt x="342146" y="11877"/>
                  <a:pt x="368811" y="15051"/>
                  <a:pt x="388809" y="15051"/>
                </a:cubicBezTo>
                <a:cubicBezTo>
                  <a:pt x="456106" y="15051"/>
                  <a:pt x="506578" y="4575"/>
                  <a:pt x="571335" y="4575"/>
                </a:cubicBezTo>
                <a:cubicBezTo>
                  <a:pt x="624665" y="4575"/>
                  <a:pt x="677994" y="4575"/>
                  <a:pt x="731324" y="4575"/>
                </a:cubicBezTo>
                <a:cubicBezTo>
                  <a:pt x="853538" y="4575"/>
                  <a:pt x="976386" y="1718"/>
                  <a:pt x="1098282" y="4575"/>
                </a:cubicBezTo>
                <a:cubicBezTo>
                  <a:pt x="1129708" y="5210"/>
                  <a:pt x="1152246" y="12194"/>
                  <a:pt x="1181133" y="15369"/>
                </a:cubicBezTo>
                <a:cubicBezTo>
                  <a:pt x="1194465" y="16639"/>
                  <a:pt x="1210337" y="11877"/>
                  <a:pt x="1223352" y="14099"/>
                </a:cubicBezTo>
                <a:cubicBezTo>
                  <a:pt x="1237954" y="16956"/>
                  <a:pt x="1241129" y="31242"/>
                  <a:pt x="1252874" y="33464"/>
                </a:cubicBezTo>
                <a:cubicBezTo>
                  <a:pt x="1296997" y="41401"/>
                  <a:pt x="1366199" y="35369"/>
                  <a:pt x="1412862" y="36004"/>
                </a:cubicBezTo>
                <a:cubicBezTo>
                  <a:pt x="1889336" y="39813"/>
                  <a:pt x="2366127" y="30924"/>
                  <a:pt x="2841966" y="32512"/>
                </a:cubicBezTo>
                <a:cubicBezTo>
                  <a:pt x="2901644" y="32512"/>
                  <a:pt x="2936245" y="14734"/>
                  <a:pt x="2995606" y="15051"/>
                </a:cubicBezTo>
                <a:cubicBezTo>
                  <a:pt x="3047348" y="15369"/>
                  <a:pt x="3098773" y="15051"/>
                  <a:pt x="3150515" y="15051"/>
                </a:cubicBezTo>
                <a:cubicBezTo>
                  <a:pt x="3150515" y="15051"/>
                  <a:pt x="3150515" y="15051"/>
                  <a:pt x="3519377" y="15051"/>
                </a:cubicBezTo>
                <a:cubicBezTo>
                  <a:pt x="3677461" y="15051"/>
                  <a:pt x="3841973" y="-3877"/>
                  <a:pt x="4003003" y="721"/>
                </a:cubicBezTo>
                <a:close/>
              </a:path>
            </a:pathLst>
          </a:custGeom>
          <a:noFill/>
          <a:ln>
            <a:noFill/>
          </a:ln>
        </p:spPr>
      </p:pic>
      <p:pic>
        <p:nvPicPr>
          <p:cNvPr id="16" name="Afbeelding 15">
            <a:hlinkClick r:id="rId2"/>
            <a:extLst>
              <a:ext uri="{FF2B5EF4-FFF2-40B4-BE49-F238E27FC236}">
                <a16:creationId xmlns:a16="http://schemas.microsoft.com/office/drawing/2014/main" id="{DF65AEA2-3609-61A3-85D5-BD046A56F59A}"/>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a:ext>
            </a:extLst>
          </a:blip>
          <a:stretch>
            <a:fillRect/>
          </a:stretch>
        </p:blipFill>
        <p:spPr>
          <a:xfrm>
            <a:off x="5571978" y="5542669"/>
            <a:ext cx="1048043" cy="1048043"/>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34211394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699D66-0EC7-3961-B5F3-463F1C9C7FBC}"/>
            </a:ext>
          </a:extLst>
        </p:cNvPr>
        <p:cNvGrpSpPr/>
        <p:nvPr/>
      </p:nvGrpSpPr>
      <p:grpSpPr>
        <a:xfrm>
          <a:off x="0" y="0"/>
          <a:ext cx="0" cy="0"/>
          <a:chOff x="0" y="0"/>
          <a:chExt cx="0" cy="0"/>
        </a:xfrm>
      </p:grpSpPr>
      <p:grpSp>
        <p:nvGrpSpPr>
          <p:cNvPr id="6" name="Groep 5">
            <a:extLst>
              <a:ext uri="{FF2B5EF4-FFF2-40B4-BE49-F238E27FC236}">
                <a16:creationId xmlns:a16="http://schemas.microsoft.com/office/drawing/2014/main" id="{6BE9027C-2445-FD03-7837-76C659702617}"/>
              </a:ext>
            </a:extLst>
          </p:cNvPr>
          <p:cNvGrpSpPr>
            <a:grpSpLocks noGrp="1" noUngrp="1" noRot="1" noMove="1" noResize="1"/>
          </p:cNvGrpSpPr>
          <p:nvPr/>
        </p:nvGrpSpPr>
        <p:grpSpPr>
          <a:xfrm>
            <a:off x="636762" y="482170"/>
            <a:ext cx="5879326" cy="830997"/>
            <a:chOff x="636762" y="482170"/>
            <a:chExt cx="5879326" cy="830997"/>
          </a:xfrm>
        </p:grpSpPr>
        <p:sp>
          <p:nvSpPr>
            <p:cNvPr id="2" name="Tekstvak 1">
              <a:extLst>
                <a:ext uri="{FF2B5EF4-FFF2-40B4-BE49-F238E27FC236}">
                  <a16:creationId xmlns:a16="http://schemas.microsoft.com/office/drawing/2014/main" id="{1A1FF40F-EADB-6647-0DE4-62C0D197B681}"/>
                </a:ext>
              </a:extLst>
            </p:cNvPr>
            <p:cNvSpPr txBox="1">
              <a:spLocks noGrp="1" noRot="1" noMove="1" noResize="1" noEditPoints="1" noAdjustHandles="1" noChangeArrowheads="1" noChangeShapeType="1"/>
            </p:cNvSpPr>
            <p:nvPr/>
          </p:nvSpPr>
          <p:spPr>
            <a:xfrm>
              <a:off x="636762" y="542846"/>
              <a:ext cx="580336" cy="605909"/>
            </a:xfrm>
            <a:prstGeom prst="ellipse">
              <a:avLst/>
            </a:prstGeom>
            <a:solidFill>
              <a:srgbClr val="D41025"/>
            </a:solidFill>
            <a:ln>
              <a:solidFill>
                <a:srgbClr val="D41025"/>
              </a:solidFill>
            </a:ln>
          </p:spPr>
          <p:style>
            <a:lnRef idx="2">
              <a:schemeClr val="accent3"/>
            </a:lnRef>
            <a:fillRef idx="1">
              <a:schemeClr val="lt1"/>
            </a:fillRef>
            <a:effectRef idx="0">
              <a:schemeClr val="accent3"/>
            </a:effectRef>
            <a:fontRef idx="minor">
              <a:schemeClr val="dk1"/>
            </a:fontRef>
          </p:style>
          <p:txBody>
            <a:bodyPr wrap="square" lIns="0" tIns="0" rIns="0" bIns="0" rtlCol="0" anchor="ctr" anchorCtr="1">
              <a:spAutoFit/>
            </a:bodyPr>
            <a:lstStyle/>
            <a:p>
              <a:pPr algn="ctr"/>
              <a:r>
                <a:rPr lang="en-US" sz="2800" b="1" dirty="0">
                  <a:solidFill>
                    <a:schemeClr val="bg1"/>
                  </a:solidFill>
                  <a:latin typeface="+mj-lt"/>
                </a:rPr>
                <a:t>2</a:t>
              </a:r>
            </a:p>
          </p:txBody>
        </p:sp>
        <p:sp>
          <p:nvSpPr>
            <p:cNvPr id="4" name="Tekstvak 3">
              <a:extLst>
                <a:ext uri="{FF2B5EF4-FFF2-40B4-BE49-F238E27FC236}">
                  <a16:creationId xmlns:a16="http://schemas.microsoft.com/office/drawing/2014/main" id="{1716BF8C-AA99-BF97-2CAA-AF258CD40ED4}"/>
                </a:ext>
              </a:extLst>
            </p:cNvPr>
            <p:cNvSpPr txBox="1">
              <a:spLocks noGrp="1" noRot="1" noMove="1" noResize="1" noEditPoints="1" noAdjustHandles="1" noChangeArrowheads="1" noChangeShapeType="1"/>
            </p:cNvSpPr>
            <p:nvPr/>
          </p:nvSpPr>
          <p:spPr>
            <a:xfrm>
              <a:off x="1396312" y="482170"/>
              <a:ext cx="5119776" cy="830997"/>
            </a:xfrm>
            <a:prstGeom prst="rect">
              <a:avLst/>
            </a:prstGeom>
            <a:noFill/>
          </p:spPr>
          <p:txBody>
            <a:bodyPr wrap="square" rtlCol="0">
              <a:spAutoFit/>
            </a:bodyPr>
            <a:lstStyle/>
            <a:p>
              <a:r>
                <a:rPr lang="en-US" sz="4800" dirty="0">
                  <a:latin typeface="+mj-lt"/>
                </a:rPr>
                <a:t>SOMALIË</a:t>
              </a:r>
              <a:endParaRPr lang="en-US" sz="3600" dirty="0">
                <a:latin typeface="+mj-lt"/>
              </a:endParaRPr>
            </a:p>
          </p:txBody>
        </p:sp>
      </p:grpSp>
      <p:sp>
        <p:nvSpPr>
          <p:cNvPr id="7" name="Google Shape;90;p21">
            <a:extLst>
              <a:ext uri="{FF2B5EF4-FFF2-40B4-BE49-F238E27FC236}">
                <a16:creationId xmlns:a16="http://schemas.microsoft.com/office/drawing/2014/main" id="{F551D666-427A-EBDF-A46B-839AB21BFA60}"/>
              </a:ext>
            </a:extLst>
          </p:cNvPr>
          <p:cNvSpPr txBox="1">
            <a:spLocks noGrp="1" noRot="1" noMove="1" noResize="1" noEditPoints="1" noAdjustHandles="1" noChangeArrowheads="1" noChangeShapeType="1"/>
          </p:cNvSpPr>
          <p:nvPr/>
        </p:nvSpPr>
        <p:spPr>
          <a:xfrm>
            <a:off x="2718035" y="3626069"/>
            <a:ext cx="8913235" cy="3864405"/>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dat we meer op Christus gaan lijken. Zodat de mensen die ons vervolgen denken: ‘Wauw, die mensen zijn zo anders dan wij. We willen worden zoals zij!’”</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voor </a:t>
            </a:r>
            <a:r>
              <a:rPr lang="nl-NL" sz="1600" dirty="0" err="1"/>
              <a:t>Aweis</a:t>
            </a:r>
            <a:r>
              <a:rPr lang="nl-NL" sz="1600" dirty="0"/>
              <a:t>, dat zijn geloof krachtig mag blijven en zijn bediening veel vrucht mag dragen.</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dat Somalische gelovigen standvastig blijven als ze in alle eenzaamheid hun geloof belijden. Bid dat ze de wapenrusting van God aan zullen trekken, zoals staat in Efeziërs 6 vanaf vers 13.</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om bescherming van Gods kinderen in Somalië. De terreurbeweging al-</a:t>
            </a:r>
            <a:r>
              <a:rPr lang="nl-NL" sz="1600" dirty="0" err="1"/>
              <a:t>Shabaab</a:t>
            </a:r>
            <a:r>
              <a:rPr lang="nl-NL" sz="1600" dirty="0"/>
              <a:t> valt iedereen aan die ze ervan verdenkt christen te zijn.</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Vraag God om Zijn koninkrijk te bouwen. Bid dat er meer moslims mogen ontdekken dat Gods Zoon de Weg, de Waarheid en het Leven is.</a:t>
            </a:r>
          </a:p>
        </p:txBody>
      </p:sp>
      <p:sp>
        <p:nvSpPr>
          <p:cNvPr id="9" name="Google Shape;90;p21">
            <a:extLst>
              <a:ext uri="{FF2B5EF4-FFF2-40B4-BE49-F238E27FC236}">
                <a16:creationId xmlns:a16="http://schemas.microsoft.com/office/drawing/2014/main" id="{AEB3DD34-9B51-ADC0-9B90-76237F60FDFB}"/>
              </a:ext>
            </a:extLst>
          </p:cNvPr>
          <p:cNvSpPr txBox="1">
            <a:spLocks noGrp="1" noRot="1" noMove="1" noResize="1" noEditPoints="1" noAdjustHandles="1" noChangeArrowheads="1" noChangeShapeType="1"/>
          </p:cNvSpPr>
          <p:nvPr/>
        </p:nvSpPr>
        <p:spPr>
          <a:xfrm>
            <a:off x="2718035" y="2764306"/>
            <a:ext cx="4238955" cy="1860212"/>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err="1"/>
              <a:t>Aweis</a:t>
            </a:r>
            <a:r>
              <a:rPr lang="nl-NL" sz="1600" dirty="0"/>
              <a:t>: “Bid niet dat vervolging verdwijnt. Bid juist dat we geestelijk sterker worden, dat we bloeien te midden van vervolging.”</a:t>
            </a:r>
          </a:p>
        </p:txBody>
      </p:sp>
      <p:pic>
        <p:nvPicPr>
          <p:cNvPr id="15" name="Afbeelding 14">
            <a:extLst>
              <a:ext uri="{FF2B5EF4-FFF2-40B4-BE49-F238E27FC236}">
                <a16:creationId xmlns:a16="http://schemas.microsoft.com/office/drawing/2014/main" id="{846D7219-A2B8-9412-4D8E-12F8325F052F}"/>
              </a:ext>
            </a:extLst>
          </p:cNvPr>
          <p:cNvPicPr>
            <a:picLocks noGrp="1" noRot="1" noChangeAspect="1" noMove="1" noResize="1" noEditPoints="1" noAdjustHandles="1" noChangeArrowheads="1" noChangeShapeType="1" noCrop="1"/>
          </p:cNvPicPr>
          <p:nvPr/>
        </p:nvPicPr>
        <p:blipFill>
          <a:blip r:embed="rId3" cstate="screen">
            <a:extLst>
              <a:ext uri="{28A0092B-C50C-407E-A947-70E740481C1C}">
                <a14:useLocalDpi xmlns:a14="http://schemas.microsoft.com/office/drawing/2010/main"/>
              </a:ext>
            </a:extLst>
          </a:blip>
          <a:srcRect/>
          <a:stretch/>
        </p:blipFill>
        <p:spPr>
          <a:xfrm>
            <a:off x="513579" y="1678787"/>
            <a:ext cx="1852539" cy="3949686"/>
          </a:xfrm>
          <a:custGeom>
            <a:avLst/>
            <a:gdLst>
              <a:gd name="csX0" fmla="*/ 0 w 1852539"/>
              <a:gd name="csY0" fmla="*/ 0 h 3949686"/>
              <a:gd name="csX1" fmla="*/ 617513 w 1852539"/>
              <a:gd name="csY1" fmla="*/ 0 h 3949686"/>
              <a:gd name="csX2" fmla="*/ 1235026 w 1852539"/>
              <a:gd name="csY2" fmla="*/ 0 h 3949686"/>
              <a:gd name="csX3" fmla="*/ 1852539 w 1852539"/>
              <a:gd name="csY3" fmla="*/ 0 h 3949686"/>
              <a:gd name="csX4" fmla="*/ 1852539 w 1852539"/>
              <a:gd name="csY4" fmla="*/ 579287 h 3949686"/>
              <a:gd name="csX5" fmla="*/ 1852539 w 1852539"/>
              <a:gd name="csY5" fmla="*/ 1237568 h 3949686"/>
              <a:gd name="csX6" fmla="*/ 1852539 w 1852539"/>
              <a:gd name="csY6" fmla="*/ 1895849 h 3949686"/>
              <a:gd name="csX7" fmla="*/ 1852539 w 1852539"/>
              <a:gd name="csY7" fmla="*/ 2475137 h 3949686"/>
              <a:gd name="csX8" fmla="*/ 1852539 w 1852539"/>
              <a:gd name="csY8" fmla="*/ 3212411 h 3949686"/>
              <a:gd name="csX9" fmla="*/ 1852539 w 1852539"/>
              <a:gd name="csY9" fmla="*/ 3949686 h 3949686"/>
              <a:gd name="csX10" fmla="*/ 1272077 w 1852539"/>
              <a:gd name="csY10" fmla="*/ 3949686 h 3949686"/>
              <a:gd name="csX11" fmla="*/ 636038 w 1852539"/>
              <a:gd name="csY11" fmla="*/ 3949686 h 3949686"/>
              <a:gd name="csX12" fmla="*/ 0 w 1852539"/>
              <a:gd name="csY12" fmla="*/ 3949686 h 3949686"/>
              <a:gd name="csX13" fmla="*/ 0 w 1852539"/>
              <a:gd name="csY13" fmla="*/ 3370399 h 3949686"/>
              <a:gd name="csX14" fmla="*/ 0 w 1852539"/>
              <a:gd name="csY14" fmla="*/ 2830608 h 3949686"/>
              <a:gd name="csX15" fmla="*/ 0 w 1852539"/>
              <a:gd name="csY15" fmla="*/ 2093334 h 3949686"/>
              <a:gd name="csX16" fmla="*/ 0 w 1852539"/>
              <a:gd name="csY16" fmla="*/ 1553543 h 3949686"/>
              <a:gd name="csX17" fmla="*/ 0 w 1852539"/>
              <a:gd name="csY17" fmla="*/ 934759 h 3949686"/>
              <a:gd name="csX18" fmla="*/ 0 w 1852539"/>
              <a:gd name="csY18" fmla="*/ 0 h 394968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1852539" h="3949686" fill="none" extrusionOk="0">
                <a:moveTo>
                  <a:pt x="0" y="0"/>
                </a:moveTo>
                <a:cubicBezTo>
                  <a:pt x="210536" y="-14912"/>
                  <a:pt x="315269" y="13685"/>
                  <a:pt x="617513" y="0"/>
                </a:cubicBezTo>
                <a:cubicBezTo>
                  <a:pt x="919757" y="-13685"/>
                  <a:pt x="1023795" y="-24586"/>
                  <a:pt x="1235026" y="0"/>
                </a:cubicBezTo>
                <a:cubicBezTo>
                  <a:pt x="1446257" y="24586"/>
                  <a:pt x="1720709" y="-27623"/>
                  <a:pt x="1852539" y="0"/>
                </a:cubicBezTo>
                <a:cubicBezTo>
                  <a:pt x="1875651" y="245824"/>
                  <a:pt x="1835984" y="355542"/>
                  <a:pt x="1852539" y="579287"/>
                </a:cubicBezTo>
                <a:cubicBezTo>
                  <a:pt x="1869094" y="803032"/>
                  <a:pt x="1840668" y="1026928"/>
                  <a:pt x="1852539" y="1237568"/>
                </a:cubicBezTo>
                <a:cubicBezTo>
                  <a:pt x="1864410" y="1448208"/>
                  <a:pt x="1864765" y="1605736"/>
                  <a:pt x="1852539" y="1895849"/>
                </a:cubicBezTo>
                <a:cubicBezTo>
                  <a:pt x="1840313" y="2185962"/>
                  <a:pt x="1875301" y="2244101"/>
                  <a:pt x="1852539" y="2475137"/>
                </a:cubicBezTo>
                <a:cubicBezTo>
                  <a:pt x="1829777" y="2706173"/>
                  <a:pt x="1871933" y="2872617"/>
                  <a:pt x="1852539" y="3212411"/>
                </a:cubicBezTo>
                <a:cubicBezTo>
                  <a:pt x="1833145" y="3552205"/>
                  <a:pt x="1839992" y="3681869"/>
                  <a:pt x="1852539" y="3949686"/>
                </a:cubicBezTo>
                <a:cubicBezTo>
                  <a:pt x="1655015" y="3973957"/>
                  <a:pt x="1531606" y="3934031"/>
                  <a:pt x="1272077" y="3949686"/>
                </a:cubicBezTo>
                <a:cubicBezTo>
                  <a:pt x="1012548" y="3965341"/>
                  <a:pt x="789364" y="3934250"/>
                  <a:pt x="636038" y="3949686"/>
                </a:cubicBezTo>
                <a:cubicBezTo>
                  <a:pt x="482712" y="3965122"/>
                  <a:pt x="198803" y="3966831"/>
                  <a:pt x="0" y="3949686"/>
                </a:cubicBezTo>
                <a:cubicBezTo>
                  <a:pt x="26222" y="3756493"/>
                  <a:pt x="-3892" y="3548934"/>
                  <a:pt x="0" y="3370399"/>
                </a:cubicBezTo>
                <a:cubicBezTo>
                  <a:pt x="3892" y="3191864"/>
                  <a:pt x="7081" y="3074376"/>
                  <a:pt x="0" y="2830608"/>
                </a:cubicBezTo>
                <a:cubicBezTo>
                  <a:pt x="-7081" y="2586840"/>
                  <a:pt x="9132" y="2322192"/>
                  <a:pt x="0" y="2093334"/>
                </a:cubicBezTo>
                <a:cubicBezTo>
                  <a:pt x="-9132" y="1864476"/>
                  <a:pt x="-19974" y="1706230"/>
                  <a:pt x="0" y="1553543"/>
                </a:cubicBezTo>
                <a:cubicBezTo>
                  <a:pt x="19974" y="1400856"/>
                  <a:pt x="19715" y="1132813"/>
                  <a:pt x="0" y="934759"/>
                </a:cubicBezTo>
                <a:cubicBezTo>
                  <a:pt x="-19715" y="736705"/>
                  <a:pt x="-31752" y="394550"/>
                  <a:pt x="0" y="0"/>
                </a:cubicBezTo>
                <a:close/>
              </a:path>
              <a:path w="1852539" h="3949686" stroke="0" extrusionOk="0">
                <a:moveTo>
                  <a:pt x="0" y="0"/>
                </a:moveTo>
                <a:cubicBezTo>
                  <a:pt x="181143" y="31815"/>
                  <a:pt x="420816" y="-28617"/>
                  <a:pt x="654564" y="0"/>
                </a:cubicBezTo>
                <a:cubicBezTo>
                  <a:pt x="888312" y="28617"/>
                  <a:pt x="985121" y="21312"/>
                  <a:pt x="1309128" y="0"/>
                </a:cubicBezTo>
                <a:cubicBezTo>
                  <a:pt x="1633135" y="-21312"/>
                  <a:pt x="1713745" y="-1781"/>
                  <a:pt x="1852539" y="0"/>
                </a:cubicBezTo>
                <a:cubicBezTo>
                  <a:pt x="1832758" y="158969"/>
                  <a:pt x="1876787" y="421085"/>
                  <a:pt x="1852539" y="579287"/>
                </a:cubicBezTo>
                <a:cubicBezTo>
                  <a:pt x="1828291" y="737489"/>
                  <a:pt x="1883335" y="985575"/>
                  <a:pt x="1852539" y="1237568"/>
                </a:cubicBezTo>
                <a:cubicBezTo>
                  <a:pt x="1821743" y="1489561"/>
                  <a:pt x="1841614" y="1598967"/>
                  <a:pt x="1852539" y="1935346"/>
                </a:cubicBezTo>
                <a:cubicBezTo>
                  <a:pt x="1863464" y="2271725"/>
                  <a:pt x="1844553" y="2321112"/>
                  <a:pt x="1852539" y="2633124"/>
                </a:cubicBezTo>
                <a:cubicBezTo>
                  <a:pt x="1860525" y="2945136"/>
                  <a:pt x="1875587" y="3015676"/>
                  <a:pt x="1852539" y="3172914"/>
                </a:cubicBezTo>
                <a:cubicBezTo>
                  <a:pt x="1829492" y="3330152"/>
                  <a:pt x="1834475" y="3737483"/>
                  <a:pt x="1852539" y="3949686"/>
                </a:cubicBezTo>
                <a:cubicBezTo>
                  <a:pt x="1709168" y="3954517"/>
                  <a:pt x="1366594" y="3936046"/>
                  <a:pt x="1197975" y="3949686"/>
                </a:cubicBezTo>
                <a:cubicBezTo>
                  <a:pt x="1029356" y="3963326"/>
                  <a:pt x="872986" y="3967820"/>
                  <a:pt x="580462" y="3949686"/>
                </a:cubicBezTo>
                <a:cubicBezTo>
                  <a:pt x="287938" y="3931552"/>
                  <a:pt x="170956" y="3928719"/>
                  <a:pt x="0" y="3949686"/>
                </a:cubicBezTo>
                <a:cubicBezTo>
                  <a:pt x="-6883" y="3827981"/>
                  <a:pt x="-20610" y="3598773"/>
                  <a:pt x="0" y="3370399"/>
                </a:cubicBezTo>
                <a:cubicBezTo>
                  <a:pt x="20610" y="3142025"/>
                  <a:pt x="-22490" y="2859156"/>
                  <a:pt x="0" y="2672621"/>
                </a:cubicBezTo>
                <a:cubicBezTo>
                  <a:pt x="22490" y="2486086"/>
                  <a:pt x="28301" y="2282712"/>
                  <a:pt x="0" y="1935346"/>
                </a:cubicBezTo>
                <a:cubicBezTo>
                  <a:pt x="-28301" y="1587980"/>
                  <a:pt x="13024" y="1508282"/>
                  <a:pt x="0" y="1316562"/>
                </a:cubicBezTo>
                <a:cubicBezTo>
                  <a:pt x="-13024" y="1124842"/>
                  <a:pt x="-29787" y="959060"/>
                  <a:pt x="0" y="658281"/>
                </a:cubicBezTo>
                <a:cubicBezTo>
                  <a:pt x="29787" y="357502"/>
                  <a:pt x="8127" y="278822"/>
                  <a:pt x="0" y="0"/>
                </a:cubicBezTo>
                <a:close/>
              </a:path>
            </a:pathLst>
          </a:custGeom>
          <a:ln>
            <a:solidFill>
              <a:schemeClr val="tx1"/>
            </a:solidFill>
            <a:extLst>
              <a:ext uri="{C807C97D-BFC1-408E-A445-0C87EB9F89A2}">
                <ask:lineSketchStyleProps xmlns:ask="http://schemas.microsoft.com/office/drawing/2018/sketchyshapes" sd="3871379894">
                  <a:prstGeom prst="rect">
                    <a:avLst/>
                  </a:prstGeom>
                  <ask:type>
                    <ask:lineSketchFreehand/>
                  </ask:type>
                </ask:lineSketchStyleProps>
              </a:ext>
            </a:extLst>
          </a:ln>
        </p:spPr>
      </p:pic>
      <p:sp>
        <p:nvSpPr>
          <p:cNvPr id="18" name="Rechthoek 17">
            <a:extLst>
              <a:ext uri="{FF2B5EF4-FFF2-40B4-BE49-F238E27FC236}">
                <a16:creationId xmlns:a16="http://schemas.microsoft.com/office/drawing/2014/main" id="{2D3AC1C7-C352-A75E-3594-17099E852A89}"/>
              </a:ext>
            </a:extLst>
          </p:cNvPr>
          <p:cNvSpPr>
            <a:spLocks noGrp="1" noRot="1" noMove="1" noResize="1" noEditPoints="1" noAdjustHandles="1" noChangeArrowheads="1" noChangeShapeType="1"/>
          </p:cNvSpPr>
          <p:nvPr/>
        </p:nvSpPr>
        <p:spPr>
          <a:xfrm>
            <a:off x="2894777" y="1685844"/>
            <a:ext cx="4238954" cy="1009479"/>
          </a:xfrm>
          <a:custGeom>
            <a:avLst/>
            <a:gdLst>
              <a:gd name="csX0" fmla="*/ 0 w 4238954"/>
              <a:gd name="csY0" fmla="*/ 0 h 1009479"/>
              <a:gd name="csX1" fmla="*/ 647954 w 4238954"/>
              <a:gd name="csY1" fmla="*/ 0 h 1009479"/>
              <a:gd name="csX2" fmla="*/ 1211130 w 4238954"/>
              <a:gd name="csY2" fmla="*/ 0 h 1009479"/>
              <a:gd name="csX3" fmla="*/ 1859084 w 4238954"/>
              <a:gd name="csY3" fmla="*/ 0 h 1009479"/>
              <a:gd name="csX4" fmla="*/ 2507039 w 4238954"/>
              <a:gd name="csY4" fmla="*/ 0 h 1009479"/>
              <a:gd name="csX5" fmla="*/ 3154993 w 4238954"/>
              <a:gd name="csY5" fmla="*/ 0 h 1009479"/>
              <a:gd name="csX6" fmla="*/ 3718168 w 4238954"/>
              <a:gd name="csY6" fmla="*/ 0 h 1009479"/>
              <a:gd name="csX7" fmla="*/ 4238954 w 4238954"/>
              <a:gd name="csY7" fmla="*/ 0 h 1009479"/>
              <a:gd name="csX8" fmla="*/ 4238954 w 4238954"/>
              <a:gd name="csY8" fmla="*/ 474455 h 1009479"/>
              <a:gd name="csX9" fmla="*/ 4238954 w 4238954"/>
              <a:gd name="csY9" fmla="*/ 1009479 h 1009479"/>
              <a:gd name="csX10" fmla="*/ 3675779 w 4238954"/>
              <a:gd name="csY10" fmla="*/ 1009479 h 1009479"/>
              <a:gd name="csX11" fmla="*/ 3197382 w 4238954"/>
              <a:gd name="csY11" fmla="*/ 1009479 h 1009479"/>
              <a:gd name="csX12" fmla="*/ 2549428 w 4238954"/>
              <a:gd name="csY12" fmla="*/ 1009479 h 1009479"/>
              <a:gd name="csX13" fmla="*/ 2028642 w 4238954"/>
              <a:gd name="csY13" fmla="*/ 1009479 h 1009479"/>
              <a:gd name="csX14" fmla="*/ 1338298 w 4238954"/>
              <a:gd name="csY14" fmla="*/ 1009479 h 1009479"/>
              <a:gd name="csX15" fmla="*/ 775123 w 4238954"/>
              <a:gd name="csY15" fmla="*/ 1009479 h 1009479"/>
              <a:gd name="csX16" fmla="*/ 0 w 4238954"/>
              <a:gd name="csY16" fmla="*/ 1009479 h 1009479"/>
              <a:gd name="csX17" fmla="*/ 0 w 4238954"/>
              <a:gd name="csY17" fmla="*/ 504740 h 1009479"/>
              <a:gd name="csX18" fmla="*/ 0 w 4238954"/>
              <a:gd name="csY18" fmla="*/ 0 h 100947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4238954" h="1009479" fill="none" extrusionOk="0">
                <a:moveTo>
                  <a:pt x="0" y="0"/>
                </a:moveTo>
                <a:cubicBezTo>
                  <a:pt x="253998" y="-4990"/>
                  <a:pt x="373197" y="-23969"/>
                  <a:pt x="647954" y="0"/>
                </a:cubicBezTo>
                <a:cubicBezTo>
                  <a:pt x="922711" y="23969"/>
                  <a:pt x="1015639" y="-1196"/>
                  <a:pt x="1211130" y="0"/>
                </a:cubicBezTo>
                <a:cubicBezTo>
                  <a:pt x="1406621" y="1196"/>
                  <a:pt x="1727206" y="-18807"/>
                  <a:pt x="1859084" y="0"/>
                </a:cubicBezTo>
                <a:cubicBezTo>
                  <a:pt x="1990962" y="18807"/>
                  <a:pt x="2199554" y="-24317"/>
                  <a:pt x="2507039" y="0"/>
                </a:cubicBezTo>
                <a:cubicBezTo>
                  <a:pt x="2814524" y="24317"/>
                  <a:pt x="2966510" y="19915"/>
                  <a:pt x="3154993" y="0"/>
                </a:cubicBezTo>
                <a:cubicBezTo>
                  <a:pt x="3343476" y="-19915"/>
                  <a:pt x="3597121" y="-25415"/>
                  <a:pt x="3718168" y="0"/>
                </a:cubicBezTo>
                <a:cubicBezTo>
                  <a:pt x="3839216" y="25415"/>
                  <a:pt x="4101367" y="-12708"/>
                  <a:pt x="4238954" y="0"/>
                </a:cubicBezTo>
                <a:cubicBezTo>
                  <a:pt x="4216290" y="226899"/>
                  <a:pt x="4227743" y="244696"/>
                  <a:pt x="4238954" y="474455"/>
                </a:cubicBezTo>
                <a:cubicBezTo>
                  <a:pt x="4250165" y="704215"/>
                  <a:pt x="4240662" y="810134"/>
                  <a:pt x="4238954" y="1009479"/>
                </a:cubicBezTo>
                <a:cubicBezTo>
                  <a:pt x="3985661" y="981798"/>
                  <a:pt x="3794931" y="990276"/>
                  <a:pt x="3675779" y="1009479"/>
                </a:cubicBezTo>
                <a:cubicBezTo>
                  <a:pt x="3556627" y="1028682"/>
                  <a:pt x="3334506" y="990614"/>
                  <a:pt x="3197382" y="1009479"/>
                </a:cubicBezTo>
                <a:cubicBezTo>
                  <a:pt x="3060258" y="1028344"/>
                  <a:pt x="2740181" y="1021675"/>
                  <a:pt x="2549428" y="1009479"/>
                </a:cubicBezTo>
                <a:cubicBezTo>
                  <a:pt x="2358675" y="997283"/>
                  <a:pt x="2163387" y="1010484"/>
                  <a:pt x="2028642" y="1009479"/>
                </a:cubicBezTo>
                <a:cubicBezTo>
                  <a:pt x="1893897" y="1008474"/>
                  <a:pt x="1663782" y="1002429"/>
                  <a:pt x="1338298" y="1009479"/>
                </a:cubicBezTo>
                <a:cubicBezTo>
                  <a:pt x="1012814" y="1016529"/>
                  <a:pt x="916330" y="1023515"/>
                  <a:pt x="775123" y="1009479"/>
                </a:cubicBezTo>
                <a:cubicBezTo>
                  <a:pt x="633917" y="995443"/>
                  <a:pt x="176785" y="1017247"/>
                  <a:pt x="0" y="1009479"/>
                </a:cubicBezTo>
                <a:cubicBezTo>
                  <a:pt x="8068" y="899583"/>
                  <a:pt x="7447" y="703021"/>
                  <a:pt x="0" y="504740"/>
                </a:cubicBezTo>
                <a:cubicBezTo>
                  <a:pt x="-7447" y="306459"/>
                  <a:pt x="331" y="176259"/>
                  <a:pt x="0" y="0"/>
                </a:cubicBezTo>
                <a:close/>
              </a:path>
              <a:path w="4238954" h="1009479" stroke="0" extrusionOk="0">
                <a:moveTo>
                  <a:pt x="0" y="0"/>
                </a:moveTo>
                <a:cubicBezTo>
                  <a:pt x="191435" y="5131"/>
                  <a:pt x="449675" y="-22569"/>
                  <a:pt x="647954" y="0"/>
                </a:cubicBezTo>
                <a:cubicBezTo>
                  <a:pt x="846233" y="22569"/>
                  <a:pt x="1112131" y="1576"/>
                  <a:pt x="1253519" y="0"/>
                </a:cubicBezTo>
                <a:cubicBezTo>
                  <a:pt x="1394908" y="-1576"/>
                  <a:pt x="1690728" y="17381"/>
                  <a:pt x="1859084" y="0"/>
                </a:cubicBezTo>
                <a:cubicBezTo>
                  <a:pt x="2027440" y="-17381"/>
                  <a:pt x="2100310" y="-18190"/>
                  <a:pt x="2337480" y="0"/>
                </a:cubicBezTo>
                <a:cubicBezTo>
                  <a:pt x="2574650" y="18190"/>
                  <a:pt x="2699503" y="9729"/>
                  <a:pt x="2985435" y="0"/>
                </a:cubicBezTo>
                <a:cubicBezTo>
                  <a:pt x="3271368" y="-9729"/>
                  <a:pt x="3400757" y="4460"/>
                  <a:pt x="3506221" y="0"/>
                </a:cubicBezTo>
                <a:cubicBezTo>
                  <a:pt x="3611685" y="-4460"/>
                  <a:pt x="3897240" y="3644"/>
                  <a:pt x="4238954" y="0"/>
                </a:cubicBezTo>
                <a:cubicBezTo>
                  <a:pt x="4250962" y="231106"/>
                  <a:pt x="4228174" y="249718"/>
                  <a:pt x="4238954" y="494645"/>
                </a:cubicBezTo>
                <a:cubicBezTo>
                  <a:pt x="4249734" y="739572"/>
                  <a:pt x="4252186" y="770665"/>
                  <a:pt x="4238954" y="1009479"/>
                </a:cubicBezTo>
                <a:cubicBezTo>
                  <a:pt x="4024814" y="1012015"/>
                  <a:pt x="3897209" y="1026313"/>
                  <a:pt x="3718168" y="1009479"/>
                </a:cubicBezTo>
                <a:cubicBezTo>
                  <a:pt x="3539127" y="992645"/>
                  <a:pt x="3336666" y="1013739"/>
                  <a:pt x="3197382" y="1009479"/>
                </a:cubicBezTo>
                <a:cubicBezTo>
                  <a:pt x="3058098" y="1005219"/>
                  <a:pt x="2893884" y="1026249"/>
                  <a:pt x="2634207" y="1009479"/>
                </a:cubicBezTo>
                <a:cubicBezTo>
                  <a:pt x="2374531" y="992709"/>
                  <a:pt x="2167816" y="977328"/>
                  <a:pt x="1986253" y="1009479"/>
                </a:cubicBezTo>
                <a:cubicBezTo>
                  <a:pt x="1804690" y="1041630"/>
                  <a:pt x="1538309" y="1041579"/>
                  <a:pt x="1295909" y="1009479"/>
                </a:cubicBezTo>
                <a:cubicBezTo>
                  <a:pt x="1053509" y="977379"/>
                  <a:pt x="871042" y="1014502"/>
                  <a:pt x="732733" y="1009479"/>
                </a:cubicBezTo>
                <a:cubicBezTo>
                  <a:pt x="594424" y="1004456"/>
                  <a:pt x="207043" y="1006424"/>
                  <a:pt x="0" y="1009479"/>
                </a:cubicBezTo>
                <a:cubicBezTo>
                  <a:pt x="20229" y="791246"/>
                  <a:pt x="-3780" y="612559"/>
                  <a:pt x="0" y="494645"/>
                </a:cubicBezTo>
                <a:cubicBezTo>
                  <a:pt x="3780" y="376731"/>
                  <a:pt x="13524" y="226387"/>
                  <a:pt x="0" y="0"/>
                </a:cubicBezTo>
                <a:close/>
              </a:path>
            </a:pathLst>
          </a:custGeom>
          <a:solidFill>
            <a:schemeClr val="tx1"/>
          </a:solidFill>
          <a:ln>
            <a:solidFill>
              <a:schemeClr val="tx1"/>
            </a:solidFill>
            <a:extLst>
              <a:ext uri="{C807C97D-BFC1-408E-A445-0C87EB9F89A2}">
                <ask:lineSketchStyleProps xmlns:ask="http://schemas.microsoft.com/office/drawing/2018/sketchyshapes" sd="167030425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nl-NL" sz="1600" b="1" dirty="0">
                <a:solidFill>
                  <a:schemeClr val="bg1"/>
                </a:solidFill>
              </a:rPr>
              <a:t>Tips:</a:t>
            </a:r>
            <a:br>
              <a:rPr lang="nl-NL" dirty="0">
                <a:solidFill>
                  <a:schemeClr val="bg1"/>
                </a:solidFill>
              </a:rPr>
            </a:br>
            <a:r>
              <a:rPr lang="nl-NL" sz="1600" dirty="0">
                <a:solidFill>
                  <a:schemeClr val="bg1"/>
                </a:solidFill>
              </a:rPr>
              <a:t> </a:t>
            </a:r>
            <a:r>
              <a:rPr lang="nl-NL" sz="1600" b="1" dirty="0">
                <a:solidFill>
                  <a:schemeClr val="bg1"/>
                </a:solidFill>
              </a:rPr>
              <a:t> ♪    </a:t>
            </a:r>
            <a:r>
              <a:rPr lang="nl-NL" sz="1600" dirty="0" err="1">
                <a:solidFill>
                  <a:schemeClr val="bg1"/>
                </a:solidFill>
              </a:rPr>
              <a:t>Cornerstone</a:t>
            </a:r>
            <a:r>
              <a:rPr lang="nl-NL" sz="1600" dirty="0">
                <a:solidFill>
                  <a:schemeClr val="bg1"/>
                </a:solidFill>
              </a:rPr>
              <a:t> of Psalm 118:2, 3, 6, 8, 10</a:t>
            </a:r>
          </a:p>
          <a:p>
            <a:r>
              <a:rPr lang="nl-NL" sz="1600" dirty="0">
                <a:solidFill>
                  <a:schemeClr val="bg1"/>
                </a:solidFill>
                <a:ea typeface="+mn-lt"/>
                <a:cs typeface="+mn-lt"/>
              </a:rPr>
              <a:t>🕮</a:t>
            </a:r>
            <a:r>
              <a:rPr lang="nl-NL" sz="1600" dirty="0">
                <a:solidFill>
                  <a:schemeClr val="bg1"/>
                </a:solidFill>
              </a:rPr>
              <a:t>   Handelingen 5:27-42</a:t>
            </a:r>
          </a:p>
        </p:txBody>
      </p:sp>
      <p:grpSp>
        <p:nvGrpSpPr>
          <p:cNvPr id="22" name="Groep 21">
            <a:extLst>
              <a:ext uri="{FF2B5EF4-FFF2-40B4-BE49-F238E27FC236}">
                <a16:creationId xmlns:a16="http://schemas.microsoft.com/office/drawing/2014/main" id="{DFF16D9E-97BC-A5B6-C836-34B92313FBD1}"/>
              </a:ext>
            </a:extLst>
          </p:cNvPr>
          <p:cNvGrpSpPr>
            <a:grpSpLocks noGrp="1" noUngrp="1" noRot="1" noMove="1" noResize="1"/>
          </p:cNvGrpSpPr>
          <p:nvPr/>
        </p:nvGrpSpPr>
        <p:grpSpPr>
          <a:xfrm>
            <a:off x="7391938" y="967523"/>
            <a:ext cx="4501187" cy="2531917"/>
            <a:chOff x="7378701" y="636971"/>
            <a:chExt cx="4501187" cy="2531917"/>
          </a:xfrm>
        </p:grpSpPr>
        <p:pic>
          <p:nvPicPr>
            <p:cNvPr id="20" name="Afbeelding 19">
              <a:hlinkClick r:id="rId4"/>
              <a:extLst>
                <a:ext uri="{FF2B5EF4-FFF2-40B4-BE49-F238E27FC236}">
                  <a16:creationId xmlns:a16="http://schemas.microsoft.com/office/drawing/2014/main" id="{3F36F7BD-969F-986A-8229-8DF50FC960B6}"/>
                </a:ext>
              </a:extLst>
            </p:cNvPr>
            <p:cNvPicPr>
              <a:picLocks noGrp="1" noRot="1" noChangeAspect="1" noMove="1" noResize="1" noEditPoints="1" noAdjustHandles="1" noChangeArrowheads="1" noChangeShapeType="1" noCrop="1"/>
            </p:cNvPicPr>
            <p:nvPr/>
          </p:nvPicPr>
          <p:blipFill>
            <a:blip r:embed="rId5" cstate="screen">
              <a:extLst>
                <a:ext uri="{28A0092B-C50C-407E-A947-70E740481C1C}">
                  <a14:useLocalDpi xmlns:a14="http://schemas.microsoft.com/office/drawing/2010/main"/>
                </a:ext>
              </a:extLst>
            </a:blip>
            <a:srcRect/>
            <a:stretch/>
          </p:blipFill>
          <p:spPr>
            <a:xfrm>
              <a:off x="7378701" y="636971"/>
              <a:ext cx="4501187" cy="2531917"/>
            </a:xfrm>
            <a:custGeom>
              <a:avLst/>
              <a:gdLst>
                <a:gd name="csX0" fmla="*/ 0 w 4501187"/>
                <a:gd name="csY0" fmla="*/ 0 h 2531917"/>
                <a:gd name="csX1" fmla="*/ 643027 w 4501187"/>
                <a:gd name="csY1" fmla="*/ 0 h 2531917"/>
                <a:gd name="csX2" fmla="*/ 1331065 w 4501187"/>
                <a:gd name="csY2" fmla="*/ 0 h 2531917"/>
                <a:gd name="csX3" fmla="*/ 2064116 w 4501187"/>
                <a:gd name="csY3" fmla="*/ 0 h 2531917"/>
                <a:gd name="csX4" fmla="*/ 2752154 w 4501187"/>
                <a:gd name="csY4" fmla="*/ 0 h 2531917"/>
                <a:gd name="csX5" fmla="*/ 3260145 w 4501187"/>
                <a:gd name="csY5" fmla="*/ 0 h 2531917"/>
                <a:gd name="csX6" fmla="*/ 4501187 w 4501187"/>
                <a:gd name="csY6" fmla="*/ 0 h 2531917"/>
                <a:gd name="csX7" fmla="*/ 4501187 w 4501187"/>
                <a:gd name="csY7" fmla="*/ 557022 h 2531917"/>
                <a:gd name="csX8" fmla="*/ 4501187 w 4501187"/>
                <a:gd name="csY8" fmla="*/ 1164682 h 2531917"/>
                <a:gd name="csX9" fmla="*/ 4501187 w 4501187"/>
                <a:gd name="csY9" fmla="*/ 1772342 h 2531917"/>
                <a:gd name="csX10" fmla="*/ 4501187 w 4501187"/>
                <a:gd name="csY10" fmla="*/ 2531917 h 2531917"/>
                <a:gd name="csX11" fmla="*/ 3813148 w 4501187"/>
                <a:gd name="csY11" fmla="*/ 2531917 h 2531917"/>
                <a:gd name="csX12" fmla="*/ 3125110 w 4501187"/>
                <a:gd name="csY12" fmla="*/ 2531917 h 2531917"/>
                <a:gd name="csX13" fmla="*/ 2392059 w 4501187"/>
                <a:gd name="csY13" fmla="*/ 2531917 h 2531917"/>
                <a:gd name="csX14" fmla="*/ 1794045 w 4501187"/>
                <a:gd name="csY14" fmla="*/ 2531917 h 2531917"/>
                <a:gd name="csX15" fmla="*/ 1060994 w 4501187"/>
                <a:gd name="csY15" fmla="*/ 2531917 h 2531917"/>
                <a:gd name="csX16" fmla="*/ 0 w 4501187"/>
                <a:gd name="csY16" fmla="*/ 2531917 h 2531917"/>
                <a:gd name="csX17" fmla="*/ 0 w 4501187"/>
                <a:gd name="csY17" fmla="*/ 1873619 h 2531917"/>
                <a:gd name="csX18" fmla="*/ 0 w 4501187"/>
                <a:gd name="csY18" fmla="*/ 1265959 h 2531917"/>
                <a:gd name="csX19" fmla="*/ 0 w 4501187"/>
                <a:gd name="csY19" fmla="*/ 632979 h 2531917"/>
                <a:gd name="csX20" fmla="*/ 0 w 4501187"/>
                <a:gd name="csY20" fmla="*/ 0 h 253191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4501187" h="2531917" fill="none" extrusionOk="0">
                  <a:moveTo>
                    <a:pt x="0" y="0"/>
                  </a:moveTo>
                  <a:cubicBezTo>
                    <a:pt x="267008" y="8878"/>
                    <a:pt x="358190" y="-27142"/>
                    <a:pt x="643027" y="0"/>
                  </a:cubicBezTo>
                  <a:cubicBezTo>
                    <a:pt x="927864" y="27142"/>
                    <a:pt x="1055696" y="26028"/>
                    <a:pt x="1331065" y="0"/>
                  </a:cubicBezTo>
                  <a:cubicBezTo>
                    <a:pt x="1606434" y="-26028"/>
                    <a:pt x="1884484" y="25270"/>
                    <a:pt x="2064116" y="0"/>
                  </a:cubicBezTo>
                  <a:cubicBezTo>
                    <a:pt x="2243748" y="-25270"/>
                    <a:pt x="2446297" y="8618"/>
                    <a:pt x="2752154" y="0"/>
                  </a:cubicBezTo>
                  <a:cubicBezTo>
                    <a:pt x="3058011" y="-8618"/>
                    <a:pt x="3092998" y="19950"/>
                    <a:pt x="3260145" y="0"/>
                  </a:cubicBezTo>
                  <a:cubicBezTo>
                    <a:pt x="3427292" y="-19950"/>
                    <a:pt x="4023122" y="15098"/>
                    <a:pt x="4501187" y="0"/>
                  </a:cubicBezTo>
                  <a:cubicBezTo>
                    <a:pt x="4479567" y="147166"/>
                    <a:pt x="4505781" y="336926"/>
                    <a:pt x="4501187" y="557022"/>
                  </a:cubicBezTo>
                  <a:cubicBezTo>
                    <a:pt x="4496593" y="777118"/>
                    <a:pt x="4487618" y="884150"/>
                    <a:pt x="4501187" y="1164682"/>
                  </a:cubicBezTo>
                  <a:cubicBezTo>
                    <a:pt x="4514756" y="1445214"/>
                    <a:pt x="4518656" y="1614476"/>
                    <a:pt x="4501187" y="1772342"/>
                  </a:cubicBezTo>
                  <a:cubicBezTo>
                    <a:pt x="4483718" y="1930208"/>
                    <a:pt x="4476459" y="2306774"/>
                    <a:pt x="4501187" y="2531917"/>
                  </a:cubicBezTo>
                  <a:cubicBezTo>
                    <a:pt x="4227674" y="2557952"/>
                    <a:pt x="4142279" y="2510404"/>
                    <a:pt x="3813148" y="2531917"/>
                  </a:cubicBezTo>
                  <a:cubicBezTo>
                    <a:pt x="3484017" y="2553430"/>
                    <a:pt x="3385593" y="2503931"/>
                    <a:pt x="3125110" y="2531917"/>
                  </a:cubicBezTo>
                  <a:cubicBezTo>
                    <a:pt x="2864627" y="2559903"/>
                    <a:pt x="2586324" y="2536302"/>
                    <a:pt x="2392059" y="2531917"/>
                  </a:cubicBezTo>
                  <a:cubicBezTo>
                    <a:pt x="2197794" y="2527532"/>
                    <a:pt x="1985795" y="2526199"/>
                    <a:pt x="1794045" y="2531917"/>
                  </a:cubicBezTo>
                  <a:cubicBezTo>
                    <a:pt x="1602295" y="2537635"/>
                    <a:pt x="1223286" y="2560582"/>
                    <a:pt x="1060994" y="2531917"/>
                  </a:cubicBezTo>
                  <a:cubicBezTo>
                    <a:pt x="898702" y="2503252"/>
                    <a:pt x="422208" y="2556749"/>
                    <a:pt x="0" y="2531917"/>
                  </a:cubicBezTo>
                  <a:cubicBezTo>
                    <a:pt x="-11360" y="2377405"/>
                    <a:pt x="13580" y="2121346"/>
                    <a:pt x="0" y="1873619"/>
                  </a:cubicBezTo>
                  <a:cubicBezTo>
                    <a:pt x="-13580" y="1625892"/>
                    <a:pt x="-10222" y="1437682"/>
                    <a:pt x="0" y="1265959"/>
                  </a:cubicBezTo>
                  <a:cubicBezTo>
                    <a:pt x="10222" y="1094236"/>
                    <a:pt x="27316" y="809069"/>
                    <a:pt x="0" y="632979"/>
                  </a:cubicBezTo>
                  <a:cubicBezTo>
                    <a:pt x="-27316" y="456889"/>
                    <a:pt x="10300" y="139763"/>
                    <a:pt x="0" y="0"/>
                  </a:cubicBezTo>
                  <a:close/>
                </a:path>
                <a:path w="4501187" h="2531917" stroke="0" extrusionOk="0">
                  <a:moveTo>
                    <a:pt x="0" y="0"/>
                  </a:moveTo>
                  <a:cubicBezTo>
                    <a:pt x="219442" y="21084"/>
                    <a:pt x="542057" y="12523"/>
                    <a:pt x="688039" y="0"/>
                  </a:cubicBezTo>
                  <a:cubicBezTo>
                    <a:pt x="834021" y="-12523"/>
                    <a:pt x="996984" y="-21245"/>
                    <a:pt x="1241042" y="0"/>
                  </a:cubicBezTo>
                  <a:cubicBezTo>
                    <a:pt x="1485100" y="21245"/>
                    <a:pt x="1621083" y="-20007"/>
                    <a:pt x="1929080" y="0"/>
                  </a:cubicBezTo>
                  <a:cubicBezTo>
                    <a:pt x="2237077" y="20007"/>
                    <a:pt x="2249281" y="-15890"/>
                    <a:pt x="2437071" y="0"/>
                  </a:cubicBezTo>
                  <a:cubicBezTo>
                    <a:pt x="2624861" y="15890"/>
                    <a:pt x="2727806" y="-2606"/>
                    <a:pt x="2990074" y="0"/>
                  </a:cubicBezTo>
                  <a:cubicBezTo>
                    <a:pt x="3252342" y="2606"/>
                    <a:pt x="3510353" y="-17905"/>
                    <a:pt x="3723125" y="0"/>
                  </a:cubicBezTo>
                  <a:cubicBezTo>
                    <a:pt x="3935897" y="17905"/>
                    <a:pt x="4278080" y="-1435"/>
                    <a:pt x="4501187" y="0"/>
                  </a:cubicBezTo>
                  <a:cubicBezTo>
                    <a:pt x="4527006" y="217987"/>
                    <a:pt x="4507713" y="360690"/>
                    <a:pt x="4501187" y="658298"/>
                  </a:cubicBezTo>
                  <a:cubicBezTo>
                    <a:pt x="4494661" y="955906"/>
                    <a:pt x="4511148" y="992985"/>
                    <a:pt x="4501187" y="1215320"/>
                  </a:cubicBezTo>
                  <a:cubicBezTo>
                    <a:pt x="4491226" y="1437655"/>
                    <a:pt x="4495473" y="1532006"/>
                    <a:pt x="4501187" y="1848299"/>
                  </a:cubicBezTo>
                  <a:cubicBezTo>
                    <a:pt x="4506901" y="2164592"/>
                    <a:pt x="4527383" y="2237197"/>
                    <a:pt x="4501187" y="2531917"/>
                  </a:cubicBezTo>
                  <a:cubicBezTo>
                    <a:pt x="4219566" y="2505439"/>
                    <a:pt x="4114577" y="2511187"/>
                    <a:pt x="3858160" y="2531917"/>
                  </a:cubicBezTo>
                  <a:cubicBezTo>
                    <a:pt x="3601743" y="2552647"/>
                    <a:pt x="3458318" y="2520211"/>
                    <a:pt x="3350169" y="2531917"/>
                  </a:cubicBezTo>
                  <a:cubicBezTo>
                    <a:pt x="3242020" y="2543623"/>
                    <a:pt x="2905858" y="2533675"/>
                    <a:pt x="2662131" y="2531917"/>
                  </a:cubicBezTo>
                  <a:cubicBezTo>
                    <a:pt x="2418404" y="2530159"/>
                    <a:pt x="2254107" y="2528915"/>
                    <a:pt x="2109128" y="2531917"/>
                  </a:cubicBezTo>
                  <a:cubicBezTo>
                    <a:pt x="1964149" y="2534919"/>
                    <a:pt x="1767174" y="2530323"/>
                    <a:pt x="1511113" y="2531917"/>
                  </a:cubicBezTo>
                  <a:cubicBezTo>
                    <a:pt x="1255053" y="2533511"/>
                    <a:pt x="1138304" y="2514660"/>
                    <a:pt x="868086" y="2531917"/>
                  </a:cubicBezTo>
                  <a:cubicBezTo>
                    <a:pt x="597868" y="2549174"/>
                    <a:pt x="303100" y="2549117"/>
                    <a:pt x="0" y="2531917"/>
                  </a:cubicBezTo>
                  <a:cubicBezTo>
                    <a:pt x="-1131" y="2330744"/>
                    <a:pt x="-6909" y="1998749"/>
                    <a:pt x="0" y="1848299"/>
                  </a:cubicBezTo>
                  <a:cubicBezTo>
                    <a:pt x="6909" y="1697849"/>
                    <a:pt x="-11869" y="1362706"/>
                    <a:pt x="0" y="1164682"/>
                  </a:cubicBezTo>
                  <a:cubicBezTo>
                    <a:pt x="11869" y="966658"/>
                    <a:pt x="5029" y="872555"/>
                    <a:pt x="0" y="607660"/>
                  </a:cubicBezTo>
                  <a:cubicBezTo>
                    <a:pt x="-5029" y="342765"/>
                    <a:pt x="-23384" y="236528"/>
                    <a:pt x="0" y="0"/>
                  </a:cubicBezTo>
                  <a:close/>
                </a:path>
              </a:pathLst>
            </a:custGeom>
            <a:ln>
              <a:solidFill>
                <a:srgbClr val="692B7A"/>
              </a:solidFill>
              <a:extLst>
                <a:ext uri="{C807C97D-BFC1-408E-A445-0C87EB9F89A2}">
                  <ask:lineSketchStyleProps xmlns:ask="http://schemas.microsoft.com/office/drawing/2018/sketchyshapes" sd="1052891677">
                    <a:prstGeom prst="rect">
                      <a:avLst/>
                    </a:prstGeom>
                    <ask:type>
                      <ask:lineSketchFreehand/>
                    </ask:type>
                  </ask:lineSketchStyleProps>
                </a:ext>
              </a:extLst>
            </a:ln>
          </p:spPr>
        </p:pic>
        <p:pic>
          <p:nvPicPr>
            <p:cNvPr id="21" name="Afbeelding 20" descr="Afbeelding met Graphics, Kleurrijkheid, cirkel, paars&#10;&#10;Door AI gegenereerde inhoud is mogelijk onjuist.">
              <a:hlinkClick r:id="rId4"/>
              <a:extLst>
                <a:ext uri="{FF2B5EF4-FFF2-40B4-BE49-F238E27FC236}">
                  <a16:creationId xmlns:a16="http://schemas.microsoft.com/office/drawing/2014/main" id="{86DB5244-2EBC-7CC5-0941-FA62F559F97C}"/>
                </a:ext>
              </a:extLst>
            </p:cNvPr>
            <p:cNvPicPr>
              <a:picLocks noGrp="1" noRot="1" noChangeAspect="1" noMove="1" noResize="1" noEditPoints="1" noAdjustHandles="1" noChangeArrowheads="1" noChangeShapeType="1" noCrop="1"/>
            </p:cNvPicPr>
            <p:nvPr/>
          </p:nvPicPr>
          <p:blipFill>
            <a:blip r:embed="rId6" cstate="email">
              <a:extLst>
                <a:ext uri="{28A0092B-C50C-407E-A947-70E740481C1C}">
                  <a14:useLocalDpi xmlns:a14="http://schemas.microsoft.com/office/drawing/2010/main"/>
                </a:ext>
              </a:extLst>
            </a:blip>
            <a:stretch>
              <a:fillRect/>
            </a:stretch>
          </p:blipFill>
          <p:spPr>
            <a:xfrm>
              <a:off x="9324615" y="1472475"/>
              <a:ext cx="891463" cy="836985"/>
            </a:xfrm>
            <a:prstGeom prst="rect">
              <a:avLst/>
            </a:prstGeom>
            <a:effectLst>
              <a:outerShdw blurRad="50800" dist="38100" dir="5400000" algn="t" rotWithShape="0">
                <a:prstClr val="black">
                  <a:alpha val="40000"/>
                </a:prstClr>
              </a:outerShdw>
            </a:effectLst>
          </p:spPr>
        </p:pic>
      </p:grpSp>
    </p:spTree>
    <p:extLst>
      <p:ext uri="{BB962C8B-B14F-4D97-AF65-F5344CB8AC3E}">
        <p14:creationId xmlns:p14="http://schemas.microsoft.com/office/powerpoint/2010/main" val="20539199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F499C7-DFC7-BF61-EE4D-DACA7B08ADD1}"/>
            </a:ext>
          </a:extLst>
        </p:cNvPr>
        <p:cNvGrpSpPr/>
        <p:nvPr/>
      </p:nvGrpSpPr>
      <p:grpSpPr>
        <a:xfrm>
          <a:off x="0" y="0"/>
          <a:ext cx="0" cy="0"/>
          <a:chOff x="0" y="0"/>
          <a:chExt cx="0" cy="0"/>
        </a:xfrm>
      </p:grpSpPr>
      <p:pic>
        <p:nvPicPr>
          <p:cNvPr id="12" name="Tijdelijke aanduiding voor afbeelding 11">
            <a:hlinkClick r:id="rId2"/>
            <a:extLst>
              <a:ext uri="{FF2B5EF4-FFF2-40B4-BE49-F238E27FC236}">
                <a16:creationId xmlns:a16="http://schemas.microsoft.com/office/drawing/2014/main" id="{03AD4B53-00AE-54F3-4D8A-39082966DD16}"/>
              </a:ext>
            </a:extLst>
          </p:cNvPr>
          <p:cNvPicPr>
            <a:picLocks noGrp="1" noRot="1" noChangeAspect="1" noMove="1" noResize="1" noEditPoints="1" noAdjustHandles="1" noChangeArrowheads="1" noChangeShapeType="1" noCrop="1"/>
          </p:cNvPicPr>
          <p:nvPr>
            <p:ph type="pic" idx="1000"/>
          </p:nvPr>
        </p:nvPicPr>
        <p:blipFill>
          <a:blip r:embed="rId3" cstate="print">
            <a:extLst>
              <a:ext uri="{28A0092B-C50C-407E-A947-70E740481C1C}">
                <a14:useLocalDpi xmlns:a14="http://schemas.microsoft.com/office/drawing/2010/main"/>
              </a:ext>
            </a:extLst>
          </a:blip>
          <a:srcRect/>
          <a:stretch/>
        </p:blipFill>
        <p:spPr bwMode="auto">
          <a:custGeom>
            <a:avLst/>
            <a:gdLst>
              <a:gd name="connsiteX0" fmla="*/ 4003003 w 11795924"/>
              <a:gd name="connsiteY0" fmla="*/ 721 h 6088126"/>
              <a:gd name="connsiteX1" fmla="*/ 4162505 w 11795924"/>
              <a:gd name="connsiteY1" fmla="*/ 14734 h 6088126"/>
              <a:gd name="connsiteX2" fmla="*/ 4263134 w 11795924"/>
              <a:gd name="connsiteY2" fmla="*/ 32512 h 6088126"/>
              <a:gd name="connsiteX3" fmla="*/ 4346937 w 11795924"/>
              <a:gd name="connsiteY3" fmla="*/ 32512 h 6088126"/>
              <a:gd name="connsiteX4" fmla="*/ 4529781 w 11795924"/>
              <a:gd name="connsiteY4" fmla="*/ 32512 h 6088126"/>
              <a:gd name="connsiteX5" fmla="*/ 4696118 w 11795924"/>
              <a:gd name="connsiteY5" fmla="*/ 32512 h 6088126"/>
              <a:gd name="connsiteX6" fmla="*/ 4839600 w 11795924"/>
              <a:gd name="connsiteY6" fmla="*/ 33464 h 6088126"/>
              <a:gd name="connsiteX7" fmla="*/ 4880232 w 11795924"/>
              <a:gd name="connsiteY7" fmla="*/ 14734 h 6088126"/>
              <a:gd name="connsiteX8" fmla="*/ 4910071 w 11795924"/>
              <a:gd name="connsiteY8" fmla="*/ 15051 h 6088126"/>
              <a:gd name="connsiteX9" fmla="*/ 4980542 w 11795924"/>
              <a:gd name="connsiteY9" fmla="*/ 4258 h 6088126"/>
              <a:gd name="connsiteX10" fmla="*/ 5177353 w 11795924"/>
              <a:gd name="connsiteY10" fmla="*/ 4575 h 6088126"/>
              <a:gd name="connsiteX11" fmla="*/ 5439874 w 11795924"/>
              <a:gd name="connsiteY11" fmla="*/ 4575 h 6088126"/>
              <a:gd name="connsiteX12" fmla="*/ 5585578 w 11795924"/>
              <a:gd name="connsiteY12" fmla="*/ 6797 h 6088126"/>
              <a:gd name="connsiteX13" fmla="*/ 5703347 w 11795924"/>
              <a:gd name="connsiteY13" fmla="*/ 14099 h 6088126"/>
              <a:gd name="connsiteX14" fmla="*/ 5781437 w 11795924"/>
              <a:gd name="connsiteY14" fmla="*/ 32829 h 6088126"/>
              <a:gd name="connsiteX15" fmla="*/ 5830322 w 11795924"/>
              <a:gd name="connsiteY15" fmla="*/ 32194 h 6088126"/>
              <a:gd name="connsiteX16" fmla="*/ 5936663 w 11795924"/>
              <a:gd name="connsiteY16" fmla="*/ 36004 h 6088126"/>
              <a:gd name="connsiteX17" fmla="*/ 6117920 w 11795924"/>
              <a:gd name="connsiteY17" fmla="*/ 46480 h 6088126"/>
              <a:gd name="connsiteX18" fmla="*/ 6432183 w 11795924"/>
              <a:gd name="connsiteY18" fmla="*/ 36004 h 6088126"/>
              <a:gd name="connsiteX19" fmla="*/ 7217841 w 11795924"/>
              <a:gd name="connsiteY19" fmla="*/ 32512 h 6088126"/>
              <a:gd name="connsiteX20" fmla="*/ 7594957 w 11795924"/>
              <a:gd name="connsiteY20" fmla="*/ 32512 h 6088126"/>
              <a:gd name="connsiteX21" fmla="*/ 7828908 w 11795924"/>
              <a:gd name="connsiteY21" fmla="*/ 43940 h 6088126"/>
              <a:gd name="connsiteX22" fmla="*/ 7932710 w 11795924"/>
              <a:gd name="connsiteY22" fmla="*/ 46480 h 6088126"/>
              <a:gd name="connsiteX23" fmla="*/ 8039369 w 11795924"/>
              <a:gd name="connsiteY23" fmla="*/ 60449 h 6088126"/>
              <a:gd name="connsiteX24" fmla="*/ 8233640 w 11795924"/>
              <a:gd name="connsiteY24" fmla="*/ 60131 h 6088126"/>
              <a:gd name="connsiteX25" fmla="*/ 8316174 w 11795924"/>
              <a:gd name="connsiteY25" fmla="*/ 60131 h 6088126"/>
              <a:gd name="connsiteX26" fmla="*/ 8400613 w 11795924"/>
              <a:gd name="connsiteY26" fmla="*/ 49337 h 6088126"/>
              <a:gd name="connsiteX27" fmla="*/ 8794870 w 11795924"/>
              <a:gd name="connsiteY27" fmla="*/ 46480 h 6088126"/>
              <a:gd name="connsiteX28" fmla="*/ 9478630 w 11795924"/>
              <a:gd name="connsiteY28" fmla="*/ 32512 h 6088126"/>
              <a:gd name="connsiteX29" fmla="*/ 9691948 w 11795924"/>
              <a:gd name="connsiteY29" fmla="*/ 4575 h 6088126"/>
              <a:gd name="connsiteX30" fmla="*/ 9852254 w 11795924"/>
              <a:gd name="connsiteY30" fmla="*/ 4575 h 6088126"/>
              <a:gd name="connsiteX31" fmla="*/ 10218260 w 11795924"/>
              <a:gd name="connsiteY31" fmla="*/ 4575 h 6088126"/>
              <a:gd name="connsiteX32" fmla="*/ 10327458 w 11795924"/>
              <a:gd name="connsiteY32" fmla="*/ 4258 h 6088126"/>
              <a:gd name="connsiteX33" fmla="*/ 10415388 w 11795924"/>
              <a:gd name="connsiteY33" fmla="*/ 15051 h 6088126"/>
              <a:gd name="connsiteX34" fmla="*/ 10582361 w 11795924"/>
              <a:gd name="connsiteY34" fmla="*/ 32512 h 6088126"/>
              <a:gd name="connsiteX35" fmla="*/ 10906782 w 11795924"/>
              <a:gd name="connsiteY35" fmla="*/ 36004 h 6088126"/>
              <a:gd name="connsiteX36" fmla="*/ 11090895 w 11795924"/>
              <a:gd name="connsiteY36" fmla="*/ 32512 h 6088126"/>
              <a:gd name="connsiteX37" fmla="*/ 11244853 w 11795924"/>
              <a:gd name="connsiteY37" fmla="*/ 15051 h 6088126"/>
              <a:gd name="connsiteX38" fmla="*/ 11412460 w 11795924"/>
              <a:gd name="connsiteY38" fmla="*/ 6797 h 6088126"/>
              <a:gd name="connsiteX39" fmla="*/ 11378811 w 11795924"/>
              <a:gd name="connsiteY39" fmla="*/ 95370 h 6088126"/>
              <a:gd name="connsiteX40" fmla="*/ 11388969 w 11795924"/>
              <a:gd name="connsiteY40" fmla="*/ 291879 h 6088126"/>
              <a:gd name="connsiteX41" fmla="*/ 11379129 w 11795924"/>
              <a:gd name="connsiteY41" fmla="*/ 595057 h 6088126"/>
              <a:gd name="connsiteX42" fmla="*/ 11378494 w 11795924"/>
              <a:gd name="connsiteY42" fmla="*/ 676010 h 6088126"/>
              <a:gd name="connsiteX43" fmla="*/ 11399127 w 11795924"/>
              <a:gd name="connsiteY43" fmla="*/ 730931 h 6088126"/>
              <a:gd name="connsiteX44" fmla="*/ 11399127 w 11795924"/>
              <a:gd name="connsiteY44" fmla="*/ 902043 h 6088126"/>
              <a:gd name="connsiteX45" fmla="*/ 11378494 w 11795924"/>
              <a:gd name="connsiteY45" fmla="*/ 974425 h 6088126"/>
              <a:gd name="connsiteX46" fmla="*/ 11389287 w 11795924"/>
              <a:gd name="connsiteY46" fmla="*/ 1044267 h 6088126"/>
              <a:gd name="connsiteX47" fmla="*/ 11406746 w 11795924"/>
              <a:gd name="connsiteY47" fmla="*/ 1175697 h 6088126"/>
              <a:gd name="connsiteX48" fmla="*/ 11378811 w 11795924"/>
              <a:gd name="connsiteY48" fmla="*/ 1336651 h 6088126"/>
              <a:gd name="connsiteX49" fmla="*/ 11386747 w 11795924"/>
              <a:gd name="connsiteY49" fmla="*/ 1517287 h 6088126"/>
              <a:gd name="connsiteX50" fmla="*/ 11388652 w 11795924"/>
              <a:gd name="connsiteY50" fmla="*/ 1730623 h 6088126"/>
              <a:gd name="connsiteX51" fmla="*/ 11379763 w 11795924"/>
              <a:gd name="connsiteY51" fmla="*/ 1892846 h 6088126"/>
              <a:gd name="connsiteX52" fmla="*/ 11399127 w 11795924"/>
              <a:gd name="connsiteY52" fmla="*/ 2510312 h 6088126"/>
              <a:gd name="connsiteX53" fmla="*/ 11388334 w 11795924"/>
              <a:gd name="connsiteY53" fmla="*/ 2675711 h 6088126"/>
              <a:gd name="connsiteX54" fmla="*/ 11390556 w 11795924"/>
              <a:gd name="connsiteY54" fmla="*/ 2784918 h 6088126"/>
              <a:gd name="connsiteX55" fmla="*/ 11381986 w 11795924"/>
              <a:gd name="connsiteY55" fmla="*/ 3129048 h 6088126"/>
              <a:gd name="connsiteX56" fmla="*/ 11398810 w 11795924"/>
              <a:gd name="connsiteY56" fmla="*/ 3199525 h 6088126"/>
              <a:gd name="connsiteX57" fmla="*/ 11396588 w 11795924"/>
              <a:gd name="connsiteY57" fmla="*/ 3372225 h 6088126"/>
              <a:gd name="connsiteX58" fmla="*/ 11388969 w 11795924"/>
              <a:gd name="connsiteY58" fmla="*/ 3531909 h 6088126"/>
              <a:gd name="connsiteX59" fmla="*/ 11405793 w 11795924"/>
              <a:gd name="connsiteY59" fmla="*/ 3685244 h 6088126"/>
              <a:gd name="connsiteX60" fmla="*/ 11419126 w 11795924"/>
              <a:gd name="connsiteY60" fmla="*/ 3863658 h 6088126"/>
              <a:gd name="connsiteX61" fmla="*/ 11406428 w 11795924"/>
              <a:gd name="connsiteY61" fmla="*/ 3960802 h 6088126"/>
              <a:gd name="connsiteX62" fmla="*/ 11409285 w 11795924"/>
              <a:gd name="connsiteY62" fmla="*/ 4036993 h 6088126"/>
              <a:gd name="connsiteX63" fmla="*/ 11407698 w 11795924"/>
              <a:gd name="connsiteY63" fmla="*/ 4354774 h 6088126"/>
              <a:gd name="connsiteX64" fmla="*/ 11563242 w 11795924"/>
              <a:gd name="connsiteY64" fmla="*/ 4344297 h 6088126"/>
              <a:gd name="connsiteX65" fmla="*/ 11702915 w 11795924"/>
              <a:gd name="connsiteY65" fmla="*/ 4347154 h 6088126"/>
              <a:gd name="connsiteX66" fmla="*/ 11795924 w 11795924"/>
              <a:gd name="connsiteY66" fmla="*/ 4361440 h 6088126"/>
              <a:gd name="connsiteX67" fmla="*/ 11795924 w 11795924"/>
              <a:gd name="connsiteY67" fmla="*/ 6050980 h 6088126"/>
              <a:gd name="connsiteX68" fmla="*/ 11760688 w 11795924"/>
              <a:gd name="connsiteY68" fmla="*/ 6051297 h 6088126"/>
              <a:gd name="connsiteX69" fmla="*/ 11664822 w 11795924"/>
              <a:gd name="connsiteY69" fmla="*/ 6078599 h 6088126"/>
              <a:gd name="connsiteX70" fmla="*/ 11601017 w 11795924"/>
              <a:gd name="connsiteY70" fmla="*/ 6064948 h 6088126"/>
              <a:gd name="connsiteX71" fmla="*/ 11534038 w 11795924"/>
              <a:gd name="connsiteY71" fmla="*/ 6064948 h 6088126"/>
              <a:gd name="connsiteX72" fmla="*/ 11437220 w 11795924"/>
              <a:gd name="connsiteY72" fmla="*/ 6064948 h 6088126"/>
              <a:gd name="connsiteX73" fmla="*/ 11122004 w 11795924"/>
              <a:gd name="connsiteY73" fmla="*/ 6064948 h 6088126"/>
              <a:gd name="connsiteX74" fmla="*/ 10981697 w 11795924"/>
              <a:gd name="connsiteY74" fmla="*/ 6047805 h 6088126"/>
              <a:gd name="connsiteX75" fmla="*/ 10849325 w 11795924"/>
              <a:gd name="connsiteY75" fmla="*/ 6047805 h 6088126"/>
              <a:gd name="connsiteX76" fmla="*/ 10748380 w 11795924"/>
              <a:gd name="connsiteY76" fmla="*/ 6048122 h 6088126"/>
              <a:gd name="connsiteX77" fmla="*/ 10686797 w 11795924"/>
              <a:gd name="connsiteY77" fmla="*/ 6026217 h 6088126"/>
              <a:gd name="connsiteX78" fmla="*/ 10573790 w 11795924"/>
              <a:gd name="connsiteY78" fmla="*/ 6052249 h 6088126"/>
              <a:gd name="connsiteX79" fmla="*/ 10258257 w 11795924"/>
              <a:gd name="connsiteY79" fmla="*/ 6064948 h 6088126"/>
              <a:gd name="connsiteX80" fmla="*/ 9968754 w 11795924"/>
              <a:gd name="connsiteY80" fmla="*/ 6051932 h 6088126"/>
              <a:gd name="connsiteX81" fmla="*/ 9669410 w 11795924"/>
              <a:gd name="connsiteY81" fmla="*/ 6051932 h 6088126"/>
              <a:gd name="connsiteX82" fmla="*/ 9304357 w 11795924"/>
              <a:gd name="connsiteY82" fmla="*/ 6051932 h 6088126"/>
              <a:gd name="connsiteX83" fmla="*/ 9001205 w 11795924"/>
              <a:gd name="connsiteY83" fmla="*/ 6024948 h 6088126"/>
              <a:gd name="connsiteX84" fmla="*/ 8419342 w 11795924"/>
              <a:gd name="connsiteY84" fmla="*/ 6025900 h 6088126"/>
              <a:gd name="connsiteX85" fmla="*/ 7809545 w 11795924"/>
              <a:gd name="connsiteY85" fmla="*/ 6025900 h 6088126"/>
              <a:gd name="connsiteX86" fmla="*/ 7161655 w 11795924"/>
              <a:gd name="connsiteY86" fmla="*/ 6025900 h 6088126"/>
              <a:gd name="connsiteX87" fmla="*/ 6957542 w 11795924"/>
              <a:gd name="connsiteY87" fmla="*/ 6047805 h 6088126"/>
              <a:gd name="connsiteX88" fmla="*/ 6809299 w 11795924"/>
              <a:gd name="connsiteY88" fmla="*/ 6047805 h 6088126"/>
              <a:gd name="connsiteX89" fmla="*/ 6483608 w 11795924"/>
              <a:gd name="connsiteY89" fmla="*/ 6047805 h 6088126"/>
              <a:gd name="connsiteX90" fmla="*/ 5838575 w 11795924"/>
              <a:gd name="connsiteY90" fmla="*/ 6047805 h 6088126"/>
              <a:gd name="connsiteX91" fmla="*/ 5672555 w 11795924"/>
              <a:gd name="connsiteY91" fmla="*/ 6025900 h 6088126"/>
              <a:gd name="connsiteX92" fmla="*/ 5503679 w 11795924"/>
              <a:gd name="connsiteY92" fmla="*/ 6025900 h 6088126"/>
              <a:gd name="connsiteX93" fmla="*/ 5349722 w 11795924"/>
              <a:gd name="connsiteY93" fmla="*/ 6025900 h 6088126"/>
              <a:gd name="connsiteX94" fmla="*/ 5172591 w 11795924"/>
              <a:gd name="connsiteY94" fmla="*/ 6047805 h 6088126"/>
              <a:gd name="connsiteX95" fmla="*/ 4846266 w 11795924"/>
              <a:gd name="connsiteY95" fmla="*/ 6051297 h 6088126"/>
              <a:gd name="connsiteX96" fmla="*/ 4740876 w 11795924"/>
              <a:gd name="connsiteY96" fmla="*/ 6064948 h 6088126"/>
              <a:gd name="connsiteX97" fmla="*/ 4617393 w 11795924"/>
              <a:gd name="connsiteY97" fmla="*/ 6064948 h 6088126"/>
              <a:gd name="connsiteX98" fmla="*/ 4496767 w 11795924"/>
              <a:gd name="connsiteY98" fmla="*/ 6064313 h 6088126"/>
              <a:gd name="connsiteX99" fmla="*/ 4380902 w 11795924"/>
              <a:gd name="connsiteY99" fmla="*/ 6082408 h 6088126"/>
              <a:gd name="connsiteX100" fmla="*/ 4115525 w 11795924"/>
              <a:gd name="connsiteY100" fmla="*/ 6082408 h 6088126"/>
              <a:gd name="connsiteX101" fmla="*/ 3855543 w 11795924"/>
              <a:gd name="connsiteY101" fmla="*/ 6064948 h 6088126"/>
              <a:gd name="connsiteX102" fmla="*/ 3691429 w 11795924"/>
              <a:gd name="connsiteY102" fmla="*/ 6064948 h 6088126"/>
              <a:gd name="connsiteX103" fmla="*/ 3564453 w 11795924"/>
              <a:gd name="connsiteY103" fmla="*/ 6051615 h 6088126"/>
              <a:gd name="connsiteX104" fmla="*/ 3449541 w 11795924"/>
              <a:gd name="connsiteY104" fmla="*/ 6047487 h 6088126"/>
              <a:gd name="connsiteX105" fmla="*/ 3381927 w 11795924"/>
              <a:gd name="connsiteY105" fmla="*/ 6048757 h 6088126"/>
              <a:gd name="connsiteX106" fmla="*/ 3314630 w 11795924"/>
              <a:gd name="connsiteY106" fmla="*/ 6024948 h 6088126"/>
              <a:gd name="connsiteX107" fmla="*/ 3108296 w 11795924"/>
              <a:gd name="connsiteY107" fmla="*/ 6025900 h 6088126"/>
              <a:gd name="connsiteX108" fmla="*/ 2973702 w 11795924"/>
              <a:gd name="connsiteY108" fmla="*/ 6025583 h 6088126"/>
              <a:gd name="connsiteX109" fmla="*/ 2933705 w 11795924"/>
              <a:gd name="connsiteY109" fmla="*/ 6048757 h 6088126"/>
              <a:gd name="connsiteX110" fmla="*/ 2881963 w 11795924"/>
              <a:gd name="connsiteY110" fmla="*/ 6047805 h 6088126"/>
              <a:gd name="connsiteX111" fmla="*/ 2803873 w 11795924"/>
              <a:gd name="connsiteY111" fmla="*/ 6047805 h 6088126"/>
              <a:gd name="connsiteX112" fmla="*/ 2612776 w 11795924"/>
              <a:gd name="connsiteY112" fmla="*/ 6025900 h 6088126"/>
              <a:gd name="connsiteX113" fmla="*/ 2282324 w 11795924"/>
              <a:gd name="connsiteY113" fmla="*/ 6024948 h 6088126"/>
              <a:gd name="connsiteX114" fmla="*/ 2154079 w 11795924"/>
              <a:gd name="connsiteY114" fmla="*/ 6047805 h 6088126"/>
              <a:gd name="connsiteX115" fmla="*/ 2053134 w 11795924"/>
              <a:gd name="connsiteY115" fmla="*/ 6047805 h 6088126"/>
              <a:gd name="connsiteX116" fmla="*/ 1689668 w 11795924"/>
              <a:gd name="connsiteY116" fmla="*/ 6048757 h 6088126"/>
              <a:gd name="connsiteX117" fmla="*/ 1420163 w 11795924"/>
              <a:gd name="connsiteY117" fmla="*/ 6064948 h 6088126"/>
              <a:gd name="connsiteX118" fmla="*/ 1157008 w 11795924"/>
              <a:gd name="connsiteY118" fmla="*/ 6064948 h 6088126"/>
              <a:gd name="connsiteX119" fmla="*/ 862743 w 11795924"/>
              <a:gd name="connsiteY119" fmla="*/ 6064948 h 6088126"/>
              <a:gd name="connsiteX120" fmla="*/ 720214 w 11795924"/>
              <a:gd name="connsiteY120" fmla="*/ 6082408 h 6088126"/>
              <a:gd name="connsiteX121" fmla="*/ 628474 w 11795924"/>
              <a:gd name="connsiteY121" fmla="*/ 6082408 h 6088126"/>
              <a:gd name="connsiteX122" fmla="*/ 542131 w 11795924"/>
              <a:gd name="connsiteY122" fmla="*/ 6068758 h 6088126"/>
              <a:gd name="connsiteX123" fmla="*/ 409760 w 11795924"/>
              <a:gd name="connsiteY123" fmla="*/ 6064948 h 6088126"/>
              <a:gd name="connsiteX124" fmla="*/ 234534 w 11795924"/>
              <a:gd name="connsiteY124" fmla="*/ 6064948 h 6088126"/>
              <a:gd name="connsiteX125" fmla="*/ 91053 w 11795924"/>
              <a:gd name="connsiteY125" fmla="*/ 6063678 h 6088126"/>
              <a:gd name="connsiteX126" fmla="*/ 5344 w 11795924"/>
              <a:gd name="connsiteY126" fmla="*/ 6088123 h 6088126"/>
              <a:gd name="connsiteX127" fmla="*/ 16455 w 11795924"/>
              <a:gd name="connsiteY127" fmla="*/ 5990662 h 6088126"/>
              <a:gd name="connsiteX128" fmla="*/ 61848 w 11795924"/>
              <a:gd name="connsiteY128" fmla="*/ 5839549 h 6088126"/>
              <a:gd name="connsiteX129" fmla="*/ 46929 w 11795924"/>
              <a:gd name="connsiteY129" fmla="*/ 5663992 h 6088126"/>
              <a:gd name="connsiteX130" fmla="*/ 47881 w 11795924"/>
              <a:gd name="connsiteY130" fmla="*/ 5535419 h 6088126"/>
              <a:gd name="connsiteX131" fmla="*/ 35183 w 11795924"/>
              <a:gd name="connsiteY131" fmla="*/ 5459228 h 6088126"/>
              <a:gd name="connsiteX132" fmla="*/ 27565 w 11795924"/>
              <a:gd name="connsiteY132" fmla="*/ 5391291 h 6088126"/>
              <a:gd name="connsiteX133" fmla="*/ 28200 w 11795924"/>
              <a:gd name="connsiteY133" fmla="*/ 5259544 h 6088126"/>
              <a:gd name="connsiteX134" fmla="*/ 6614 w 11795924"/>
              <a:gd name="connsiteY134" fmla="*/ 5088431 h 6088126"/>
              <a:gd name="connsiteX135" fmla="*/ 6614 w 11795924"/>
              <a:gd name="connsiteY135" fmla="*/ 4939541 h 6088126"/>
              <a:gd name="connsiteX136" fmla="*/ 18359 w 11795924"/>
              <a:gd name="connsiteY136" fmla="*/ 4802714 h 6088126"/>
              <a:gd name="connsiteX137" fmla="*/ 27882 w 11795924"/>
              <a:gd name="connsiteY137" fmla="*/ 4646840 h 6088126"/>
              <a:gd name="connsiteX138" fmla="*/ 35183 w 11795924"/>
              <a:gd name="connsiteY138" fmla="*/ 4508108 h 6088126"/>
              <a:gd name="connsiteX139" fmla="*/ 33596 w 11795924"/>
              <a:gd name="connsiteY139" fmla="*/ 4389060 h 6088126"/>
              <a:gd name="connsiteX140" fmla="*/ 35183 w 11795924"/>
              <a:gd name="connsiteY140" fmla="*/ 4259217 h 6088126"/>
              <a:gd name="connsiteX141" fmla="*/ 27882 w 11795924"/>
              <a:gd name="connsiteY141" fmla="*/ 4034136 h 6088126"/>
              <a:gd name="connsiteX142" fmla="*/ 18994 w 11795924"/>
              <a:gd name="connsiteY142" fmla="*/ 3893499 h 6088126"/>
              <a:gd name="connsiteX143" fmla="*/ 20899 w 11795924"/>
              <a:gd name="connsiteY143" fmla="*/ 3766514 h 6088126"/>
              <a:gd name="connsiteX144" fmla="*/ 18359 w 11795924"/>
              <a:gd name="connsiteY144" fmla="*/ 3466511 h 6088126"/>
              <a:gd name="connsiteX145" fmla="*/ 25978 w 11795924"/>
              <a:gd name="connsiteY145" fmla="*/ 3310002 h 6088126"/>
              <a:gd name="connsiteX146" fmla="*/ 49468 w 11795924"/>
              <a:gd name="connsiteY146" fmla="*/ 3154128 h 6088126"/>
              <a:gd name="connsiteX147" fmla="*/ 48516 w 11795924"/>
              <a:gd name="connsiteY147" fmla="*/ 2997618 h 6088126"/>
              <a:gd name="connsiteX148" fmla="*/ 34866 w 11795924"/>
              <a:gd name="connsiteY148" fmla="*/ 2939523 h 6088126"/>
              <a:gd name="connsiteX149" fmla="*/ 26295 w 11795924"/>
              <a:gd name="connsiteY149" fmla="*/ 2883332 h 6088126"/>
              <a:gd name="connsiteX150" fmla="*/ 20899 w 11795924"/>
              <a:gd name="connsiteY150" fmla="*/ 2736981 h 6088126"/>
              <a:gd name="connsiteX151" fmla="*/ 27882 w 11795924"/>
              <a:gd name="connsiteY151" fmla="*/ 2578249 h 6088126"/>
              <a:gd name="connsiteX152" fmla="*/ 27882 w 11795924"/>
              <a:gd name="connsiteY152" fmla="*/ 2305548 h 6088126"/>
              <a:gd name="connsiteX153" fmla="*/ 15820 w 11795924"/>
              <a:gd name="connsiteY153" fmla="*/ 2180785 h 6088126"/>
              <a:gd name="connsiteX154" fmla="*/ 6297 w 11795924"/>
              <a:gd name="connsiteY154" fmla="*/ 2159198 h 6088126"/>
              <a:gd name="connsiteX155" fmla="*/ 6614 w 11795924"/>
              <a:gd name="connsiteY155" fmla="*/ 2129674 h 6088126"/>
              <a:gd name="connsiteX156" fmla="*/ 6614 w 11795924"/>
              <a:gd name="connsiteY156" fmla="*/ 2061102 h 6088126"/>
              <a:gd name="connsiteX157" fmla="*/ 4709 w 11795924"/>
              <a:gd name="connsiteY157" fmla="*/ 1915069 h 6088126"/>
              <a:gd name="connsiteX158" fmla="*/ 18359 w 11795924"/>
              <a:gd name="connsiteY158" fmla="*/ 1846814 h 6088126"/>
              <a:gd name="connsiteX159" fmla="*/ 6297 w 11795924"/>
              <a:gd name="connsiteY159" fmla="*/ 1778242 h 6088126"/>
              <a:gd name="connsiteX160" fmla="*/ 6614 w 11795924"/>
              <a:gd name="connsiteY160" fmla="*/ 1642050 h 6088126"/>
              <a:gd name="connsiteX161" fmla="*/ 5979 w 11795924"/>
              <a:gd name="connsiteY161" fmla="*/ 1583320 h 6088126"/>
              <a:gd name="connsiteX162" fmla="*/ 18359 w 11795924"/>
              <a:gd name="connsiteY162" fmla="*/ 1524906 h 6088126"/>
              <a:gd name="connsiteX163" fmla="*/ 28200 w 11795924"/>
              <a:gd name="connsiteY163" fmla="*/ 1271571 h 6088126"/>
              <a:gd name="connsiteX164" fmla="*/ 35183 w 11795924"/>
              <a:gd name="connsiteY164" fmla="*/ 1203316 h 6088126"/>
              <a:gd name="connsiteX165" fmla="*/ 34549 w 11795924"/>
              <a:gd name="connsiteY165" fmla="*/ 1136331 h 6088126"/>
              <a:gd name="connsiteX166" fmla="*/ 48833 w 11795924"/>
              <a:gd name="connsiteY166" fmla="*/ 1085855 h 6088126"/>
              <a:gd name="connsiteX167" fmla="*/ 49468 w 11795924"/>
              <a:gd name="connsiteY167" fmla="*/ 1019822 h 6088126"/>
              <a:gd name="connsiteX168" fmla="*/ 49468 w 11795924"/>
              <a:gd name="connsiteY168" fmla="*/ 890615 h 6088126"/>
              <a:gd name="connsiteX169" fmla="*/ 48833 w 11795924"/>
              <a:gd name="connsiteY169" fmla="*/ 834424 h 6088126"/>
              <a:gd name="connsiteX170" fmla="*/ 34866 w 11795924"/>
              <a:gd name="connsiteY170" fmla="*/ 783630 h 6088126"/>
              <a:gd name="connsiteX171" fmla="*/ 35183 w 11795924"/>
              <a:gd name="connsiteY171" fmla="*/ 705216 h 6088126"/>
              <a:gd name="connsiteX172" fmla="*/ 47564 w 11795924"/>
              <a:gd name="connsiteY172" fmla="*/ 656644 h 6088126"/>
              <a:gd name="connsiteX173" fmla="*/ 65023 w 11795924"/>
              <a:gd name="connsiteY173" fmla="*/ 543945 h 6088126"/>
              <a:gd name="connsiteX174" fmla="*/ 85021 w 11795924"/>
              <a:gd name="connsiteY174" fmla="*/ 422674 h 6088126"/>
              <a:gd name="connsiteX175" fmla="*/ 78038 w 11795924"/>
              <a:gd name="connsiteY175" fmla="*/ 295371 h 6088126"/>
              <a:gd name="connsiteX176" fmla="*/ 62166 w 11795924"/>
              <a:gd name="connsiteY176" fmla="*/ 200132 h 6088126"/>
              <a:gd name="connsiteX177" fmla="*/ 47564 w 11795924"/>
              <a:gd name="connsiteY177" fmla="*/ 166481 h 6088126"/>
              <a:gd name="connsiteX178" fmla="*/ 46929 w 11795924"/>
              <a:gd name="connsiteY178" fmla="*/ 110608 h 6088126"/>
              <a:gd name="connsiteX179" fmla="*/ 54865 w 11795924"/>
              <a:gd name="connsiteY179" fmla="*/ 49337 h 6088126"/>
              <a:gd name="connsiteX180" fmla="*/ 58674 w 11795924"/>
              <a:gd name="connsiteY180" fmla="*/ 36004 h 6088126"/>
              <a:gd name="connsiteX181" fmla="*/ 219615 w 11795924"/>
              <a:gd name="connsiteY181" fmla="*/ 32194 h 6088126"/>
              <a:gd name="connsiteX182" fmla="*/ 322465 w 11795924"/>
              <a:gd name="connsiteY182" fmla="*/ 14734 h 6088126"/>
              <a:gd name="connsiteX183" fmla="*/ 388809 w 11795924"/>
              <a:gd name="connsiteY183" fmla="*/ 15051 h 6088126"/>
              <a:gd name="connsiteX184" fmla="*/ 571335 w 11795924"/>
              <a:gd name="connsiteY184" fmla="*/ 4575 h 6088126"/>
              <a:gd name="connsiteX185" fmla="*/ 731324 w 11795924"/>
              <a:gd name="connsiteY185" fmla="*/ 4575 h 6088126"/>
              <a:gd name="connsiteX186" fmla="*/ 1098282 w 11795924"/>
              <a:gd name="connsiteY186" fmla="*/ 4575 h 6088126"/>
              <a:gd name="connsiteX187" fmla="*/ 1181133 w 11795924"/>
              <a:gd name="connsiteY187" fmla="*/ 15369 h 6088126"/>
              <a:gd name="connsiteX188" fmla="*/ 1223352 w 11795924"/>
              <a:gd name="connsiteY188" fmla="*/ 14099 h 6088126"/>
              <a:gd name="connsiteX189" fmla="*/ 1252874 w 11795924"/>
              <a:gd name="connsiteY189" fmla="*/ 33464 h 6088126"/>
              <a:gd name="connsiteX190" fmla="*/ 1412862 w 11795924"/>
              <a:gd name="connsiteY190" fmla="*/ 36004 h 6088126"/>
              <a:gd name="connsiteX191" fmla="*/ 2841966 w 11795924"/>
              <a:gd name="connsiteY191" fmla="*/ 32512 h 6088126"/>
              <a:gd name="connsiteX192" fmla="*/ 2995606 w 11795924"/>
              <a:gd name="connsiteY192" fmla="*/ 15051 h 6088126"/>
              <a:gd name="connsiteX193" fmla="*/ 3150515 w 11795924"/>
              <a:gd name="connsiteY193" fmla="*/ 15051 h 6088126"/>
              <a:gd name="connsiteX194" fmla="*/ 3519377 w 11795924"/>
              <a:gd name="connsiteY194" fmla="*/ 15051 h 6088126"/>
              <a:gd name="connsiteX195" fmla="*/ 4003003 w 11795924"/>
              <a:gd name="connsiteY195" fmla="*/ 721 h 608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1795924" h="6088126">
                <a:moveTo>
                  <a:pt x="4003003" y="721"/>
                </a:moveTo>
                <a:cubicBezTo>
                  <a:pt x="4056680" y="2254"/>
                  <a:pt x="4109969" y="6400"/>
                  <a:pt x="4162505" y="14734"/>
                </a:cubicBezTo>
                <a:cubicBezTo>
                  <a:pt x="4200915" y="20766"/>
                  <a:pt x="4222501" y="30924"/>
                  <a:pt x="4263134" y="32512"/>
                </a:cubicBezTo>
                <a:cubicBezTo>
                  <a:pt x="4290750" y="33464"/>
                  <a:pt x="4319003" y="32512"/>
                  <a:pt x="4346937" y="32512"/>
                </a:cubicBezTo>
                <a:cubicBezTo>
                  <a:pt x="4346937" y="32512"/>
                  <a:pt x="4346937" y="32512"/>
                  <a:pt x="4529781" y="32512"/>
                </a:cubicBezTo>
                <a:cubicBezTo>
                  <a:pt x="4529781" y="32512"/>
                  <a:pt x="4529781" y="32512"/>
                  <a:pt x="4696118" y="32512"/>
                </a:cubicBezTo>
                <a:cubicBezTo>
                  <a:pt x="4738020" y="32512"/>
                  <a:pt x="4799285" y="40766"/>
                  <a:pt x="4839600" y="33464"/>
                </a:cubicBezTo>
                <a:cubicBezTo>
                  <a:pt x="4857377" y="29972"/>
                  <a:pt x="4859282" y="18226"/>
                  <a:pt x="4880232" y="14734"/>
                </a:cubicBezTo>
                <a:cubicBezTo>
                  <a:pt x="4887533" y="13464"/>
                  <a:pt x="4903087" y="15051"/>
                  <a:pt x="4910071" y="15051"/>
                </a:cubicBezTo>
                <a:cubicBezTo>
                  <a:pt x="4938323" y="14416"/>
                  <a:pt x="4955147" y="7432"/>
                  <a:pt x="4980542" y="4258"/>
                </a:cubicBezTo>
                <a:cubicBezTo>
                  <a:pt x="5042125" y="-3044"/>
                  <a:pt x="5115135" y="4575"/>
                  <a:pt x="5177353" y="4575"/>
                </a:cubicBezTo>
                <a:cubicBezTo>
                  <a:pt x="5177353" y="4575"/>
                  <a:pt x="5177353" y="4575"/>
                  <a:pt x="5439874" y="4575"/>
                </a:cubicBezTo>
                <a:cubicBezTo>
                  <a:pt x="5488442" y="4575"/>
                  <a:pt x="5537962" y="2035"/>
                  <a:pt x="5585578" y="6797"/>
                </a:cubicBezTo>
                <a:cubicBezTo>
                  <a:pt x="5622718" y="10607"/>
                  <a:pt x="5665572" y="9654"/>
                  <a:pt x="5703347" y="14099"/>
                </a:cubicBezTo>
                <a:cubicBezTo>
                  <a:pt x="5732551" y="17591"/>
                  <a:pt x="5753819" y="29337"/>
                  <a:pt x="5781437" y="32829"/>
                </a:cubicBezTo>
                <a:cubicBezTo>
                  <a:pt x="5796039" y="34734"/>
                  <a:pt x="5815402" y="32194"/>
                  <a:pt x="5830322" y="32194"/>
                </a:cubicBezTo>
                <a:cubicBezTo>
                  <a:pt x="5865875" y="33147"/>
                  <a:pt x="5901110" y="35686"/>
                  <a:pt x="5936663" y="36004"/>
                </a:cubicBezTo>
                <a:cubicBezTo>
                  <a:pt x="5999833" y="36321"/>
                  <a:pt x="6056020" y="46798"/>
                  <a:pt x="6117920" y="46480"/>
                </a:cubicBezTo>
                <a:cubicBezTo>
                  <a:pt x="6229341" y="45845"/>
                  <a:pt x="6322033" y="36004"/>
                  <a:pt x="6432183" y="36004"/>
                </a:cubicBezTo>
                <a:cubicBezTo>
                  <a:pt x="6693752" y="36004"/>
                  <a:pt x="6955955" y="32512"/>
                  <a:pt x="7217841" y="32512"/>
                </a:cubicBezTo>
                <a:cubicBezTo>
                  <a:pt x="7343546" y="32512"/>
                  <a:pt x="7469252" y="31877"/>
                  <a:pt x="7594957" y="32512"/>
                </a:cubicBezTo>
                <a:cubicBezTo>
                  <a:pt x="7673046" y="32829"/>
                  <a:pt x="7755263" y="36639"/>
                  <a:pt x="7828908" y="43940"/>
                </a:cubicBezTo>
                <a:cubicBezTo>
                  <a:pt x="7863191" y="47433"/>
                  <a:pt x="7897792" y="46798"/>
                  <a:pt x="7932710" y="46480"/>
                </a:cubicBezTo>
                <a:cubicBezTo>
                  <a:pt x="7974295" y="45845"/>
                  <a:pt x="8000642" y="56639"/>
                  <a:pt x="8039369" y="60449"/>
                </a:cubicBezTo>
                <a:cubicBezTo>
                  <a:pt x="8101270" y="67115"/>
                  <a:pt x="8170788" y="60131"/>
                  <a:pt x="8233640" y="60131"/>
                </a:cubicBezTo>
                <a:cubicBezTo>
                  <a:pt x="8260940" y="60131"/>
                  <a:pt x="8288558" y="60131"/>
                  <a:pt x="8316174" y="60131"/>
                </a:cubicBezTo>
                <a:cubicBezTo>
                  <a:pt x="8350775" y="60449"/>
                  <a:pt x="8371408" y="54417"/>
                  <a:pt x="8400613" y="49337"/>
                </a:cubicBezTo>
                <a:cubicBezTo>
                  <a:pt x="8520287" y="29655"/>
                  <a:pt x="8671387" y="46480"/>
                  <a:pt x="8794870" y="46480"/>
                </a:cubicBezTo>
                <a:cubicBezTo>
                  <a:pt x="9025012" y="46480"/>
                  <a:pt x="9245949" y="30290"/>
                  <a:pt x="9478630" y="32512"/>
                </a:cubicBezTo>
                <a:cubicBezTo>
                  <a:pt x="9554181" y="33147"/>
                  <a:pt x="9615129" y="6162"/>
                  <a:pt x="9691948" y="4575"/>
                </a:cubicBezTo>
                <a:cubicBezTo>
                  <a:pt x="9745278" y="3623"/>
                  <a:pt x="9798925" y="4575"/>
                  <a:pt x="9852254" y="4575"/>
                </a:cubicBezTo>
                <a:cubicBezTo>
                  <a:pt x="9852254" y="4575"/>
                  <a:pt x="9852254" y="4575"/>
                  <a:pt x="10218260" y="4575"/>
                </a:cubicBezTo>
                <a:cubicBezTo>
                  <a:pt x="10253178" y="4575"/>
                  <a:pt x="10292858" y="1083"/>
                  <a:pt x="10327458" y="4258"/>
                </a:cubicBezTo>
                <a:cubicBezTo>
                  <a:pt x="10359202" y="7432"/>
                  <a:pt x="10381740" y="14416"/>
                  <a:pt x="10415388" y="15051"/>
                </a:cubicBezTo>
                <a:cubicBezTo>
                  <a:pt x="10476336" y="16004"/>
                  <a:pt x="10520143" y="31242"/>
                  <a:pt x="10582361" y="32512"/>
                </a:cubicBezTo>
                <a:cubicBezTo>
                  <a:pt x="10689654" y="34734"/>
                  <a:pt x="10799170" y="40448"/>
                  <a:pt x="10906782" y="36004"/>
                </a:cubicBezTo>
                <a:cubicBezTo>
                  <a:pt x="10968047" y="33464"/>
                  <a:pt x="11028995" y="32194"/>
                  <a:pt x="11090895" y="32512"/>
                </a:cubicBezTo>
                <a:cubicBezTo>
                  <a:pt x="11152161" y="32829"/>
                  <a:pt x="11183270" y="15051"/>
                  <a:pt x="11244853" y="15051"/>
                </a:cubicBezTo>
                <a:cubicBezTo>
                  <a:pt x="11303896" y="15051"/>
                  <a:pt x="11357543" y="9972"/>
                  <a:pt x="11412460" y="6797"/>
                </a:cubicBezTo>
                <a:cubicBezTo>
                  <a:pt x="11396270" y="35051"/>
                  <a:pt x="11382938" y="66480"/>
                  <a:pt x="11378811" y="95370"/>
                </a:cubicBezTo>
                <a:cubicBezTo>
                  <a:pt x="11369288" y="163624"/>
                  <a:pt x="11387382" y="229021"/>
                  <a:pt x="11388969" y="291879"/>
                </a:cubicBezTo>
                <a:cubicBezTo>
                  <a:pt x="11391509" y="397595"/>
                  <a:pt x="11379129" y="492199"/>
                  <a:pt x="11379129" y="595057"/>
                </a:cubicBezTo>
                <a:cubicBezTo>
                  <a:pt x="11379129" y="620771"/>
                  <a:pt x="11375319" y="651248"/>
                  <a:pt x="11378494" y="676010"/>
                </a:cubicBezTo>
                <a:cubicBezTo>
                  <a:pt x="11380716" y="694105"/>
                  <a:pt x="11396905" y="714423"/>
                  <a:pt x="11399127" y="730931"/>
                </a:cubicBezTo>
                <a:cubicBezTo>
                  <a:pt x="11406111" y="776963"/>
                  <a:pt x="11403889" y="855377"/>
                  <a:pt x="11399127" y="902043"/>
                </a:cubicBezTo>
                <a:cubicBezTo>
                  <a:pt x="11395953" y="931250"/>
                  <a:pt x="11382938" y="947123"/>
                  <a:pt x="11378494" y="974425"/>
                </a:cubicBezTo>
                <a:cubicBezTo>
                  <a:pt x="11373732" y="1003949"/>
                  <a:pt x="11387065" y="1019188"/>
                  <a:pt x="11389287" y="1044267"/>
                </a:cubicBezTo>
                <a:cubicBezTo>
                  <a:pt x="11393731" y="1089029"/>
                  <a:pt x="11402302" y="1131570"/>
                  <a:pt x="11406746" y="1175697"/>
                </a:cubicBezTo>
                <a:cubicBezTo>
                  <a:pt x="11412142" y="1232523"/>
                  <a:pt x="11384208" y="1282047"/>
                  <a:pt x="11378811" y="1336651"/>
                </a:cubicBezTo>
                <a:cubicBezTo>
                  <a:pt x="11372780" y="1395699"/>
                  <a:pt x="11379763" y="1461096"/>
                  <a:pt x="11386747" y="1517287"/>
                </a:cubicBezTo>
                <a:cubicBezTo>
                  <a:pt x="11396270" y="1594431"/>
                  <a:pt x="11401667" y="1653162"/>
                  <a:pt x="11388652" y="1730623"/>
                </a:cubicBezTo>
                <a:cubicBezTo>
                  <a:pt x="11379446" y="1785226"/>
                  <a:pt x="11379129" y="1836020"/>
                  <a:pt x="11379763" y="1892846"/>
                </a:cubicBezTo>
                <a:cubicBezTo>
                  <a:pt x="11381033" y="1987133"/>
                  <a:pt x="11389604" y="2467137"/>
                  <a:pt x="11399127" y="2510312"/>
                </a:cubicBezTo>
                <a:cubicBezTo>
                  <a:pt x="11412142" y="2567773"/>
                  <a:pt x="11379129" y="2620789"/>
                  <a:pt x="11388334" y="2675711"/>
                </a:cubicBezTo>
                <a:cubicBezTo>
                  <a:pt x="11394683" y="2714441"/>
                  <a:pt x="11422935" y="2748727"/>
                  <a:pt x="11390556" y="2784918"/>
                </a:cubicBezTo>
                <a:cubicBezTo>
                  <a:pt x="11404206" y="2810315"/>
                  <a:pt x="11367701" y="3094127"/>
                  <a:pt x="11381986" y="3129048"/>
                </a:cubicBezTo>
                <a:cubicBezTo>
                  <a:pt x="11394048" y="3158572"/>
                  <a:pt x="11399127" y="3160477"/>
                  <a:pt x="11398810" y="3199525"/>
                </a:cubicBezTo>
                <a:cubicBezTo>
                  <a:pt x="11398492" y="3256033"/>
                  <a:pt x="11403254" y="3317304"/>
                  <a:pt x="11396588" y="3372225"/>
                </a:cubicBezTo>
                <a:cubicBezTo>
                  <a:pt x="11394048" y="3393812"/>
                  <a:pt x="11381986" y="3504924"/>
                  <a:pt x="11388969" y="3531909"/>
                </a:cubicBezTo>
                <a:cubicBezTo>
                  <a:pt x="11401349" y="3580798"/>
                  <a:pt x="11397540" y="3634449"/>
                  <a:pt x="11405793" y="3685244"/>
                </a:cubicBezTo>
                <a:cubicBezTo>
                  <a:pt x="11414999" y="3740165"/>
                  <a:pt x="11428331" y="3803657"/>
                  <a:pt x="11419126" y="3863658"/>
                </a:cubicBezTo>
                <a:cubicBezTo>
                  <a:pt x="11413412" y="3900484"/>
                  <a:pt x="11406428" y="3920484"/>
                  <a:pt x="11406428" y="3960802"/>
                </a:cubicBezTo>
                <a:cubicBezTo>
                  <a:pt x="11406428" y="3986834"/>
                  <a:pt x="11405476" y="4011913"/>
                  <a:pt x="11409285" y="4036993"/>
                </a:cubicBezTo>
                <a:cubicBezTo>
                  <a:pt x="11414682" y="4076358"/>
                  <a:pt x="11435632" y="4326837"/>
                  <a:pt x="11407698" y="4354774"/>
                </a:cubicBezTo>
                <a:cubicBezTo>
                  <a:pt x="11458805" y="4374774"/>
                  <a:pt x="11513722" y="4346202"/>
                  <a:pt x="11563242" y="4344297"/>
                </a:cubicBezTo>
                <a:cubicBezTo>
                  <a:pt x="11608636" y="4342393"/>
                  <a:pt x="11658791" y="4338266"/>
                  <a:pt x="11702915" y="4347154"/>
                </a:cubicBezTo>
                <a:cubicBezTo>
                  <a:pt x="11723231" y="4351281"/>
                  <a:pt x="11764815" y="4365250"/>
                  <a:pt x="11795924" y="4361440"/>
                </a:cubicBezTo>
                <a:cubicBezTo>
                  <a:pt x="11795924" y="4361440"/>
                  <a:pt x="11795924" y="4361440"/>
                  <a:pt x="11795924" y="6050980"/>
                </a:cubicBezTo>
                <a:cubicBezTo>
                  <a:pt x="11784496" y="6049392"/>
                  <a:pt x="11772751" y="6049392"/>
                  <a:pt x="11760688" y="6051297"/>
                </a:cubicBezTo>
                <a:cubicBezTo>
                  <a:pt x="11723231" y="6057646"/>
                  <a:pt x="11705772" y="6085583"/>
                  <a:pt x="11664822" y="6078599"/>
                </a:cubicBezTo>
                <a:cubicBezTo>
                  <a:pt x="11647046" y="6075424"/>
                  <a:pt x="11627365" y="6064631"/>
                  <a:pt x="11601017" y="6064948"/>
                </a:cubicBezTo>
                <a:cubicBezTo>
                  <a:pt x="11578797" y="6065265"/>
                  <a:pt x="11556576" y="6064948"/>
                  <a:pt x="11534038" y="6064948"/>
                </a:cubicBezTo>
                <a:cubicBezTo>
                  <a:pt x="11534038" y="6064948"/>
                  <a:pt x="11534038" y="6064948"/>
                  <a:pt x="11437220" y="6064948"/>
                </a:cubicBezTo>
                <a:cubicBezTo>
                  <a:pt x="11332465" y="6064948"/>
                  <a:pt x="11227076" y="6068123"/>
                  <a:pt x="11122004" y="6064948"/>
                </a:cubicBezTo>
                <a:cubicBezTo>
                  <a:pt x="11073119" y="6063678"/>
                  <a:pt x="11031217" y="6049710"/>
                  <a:pt x="10981697" y="6047805"/>
                </a:cubicBezTo>
                <a:cubicBezTo>
                  <a:pt x="10937573" y="6045900"/>
                  <a:pt x="10893449" y="6047805"/>
                  <a:pt x="10849325" y="6047805"/>
                </a:cubicBezTo>
                <a:cubicBezTo>
                  <a:pt x="10819804" y="6047805"/>
                  <a:pt x="10776632" y="6055107"/>
                  <a:pt x="10748380" y="6048122"/>
                </a:cubicBezTo>
                <a:cubicBezTo>
                  <a:pt x="10724255" y="6042091"/>
                  <a:pt x="10715684" y="6030662"/>
                  <a:pt x="10686797" y="6026217"/>
                </a:cubicBezTo>
                <a:cubicBezTo>
                  <a:pt x="10635055" y="6017646"/>
                  <a:pt x="10618231" y="6047805"/>
                  <a:pt x="10573790" y="6052249"/>
                </a:cubicBezTo>
                <a:cubicBezTo>
                  <a:pt x="10469035" y="6063043"/>
                  <a:pt x="10365868" y="6064948"/>
                  <a:pt x="10258257" y="6064948"/>
                </a:cubicBezTo>
                <a:cubicBezTo>
                  <a:pt x="10160169" y="6064948"/>
                  <a:pt x="10068747" y="6051932"/>
                  <a:pt x="9968754" y="6051932"/>
                </a:cubicBezTo>
                <a:cubicBezTo>
                  <a:pt x="9968754" y="6051932"/>
                  <a:pt x="9968754" y="6051932"/>
                  <a:pt x="9669410" y="6051932"/>
                </a:cubicBezTo>
                <a:cubicBezTo>
                  <a:pt x="9547832" y="6051932"/>
                  <a:pt x="9425936" y="6051932"/>
                  <a:pt x="9304357" y="6051932"/>
                </a:cubicBezTo>
                <a:cubicBezTo>
                  <a:pt x="9255472" y="6052249"/>
                  <a:pt x="9011680" y="6066853"/>
                  <a:pt x="9001205" y="6024948"/>
                </a:cubicBezTo>
                <a:cubicBezTo>
                  <a:pt x="8809790" y="6040186"/>
                  <a:pt x="8611391" y="6025900"/>
                  <a:pt x="8419342" y="6025900"/>
                </a:cubicBezTo>
                <a:cubicBezTo>
                  <a:pt x="8419342" y="6025900"/>
                  <a:pt x="8419342" y="6025900"/>
                  <a:pt x="7809545" y="6025900"/>
                </a:cubicBezTo>
                <a:cubicBezTo>
                  <a:pt x="7593687" y="6025900"/>
                  <a:pt x="7377830" y="6027170"/>
                  <a:pt x="7161655" y="6025900"/>
                </a:cubicBezTo>
                <a:cubicBezTo>
                  <a:pt x="7088961" y="6025583"/>
                  <a:pt x="7031823" y="6047487"/>
                  <a:pt x="6957542" y="6047805"/>
                </a:cubicBezTo>
                <a:cubicBezTo>
                  <a:pt x="6908340" y="6047805"/>
                  <a:pt x="6858819" y="6047805"/>
                  <a:pt x="6809299" y="6047805"/>
                </a:cubicBezTo>
                <a:cubicBezTo>
                  <a:pt x="6809299" y="6047805"/>
                  <a:pt x="6809299" y="6047805"/>
                  <a:pt x="6483608" y="6047805"/>
                </a:cubicBezTo>
                <a:cubicBezTo>
                  <a:pt x="6269020" y="6047805"/>
                  <a:pt x="6048719" y="6055424"/>
                  <a:pt x="5838575" y="6047805"/>
                </a:cubicBezTo>
                <a:cubicBezTo>
                  <a:pt x="5776675" y="6045265"/>
                  <a:pt x="5736043" y="6025900"/>
                  <a:pt x="5672555" y="6025900"/>
                </a:cubicBezTo>
                <a:cubicBezTo>
                  <a:pt x="5616369" y="6025900"/>
                  <a:pt x="5559866" y="6025900"/>
                  <a:pt x="5503679" y="6025900"/>
                </a:cubicBezTo>
                <a:cubicBezTo>
                  <a:pt x="5452254" y="6025900"/>
                  <a:pt x="5401147" y="6026217"/>
                  <a:pt x="5349722" y="6025900"/>
                </a:cubicBezTo>
                <a:cubicBezTo>
                  <a:pt x="5285599" y="6025900"/>
                  <a:pt x="5237031" y="6048122"/>
                  <a:pt x="5172591" y="6047805"/>
                </a:cubicBezTo>
                <a:cubicBezTo>
                  <a:pt x="5068155" y="6047170"/>
                  <a:pt x="4949433" y="6037646"/>
                  <a:pt x="4846266" y="6051297"/>
                </a:cubicBezTo>
                <a:cubicBezTo>
                  <a:pt x="4809126" y="6056376"/>
                  <a:pt x="4782461" y="6064948"/>
                  <a:pt x="4740876" y="6064948"/>
                </a:cubicBezTo>
                <a:cubicBezTo>
                  <a:pt x="4699927" y="6064948"/>
                  <a:pt x="4658660" y="6064948"/>
                  <a:pt x="4617393" y="6064948"/>
                </a:cubicBezTo>
                <a:cubicBezTo>
                  <a:pt x="4579618" y="6064948"/>
                  <a:pt x="4533908" y="6057646"/>
                  <a:pt x="4496767" y="6064313"/>
                </a:cubicBezTo>
                <a:cubicBezTo>
                  <a:pt x="4453913" y="6071297"/>
                  <a:pt x="4427883" y="6082726"/>
                  <a:pt x="4380902" y="6082408"/>
                </a:cubicBezTo>
                <a:cubicBezTo>
                  <a:pt x="4292655" y="6082091"/>
                  <a:pt x="4204090" y="6082408"/>
                  <a:pt x="4115525" y="6082408"/>
                </a:cubicBezTo>
                <a:cubicBezTo>
                  <a:pt x="4026007" y="6082408"/>
                  <a:pt x="3946330" y="6064948"/>
                  <a:pt x="3855543" y="6064948"/>
                </a:cubicBezTo>
                <a:cubicBezTo>
                  <a:pt x="3800944" y="6064948"/>
                  <a:pt x="3746028" y="6065900"/>
                  <a:pt x="3691429" y="6064948"/>
                </a:cubicBezTo>
                <a:cubicBezTo>
                  <a:pt x="3647940" y="6064313"/>
                  <a:pt x="3607625" y="6053202"/>
                  <a:pt x="3564453" y="6051615"/>
                </a:cubicBezTo>
                <a:cubicBezTo>
                  <a:pt x="3526044" y="6050345"/>
                  <a:pt x="3487951" y="6049075"/>
                  <a:pt x="3449541" y="6047487"/>
                </a:cubicBezTo>
                <a:cubicBezTo>
                  <a:pt x="3428273" y="6046853"/>
                  <a:pt x="3402560" y="6052249"/>
                  <a:pt x="3381927" y="6048757"/>
                </a:cubicBezTo>
                <a:cubicBezTo>
                  <a:pt x="3357802" y="6044630"/>
                  <a:pt x="3339073" y="6028757"/>
                  <a:pt x="3314630" y="6024948"/>
                </a:cubicBezTo>
                <a:cubicBezTo>
                  <a:pt x="3251460" y="6014471"/>
                  <a:pt x="3172736" y="6025900"/>
                  <a:pt x="3108296" y="6025900"/>
                </a:cubicBezTo>
                <a:cubicBezTo>
                  <a:pt x="3067029" y="6025900"/>
                  <a:pt x="3013700" y="6017011"/>
                  <a:pt x="2973702" y="6025583"/>
                </a:cubicBezTo>
                <a:cubicBezTo>
                  <a:pt x="2953704" y="6029710"/>
                  <a:pt x="2952752" y="6044313"/>
                  <a:pt x="2933705" y="6048757"/>
                </a:cubicBezTo>
                <a:cubicBezTo>
                  <a:pt x="2919103" y="6052249"/>
                  <a:pt x="2897517" y="6047805"/>
                  <a:pt x="2881963" y="6047805"/>
                </a:cubicBezTo>
                <a:cubicBezTo>
                  <a:pt x="2855933" y="6047487"/>
                  <a:pt x="2829903" y="6047805"/>
                  <a:pt x="2803873" y="6047805"/>
                </a:cubicBezTo>
                <a:cubicBezTo>
                  <a:pt x="2734672" y="6047487"/>
                  <a:pt x="2682295" y="6025583"/>
                  <a:pt x="2612776" y="6025900"/>
                </a:cubicBezTo>
                <a:cubicBezTo>
                  <a:pt x="2509926" y="6026535"/>
                  <a:pt x="2382951" y="6006217"/>
                  <a:pt x="2282324" y="6024948"/>
                </a:cubicBezTo>
                <a:cubicBezTo>
                  <a:pt x="2232803" y="6034154"/>
                  <a:pt x="2206456" y="6048122"/>
                  <a:pt x="2154079" y="6047805"/>
                </a:cubicBezTo>
                <a:cubicBezTo>
                  <a:pt x="2120430" y="6047487"/>
                  <a:pt x="2086782" y="6047805"/>
                  <a:pt x="2053134" y="6047805"/>
                </a:cubicBezTo>
                <a:cubicBezTo>
                  <a:pt x="1932190" y="6047805"/>
                  <a:pt x="1810294" y="6042726"/>
                  <a:pt x="1689668" y="6048757"/>
                </a:cubicBezTo>
                <a:cubicBezTo>
                  <a:pt x="1598881" y="6053202"/>
                  <a:pt x="1511268" y="6064948"/>
                  <a:pt x="1420163" y="6064948"/>
                </a:cubicBezTo>
                <a:cubicBezTo>
                  <a:pt x="1332233" y="6064948"/>
                  <a:pt x="1244620" y="6064948"/>
                  <a:pt x="1157008" y="6064948"/>
                </a:cubicBezTo>
                <a:cubicBezTo>
                  <a:pt x="1058919" y="6064948"/>
                  <a:pt x="960831" y="6065900"/>
                  <a:pt x="862743" y="6064948"/>
                </a:cubicBezTo>
                <a:cubicBezTo>
                  <a:pt x="810683" y="6064631"/>
                  <a:pt x="772908" y="6082726"/>
                  <a:pt x="720214" y="6082408"/>
                </a:cubicBezTo>
                <a:cubicBezTo>
                  <a:pt x="689740" y="6082091"/>
                  <a:pt x="658948" y="6082091"/>
                  <a:pt x="628474" y="6082408"/>
                </a:cubicBezTo>
                <a:cubicBezTo>
                  <a:pt x="593556" y="6082726"/>
                  <a:pt x="573875" y="6075107"/>
                  <a:pt x="542131" y="6068758"/>
                </a:cubicBezTo>
                <a:cubicBezTo>
                  <a:pt x="500229" y="6060503"/>
                  <a:pt x="453566" y="6064948"/>
                  <a:pt x="409760" y="6064948"/>
                </a:cubicBezTo>
                <a:cubicBezTo>
                  <a:pt x="351351" y="6064948"/>
                  <a:pt x="292943" y="6064948"/>
                  <a:pt x="234534" y="6064948"/>
                </a:cubicBezTo>
                <a:cubicBezTo>
                  <a:pt x="182157" y="6065265"/>
                  <a:pt x="91053" y="6063678"/>
                  <a:pt x="91053" y="6063678"/>
                </a:cubicBezTo>
                <a:cubicBezTo>
                  <a:pt x="91053" y="6063678"/>
                  <a:pt x="8519" y="6088440"/>
                  <a:pt x="5344" y="6088123"/>
                </a:cubicBezTo>
                <a:cubicBezTo>
                  <a:pt x="3122" y="6076059"/>
                  <a:pt x="2170" y="6021138"/>
                  <a:pt x="16455" y="5990662"/>
                </a:cubicBezTo>
                <a:cubicBezTo>
                  <a:pt x="37406" y="5945899"/>
                  <a:pt x="69467" y="5896058"/>
                  <a:pt x="61848" y="5839549"/>
                </a:cubicBezTo>
                <a:cubicBezTo>
                  <a:pt x="54230" y="5778914"/>
                  <a:pt x="47246" y="5725897"/>
                  <a:pt x="46929" y="5663992"/>
                </a:cubicBezTo>
                <a:cubicBezTo>
                  <a:pt x="46929" y="5621452"/>
                  <a:pt x="53595" y="5577642"/>
                  <a:pt x="47881" y="5535419"/>
                </a:cubicBezTo>
                <a:cubicBezTo>
                  <a:pt x="44072" y="5506530"/>
                  <a:pt x="36136" y="5488752"/>
                  <a:pt x="35183" y="5459228"/>
                </a:cubicBezTo>
                <a:cubicBezTo>
                  <a:pt x="34231" y="5433196"/>
                  <a:pt x="30739" y="5415101"/>
                  <a:pt x="27565" y="5391291"/>
                </a:cubicBezTo>
                <a:cubicBezTo>
                  <a:pt x="22169" y="5348751"/>
                  <a:pt x="32327" y="5302084"/>
                  <a:pt x="28200" y="5259544"/>
                </a:cubicBezTo>
                <a:cubicBezTo>
                  <a:pt x="23121" y="5202083"/>
                  <a:pt x="7249" y="5145574"/>
                  <a:pt x="6614" y="5088431"/>
                </a:cubicBezTo>
                <a:cubicBezTo>
                  <a:pt x="5979" y="5038907"/>
                  <a:pt x="6614" y="4989383"/>
                  <a:pt x="6614" y="4939541"/>
                </a:cubicBezTo>
                <a:cubicBezTo>
                  <a:pt x="6614" y="4889064"/>
                  <a:pt x="18677" y="4854143"/>
                  <a:pt x="18359" y="4802714"/>
                </a:cubicBezTo>
                <a:cubicBezTo>
                  <a:pt x="18359" y="4750650"/>
                  <a:pt x="15820" y="4695729"/>
                  <a:pt x="27882" y="4646840"/>
                </a:cubicBezTo>
                <a:cubicBezTo>
                  <a:pt x="38675" y="4603665"/>
                  <a:pt x="36136" y="4554140"/>
                  <a:pt x="35183" y="4508108"/>
                </a:cubicBezTo>
                <a:cubicBezTo>
                  <a:pt x="34231" y="4465251"/>
                  <a:pt x="29470" y="4431917"/>
                  <a:pt x="33596" y="4389060"/>
                </a:cubicBezTo>
                <a:cubicBezTo>
                  <a:pt x="37723" y="4346520"/>
                  <a:pt x="35183" y="4302075"/>
                  <a:pt x="35183" y="4259217"/>
                </a:cubicBezTo>
                <a:cubicBezTo>
                  <a:pt x="35183" y="4183026"/>
                  <a:pt x="27882" y="4110009"/>
                  <a:pt x="27882" y="4034136"/>
                </a:cubicBezTo>
                <a:cubicBezTo>
                  <a:pt x="28200" y="3985564"/>
                  <a:pt x="20899" y="3941754"/>
                  <a:pt x="18994" y="3893499"/>
                </a:cubicBezTo>
                <a:cubicBezTo>
                  <a:pt x="17407" y="3850959"/>
                  <a:pt x="19947" y="3808737"/>
                  <a:pt x="20899" y="3766514"/>
                </a:cubicBezTo>
                <a:cubicBezTo>
                  <a:pt x="23121" y="3666513"/>
                  <a:pt x="18359" y="3566195"/>
                  <a:pt x="18359" y="3466511"/>
                </a:cubicBezTo>
                <a:cubicBezTo>
                  <a:pt x="18677" y="3413495"/>
                  <a:pt x="16137" y="3361114"/>
                  <a:pt x="25978" y="3310002"/>
                </a:cubicBezTo>
                <a:cubicBezTo>
                  <a:pt x="36453" y="3255398"/>
                  <a:pt x="49468" y="3212858"/>
                  <a:pt x="49468" y="3154128"/>
                </a:cubicBezTo>
                <a:cubicBezTo>
                  <a:pt x="49151" y="3097937"/>
                  <a:pt x="56769" y="3050635"/>
                  <a:pt x="48516" y="2997618"/>
                </a:cubicBezTo>
                <a:cubicBezTo>
                  <a:pt x="45342" y="2976031"/>
                  <a:pt x="39628" y="2959523"/>
                  <a:pt x="34866" y="2939523"/>
                </a:cubicBezTo>
                <a:cubicBezTo>
                  <a:pt x="30422" y="2922062"/>
                  <a:pt x="30104" y="2902379"/>
                  <a:pt x="26295" y="2883332"/>
                </a:cubicBezTo>
                <a:cubicBezTo>
                  <a:pt x="16455" y="2837299"/>
                  <a:pt x="20899" y="2785553"/>
                  <a:pt x="20899" y="2736981"/>
                </a:cubicBezTo>
                <a:cubicBezTo>
                  <a:pt x="20899" y="2684282"/>
                  <a:pt x="18042" y="2628726"/>
                  <a:pt x="27882" y="2578249"/>
                </a:cubicBezTo>
                <a:cubicBezTo>
                  <a:pt x="45342" y="2488090"/>
                  <a:pt x="27882" y="2396343"/>
                  <a:pt x="27882" y="2305548"/>
                </a:cubicBezTo>
                <a:cubicBezTo>
                  <a:pt x="27882" y="2260151"/>
                  <a:pt x="25660" y="2222691"/>
                  <a:pt x="15820" y="2180785"/>
                </a:cubicBezTo>
                <a:cubicBezTo>
                  <a:pt x="14233" y="2173801"/>
                  <a:pt x="8202" y="2170944"/>
                  <a:pt x="6297" y="2159198"/>
                </a:cubicBezTo>
                <a:cubicBezTo>
                  <a:pt x="5027" y="2151261"/>
                  <a:pt x="6614" y="2138245"/>
                  <a:pt x="6614" y="2129674"/>
                </a:cubicBezTo>
                <a:cubicBezTo>
                  <a:pt x="6614" y="2106817"/>
                  <a:pt x="6297" y="2083959"/>
                  <a:pt x="6614" y="2061102"/>
                </a:cubicBezTo>
                <a:cubicBezTo>
                  <a:pt x="6932" y="2009355"/>
                  <a:pt x="-7036" y="1968720"/>
                  <a:pt x="4709" y="1915069"/>
                </a:cubicBezTo>
                <a:cubicBezTo>
                  <a:pt x="10106" y="1890307"/>
                  <a:pt x="18359" y="1872846"/>
                  <a:pt x="18359" y="1846814"/>
                </a:cubicBezTo>
                <a:cubicBezTo>
                  <a:pt x="18359" y="1820782"/>
                  <a:pt x="9154" y="1803004"/>
                  <a:pt x="6297" y="1778242"/>
                </a:cubicBezTo>
                <a:cubicBezTo>
                  <a:pt x="1218" y="1735702"/>
                  <a:pt x="6614" y="1685225"/>
                  <a:pt x="6614" y="1642050"/>
                </a:cubicBezTo>
                <a:cubicBezTo>
                  <a:pt x="6614" y="1624907"/>
                  <a:pt x="3122" y="1599828"/>
                  <a:pt x="5979" y="1583320"/>
                </a:cubicBezTo>
                <a:cubicBezTo>
                  <a:pt x="10423" y="1559192"/>
                  <a:pt x="18677" y="1552843"/>
                  <a:pt x="18359" y="1524906"/>
                </a:cubicBezTo>
                <a:cubicBezTo>
                  <a:pt x="17407" y="1438557"/>
                  <a:pt x="21216" y="1353794"/>
                  <a:pt x="28200" y="1271571"/>
                </a:cubicBezTo>
                <a:cubicBezTo>
                  <a:pt x="30104" y="1247444"/>
                  <a:pt x="33279" y="1225856"/>
                  <a:pt x="35183" y="1203316"/>
                </a:cubicBezTo>
                <a:cubicBezTo>
                  <a:pt x="37088" y="1182046"/>
                  <a:pt x="31057" y="1156967"/>
                  <a:pt x="34549" y="1136331"/>
                </a:cubicBezTo>
                <a:cubicBezTo>
                  <a:pt x="38040" y="1116649"/>
                  <a:pt x="48198" y="1112204"/>
                  <a:pt x="48833" y="1085855"/>
                </a:cubicBezTo>
                <a:cubicBezTo>
                  <a:pt x="49468" y="1063950"/>
                  <a:pt x="49468" y="1041727"/>
                  <a:pt x="49468" y="1019822"/>
                </a:cubicBezTo>
                <a:cubicBezTo>
                  <a:pt x="49468" y="976647"/>
                  <a:pt x="49468" y="933790"/>
                  <a:pt x="49468" y="890615"/>
                </a:cubicBezTo>
                <a:cubicBezTo>
                  <a:pt x="49468" y="872837"/>
                  <a:pt x="51690" y="851567"/>
                  <a:pt x="48833" y="834424"/>
                </a:cubicBezTo>
                <a:cubicBezTo>
                  <a:pt x="45342" y="815376"/>
                  <a:pt x="37723" y="802360"/>
                  <a:pt x="34866" y="783630"/>
                </a:cubicBezTo>
                <a:cubicBezTo>
                  <a:pt x="31057" y="759820"/>
                  <a:pt x="35501" y="729979"/>
                  <a:pt x="35183" y="705216"/>
                </a:cubicBezTo>
                <a:cubicBezTo>
                  <a:pt x="34866" y="676327"/>
                  <a:pt x="40897" y="678549"/>
                  <a:pt x="47564" y="656644"/>
                </a:cubicBezTo>
                <a:cubicBezTo>
                  <a:pt x="58357" y="620454"/>
                  <a:pt x="57722" y="580136"/>
                  <a:pt x="65023" y="543945"/>
                </a:cubicBezTo>
                <a:cubicBezTo>
                  <a:pt x="73911" y="499818"/>
                  <a:pt x="86291" y="471881"/>
                  <a:pt x="85021" y="422674"/>
                </a:cubicBezTo>
                <a:cubicBezTo>
                  <a:pt x="83751" y="380451"/>
                  <a:pt x="78990" y="339499"/>
                  <a:pt x="78038" y="295371"/>
                </a:cubicBezTo>
                <a:cubicBezTo>
                  <a:pt x="77085" y="262990"/>
                  <a:pt x="73276" y="227752"/>
                  <a:pt x="62166" y="200132"/>
                </a:cubicBezTo>
                <a:cubicBezTo>
                  <a:pt x="56452" y="186164"/>
                  <a:pt x="50738" y="183624"/>
                  <a:pt x="47564" y="166481"/>
                </a:cubicBezTo>
                <a:cubicBezTo>
                  <a:pt x="44389" y="150291"/>
                  <a:pt x="46294" y="127433"/>
                  <a:pt x="46929" y="110608"/>
                </a:cubicBezTo>
                <a:cubicBezTo>
                  <a:pt x="47564" y="87115"/>
                  <a:pt x="49151" y="69020"/>
                  <a:pt x="54865" y="49337"/>
                </a:cubicBezTo>
                <a:cubicBezTo>
                  <a:pt x="56134" y="44258"/>
                  <a:pt x="57404" y="40131"/>
                  <a:pt x="58674" y="36004"/>
                </a:cubicBezTo>
                <a:cubicBezTo>
                  <a:pt x="112638" y="36004"/>
                  <a:pt x="166285" y="35369"/>
                  <a:pt x="219615" y="32194"/>
                </a:cubicBezTo>
                <a:cubicBezTo>
                  <a:pt x="260564" y="29972"/>
                  <a:pt x="284689" y="20131"/>
                  <a:pt x="322465" y="14734"/>
                </a:cubicBezTo>
                <a:cubicBezTo>
                  <a:pt x="342146" y="11877"/>
                  <a:pt x="368811" y="15051"/>
                  <a:pt x="388809" y="15051"/>
                </a:cubicBezTo>
                <a:cubicBezTo>
                  <a:pt x="456106" y="15051"/>
                  <a:pt x="506578" y="4575"/>
                  <a:pt x="571335" y="4575"/>
                </a:cubicBezTo>
                <a:cubicBezTo>
                  <a:pt x="624665" y="4575"/>
                  <a:pt x="677994" y="4575"/>
                  <a:pt x="731324" y="4575"/>
                </a:cubicBezTo>
                <a:cubicBezTo>
                  <a:pt x="853538" y="4575"/>
                  <a:pt x="976386" y="1718"/>
                  <a:pt x="1098282" y="4575"/>
                </a:cubicBezTo>
                <a:cubicBezTo>
                  <a:pt x="1129708" y="5210"/>
                  <a:pt x="1152246" y="12194"/>
                  <a:pt x="1181133" y="15369"/>
                </a:cubicBezTo>
                <a:cubicBezTo>
                  <a:pt x="1194465" y="16639"/>
                  <a:pt x="1210337" y="11877"/>
                  <a:pt x="1223352" y="14099"/>
                </a:cubicBezTo>
                <a:cubicBezTo>
                  <a:pt x="1237954" y="16956"/>
                  <a:pt x="1241129" y="31242"/>
                  <a:pt x="1252874" y="33464"/>
                </a:cubicBezTo>
                <a:cubicBezTo>
                  <a:pt x="1296997" y="41401"/>
                  <a:pt x="1366199" y="35369"/>
                  <a:pt x="1412862" y="36004"/>
                </a:cubicBezTo>
                <a:cubicBezTo>
                  <a:pt x="1889336" y="39813"/>
                  <a:pt x="2366127" y="30924"/>
                  <a:pt x="2841966" y="32512"/>
                </a:cubicBezTo>
                <a:cubicBezTo>
                  <a:pt x="2901644" y="32512"/>
                  <a:pt x="2936245" y="14734"/>
                  <a:pt x="2995606" y="15051"/>
                </a:cubicBezTo>
                <a:cubicBezTo>
                  <a:pt x="3047348" y="15369"/>
                  <a:pt x="3098773" y="15051"/>
                  <a:pt x="3150515" y="15051"/>
                </a:cubicBezTo>
                <a:cubicBezTo>
                  <a:pt x="3150515" y="15051"/>
                  <a:pt x="3150515" y="15051"/>
                  <a:pt x="3519377" y="15051"/>
                </a:cubicBezTo>
                <a:cubicBezTo>
                  <a:pt x="3677461" y="15051"/>
                  <a:pt x="3841973" y="-3877"/>
                  <a:pt x="4003003" y="721"/>
                </a:cubicBezTo>
                <a:close/>
              </a:path>
            </a:pathLst>
          </a:custGeom>
          <a:noFill/>
          <a:ln>
            <a:noFill/>
          </a:ln>
        </p:spPr>
      </p:pic>
      <p:pic>
        <p:nvPicPr>
          <p:cNvPr id="16" name="Afbeelding 15">
            <a:hlinkClick r:id="rId2"/>
            <a:extLst>
              <a:ext uri="{FF2B5EF4-FFF2-40B4-BE49-F238E27FC236}">
                <a16:creationId xmlns:a16="http://schemas.microsoft.com/office/drawing/2014/main" id="{9175E19D-6BEE-33CB-E4B9-B8D33CF0974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71978" y="5542669"/>
            <a:ext cx="1048043" cy="1048043"/>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4977624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21FCBD-3988-BDBD-0F56-EC76358C17AE}"/>
            </a:ext>
          </a:extLst>
        </p:cNvPr>
        <p:cNvGrpSpPr/>
        <p:nvPr/>
      </p:nvGrpSpPr>
      <p:grpSpPr>
        <a:xfrm>
          <a:off x="0" y="0"/>
          <a:ext cx="0" cy="0"/>
          <a:chOff x="0" y="0"/>
          <a:chExt cx="0" cy="0"/>
        </a:xfrm>
      </p:grpSpPr>
      <p:pic>
        <p:nvPicPr>
          <p:cNvPr id="15" name="Afbeelding 14">
            <a:extLst>
              <a:ext uri="{FF2B5EF4-FFF2-40B4-BE49-F238E27FC236}">
                <a16:creationId xmlns:a16="http://schemas.microsoft.com/office/drawing/2014/main" id="{868C545C-4EDC-4E3C-81C0-0B97C8A6C0D2}"/>
              </a:ext>
            </a:extLst>
          </p:cNvPr>
          <p:cNvPicPr>
            <a:picLocks noGrp="1" noRot="1" noChangeAspect="1" noMove="1" noResize="1" noEditPoints="1" noAdjustHandles="1" noChangeArrowheads="1" noChangeShapeType="1" noCrop="1"/>
          </p:cNvPicPr>
          <p:nvPr/>
        </p:nvPicPr>
        <p:blipFill>
          <a:blip r:embed="rId3" cstate="screen">
            <a:extLst>
              <a:ext uri="{28A0092B-C50C-407E-A947-70E740481C1C}">
                <a14:useLocalDpi xmlns:a14="http://schemas.microsoft.com/office/drawing/2010/main"/>
              </a:ext>
            </a:extLst>
          </a:blip>
          <a:srcRect/>
          <a:stretch/>
        </p:blipFill>
        <p:spPr>
          <a:xfrm>
            <a:off x="507119" y="1551463"/>
            <a:ext cx="2101129" cy="4246878"/>
          </a:xfrm>
          <a:custGeom>
            <a:avLst/>
            <a:gdLst>
              <a:gd name="csX0" fmla="*/ 0 w 2101129"/>
              <a:gd name="csY0" fmla="*/ 0 h 4246878"/>
              <a:gd name="csX1" fmla="*/ 462248 w 2101129"/>
              <a:gd name="csY1" fmla="*/ 0 h 4246878"/>
              <a:gd name="csX2" fmla="*/ 987531 w 2101129"/>
              <a:gd name="csY2" fmla="*/ 0 h 4246878"/>
              <a:gd name="csX3" fmla="*/ 1512813 w 2101129"/>
              <a:gd name="csY3" fmla="*/ 0 h 4246878"/>
              <a:gd name="csX4" fmla="*/ 2101129 w 2101129"/>
              <a:gd name="csY4" fmla="*/ 0 h 4246878"/>
              <a:gd name="csX5" fmla="*/ 2101129 w 2101129"/>
              <a:gd name="csY5" fmla="*/ 521759 h 4246878"/>
              <a:gd name="csX6" fmla="*/ 2101129 w 2101129"/>
              <a:gd name="csY6" fmla="*/ 1170925 h 4246878"/>
              <a:gd name="csX7" fmla="*/ 2101129 w 2101129"/>
              <a:gd name="csY7" fmla="*/ 1650215 h 4246878"/>
              <a:gd name="csX8" fmla="*/ 2101129 w 2101129"/>
              <a:gd name="csY8" fmla="*/ 2299381 h 4246878"/>
              <a:gd name="csX9" fmla="*/ 2101129 w 2101129"/>
              <a:gd name="csY9" fmla="*/ 2863609 h 4246878"/>
              <a:gd name="csX10" fmla="*/ 2101129 w 2101129"/>
              <a:gd name="csY10" fmla="*/ 3555244 h 4246878"/>
              <a:gd name="csX11" fmla="*/ 2101129 w 2101129"/>
              <a:gd name="csY11" fmla="*/ 4246878 h 4246878"/>
              <a:gd name="csX12" fmla="*/ 1617869 w 2101129"/>
              <a:gd name="csY12" fmla="*/ 4246878 h 4246878"/>
              <a:gd name="csX13" fmla="*/ 1155621 w 2101129"/>
              <a:gd name="csY13" fmla="*/ 4246878 h 4246878"/>
              <a:gd name="csX14" fmla="*/ 630339 w 2101129"/>
              <a:gd name="csY14" fmla="*/ 4246878 h 4246878"/>
              <a:gd name="csX15" fmla="*/ 0 w 2101129"/>
              <a:gd name="csY15" fmla="*/ 4246878 h 4246878"/>
              <a:gd name="csX16" fmla="*/ 0 w 2101129"/>
              <a:gd name="csY16" fmla="*/ 3555244 h 4246878"/>
              <a:gd name="csX17" fmla="*/ 0 w 2101129"/>
              <a:gd name="csY17" fmla="*/ 2906078 h 4246878"/>
              <a:gd name="csX18" fmla="*/ 0 w 2101129"/>
              <a:gd name="csY18" fmla="*/ 2214444 h 4246878"/>
              <a:gd name="csX19" fmla="*/ 0 w 2101129"/>
              <a:gd name="csY19" fmla="*/ 1607747 h 4246878"/>
              <a:gd name="csX20" fmla="*/ 0 w 2101129"/>
              <a:gd name="csY20" fmla="*/ 1001050 h 4246878"/>
              <a:gd name="csX21" fmla="*/ 0 w 2101129"/>
              <a:gd name="csY21" fmla="*/ 0 h 424687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Lst>
            <a:rect l="l" t="t" r="r" b="b"/>
            <a:pathLst>
              <a:path w="2101129" h="4246878" fill="none" extrusionOk="0">
                <a:moveTo>
                  <a:pt x="0" y="0"/>
                </a:moveTo>
                <a:cubicBezTo>
                  <a:pt x="129276" y="-12701"/>
                  <a:pt x="315951" y="-4800"/>
                  <a:pt x="462248" y="0"/>
                </a:cubicBezTo>
                <a:cubicBezTo>
                  <a:pt x="608545" y="4800"/>
                  <a:pt x="734843" y="-3398"/>
                  <a:pt x="987531" y="0"/>
                </a:cubicBezTo>
                <a:cubicBezTo>
                  <a:pt x="1240219" y="3398"/>
                  <a:pt x="1312673" y="9148"/>
                  <a:pt x="1512813" y="0"/>
                </a:cubicBezTo>
                <a:cubicBezTo>
                  <a:pt x="1712953" y="-9148"/>
                  <a:pt x="1889570" y="1333"/>
                  <a:pt x="2101129" y="0"/>
                </a:cubicBezTo>
                <a:cubicBezTo>
                  <a:pt x="2095955" y="212310"/>
                  <a:pt x="2096718" y="385674"/>
                  <a:pt x="2101129" y="521759"/>
                </a:cubicBezTo>
                <a:cubicBezTo>
                  <a:pt x="2105540" y="657844"/>
                  <a:pt x="2108648" y="921955"/>
                  <a:pt x="2101129" y="1170925"/>
                </a:cubicBezTo>
                <a:cubicBezTo>
                  <a:pt x="2093610" y="1419895"/>
                  <a:pt x="2077669" y="1427004"/>
                  <a:pt x="2101129" y="1650215"/>
                </a:cubicBezTo>
                <a:cubicBezTo>
                  <a:pt x="2124590" y="1873426"/>
                  <a:pt x="2112455" y="1980252"/>
                  <a:pt x="2101129" y="2299381"/>
                </a:cubicBezTo>
                <a:cubicBezTo>
                  <a:pt x="2089803" y="2618510"/>
                  <a:pt x="2081882" y="2587480"/>
                  <a:pt x="2101129" y="2863609"/>
                </a:cubicBezTo>
                <a:cubicBezTo>
                  <a:pt x="2120376" y="3139738"/>
                  <a:pt x="2098663" y="3335916"/>
                  <a:pt x="2101129" y="3555244"/>
                </a:cubicBezTo>
                <a:cubicBezTo>
                  <a:pt x="2103595" y="3774573"/>
                  <a:pt x="2110475" y="4030194"/>
                  <a:pt x="2101129" y="4246878"/>
                </a:cubicBezTo>
                <a:cubicBezTo>
                  <a:pt x="1867883" y="4252383"/>
                  <a:pt x="1751524" y="4239778"/>
                  <a:pt x="1617869" y="4246878"/>
                </a:cubicBezTo>
                <a:cubicBezTo>
                  <a:pt x="1484214" y="4253978"/>
                  <a:pt x="1288109" y="4249733"/>
                  <a:pt x="1155621" y="4246878"/>
                </a:cubicBezTo>
                <a:cubicBezTo>
                  <a:pt x="1023133" y="4244023"/>
                  <a:pt x="835140" y="4248754"/>
                  <a:pt x="630339" y="4246878"/>
                </a:cubicBezTo>
                <a:cubicBezTo>
                  <a:pt x="425538" y="4245002"/>
                  <a:pt x="240132" y="4219546"/>
                  <a:pt x="0" y="4246878"/>
                </a:cubicBezTo>
                <a:cubicBezTo>
                  <a:pt x="13282" y="4072435"/>
                  <a:pt x="29325" y="3769591"/>
                  <a:pt x="0" y="3555244"/>
                </a:cubicBezTo>
                <a:cubicBezTo>
                  <a:pt x="-29325" y="3340897"/>
                  <a:pt x="-18154" y="3094453"/>
                  <a:pt x="0" y="2906078"/>
                </a:cubicBezTo>
                <a:cubicBezTo>
                  <a:pt x="18154" y="2717703"/>
                  <a:pt x="-18809" y="2355233"/>
                  <a:pt x="0" y="2214444"/>
                </a:cubicBezTo>
                <a:cubicBezTo>
                  <a:pt x="18809" y="2073655"/>
                  <a:pt x="-746" y="1811897"/>
                  <a:pt x="0" y="1607747"/>
                </a:cubicBezTo>
                <a:cubicBezTo>
                  <a:pt x="746" y="1403597"/>
                  <a:pt x="12959" y="1152485"/>
                  <a:pt x="0" y="1001050"/>
                </a:cubicBezTo>
                <a:cubicBezTo>
                  <a:pt x="-12959" y="849615"/>
                  <a:pt x="46760" y="469190"/>
                  <a:pt x="0" y="0"/>
                </a:cubicBezTo>
                <a:close/>
              </a:path>
              <a:path w="2101129" h="4246878" stroke="0" extrusionOk="0">
                <a:moveTo>
                  <a:pt x="0" y="0"/>
                </a:moveTo>
                <a:cubicBezTo>
                  <a:pt x="138111" y="-4256"/>
                  <a:pt x="283486" y="24083"/>
                  <a:pt x="525282" y="0"/>
                </a:cubicBezTo>
                <a:cubicBezTo>
                  <a:pt x="767078" y="-24083"/>
                  <a:pt x="836414" y="-16948"/>
                  <a:pt x="1008542" y="0"/>
                </a:cubicBezTo>
                <a:cubicBezTo>
                  <a:pt x="1180670" y="16948"/>
                  <a:pt x="1414804" y="2607"/>
                  <a:pt x="1554835" y="0"/>
                </a:cubicBezTo>
                <a:cubicBezTo>
                  <a:pt x="1694866" y="-2607"/>
                  <a:pt x="1955613" y="18947"/>
                  <a:pt x="2101129" y="0"/>
                </a:cubicBezTo>
                <a:cubicBezTo>
                  <a:pt x="2102921" y="205509"/>
                  <a:pt x="2094337" y="459065"/>
                  <a:pt x="2101129" y="649166"/>
                </a:cubicBezTo>
                <a:cubicBezTo>
                  <a:pt x="2107921" y="839267"/>
                  <a:pt x="2077222" y="1063593"/>
                  <a:pt x="2101129" y="1340800"/>
                </a:cubicBezTo>
                <a:cubicBezTo>
                  <a:pt x="2125036" y="1618007"/>
                  <a:pt x="2100053" y="1712405"/>
                  <a:pt x="2101129" y="1862559"/>
                </a:cubicBezTo>
                <a:cubicBezTo>
                  <a:pt x="2102205" y="2012713"/>
                  <a:pt x="2078753" y="2197172"/>
                  <a:pt x="2101129" y="2469256"/>
                </a:cubicBezTo>
                <a:cubicBezTo>
                  <a:pt x="2123505" y="2741340"/>
                  <a:pt x="2109187" y="3018560"/>
                  <a:pt x="2101129" y="3160891"/>
                </a:cubicBezTo>
                <a:cubicBezTo>
                  <a:pt x="2093071" y="3303222"/>
                  <a:pt x="2145721" y="3856848"/>
                  <a:pt x="2101129" y="4246878"/>
                </a:cubicBezTo>
                <a:cubicBezTo>
                  <a:pt x="1995976" y="4261854"/>
                  <a:pt x="1682511" y="4263192"/>
                  <a:pt x="1575847" y="4246878"/>
                </a:cubicBezTo>
                <a:cubicBezTo>
                  <a:pt x="1469183" y="4230564"/>
                  <a:pt x="1246009" y="4232787"/>
                  <a:pt x="1092587" y="4246878"/>
                </a:cubicBezTo>
                <a:cubicBezTo>
                  <a:pt x="939165" y="4260969"/>
                  <a:pt x="835508" y="4239641"/>
                  <a:pt x="609327" y="4246878"/>
                </a:cubicBezTo>
                <a:cubicBezTo>
                  <a:pt x="383146" y="4254115"/>
                  <a:pt x="190197" y="4237983"/>
                  <a:pt x="0" y="4246878"/>
                </a:cubicBezTo>
                <a:cubicBezTo>
                  <a:pt x="-25455" y="4034761"/>
                  <a:pt x="-8550" y="3891239"/>
                  <a:pt x="0" y="3682650"/>
                </a:cubicBezTo>
                <a:cubicBezTo>
                  <a:pt x="8550" y="3474061"/>
                  <a:pt x="-21751" y="3327593"/>
                  <a:pt x="0" y="3118422"/>
                </a:cubicBezTo>
                <a:cubicBezTo>
                  <a:pt x="21751" y="2909251"/>
                  <a:pt x="15428" y="2802443"/>
                  <a:pt x="0" y="2639131"/>
                </a:cubicBezTo>
                <a:cubicBezTo>
                  <a:pt x="-15428" y="2475819"/>
                  <a:pt x="16239" y="2185225"/>
                  <a:pt x="0" y="1989966"/>
                </a:cubicBezTo>
                <a:cubicBezTo>
                  <a:pt x="-16239" y="1794707"/>
                  <a:pt x="-10666" y="1565907"/>
                  <a:pt x="0" y="1340800"/>
                </a:cubicBezTo>
                <a:cubicBezTo>
                  <a:pt x="10666" y="1115693"/>
                  <a:pt x="27940" y="899854"/>
                  <a:pt x="0" y="649166"/>
                </a:cubicBezTo>
                <a:cubicBezTo>
                  <a:pt x="-27940" y="398478"/>
                  <a:pt x="-9429" y="309539"/>
                  <a:pt x="0" y="0"/>
                </a:cubicBezTo>
                <a:close/>
              </a:path>
            </a:pathLst>
          </a:custGeom>
          <a:ln>
            <a:solidFill>
              <a:srgbClr val="F9B000"/>
            </a:solidFill>
            <a:extLst>
              <a:ext uri="{C807C97D-BFC1-408E-A445-0C87EB9F89A2}">
                <ask:lineSketchStyleProps xmlns:ask="http://schemas.microsoft.com/office/drawing/2018/sketchyshapes" sd="4254667176">
                  <a:prstGeom prst="rect">
                    <a:avLst/>
                  </a:prstGeom>
                  <ask:type>
                    <ask:lineSketchFreehand/>
                  </ask:type>
                </ask:lineSketchStyleProps>
              </a:ext>
            </a:extLst>
          </a:ln>
        </p:spPr>
      </p:pic>
      <p:sp>
        <p:nvSpPr>
          <p:cNvPr id="3" name="Rechthoek 2">
            <a:extLst>
              <a:ext uri="{FF2B5EF4-FFF2-40B4-BE49-F238E27FC236}">
                <a16:creationId xmlns:a16="http://schemas.microsoft.com/office/drawing/2014/main" id="{862DEB60-BEBD-68B1-2A4C-2CC0EBEC6B1C}"/>
              </a:ext>
            </a:extLst>
          </p:cNvPr>
          <p:cNvSpPr>
            <a:spLocks noGrp="1" noRot="1" noMove="1" noResize="1" noEditPoints="1" noAdjustHandles="1" noChangeArrowheads="1" noChangeShapeType="1"/>
          </p:cNvSpPr>
          <p:nvPr/>
        </p:nvSpPr>
        <p:spPr>
          <a:xfrm>
            <a:off x="2871276" y="1558516"/>
            <a:ext cx="4185370" cy="1017991"/>
          </a:xfrm>
          <a:custGeom>
            <a:avLst/>
            <a:gdLst>
              <a:gd name="csX0" fmla="*/ 0 w 4185370"/>
              <a:gd name="csY0" fmla="*/ 0 h 1017991"/>
              <a:gd name="csX1" fmla="*/ 655708 w 4185370"/>
              <a:gd name="csY1" fmla="*/ 0 h 1017991"/>
              <a:gd name="csX2" fmla="*/ 1227709 w 4185370"/>
              <a:gd name="csY2" fmla="*/ 0 h 1017991"/>
              <a:gd name="csX3" fmla="*/ 1883416 w 4185370"/>
              <a:gd name="csY3" fmla="*/ 0 h 1017991"/>
              <a:gd name="csX4" fmla="*/ 2539124 w 4185370"/>
              <a:gd name="csY4" fmla="*/ 0 h 1017991"/>
              <a:gd name="csX5" fmla="*/ 3278540 w 4185370"/>
              <a:gd name="csY5" fmla="*/ 0 h 1017991"/>
              <a:gd name="csX6" fmla="*/ 4185370 w 4185370"/>
              <a:gd name="csY6" fmla="*/ 0 h 1017991"/>
              <a:gd name="csX7" fmla="*/ 4185370 w 4185370"/>
              <a:gd name="csY7" fmla="*/ 519175 h 1017991"/>
              <a:gd name="csX8" fmla="*/ 4185370 w 4185370"/>
              <a:gd name="csY8" fmla="*/ 1017991 h 1017991"/>
              <a:gd name="csX9" fmla="*/ 3445955 w 4185370"/>
              <a:gd name="csY9" fmla="*/ 1017991 h 1017991"/>
              <a:gd name="csX10" fmla="*/ 2664686 w 4185370"/>
              <a:gd name="csY10" fmla="*/ 1017991 h 1017991"/>
              <a:gd name="csX11" fmla="*/ 1883417 w 4185370"/>
              <a:gd name="csY11" fmla="*/ 1017991 h 1017991"/>
              <a:gd name="csX12" fmla="*/ 1102147 w 4185370"/>
              <a:gd name="csY12" fmla="*/ 1017991 h 1017991"/>
              <a:gd name="csX13" fmla="*/ 0 w 4185370"/>
              <a:gd name="csY13" fmla="*/ 1017991 h 1017991"/>
              <a:gd name="csX14" fmla="*/ 0 w 4185370"/>
              <a:gd name="csY14" fmla="*/ 498816 h 1017991"/>
              <a:gd name="csX15" fmla="*/ 0 w 4185370"/>
              <a:gd name="csY15" fmla="*/ 0 h 101799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Lst>
            <a:rect l="l" t="t" r="r" b="b"/>
            <a:pathLst>
              <a:path w="4185370" h="1017991" fill="none" extrusionOk="0">
                <a:moveTo>
                  <a:pt x="0" y="0"/>
                </a:moveTo>
                <a:cubicBezTo>
                  <a:pt x="231227" y="7591"/>
                  <a:pt x="333252" y="-3915"/>
                  <a:pt x="655708" y="0"/>
                </a:cubicBezTo>
                <a:cubicBezTo>
                  <a:pt x="978164" y="3915"/>
                  <a:pt x="1058388" y="-19918"/>
                  <a:pt x="1227709" y="0"/>
                </a:cubicBezTo>
                <a:cubicBezTo>
                  <a:pt x="1397030" y="19918"/>
                  <a:pt x="1585154" y="-30838"/>
                  <a:pt x="1883416" y="0"/>
                </a:cubicBezTo>
                <a:cubicBezTo>
                  <a:pt x="2181678" y="30838"/>
                  <a:pt x="2277590" y="9147"/>
                  <a:pt x="2539124" y="0"/>
                </a:cubicBezTo>
                <a:cubicBezTo>
                  <a:pt x="2800658" y="-9147"/>
                  <a:pt x="2916617" y="2881"/>
                  <a:pt x="3278540" y="0"/>
                </a:cubicBezTo>
                <a:cubicBezTo>
                  <a:pt x="3640463" y="-2881"/>
                  <a:pt x="3819610" y="17228"/>
                  <a:pt x="4185370" y="0"/>
                </a:cubicBezTo>
                <a:cubicBezTo>
                  <a:pt x="4163880" y="194560"/>
                  <a:pt x="4207667" y="360765"/>
                  <a:pt x="4185370" y="519175"/>
                </a:cubicBezTo>
                <a:cubicBezTo>
                  <a:pt x="4163073" y="677585"/>
                  <a:pt x="4196996" y="853161"/>
                  <a:pt x="4185370" y="1017991"/>
                </a:cubicBezTo>
                <a:cubicBezTo>
                  <a:pt x="4001424" y="1006825"/>
                  <a:pt x="3614920" y="999097"/>
                  <a:pt x="3445955" y="1017991"/>
                </a:cubicBezTo>
                <a:cubicBezTo>
                  <a:pt x="3276991" y="1036885"/>
                  <a:pt x="2891031" y="993017"/>
                  <a:pt x="2664686" y="1017991"/>
                </a:cubicBezTo>
                <a:cubicBezTo>
                  <a:pt x="2438341" y="1042965"/>
                  <a:pt x="2078132" y="987509"/>
                  <a:pt x="1883417" y="1017991"/>
                </a:cubicBezTo>
                <a:cubicBezTo>
                  <a:pt x="1688702" y="1048473"/>
                  <a:pt x="1280912" y="1031188"/>
                  <a:pt x="1102147" y="1017991"/>
                </a:cubicBezTo>
                <a:cubicBezTo>
                  <a:pt x="923382" y="1004795"/>
                  <a:pt x="418705" y="1019603"/>
                  <a:pt x="0" y="1017991"/>
                </a:cubicBezTo>
                <a:cubicBezTo>
                  <a:pt x="17207" y="841633"/>
                  <a:pt x="22534" y="711103"/>
                  <a:pt x="0" y="498816"/>
                </a:cubicBezTo>
                <a:cubicBezTo>
                  <a:pt x="-22534" y="286529"/>
                  <a:pt x="23733" y="190331"/>
                  <a:pt x="0" y="0"/>
                </a:cubicBezTo>
                <a:close/>
              </a:path>
              <a:path w="4185370" h="1017991" stroke="0" extrusionOk="0">
                <a:moveTo>
                  <a:pt x="0" y="0"/>
                </a:moveTo>
                <a:cubicBezTo>
                  <a:pt x="205694" y="-8674"/>
                  <a:pt x="575435" y="-32652"/>
                  <a:pt x="739415" y="0"/>
                </a:cubicBezTo>
                <a:cubicBezTo>
                  <a:pt x="903395" y="32652"/>
                  <a:pt x="1122269" y="9499"/>
                  <a:pt x="1436977" y="0"/>
                </a:cubicBezTo>
                <a:cubicBezTo>
                  <a:pt x="1751685" y="-9499"/>
                  <a:pt x="1993268" y="-34788"/>
                  <a:pt x="2134539" y="0"/>
                </a:cubicBezTo>
                <a:cubicBezTo>
                  <a:pt x="2275810" y="34788"/>
                  <a:pt x="2581478" y="22920"/>
                  <a:pt x="2706539" y="0"/>
                </a:cubicBezTo>
                <a:cubicBezTo>
                  <a:pt x="2831600" y="-22920"/>
                  <a:pt x="3103599" y="20594"/>
                  <a:pt x="3445955" y="0"/>
                </a:cubicBezTo>
                <a:cubicBezTo>
                  <a:pt x="3788311" y="-20594"/>
                  <a:pt x="4026020" y="3886"/>
                  <a:pt x="4185370" y="0"/>
                </a:cubicBezTo>
                <a:cubicBezTo>
                  <a:pt x="4176490" y="188818"/>
                  <a:pt x="4179480" y="350838"/>
                  <a:pt x="4185370" y="478456"/>
                </a:cubicBezTo>
                <a:cubicBezTo>
                  <a:pt x="4191260" y="606074"/>
                  <a:pt x="4189332" y="812605"/>
                  <a:pt x="4185370" y="1017991"/>
                </a:cubicBezTo>
                <a:cubicBezTo>
                  <a:pt x="3893745" y="1023878"/>
                  <a:pt x="3579153" y="1027298"/>
                  <a:pt x="3404101" y="1017991"/>
                </a:cubicBezTo>
                <a:cubicBezTo>
                  <a:pt x="3229049" y="1008684"/>
                  <a:pt x="2968244" y="1040687"/>
                  <a:pt x="2832100" y="1017991"/>
                </a:cubicBezTo>
                <a:cubicBezTo>
                  <a:pt x="2695956" y="995295"/>
                  <a:pt x="2522671" y="991802"/>
                  <a:pt x="2218246" y="1017991"/>
                </a:cubicBezTo>
                <a:cubicBezTo>
                  <a:pt x="1913821" y="1044180"/>
                  <a:pt x="1746233" y="1028217"/>
                  <a:pt x="1562538" y="1017991"/>
                </a:cubicBezTo>
                <a:cubicBezTo>
                  <a:pt x="1378843" y="1007765"/>
                  <a:pt x="1169443" y="1019140"/>
                  <a:pt x="823123" y="1017991"/>
                </a:cubicBezTo>
                <a:cubicBezTo>
                  <a:pt x="476804" y="1016842"/>
                  <a:pt x="174773" y="985128"/>
                  <a:pt x="0" y="1017991"/>
                </a:cubicBezTo>
                <a:cubicBezTo>
                  <a:pt x="-233" y="771732"/>
                  <a:pt x="-9389" y="719660"/>
                  <a:pt x="0" y="519175"/>
                </a:cubicBezTo>
                <a:cubicBezTo>
                  <a:pt x="9389" y="318690"/>
                  <a:pt x="-15976" y="183882"/>
                  <a:pt x="0" y="0"/>
                </a:cubicBezTo>
                <a:close/>
              </a:path>
            </a:pathLst>
          </a:custGeom>
          <a:solidFill>
            <a:srgbClr val="FDB913"/>
          </a:solidFill>
          <a:ln>
            <a:solidFill>
              <a:srgbClr val="F9B000"/>
            </a:solidFill>
            <a:extLst>
              <a:ext uri="{C807C97D-BFC1-408E-A445-0C87EB9F89A2}">
                <ask:lineSketchStyleProps xmlns:ask="http://schemas.microsoft.com/office/drawing/2018/sketchyshapes" sd="167030425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nl-NL" sz="1600" b="1" dirty="0">
                <a:solidFill>
                  <a:schemeClr val="tx1"/>
                </a:solidFill>
              </a:rPr>
              <a:t>Tips:</a:t>
            </a:r>
            <a:br>
              <a:rPr lang="nl-NL" sz="1600" dirty="0">
                <a:solidFill>
                  <a:schemeClr val="tx1"/>
                </a:solidFill>
              </a:rPr>
            </a:br>
            <a:r>
              <a:rPr lang="nl-NL" sz="1600" dirty="0">
                <a:solidFill>
                  <a:schemeClr val="tx1"/>
                </a:solidFill>
              </a:rPr>
              <a:t> </a:t>
            </a:r>
            <a:r>
              <a:rPr lang="nl-NL" sz="1600" b="1" dirty="0">
                <a:solidFill>
                  <a:schemeClr val="tx1"/>
                </a:solidFill>
              </a:rPr>
              <a:t> ♪    </a:t>
            </a:r>
            <a:r>
              <a:rPr lang="nl-NL" sz="1600" dirty="0">
                <a:solidFill>
                  <a:schemeClr val="tx1"/>
                </a:solidFill>
              </a:rPr>
              <a:t>I </a:t>
            </a:r>
            <a:r>
              <a:rPr lang="nl-NL" sz="1600" dirty="0" err="1">
                <a:solidFill>
                  <a:schemeClr val="tx1"/>
                </a:solidFill>
              </a:rPr>
              <a:t>forgive</a:t>
            </a:r>
            <a:r>
              <a:rPr lang="nl-NL" sz="1600" dirty="0">
                <a:solidFill>
                  <a:schemeClr val="tx1"/>
                </a:solidFill>
              </a:rPr>
              <a:t> </a:t>
            </a:r>
            <a:r>
              <a:rPr lang="nl-NL" sz="1600" dirty="0" err="1">
                <a:solidFill>
                  <a:schemeClr val="tx1"/>
                </a:solidFill>
              </a:rPr>
              <a:t>you</a:t>
            </a:r>
            <a:r>
              <a:rPr lang="nl-NL" sz="1600" dirty="0">
                <a:solidFill>
                  <a:schemeClr val="tx1"/>
                </a:solidFill>
              </a:rPr>
              <a:t> of Psalm 103:1-5</a:t>
            </a:r>
            <a:br>
              <a:rPr lang="nl-NL" sz="1600" dirty="0">
                <a:solidFill>
                  <a:schemeClr val="tx1"/>
                </a:solidFill>
              </a:rPr>
            </a:br>
            <a:r>
              <a:rPr lang="nl-NL" sz="1600" b="1" dirty="0">
                <a:solidFill>
                  <a:schemeClr val="tx1"/>
                </a:solidFill>
                <a:ea typeface="+mn-lt"/>
                <a:cs typeface="+mn-lt"/>
              </a:rPr>
              <a:t>🕮</a:t>
            </a:r>
            <a:r>
              <a:rPr lang="nl-NL" sz="1600" b="1" dirty="0">
                <a:solidFill>
                  <a:schemeClr val="tx1"/>
                </a:solidFill>
              </a:rPr>
              <a:t> </a:t>
            </a:r>
            <a:r>
              <a:rPr lang="nl-NL" sz="1600" dirty="0">
                <a:solidFill>
                  <a:schemeClr val="tx1"/>
                </a:solidFill>
              </a:rPr>
              <a:t>  Hebreeën 11:33 t/m 12:2</a:t>
            </a:r>
          </a:p>
        </p:txBody>
      </p:sp>
      <p:grpSp>
        <p:nvGrpSpPr>
          <p:cNvPr id="18" name="Groep 17">
            <a:extLst>
              <a:ext uri="{FF2B5EF4-FFF2-40B4-BE49-F238E27FC236}">
                <a16:creationId xmlns:a16="http://schemas.microsoft.com/office/drawing/2014/main" id="{7EC011D2-D68A-1169-DB1E-03F093440707}"/>
              </a:ext>
            </a:extLst>
          </p:cNvPr>
          <p:cNvGrpSpPr>
            <a:grpSpLocks noGrp="1" noUngrp="1" noRot="1" noMove="1" noResize="1"/>
          </p:cNvGrpSpPr>
          <p:nvPr/>
        </p:nvGrpSpPr>
        <p:grpSpPr>
          <a:xfrm>
            <a:off x="7467601" y="687771"/>
            <a:ext cx="4501187" cy="2531917"/>
            <a:chOff x="7467601" y="687771"/>
            <a:chExt cx="4501187" cy="2531917"/>
          </a:xfrm>
        </p:grpSpPr>
        <p:pic>
          <p:nvPicPr>
            <p:cNvPr id="17" name="Afbeelding 16">
              <a:hlinkClick r:id="rId4"/>
              <a:extLst>
                <a:ext uri="{FF2B5EF4-FFF2-40B4-BE49-F238E27FC236}">
                  <a16:creationId xmlns:a16="http://schemas.microsoft.com/office/drawing/2014/main" id="{56F770DA-4FE7-B940-2257-0611590925D2}"/>
                </a:ext>
              </a:extLst>
            </p:cNvPr>
            <p:cNvPicPr>
              <a:picLocks noGrp="1" noRot="1" noChangeAspect="1" noMove="1" noResize="1" noEditPoints="1" noAdjustHandles="1" noChangeArrowheads="1" noChangeShapeType="1" noCrop="1"/>
            </p:cNvPicPr>
            <p:nvPr/>
          </p:nvPicPr>
          <p:blipFill>
            <a:blip r:embed="rId5" cstate="screen">
              <a:extLst>
                <a:ext uri="{28A0092B-C50C-407E-A947-70E740481C1C}">
                  <a14:useLocalDpi xmlns:a14="http://schemas.microsoft.com/office/drawing/2010/main"/>
                </a:ext>
              </a:extLst>
            </a:blip>
            <a:srcRect/>
            <a:stretch/>
          </p:blipFill>
          <p:spPr>
            <a:xfrm>
              <a:off x="7467601" y="687771"/>
              <a:ext cx="4501187" cy="2531917"/>
            </a:xfrm>
            <a:custGeom>
              <a:avLst/>
              <a:gdLst>
                <a:gd name="csX0" fmla="*/ 0 w 4501187"/>
                <a:gd name="csY0" fmla="*/ 0 h 2531917"/>
                <a:gd name="csX1" fmla="*/ 643027 w 4501187"/>
                <a:gd name="csY1" fmla="*/ 0 h 2531917"/>
                <a:gd name="csX2" fmla="*/ 1331065 w 4501187"/>
                <a:gd name="csY2" fmla="*/ 0 h 2531917"/>
                <a:gd name="csX3" fmla="*/ 2064116 w 4501187"/>
                <a:gd name="csY3" fmla="*/ 0 h 2531917"/>
                <a:gd name="csX4" fmla="*/ 2752154 w 4501187"/>
                <a:gd name="csY4" fmla="*/ 0 h 2531917"/>
                <a:gd name="csX5" fmla="*/ 3260145 w 4501187"/>
                <a:gd name="csY5" fmla="*/ 0 h 2531917"/>
                <a:gd name="csX6" fmla="*/ 4501187 w 4501187"/>
                <a:gd name="csY6" fmla="*/ 0 h 2531917"/>
                <a:gd name="csX7" fmla="*/ 4501187 w 4501187"/>
                <a:gd name="csY7" fmla="*/ 557022 h 2531917"/>
                <a:gd name="csX8" fmla="*/ 4501187 w 4501187"/>
                <a:gd name="csY8" fmla="*/ 1164682 h 2531917"/>
                <a:gd name="csX9" fmla="*/ 4501187 w 4501187"/>
                <a:gd name="csY9" fmla="*/ 1772342 h 2531917"/>
                <a:gd name="csX10" fmla="*/ 4501187 w 4501187"/>
                <a:gd name="csY10" fmla="*/ 2531917 h 2531917"/>
                <a:gd name="csX11" fmla="*/ 3813148 w 4501187"/>
                <a:gd name="csY11" fmla="*/ 2531917 h 2531917"/>
                <a:gd name="csX12" fmla="*/ 3125110 w 4501187"/>
                <a:gd name="csY12" fmla="*/ 2531917 h 2531917"/>
                <a:gd name="csX13" fmla="*/ 2392059 w 4501187"/>
                <a:gd name="csY13" fmla="*/ 2531917 h 2531917"/>
                <a:gd name="csX14" fmla="*/ 1794045 w 4501187"/>
                <a:gd name="csY14" fmla="*/ 2531917 h 2531917"/>
                <a:gd name="csX15" fmla="*/ 1060994 w 4501187"/>
                <a:gd name="csY15" fmla="*/ 2531917 h 2531917"/>
                <a:gd name="csX16" fmla="*/ 0 w 4501187"/>
                <a:gd name="csY16" fmla="*/ 2531917 h 2531917"/>
                <a:gd name="csX17" fmla="*/ 0 w 4501187"/>
                <a:gd name="csY17" fmla="*/ 1873619 h 2531917"/>
                <a:gd name="csX18" fmla="*/ 0 w 4501187"/>
                <a:gd name="csY18" fmla="*/ 1265959 h 2531917"/>
                <a:gd name="csX19" fmla="*/ 0 w 4501187"/>
                <a:gd name="csY19" fmla="*/ 632979 h 2531917"/>
                <a:gd name="csX20" fmla="*/ 0 w 4501187"/>
                <a:gd name="csY20" fmla="*/ 0 h 253191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4501187" h="2531917" fill="none" extrusionOk="0">
                  <a:moveTo>
                    <a:pt x="0" y="0"/>
                  </a:moveTo>
                  <a:cubicBezTo>
                    <a:pt x="267008" y="8878"/>
                    <a:pt x="358190" y="-27142"/>
                    <a:pt x="643027" y="0"/>
                  </a:cubicBezTo>
                  <a:cubicBezTo>
                    <a:pt x="927864" y="27142"/>
                    <a:pt x="1055696" y="26028"/>
                    <a:pt x="1331065" y="0"/>
                  </a:cubicBezTo>
                  <a:cubicBezTo>
                    <a:pt x="1606434" y="-26028"/>
                    <a:pt x="1884484" y="25270"/>
                    <a:pt x="2064116" y="0"/>
                  </a:cubicBezTo>
                  <a:cubicBezTo>
                    <a:pt x="2243748" y="-25270"/>
                    <a:pt x="2446297" y="8618"/>
                    <a:pt x="2752154" y="0"/>
                  </a:cubicBezTo>
                  <a:cubicBezTo>
                    <a:pt x="3058011" y="-8618"/>
                    <a:pt x="3092998" y="19950"/>
                    <a:pt x="3260145" y="0"/>
                  </a:cubicBezTo>
                  <a:cubicBezTo>
                    <a:pt x="3427292" y="-19950"/>
                    <a:pt x="4023122" y="15098"/>
                    <a:pt x="4501187" y="0"/>
                  </a:cubicBezTo>
                  <a:cubicBezTo>
                    <a:pt x="4479567" y="147166"/>
                    <a:pt x="4505781" y="336926"/>
                    <a:pt x="4501187" y="557022"/>
                  </a:cubicBezTo>
                  <a:cubicBezTo>
                    <a:pt x="4496593" y="777118"/>
                    <a:pt x="4487618" y="884150"/>
                    <a:pt x="4501187" y="1164682"/>
                  </a:cubicBezTo>
                  <a:cubicBezTo>
                    <a:pt x="4514756" y="1445214"/>
                    <a:pt x="4518656" y="1614476"/>
                    <a:pt x="4501187" y="1772342"/>
                  </a:cubicBezTo>
                  <a:cubicBezTo>
                    <a:pt x="4483718" y="1930208"/>
                    <a:pt x="4476459" y="2306774"/>
                    <a:pt x="4501187" y="2531917"/>
                  </a:cubicBezTo>
                  <a:cubicBezTo>
                    <a:pt x="4227674" y="2557952"/>
                    <a:pt x="4142279" y="2510404"/>
                    <a:pt x="3813148" y="2531917"/>
                  </a:cubicBezTo>
                  <a:cubicBezTo>
                    <a:pt x="3484017" y="2553430"/>
                    <a:pt x="3385593" y="2503931"/>
                    <a:pt x="3125110" y="2531917"/>
                  </a:cubicBezTo>
                  <a:cubicBezTo>
                    <a:pt x="2864627" y="2559903"/>
                    <a:pt x="2586324" y="2536302"/>
                    <a:pt x="2392059" y="2531917"/>
                  </a:cubicBezTo>
                  <a:cubicBezTo>
                    <a:pt x="2197794" y="2527532"/>
                    <a:pt x="1985795" y="2526199"/>
                    <a:pt x="1794045" y="2531917"/>
                  </a:cubicBezTo>
                  <a:cubicBezTo>
                    <a:pt x="1602295" y="2537635"/>
                    <a:pt x="1223286" y="2560582"/>
                    <a:pt x="1060994" y="2531917"/>
                  </a:cubicBezTo>
                  <a:cubicBezTo>
                    <a:pt x="898702" y="2503252"/>
                    <a:pt x="422208" y="2556749"/>
                    <a:pt x="0" y="2531917"/>
                  </a:cubicBezTo>
                  <a:cubicBezTo>
                    <a:pt x="-11360" y="2377405"/>
                    <a:pt x="13580" y="2121346"/>
                    <a:pt x="0" y="1873619"/>
                  </a:cubicBezTo>
                  <a:cubicBezTo>
                    <a:pt x="-13580" y="1625892"/>
                    <a:pt x="-10222" y="1437682"/>
                    <a:pt x="0" y="1265959"/>
                  </a:cubicBezTo>
                  <a:cubicBezTo>
                    <a:pt x="10222" y="1094236"/>
                    <a:pt x="27316" y="809069"/>
                    <a:pt x="0" y="632979"/>
                  </a:cubicBezTo>
                  <a:cubicBezTo>
                    <a:pt x="-27316" y="456889"/>
                    <a:pt x="10300" y="139763"/>
                    <a:pt x="0" y="0"/>
                  </a:cubicBezTo>
                  <a:close/>
                </a:path>
                <a:path w="4501187" h="2531917" stroke="0" extrusionOk="0">
                  <a:moveTo>
                    <a:pt x="0" y="0"/>
                  </a:moveTo>
                  <a:cubicBezTo>
                    <a:pt x="219442" y="21084"/>
                    <a:pt x="542057" y="12523"/>
                    <a:pt x="688039" y="0"/>
                  </a:cubicBezTo>
                  <a:cubicBezTo>
                    <a:pt x="834021" y="-12523"/>
                    <a:pt x="996984" y="-21245"/>
                    <a:pt x="1241042" y="0"/>
                  </a:cubicBezTo>
                  <a:cubicBezTo>
                    <a:pt x="1485100" y="21245"/>
                    <a:pt x="1621083" y="-20007"/>
                    <a:pt x="1929080" y="0"/>
                  </a:cubicBezTo>
                  <a:cubicBezTo>
                    <a:pt x="2237077" y="20007"/>
                    <a:pt x="2249281" y="-15890"/>
                    <a:pt x="2437071" y="0"/>
                  </a:cubicBezTo>
                  <a:cubicBezTo>
                    <a:pt x="2624861" y="15890"/>
                    <a:pt x="2727806" y="-2606"/>
                    <a:pt x="2990074" y="0"/>
                  </a:cubicBezTo>
                  <a:cubicBezTo>
                    <a:pt x="3252342" y="2606"/>
                    <a:pt x="3510353" y="-17905"/>
                    <a:pt x="3723125" y="0"/>
                  </a:cubicBezTo>
                  <a:cubicBezTo>
                    <a:pt x="3935897" y="17905"/>
                    <a:pt x="4278080" y="-1435"/>
                    <a:pt x="4501187" y="0"/>
                  </a:cubicBezTo>
                  <a:cubicBezTo>
                    <a:pt x="4527006" y="217987"/>
                    <a:pt x="4507713" y="360690"/>
                    <a:pt x="4501187" y="658298"/>
                  </a:cubicBezTo>
                  <a:cubicBezTo>
                    <a:pt x="4494661" y="955906"/>
                    <a:pt x="4511148" y="992985"/>
                    <a:pt x="4501187" y="1215320"/>
                  </a:cubicBezTo>
                  <a:cubicBezTo>
                    <a:pt x="4491226" y="1437655"/>
                    <a:pt x="4495473" y="1532006"/>
                    <a:pt x="4501187" y="1848299"/>
                  </a:cubicBezTo>
                  <a:cubicBezTo>
                    <a:pt x="4506901" y="2164592"/>
                    <a:pt x="4527383" y="2237197"/>
                    <a:pt x="4501187" y="2531917"/>
                  </a:cubicBezTo>
                  <a:cubicBezTo>
                    <a:pt x="4219566" y="2505439"/>
                    <a:pt x="4114577" y="2511187"/>
                    <a:pt x="3858160" y="2531917"/>
                  </a:cubicBezTo>
                  <a:cubicBezTo>
                    <a:pt x="3601743" y="2552647"/>
                    <a:pt x="3458318" y="2520211"/>
                    <a:pt x="3350169" y="2531917"/>
                  </a:cubicBezTo>
                  <a:cubicBezTo>
                    <a:pt x="3242020" y="2543623"/>
                    <a:pt x="2905858" y="2533675"/>
                    <a:pt x="2662131" y="2531917"/>
                  </a:cubicBezTo>
                  <a:cubicBezTo>
                    <a:pt x="2418404" y="2530159"/>
                    <a:pt x="2254107" y="2528915"/>
                    <a:pt x="2109128" y="2531917"/>
                  </a:cubicBezTo>
                  <a:cubicBezTo>
                    <a:pt x="1964149" y="2534919"/>
                    <a:pt x="1767174" y="2530323"/>
                    <a:pt x="1511113" y="2531917"/>
                  </a:cubicBezTo>
                  <a:cubicBezTo>
                    <a:pt x="1255053" y="2533511"/>
                    <a:pt x="1138304" y="2514660"/>
                    <a:pt x="868086" y="2531917"/>
                  </a:cubicBezTo>
                  <a:cubicBezTo>
                    <a:pt x="597868" y="2549174"/>
                    <a:pt x="303100" y="2549117"/>
                    <a:pt x="0" y="2531917"/>
                  </a:cubicBezTo>
                  <a:cubicBezTo>
                    <a:pt x="-1131" y="2330744"/>
                    <a:pt x="-6909" y="1998749"/>
                    <a:pt x="0" y="1848299"/>
                  </a:cubicBezTo>
                  <a:cubicBezTo>
                    <a:pt x="6909" y="1697849"/>
                    <a:pt x="-11869" y="1362706"/>
                    <a:pt x="0" y="1164682"/>
                  </a:cubicBezTo>
                  <a:cubicBezTo>
                    <a:pt x="11869" y="966658"/>
                    <a:pt x="5029" y="872555"/>
                    <a:pt x="0" y="607660"/>
                  </a:cubicBezTo>
                  <a:cubicBezTo>
                    <a:pt x="-5029" y="342765"/>
                    <a:pt x="-23384" y="236528"/>
                    <a:pt x="0" y="0"/>
                  </a:cubicBezTo>
                  <a:close/>
                </a:path>
              </a:pathLst>
            </a:custGeom>
            <a:ln>
              <a:solidFill>
                <a:srgbClr val="692B7A"/>
              </a:solidFill>
              <a:extLst>
                <a:ext uri="{C807C97D-BFC1-408E-A445-0C87EB9F89A2}">
                  <ask:lineSketchStyleProps xmlns:ask="http://schemas.microsoft.com/office/drawing/2018/sketchyshapes" sd="1052891677">
                    <a:prstGeom prst="rect">
                      <a:avLst/>
                    </a:prstGeom>
                    <ask:type>
                      <ask:lineSketchFreehand/>
                    </ask:type>
                  </ask:lineSketchStyleProps>
                </a:ext>
              </a:extLst>
            </a:ln>
          </p:spPr>
        </p:pic>
        <p:pic>
          <p:nvPicPr>
            <p:cNvPr id="12" name="Afbeelding 11" descr="Afbeelding met Graphics, Kleurrijkheid, cirkel, paars&#10;&#10;Door AI gegenereerde inhoud is mogelijk onjuist.">
              <a:hlinkClick r:id="rId4"/>
              <a:extLst>
                <a:ext uri="{FF2B5EF4-FFF2-40B4-BE49-F238E27FC236}">
                  <a16:creationId xmlns:a16="http://schemas.microsoft.com/office/drawing/2014/main" id="{3EAF0BC8-6F11-B35B-2A38-0ADE6C3A1441}"/>
                </a:ext>
              </a:extLst>
            </p:cNvPr>
            <p:cNvPicPr>
              <a:picLocks noGrp="1" noRot="1" noChangeAspect="1" noMove="1" noResize="1" noEditPoints="1" noAdjustHandles="1" noChangeArrowheads="1" noChangeShapeType="1" noCrop="1"/>
            </p:cNvPicPr>
            <p:nvPr/>
          </p:nvPicPr>
          <p:blipFill>
            <a:blip r:embed="rId6" cstate="email">
              <a:extLst>
                <a:ext uri="{28A0092B-C50C-407E-A947-70E740481C1C}">
                  <a14:useLocalDpi xmlns:a14="http://schemas.microsoft.com/office/drawing/2010/main"/>
                </a:ext>
              </a:extLst>
            </a:blip>
            <a:stretch>
              <a:fillRect/>
            </a:stretch>
          </p:blipFill>
          <p:spPr>
            <a:xfrm>
              <a:off x="9413515" y="1523275"/>
              <a:ext cx="891463" cy="836985"/>
            </a:xfrm>
            <a:prstGeom prst="rect">
              <a:avLst/>
            </a:prstGeom>
            <a:effectLst>
              <a:outerShdw blurRad="50800" dist="38100" dir="5400000" algn="t" rotWithShape="0">
                <a:prstClr val="black">
                  <a:alpha val="40000"/>
                </a:prstClr>
              </a:outerShdw>
            </a:effectLst>
          </p:spPr>
        </p:pic>
      </p:grpSp>
      <p:grpSp>
        <p:nvGrpSpPr>
          <p:cNvPr id="6" name="Groep 5">
            <a:extLst>
              <a:ext uri="{FF2B5EF4-FFF2-40B4-BE49-F238E27FC236}">
                <a16:creationId xmlns:a16="http://schemas.microsoft.com/office/drawing/2014/main" id="{DF33C00E-06DF-0FEF-3390-B814211AA7A6}"/>
              </a:ext>
            </a:extLst>
          </p:cNvPr>
          <p:cNvGrpSpPr>
            <a:grpSpLocks noGrp="1" noUngrp="1" noRot="1" noMove="1" noResize="1"/>
          </p:cNvGrpSpPr>
          <p:nvPr/>
        </p:nvGrpSpPr>
        <p:grpSpPr>
          <a:xfrm>
            <a:off x="636762" y="482170"/>
            <a:ext cx="5879326" cy="830997"/>
            <a:chOff x="636762" y="482170"/>
            <a:chExt cx="5879326" cy="830997"/>
          </a:xfrm>
        </p:grpSpPr>
        <p:sp>
          <p:nvSpPr>
            <p:cNvPr id="2" name="Tekstvak 1">
              <a:extLst>
                <a:ext uri="{FF2B5EF4-FFF2-40B4-BE49-F238E27FC236}">
                  <a16:creationId xmlns:a16="http://schemas.microsoft.com/office/drawing/2014/main" id="{964F182D-8892-3E23-D747-BCB860521177}"/>
                </a:ext>
              </a:extLst>
            </p:cNvPr>
            <p:cNvSpPr txBox="1">
              <a:spLocks noGrp="1" noRot="1" noMove="1" noResize="1" noEditPoints="1" noAdjustHandles="1" noChangeArrowheads="1" noChangeShapeType="1"/>
            </p:cNvSpPr>
            <p:nvPr/>
          </p:nvSpPr>
          <p:spPr>
            <a:xfrm>
              <a:off x="636762" y="564836"/>
              <a:ext cx="637092" cy="605909"/>
            </a:xfrm>
            <a:prstGeom prst="ellipse">
              <a:avLst/>
            </a:prstGeom>
            <a:solidFill>
              <a:srgbClr val="D41025"/>
            </a:solidFill>
            <a:ln>
              <a:solidFill>
                <a:srgbClr val="D41025"/>
              </a:solidFill>
            </a:ln>
          </p:spPr>
          <p:style>
            <a:lnRef idx="2">
              <a:schemeClr val="accent3"/>
            </a:lnRef>
            <a:fillRef idx="1">
              <a:schemeClr val="lt1"/>
            </a:fillRef>
            <a:effectRef idx="0">
              <a:schemeClr val="accent3"/>
            </a:effectRef>
            <a:fontRef idx="minor">
              <a:schemeClr val="dk1"/>
            </a:fontRef>
          </p:style>
          <p:txBody>
            <a:bodyPr wrap="square" lIns="0" tIns="0" rIns="0" bIns="0" rtlCol="0" anchor="ctr" anchorCtr="1">
              <a:spAutoFit/>
            </a:bodyPr>
            <a:lstStyle/>
            <a:p>
              <a:pPr algn="ctr"/>
              <a:r>
                <a:rPr lang="en-US" sz="2800" b="1" dirty="0">
                  <a:solidFill>
                    <a:schemeClr val="bg1"/>
                  </a:solidFill>
                  <a:latin typeface="+mj-lt"/>
                </a:rPr>
                <a:t>6</a:t>
              </a:r>
            </a:p>
          </p:txBody>
        </p:sp>
        <p:sp>
          <p:nvSpPr>
            <p:cNvPr id="4" name="Tekstvak 3">
              <a:extLst>
                <a:ext uri="{FF2B5EF4-FFF2-40B4-BE49-F238E27FC236}">
                  <a16:creationId xmlns:a16="http://schemas.microsoft.com/office/drawing/2014/main" id="{A182A642-AB54-016C-1D3E-2DE7FF38246D}"/>
                </a:ext>
              </a:extLst>
            </p:cNvPr>
            <p:cNvSpPr txBox="1">
              <a:spLocks noGrp="1" noRot="1" noMove="1" noResize="1" noEditPoints="1" noAdjustHandles="1" noChangeArrowheads="1" noChangeShapeType="1"/>
            </p:cNvSpPr>
            <p:nvPr/>
          </p:nvSpPr>
          <p:spPr>
            <a:xfrm>
              <a:off x="1396312" y="482170"/>
              <a:ext cx="5119776" cy="830997"/>
            </a:xfrm>
            <a:prstGeom prst="rect">
              <a:avLst/>
            </a:prstGeom>
            <a:noFill/>
          </p:spPr>
          <p:txBody>
            <a:bodyPr wrap="square" rtlCol="0">
              <a:spAutoFit/>
            </a:bodyPr>
            <a:lstStyle/>
            <a:p>
              <a:r>
                <a:rPr lang="en-US" sz="4800" dirty="0">
                  <a:latin typeface="+mj-lt"/>
                </a:rPr>
                <a:t>SYRIË</a:t>
              </a:r>
              <a:endParaRPr lang="en-US" sz="3600" dirty="0">
                <a:latin typeface="+mj-lt"/>
              </a:endParaRPr>
            </a:p>
          </p:txBody>
        </p:sp>
      </p:grpSp>
      <p:sp>
        <p:nvSpPr>
          <p:cNvPr id="7" name="Google Shape;90;p21">
            <a:extLst>
              <a:ext uri="{FF2B5EF4-FFF2-40B4-BE49-F238E27FC236}">
                <a16:creationId xmlns:a16="http://schemas.microsoft.com/office/drawing/2014/main" id="{39780B3F-9A00-CB91-312B-6DAE8B4D4384}"/>
              </a:ext>
            </a:extLst>
          </p:cNvPr>
          <p:cNvSpPr txBox="1">
            <a:spLocks noGrp="1" noRot="1" noMove="1" noResize="1" noEditPoints="1" noAdjustHandles="1" noChangeArrowheads="1" noChangeShapeType="1"/>
          </p:cNvSpPr>
          <p:nvPr/>
        </p:nvSpPr>
        <p:spPr>
          <a:xfrm>
            <a:off x="2718034" y="4281493"/>
            <a:ext cx="9326821" cy="2865956"/>
          </a:xfrm>
          <a:prstGeom prst="rect">
            <a:avLst/>
          </a:prstGeom>
          <a:noFill/>
          <a:ln>
            <a:noFill/>
          </a:ln>
        </p:spPr>
        <p:txBody>
          <a:bodyPr spcFirstLastPara="1" wrap="square" lIns="91425" tIns="91425" rIns="91425" bIns="91425" anchor="t" anchorCtr="0">
            <a:noAutofit/>
          </a:bodyPr>
          <a:lstStyle/>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voor het getraumatiseerde gezin van Elias en </a:t>
            </a:r>
            <a:r>
              <a:rPr lang="nl-NL" sz="1600" dirty="0" err="1"/>
              <a:t>Hanan</a:t>
            </a:r>
            <a:r>
              <a:rPr lang="nl-NL" sz="1600" dirty="0"/>
              <a:t>. Bid ook voor het fysieke herstel van Elias en dochter Sarah, die ernstig </a:t>
            </a:r>
            <a:r>
              <a:rPr lang="nl-NL" sz="1600"/>
              <a:t>gewond raakten.</a:t>
            </a:r>
            <a:endParaRPr lang="nl-NL" sz="1600" dirty="0"/>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voor de families en nabestaanden van mensen die zijn omgekomen. Vraag om troost en genezing van hun psychische wonden en om de kracht om de aanvaller te vergeven.</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voor de christenen in Syrië, die regelmatig bedreigd worden met verwijzingen naar deze aanslag: “Hierna zijn jullie aan de beurt”.</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r>
              <a:rPr lang="nl-NL" sz="1600" dirty="0"/>
              <a:t>Bid in het bijzonder voor Syrische jongeren. Bid om kansen en openingen voor deze nieuwe generatie, waardoor ze zullen inzien dat hun leven niet zinloos en uitzichtloos is.</a:t>
            </a:r>
          </a:p>
          <a:p>
            <a:pPr marL="412750" lvl="0" indent="-285750" rtl="0">
              <a:lnSpc>
                <a:spcPct val="115000"/>
              </a:lnSpc>
              <a:spcBef>
                <a:spcPts val="0"/>
              </a:spcBef>
              <a:spcAft>
                <a:spcPts val="0"/>
              </a:spcAft>
              <a:buClr>
                <a:schemeClr val="dk1"/>
              </a:buClr>
              <a:buSzPts val="1100"/>
              <a:buFont typeface="Arial" panose="020B0604020202020204" pitchFamily="34" charset="0"/>
              <a:buChar char="•"/>
            </a:pPr>
            <a:endParaRPr lang="nl-NL" sz="1600" dirty="0">
              <a:highlight>
                <a:srgbClr val="FFFFFF"/>
              </a:highlight>
              <a:ea typeface="Calibri"/>
              <a:cs typeface="Calibri"/>
              <a:sym typeface="Calibri"/>
            </a:endParaRPr>
          </a:p>
          <a:p>
            <a:pPr marL="127000" lvl="0" rtl="0">
              <a:lnSpc>
                <a:spcPct val="115000"/>
              </a:lnSpc>
              <a:spcBef>
                <a:spcPts val="0"/>
              </a:spcBef>
              <a:spcAft>
                <a:spcPts val="0"/>
              </a:spcAft>
              <a:buClr>
                <a:schemeClr val="dk1"/>
              </a:buClr>
              <a:buSzPts val="1100"/>
            </a:pPr>
            <a:endParaRPr sz="1600" dirty="0">
              <a:highlight>
                <a:srgbClr val="FFFFFF"/>
              </a:highlight>
              <a:ea typeface="Calibri"/>
              <a:cs typeface="Calibri"/>
              <a:sym typeface="Calibri"/>
            </a:endParaRPr>
          </a:p>
        </p:txBody>
      </p:sp>
      <p:sp>
        <p:nvSpPr>
          <p:cNvPr id="9" name="Google Shape;90;p21">
            <a:extLst>
              <a:ext uri="{FF2B5EF4-FFF2-40B4-BE49-F238E27FC236}">
                <a16:creationId xmlns:a16="http://schemas.microsoft.com/office/drawing/2014/main" id="{1D6881BC-61BA-FAD3-7774-CFC253434394}"/>
              </a:ext>
            </a:extLst>
          </p:cNvPr>
          <p:cNvSpPr txBox="1">
            <a:spLocks noGrp="1" noRot="1" noMove="1" noResize="1" noEditPoints="1" noAdjustHandles="1" noChangeArrowheads="1" noChangeShapeType="1"/>
          </p:cNvSpPr>
          <p:nvPr/>
        </p:nvSpPr>
        <p:spPr>
          <a:xfrm>
            <a:off x="2718035" y="2692750"/>
            <a:ext cx="4553022" cy="1795271"/>
          </a:xfrm>
          <a:prstGeom prst="rect">
            <a:avLst/>
          </a:prstGeom>
          <a:noFill/>
          <a:ln>
            <a:noFill/>
          </a:ln>
        </p:spPr>
        <p:txBody>
          <a:bodyPr spcFirstLastPara="1" wrap="square" lIns="91425" tIns="91425" rIns="91425" bIns="91425" anchor="t" anchorCtr="0">
            <a:noAutofit/>
          </a:bodyPr>
          <a:lstStyle/>
          <a:p>
            <a:pPr marL="127000" lvl="0" rtl="0">
              <a:lnSpc>
                <a:spcPct val="115000"/>
              </a:lnSpc>
              <a:spcBef>
                <a:spcPts val="0"/>
              </a:spcBef>
              <a:spcAft>
                <a:spcPts val="0"/>
              </a:spcAft>
              <a:buClr>
                <a:schemeClr val="dk1"/>
              </a:buClr>
              <a:buSzPts val="1100"/>
            </a:pPr>
            <a:r>
              <a:rPr lang="nl-NL" sz="1600" dirty="0"/>
              <a:t>“We hebben hier geloof en angst ervaren”, zegt Elias. “Maar we weten dat de Here Jezus ons niet in de steek zal laten. We geloven dat wij leven voor de Heer en sterven voor de Heer. Hoe dan ook horen wij bij de Heer.”</a:t>
            </a:r>
            <a:endParaRPr lang="nl-NL" sz="1600" dirty="0">
              <a:highlight>
                <a:srgbClr val="FFFFFF"/>
              </a:highlight>
              <a:ea typeface="Calibri"/>
              <a:cs typeface="Calibri"/>
              <a:sym typeface="Calibri"/>
            </a:endParaRPr>
          </a:p>
        </p:txBody>
      </p:sp>
    </p:spTree>
    <p:extLst>
      <p:ext uri="{BB962C8B-B14F-4D97-AF65-F5344CB8AC3E}">
        <p14:creationId xmlns:p14="http://schemas.microsoft.com/office/powerpoint/2010/main" val="13894974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Huisstijl">
  <a:themeElements>
    <a:clrScheme name="Kleuren Open Doors">
      <a:dk1>
        <a:sysClr val="windowText" lastClr="000000"/>
      </a:dk1>
      <a:lt1>
        <a:sysClr val="window" lastClr="FFFFFF"/>
      </a:lt1>
      <a:dk2>
        <a:srgbClr val="C8D2D7"/>
      </a:dk2>
      <a:lt2>
        <a:srgbClr val="3C4137"/>
      </a:lt2>
      <a:accent1>
        <a:srgbClr val="692B7A"/>
      </a:accent1>
      <a:accent2>
        <a:srgbClr val="FDB913"/>
      </a:accent2>
      <a:accent3>
        <a:srgbClr val="5DB9EB"/>
      </a:accent3>
      <a:accent4>
        <a:srgbClr val="79AC2B"/>
      </a:accent4>
      <a:accent5>
        <a:srgbClr val="D41025"/>
      </a:accent5>
      <a:accent6>
        <a:srgbClr val="EC6B0F"/>
      </a:accent6>
      <a:hlink>
        <a:srgbClr val="000000"/>
      </a:hlink>
      <a:folHlink>
        <a:srgbClr val="000000"/>
      </a:folHlink>
    </a:clrScheme>
    <a:fontScheme name="Lettertypen Open Doors">
      <a:majorFont>
        <a:latin typeface="Kanit Black"/>
        <a:ea typeface=""/>
        <a:cs typeface=""/>
      </a:majorFont>
      <a:minorFont>
        <a:latin typeface="Myriad Pro"/>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Paars (primair)">
      <a:srgbClr val="692B7A"/>
    </a:custClr>
    <a:custClr name="Amber (secundair)">
      <a:srgbClr val="FDB913"/>
    </a:custClr>
    <a:custClr name="Beetle (secundair)">
      <a:srgbClr val="5DB9EB"/>
    </a:custClr>
    <a:custClr name="Groen (tertair)">
      <a:srgbClr val="79AC2B"/>
    </a:custClr>
    <a:custClr name="Rood (tertair)">
      <a:srgbClr val="D41025"/>
    </a:custClr>
    <a:custClr name="Oranje (tertair)">
      <a:srgbClr val="EC6B0F"/>
    </a:custClr>
    <a:custClr name="Lichtgrijs (tertair)">
      <a:srgbClr val="C8D2D7"/>
    </a:custClr>
    <a:custClr name="Donkergrijs (tertair)">
      <a:srgbClr val="3C4137"/>
    </a:custClr>
    <a:custClr>
      <a:srgbClr val="FFFFFF"/>
    </a:custClr>
    <a:custClr>
      <a:srgbClr val="FFFFFF"/>
    </a:custClr>
    <a:custClr name="grafiek 1">
      <a:srgbClr val="692B7A"/>
    </a:custClr>
    <a:custClr name="grafiek 2">
      <a:srgbClr val="000000"/>
    </a:custClr>
    <a:custClr name="grafiek 3">
      <a:srgbClr val="FDB913"/>
    </a:custClr>
    <a:custClr name="grafiek 4">
      <a:srgbClr val="5DB9EB"/>
    </a:custClr>
    <a:custClr name="grafiek 5">
      <a:srgbClr val="966BA2"/>
    </a:custClr>
    <a:custClr name="grafiek 6">
      <a:srgbClr val="4D4D4D"/>
    </a:custClr>
    <a:custClr name="grafiek 7">
      <a:srgbClr val="FECE5A"/>
    </a:custClr>
    <a:custClr name="grafiek 8">
      <a:srgbClr val="8ECEF1"/>
    </a:custClr>
    <a:custClr>
      <a:srgbClr val="FFFFFF"/>
    </a:custClr>
    <a:custClr>
      <a:srgbClr val="FFFFFF"/>
    </a:custClr>
  </a:custClrLst>
  <a:extLst>
    <a:ext uri="{05A4C25C-085E-4340-85A3-A5531E510DB2}">
      <thm15:themeFamily xmlns:thm15="http://schemas.microsoft.com/office/thememl/2012/main" name="Presentatie Open Doors.potx" id="{1489562E-996A-4648-ADC0-E4357C6302D1}" vid="{5D000871-21FC-429D-8010-24CC52E6E8DC}"/>
    </a:ext>
  </a:extLst>
</a:theme>
</file>

<file path=ppt/theme/theme2.xml><?xml version="1.0" encoding="utf-8"?>
<a:theme xmlns:a="http://schemas.openxmlformats.org/drawingml/2006/main" name="Kantoorthema">
  <a:themeElements>
    <a:clrScheme name="Notes colors">
      <a:dk1>
        <a:srgbClr val="000000"/>
      </a:dk1>
      <a:lt1>
        <a:srgbClr val="FFFFFF"/>
      </a:lt1>
      <a:dk2>
        <a:srgbClr val="C8D2D7"/>
      </a:dk2>
      <a:lt2>
        <a:srgbClr val="3C4137"/>
      </a:lt2>
      <a:accent1>
        <a:srgbClr val="692B7A"/>
      </a:accent1>
      <a:accent2>
        <a:srgbClr val="FDB913"/>
      </a:accent2>
      <a:accent3>
        <a:srgbClr val="5DB9EB"/>
      </a:accent3>
      <a:accent4>
        <a:srgbClr val="79AC2B"/>
      </a:accent4>
      <a:accent5>
        <a:srgbClr val="D41025"/>
      </a:accent5>
      <a:accent6>
        <a:srgbClr val="EC6B0F"/>
      </a:accent6>
      <a:hlink>
        <a:srgbClr val="000000"/>
      </a:hlink>
      <a:folHlink>
        <a:srgbClr val="000000"/>
      </a:folHlink>
    </a:clrScheme>
    <a:fontScheme name="Notes fonts">
      <a:majorFont>
        <a:latin typeface="Kanit Black"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yriad Pro"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Handout colors">
      <a:dk1>
        <a:srgbClr val="000000"/>
      </a:dk1>
      <a:lt1>
        <a:srgbClr val="FFFFFF"/>
      </a:lt1>
      <a:dk2>
        <a:srgbClr val="C8D2D7"/>
      </a:dk2>
      <a:lt2>
        <a:srgbClr val="3C4137"/>
      </a:lt2>
      <a:accent1>
        <a:srgbClr val="692B7A"/>
      </a:accent1>
      <a:accent2>
        <a:srgbClr val="FDB913"/>
      </a:accent2>
      <a:accent3>
        <a:srgbClr val="5DB9EB"/>
      </a:accent3>
      <a:accent4>
        <a:srgbClr val="79AC2B"/>
      </a:accent4>
      <a:accent5>
        <a:srgbClr val="D41025"/>
      </a:accent5>
      <a:accent6>
        <a:srgbClr val="EC6B0F"/>
      </a:accent6>
      <a:hlink>
        <a:srgbClr val="000000"/>
      </a:hlink>
      <a:folHlink>
        <a:srgbClr val="000000"/>
      </a:folHlink>
    </a:clrScheme>
    <a:fontScheme name="Handout fonts">
      <a:majorFont>
        <a:latin typeface="Kanit Black"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yriad Pro"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juid xmlns="http://www.joulesunlimited.com/juid"/>
</file>

<file path=customXml/item10.xml><?xml version="1.0" encoding="utf-8"?>
<juid xmlns="http://www.joulesunlimited.com/juid"/>
</file>

<file path=customXml/item11.xml><?xml version="1.0" encoding="utf-8"?>
<juid xmlns="http://www.joulesunlimited.com/juid"/>
</file>

<file path=customXml/item12.xml><?xml version="1.0" encoding="utf-8"?>
<juid xmlns="http://www.joulesunlimited.com/juid"/>
</file>

<file path=customXml/item13.xml><?xml version="1.0" encoding="utf-8"?>
<juid xmlns="http://www.joulesunlimited.com/juid"/>
</file>

<file path=customXml/item14.xml><?xml version="1.0" encoding="utf-8"?>
<juid xmlns="http://www.joulesunlimited.com/juid"/>
</file>

<file path=customXml/item15.xml><?xml version="1.0" encoding="utf-8"?>
<juid xmlns="http://www.joulesunlimited.com/juid"/>
</file>

<file path=customXml/item16.xml><?xml version="1.0" encoding="utf-8"?>
<juid xmlns="http://www.joulesunlimited.com/juid"/>
</file>

<file path=customXml/item17.xml><?xml version="1.0" encoding="utf-8"?>
<juid xmlns="http://www.joulesunlimited.com/juid"/>
</file>

<file path=customXml/item18.xml><?xml version="1.0" encoding="utf-8"?>
<p:properties xmlns:p="http://schemas.microsoft.com/office/2006/metadata/properties" xmlns:xsi="http://www.w3.org/2001/XMLSchema-instance" xmlns:pc="http://schemas.microsoft.com/office/infopath/2007/PartnerControls">
  <documentManagement>
    <lcf76f155ced4ddcb4097134ff3c332f xmlns="dbfecfb1-f91d-4907-9177-58e6b8644951">
      <Terms xmlns="http://schemas.microsoft.com/office/infopath/2007/PartnerControls"/>
    </lcf76f155ced4ddcb4097134ff3c332f>
    <TaxCatchAll xmlns="8931cbbf-325c-4635-a69f-649b91229004" xsi:nil="true"/>
  </documentManagement>
</p:properties>
</file>

<file path=customXml/item19.xml><?xml version="1.0" encoding="utf-8"?>
<juid xmlns="http://www.joulesunlimited.com/juid"/>
</file>

<file path=customXml/item2.xml><?xml version="1.0" encoding="utf-8"?>
<juid xmlns="http://www.joulesunlimited.com/juid"/>
</file>

<file path=customXml/item20.xml><?xml version="1.0" encoding="utf-8"?>
<juid xmlns="http://www.joulesunlimited.com/juid"/>
</file>

<file path=customXml/item21.xml><?xml version="1.0" encoding="utf-8"?>
<juid xmlns="http://www.joulesunlimited.com/juid"/>
</file>

<file path=customXml/item22.xml><?xml version="1.0" encoding="utf-8"?>
<?mso-contentType ?>
<FormTemplates xmlns="http://schemas.microsoft.com/sharepoint/v3/contenttype/forms">
  <Display>DocumentLibraryForm</Display>
  <Edit>DocumentLibraryForm</Edit>
  <New>DocumentLibraryForm</New>
</FormTemplates>
</file>

<file path=customXml/item23.xml><?xml version="1.0" encoding="utf-8"?>
<juid xmlns="http://www.joulesunlimited.com/juid"/>
</file>

<file path=customXml/item24.xml><?xml version="1.0" encoding="utf-8"?>
<juid xmlns="http://www.joulesunlimited.com/juid"/>
</file>

<file path=customXml/item25.xml><?xml version="1.0" encoding="utf-8"?>
<juid xmlns="http://www.joulesunlimited.com/juid"/>
</file>

<file path=customXml/item26.xml><?xml version="1.0" encoding="utf-8"?>
<juid xmlns="http://www.joulesunlimited.com/juid"/>
</file>

<file path=customXml/item27.xml><?xml version="1.0" encoding="utf-8"?>
<juid xmlns="http://www.joulesunlimited.com/juid"/>
</file>

<file path=customXml/item28.xml><?xml version="1.0" encoding="utf-8"?>
<juid xmlns="http://www.joulesunlimited.com/juid"/>
</file>

<file path=customXml/item29.xml><?xml version="1.0" encoding="utf-8"?>
<juid xmlns="http://www.joulesunlimited.com/juid"/>
</file>

<file path=customXml/item3.xml><?xml version="1.0" encoding="utf-8"?>
<juid xmlns="http://www.joulesunlimited.com/juid"/>
</file>

<file path=customXml/item30.xml><?xml version="1.0" encoding="utf-8"?>
<juid xmlns="http://www.joulesunlimited.com/juid"/>
</file>

<file path=customXml/item31.xml><?xml version="1.0" encoding="utf-8"?>
<juid xmlns="http://www.joulesunlimited.com/juid"/>
</file>

<file path=customXml/item32.xml><?xml version="1.0" encoding="utf-8"?>
<juid xmlns="http://www.joulesunlimited.com/juid"/>
</file>

<file path=customXml/item33.xml><?xml version="1.0" encoding="utf-8"?>
<juid xmlns="http://www.joulesunlimited.com/juid"/>
</file>

<file path=customXml/item34.xml><?xml version="1.0" encoding="utf-8"?>
<juid xmlns="http://www.joulesunlimited.com/juid"/>
</file>

<file path=customXml/item35.xml><?xml version="1.0" encoding="utf-8"?>
<juid xmlns="http://www.joulesunlimited.com/juid"/>
</file>

<file path=customXml/item36.xml><?xml version="1.0" encoding="utf-8"?>
<juid xmlns="http://www.joulesunlimited.com/juid"/>
</file>

<file path=customXml/item37.xml><?xml version="1.0" encoding="utf-8"?>
<juid xmlns="http://www.joulesunlimited.com/juid"/>
</file>

<file path=customXml/item38.xml><?xml version="1.0" encoding="utf-8"?>
<juid xmlns="http://www.joulesunlimited.com/juid"/>
</file>

<file path=customXml/item39.xml><?xml version="1.0" encoding="utf-8"?>
<juid xmlns="http://www.joulesunlimited.com/juid"/>
</file>

<file path=customXml/item4.xml><?xml version="1.0" encoding="utf-8"?>
<juid xmlns="http://www.joulesunlimited.com/juid"/>
</file>

<file path=customXml/item40.xml><?xml version="1.0" encoding="utf-8"?>
<juid xmlns="http://www.joulesunlimited.com/juid"/>
</file>

<file path=customXml/item41.xml><?xml version="1.0" encoding="utf-8"?>
<juid xmlns="http://www.joulesunlimited.com/juid"/>
</file>

<file path=customXml/item42.xml><?xml version="1.0" encoding="utf-8"?>
<juid xmlns="http://www.joulesunlimited.com/juid"/>
</file>

<file path=customXml/item5.xml><?xml version="1.0" encoding="utf-8"?>
<juid xmlns="http://www.joulesunlimited.com/juid"/>
</file>

<file path=customXml/item6.xml><?xml version="1.0" encoding="utf-8"?>
<ct:contentTypeSchema xmlns:ct="http://schemas.microsoft.com/office/2006/metadata/contentType" xmlns:ma="http://schemas.microsoft.com/office/2006/metadata/properties/metaAttributes" ct:_="" ma:_="" ma:contentTypeName="Document" ma:contentTypeID="0x01010015C4FC5AE754F04A9F76585E14D120C8" ma:contentTypeVersion="18" ma:contentTypeDescription="Een nieuw document maken." ma:contentTypeScope="" ma:versionID="0e6ab8ffda56d8f070708ca0e012cb05">
  <xsd:schema xmlns:xsd="http://www.w3.org/2001/XMLSchema" xmlns:xs="http://www.w3.org/2001/XMLSchema" xmlns:p="http://schemas.microsoft.com/office/2006/metadata/properties" xmlns:ns2="dbfecfb1-f91d-4907-9177-58e6b8644951" xmlns:ns3="8931cbbf-325c-4635-a69f-649b91229004" targetNamespace="http://schemas.microsoft.com/office/2006/metadata/properties" ma:root="true" ma:fieldsID="2a8365a338f583a9fe1dff40b62e432e" ns2:_="" ns3:_="">
    <xsd:import namespace="dbfecfb1-f91d-4907-9177-58e6b8644951"/>
    <xsd:import namespace="8931cbbf-325c-4635-a69f-649b91229004"/>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fecfb1-f91d-4907-9177-58e6b86449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Afbeeldingtags" ma:readOnly="false" ma:fieldId="{5cf76f15-5ced-4ddc-b409-7134ff3c332f}" ma:taxonomyMulti="true" ma:sspId="2d278d82-3aa2-4bd3-940a-a5286f73759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931cbbf-325c-4635-a69f-649b91229004" elementFormDefault="qualified">
    <xsd:import namespace="http://schemas.microsoft.com/office/2006/documentManagement/types"/>
    <xsd:import namespace="http://schemas.microsoft.com/office/infopath/2007/PartnerControls"/>
    <xsd:element name="SharedWithUsers" ma:index="1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internalName="SharedWithDetails" ma:readOnly="true">
      <xsd:simpleType>
        <xsd:restriction base="dms:Note">
          <xsd:maxLength value="255"/>
        </xsd:restriction>
      </xsd:simpleType>
    </xsd:element>
    <xsd:element name="TaxCatchAll" ma:index="23" nillable="true" ma:displayName="Taxonomy Catch All Column" ma:hidden="true" ma:list="{7a43e124-18f6-4d2a-8933-5c1d2183f89c}" ma:internalName="TaxCatchAll" ma:showField="CatchAllData" ma:web="8931cbbf-325c-4635-a69f-649b9122900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7.xml><?xml version="1.0" encoding="utf-8"?>
<juid xmlns="http://www.joulesunlimited.com/juid"/>
</file>

<file path=customXml/item8.xml><?xml version="1.0" encoding="utf-8"?>
<juid xmlns="http://www.joulesunlimited.com/juid"/>
</file>

<file path=customXml/item9.xml><?xml version="1.0" encoding="utf-8"?>
<juid xmlns="http://www.joulesunlimited.com/juid"/>
</file>

<file path=customXml/itemProps1.xml><?xml version="1.0" encoding="utf-8"?>
<ds:datastoreItem xmlns:ds="http://schemas.openxmlformats.org/officeDocument/2006/customXml" ds:itemID="{1CC26E67-FBA1-43E1-85FA-E18F176B1BE2}">
  <ds:schemaRefs>
    <ds:schemaRef ds:uri="http://www.joulesunlimited.com/juid"/>
  </ds:schemaRefs>
</ds:datastoreItem>
</file>

<file path=customXml/itemProps10.xml><?xml version="1.0" encoding="utf-8"?>
<ds:datastoreItem xmlns:ds="http://schemas.openxmlformats.org/officeDocument/2006/customXml" ds:itemID="{E771AD01-2B6D-4D97-AB14-67D965C5604A}">
  <ds:schemaRefs>
    <ds:schemaRef ds:uri="http://www.joulesunlimited.com/juid"/>
  </ds:schemaRefs>
</ds:datastoreItem>
</file>

<file path=customXml/itemProps11.xml><?xml version="1.0" encoding="utf-8"?>
<ds:datastoreItem xmlns:ds="http://schemas.openxmlformats.org/officeDocument/2006/customXml" ds:itemID="{717FBA59-F69E-418C-A2C5-074D62D384D0}">
  <ds:schemaRefs>
    <ds:schemaRef ds:uri="http://www.joulesunlimited.com/juid"/>
  </ds:schemaRefs>
</ds:datastoreItem>
</file>

<file path=customXml/itemProps12.xml><?xml version="1.0" encoding="utf-8"?>
<ds:datastoreItem xmlns:ds="http://schemas.openxmlformats.org/officeDocument/2006/customXml" ds:itemID="{F912524D-4D98-4B12-A208-F4259CA44F6E}">
  <ds:schemaRefs>
    <ds:schemaRef ds:uri="http://www.joulesunlimited.com/juid"/>
  </ds:schemaRefs>
</ds:datastoreItem>
</file>

<file path=customXml/itemProps13.xml><?xml version="1.0" encoding="utf-8"?>
<ds:datastoreItem xmlns:ds="http://schemas.openxmlformats.org/officeDocument/2006/customXml" ds:itemID="{8E63615C-FCD3-4BCA-84FA-649F900DD462}">
  <ds:schemaRefs>
    <ds:schemaRef ds:uri="http://www.joulesunlimited.com/juid"/>
  </ds:schemaRefs>
</ds:datastoreItem>
</file>

<file path=customXml/itemProps14.xml><?xml version="1.0" encoding="utf-8"?>
<ds:datastoreItem xmlns:ds="http://schemas.openxmlformats.org/officeDocument/2006/customXml" ds:itemID="{1DFE8E79-0337-46D1-9A02-53E7162C27C3}">
  <ds:schemaRefs>
    <ds:schemaRef ds:uri="http://www.joulesunlimited.com/juid"/>
  </ds:schemaRefs>
</ds:datastoreItem>
</file>

<file path=customXml/itemProps15.xml><?xml version="1.0" encoding="utf-8"?>
<ds:datastoreItem xmlns:ds="http://schemas.openxmlformats.org/officeDocument/2006/customXml" ds:itemID="{D6FB32B0-88B3-4B28-87F8-C6010AEBBA2A}">
  <ds:schemaRefs>
    <ds:schemaRef ds:uri="http://www.joulesunlimited.com/juid"/>
  </ds:schemaRefs>
</ds:datastoreItem>
</file>

<file path=customXml/itemProps16.xml><?xml version="1.0" encoding="utf-8"?>
<ds:datastoreItem xmlns:ds="http://schemas.openxmlformats.org/officeDocument/2006/customXml" ds:itemID="{1718F628-0520-4EA3-AE40-AA65D81D9DE3}">
  <ds:schemaRefs>
    <ds:schemaRef ds:uri="http://www.joulesunlimited.com/juid"/>
  </ds:schemaRefs>
</ds:datastoreItem>
</file>

<file path=customXml/itemProps17.xml><?xml version="1.0" encoding="utf-8"?>
<ds:datastoreItem xmlns:ds="http://schemas.openxmlformats.org/officeDocument/2006/customXml" ds:itemID="{2F7953D9-E673-4E57-8750-EB7AD1282C7B}">
  <ds:schemaRefs>
    <ds:schemaRef ds:uri="http://www.joulesunlimited.com/juid"/>
  </ds:schemaRefs>
</ds:datastoreItem>
</file>

<file path=customXml/itemProps18.xml><?xml version="1.0" encoding="utf-8"?>
<ds:datastoreItem xmlns:ds="http://schemas.openxmlformats.org/officeDocument/2006/customXml" ds:itemID="{FCBEAA7F-76F0-410C-8ADA-93DF4C8BD1E0}">
  <ds:schemaRefs>
    <ds:schemaRef ds:uri="http://schemas.microsoft.com/office/2006/documentManagement/types"/>
    <ds:schemaRef ds:uri="http://purl.org/dc/terms/"/>
    <ds:schemaRef ds:uri="http://schemas.openxmlformats.org/package/2006/metadata/core-properties"/>
    <ds:schemaRef ds:uri="8931cbbf-325c-4635-a69f-649b91229004"/>
    <ds:schemaRef ds:uri="http://purl.org/dc/dcmitype/"/>
    <ds:schemaRef ds:uri="http://schemas.microsoft.com/office/infopath/2007/PartnerControls"/>
    <ds:schemaRef ds:uri="http://purl.org/dc/elements/1.1/"/>
    <ds:schemaRef ds:uri="http://schemas.microsoft.com/office/2006/metadata/properties"/>
    <ds:schemaRef ds:uri="dbfecfb1-f91d-4907-9177-58e6b8644951"/>
    <ds:schemaRef ds:uri="http://www.w3.org/XML/1998/namespace"/>
  </ds:schemaRefs>
</ds:datastoreItem>
</file>

<file path=customXml/itemProps19.xml><?xml version="1.0" encoding="utf-8"?>
<ds:datastoreItem xmlns:ds="http://schemas.openxmlformats.org/officeDocument/2006/customXml" ds:itemID="{5F37BA5B-1C1C-4AB3-9E91-F9CE53EE2FB4}">
  <ds:schemaRefs>
    <ds:schemaRef ds:uri="http://www.joulesunlimited.com/juid"/>
  </ds:schemaRefs>
</ds:datastoreItem>
</file>

<file path=customXml/itemProps2.xml><?xml version="1.0" encoding="utf-8"?>
<ds:datastoreItem xmlns:ds="http://schemas.openxmlformats.org/officeDocument/2006/customXml" ds:itemID="{F1AF80CE-702D-4207-ADA4-8E040C702704}">
  <ds:schemaRefs>
    <ds:schemaRef ds:uri="http://www.joulesunlimited.com/juid"/>
  </ds:schemaRefs>
</ds:datastoreItem>
</file>

<file path=customXml/itemProps20.xml><?xml version="1.0" encoding="utf-8"?>
<ds:datastoreItem xmlns:ds="http://schemas.openxmlformats.org/officeDocument/2006/customXml" ds:itemID="{4C65673A-66CD-486A-9408-664EF30EC310}">
  <ds:schemaRefs>
    <ds:schemaRef ds:uri="http://www.joulesunlimited.com/juid"/>
  </ds:schemaRefs>
</ds:datastoreItem>
</file>

<file path=customXml/itemProps21.xml><?xml version="1.0" encoding="utf-8"?>
<ds:datastoreItem xmlns:ds="http://schemas.openxmlformats.org/officeDocument/2006/customXml" ds:itemID="{B49B8AC2-3C2B-4784-B920-74806042C2E7}">
  <ds:schemaRefs>
    <ds:schemaRef ds:uri="http://www.joulesunlimited.com/juid"/>
  </ds:schemaRefs>
</ds:datastoreItem>
</file>

<file path=customXml/itemProps22.xml><?xml version="1.0" encoding="utf-8"?>
<ds:datastoreItem xmlns:ds="http://schemas.openxmlformats.org/officeDocument/2006/customXml" ds:itemID="{B873B69D-D12A-482D-A771-0FE3238C7B27}">
  <ds:schemaRefs>
    <ds:schemaRef ds:uri="http://schemas.microsoft.com/sharepoint/v3/contenttype/forms"/>
  </ds:schemaRefs>
</ds:datastoreItem>
</file>

<file path=customXml/itemProps23.xml><?xml version="1.0" encoding="utf-8"?>
<ds:datastoreItem xmlns:ds="http://schemas.openxmlformats.org/officeDocument/2006/customXml" ds:itemID="{CA459837-E5F9-43DB-B537-8FF521E2AA51}">
  <ds:schemaRefs>
    <ds:schemaRef ds:uri="http://www.joulesunlimited.com/juid"/>
  </ds:schemaRefs>
</ds:datastoreItem>
</file>

<file path=customXml/itemProps24.xml><?xml version="1.0" encoding="utf-8"?>
<ds:datastoreItem xmlns:ds="http://schemas.openxmlformats.org/officeDocument/2006/customXml" ds:itemID="{3661E63D-F03B-4C68-A622-C255C1F507CF}">
  <ds:schemaRefs>
    <ds:schemaRef ds:uri="http://www.joulesunlimited.com/juid"/>
  </ds:schemaRefs>
</ds:datastoreItem>
</file>

<file path=customXml/itemProps25.xml><?xml version="1.0" encoding="utf-8"?>
<ds:datastoreItem xmlns:ds="http://schemas.openxmlformats.org/officeDocument/2006/customXml" ds:itemID="{371AC0DF-7D04-4585-94CA-9C2ACBB97736}">
  <ds:schemaRefs>
    <ds:schemaRef ds:uri="http://www.joulesunlimited.com/juid"/>
  </ds:schemaRefs>
</ds:datastoreItem>
</file>

<file path=customXml/itemProps26.xml><?xml version="1.0" encoding="utf-8"?>
<ds:datastoreItem xmlns:ds="http://schemas.openxmlformats.org/officeDocument/2006/customXml" ds:itemID="{3ABE0159-76A3-4CB7-B610-05F79C36E6E2}">
  <ds:schemaRefs>
    <ds:schemaRef ds:uri="http://www.joulesunlimited.com/juid"/>
  </ds:schemaRefs>
</ds:datastoreItem>
</file>

<file path=customXml/itemProps27.xml><?xml version="1.0" encoding="utf-8"?>
<ds:datastoreItem xmlns:ds="http://schemas.openxmlformats.org/officeDocument/2006/customXml" ds:itemID="{96C58FB2-BE4D-460F-95F2-DACE864754F0}">
  <ds:schemaRefs>
    <ds:schemaRef ds:uri="http://www.joulesunlimited.com/juid"/>
  </ds:schemaRefs>
</ds:datastoreItem>
</file>

<file path=customXml/itemProps28.xml><?xml version="1.0" encoding="utf-8"?>
<ds:datastoreItem xmlns:ds="http://schemas.openxmlformats.org/officeDocument/2006/customXml" ds:itemID="{1C6DEA7B-4248-46F0-8B76-A78D1E65B129}">
  <ds:schemaRefs>
    <ds:schemaRef ds:uri="http://www.joulesunlimited.com/juid"/>
  </ds:schemaRefs>
</ds:datastoreItem>
</file>

<file path=customXml/itemProps29.xml><?xml version="1.0" encoding="utf-8"?>
<ds:datastoreItem xmlns:ds="http://schemas.openxmlformats.org/officeDocument/2006/customXml" ds:itemID="{A52B3BD8-6BC4-4318-82B6-C7066BAF0557}">
  <ds:schemaRefs>
    <ds:schemaRef ds:uri="http://www.joulesunlimited.com/juid"/>
  </ds:schemaRefs>
</ds:datastoreItem>
</file>

<file path=customXml/itemProps3.xml><?xml version="1.0" encoding="utf-8"?>
<ds:datastoreItem xmlns:ds="http://schemas.openxmlformats.org/officeDocument/2006/customXml" ds:itemID="{2FC7FED2-EC78-4BEB-80EE-D42476A93123}">
  <ds:schemaRefs>
    <ds:schemaRef ds:uri="http://www.joulesunlimited.com/juid"/>
  </ds:schemaRefs>
</ds:datastoreItem>
</file>

<file path=customXml/itemProps30.xml><?xml version="1.0" encoding="utf-8"?>
<ds:datastoreItem xmlns:ds="http://schemas.openxmlformats.org/officeDocument/2006/customXml" ds:itemID="{CFEA3A68-060A-4E22-BADF-27852807DB0E}">
  <ds:schemaRefs>
    <ds:schemaRef ds:uri="http://www.joulesunlimited.com/juid"/>
  </ds:schemaRefs>
</ds:datastoreItem>
</file>

<file path=customXml/itemProps31.xml><?xml version="1.0" encoding="utf-8"?>
<ds:datastoreItem xmlns:ds="http://schemas.openxmlformats.org/officeDocument/2006/customXml" ds:itemID="{E37CA72A-F0CA-492E-A198-FFD0634E7EB4}">
  <ds:schemaRefs>
    <ds:schemaRef ds:uri="http://www.joulesunlimited.com/juid"/>
  </ds:schemaRefs>
</ds:datastoreItem>
</file>

<file path=customXml/itemProps32.xml><?xml version="1.0" encoding="utf-8"?>
<ds:datastoreItem xmlns:ds="http://schemas.openxmlformats.org/officeDocument/2006/customXml" ds:itemID="{D2974FE2-73DF-44B4-B44C-1F52BE7E22FD}">
  <ds:schemaRefs>
    <ds:schemaRef ds:uri="http://www.joulesunlimited.com/juid"/>
  </ds:schemaRefs>
</ds:datastoreItem>
</file>

<file path=customXml/itemProps33.xml><?xml version="1.0" encoding="utf-8"?>
<ds:datastoreItem xmlns:ds="http://schemas.openxmlformats.org/officeDocument/2006/customXml" ds:itemID="{52C7F378-EB07-4D81-BAE9-76EA01DB2798}">
  <ds:schemaRefs>
    <ds:schemaRef ds:uri="http://www.joulesunlimited.com/juid"/>
  </ds:schemaRefs>
</ds:datastoreItem>
</file>

<file path=customXml/itemProps34.xml><?xml version="1.0" encoding="utf-8"?>
<ds:datastoreItem xmlns:ds="http://schemas.openxmlformats.org/officeDocument/2006/customXml" ds:itemID="{ED817430-B66E-4525-B7C3-51FB0B272183}">
  <ds:schemaRefs>
    <ds:schemaRef ds:uri="http://www.joulesunlimited.com/juid"/>
  </ds:schemaRefs>
</ds:datastoreItem>
</file>

<file path=customXml/itemProps35.xml><?xml version="1.0" encoding="utf-8"?>
<ds:datastoreItem xmlns:ds="http://schemas.openxmlformats.org/officeDocument/2006/customXml" ds:itemID="{C0ECF175-8CDD-4FA1-8BCB-E0CA24EE55DA}">
  <ds:schemaRefs>
    <ds:schemaRef ds:uri="http://www.joulesunlimited.com/juid"/>
  </ds:schemaRefs>
</ds:datastoreItem>
</file>

<file path=customXml/itemProps36.xml><?xml version="1.0" encoding="utf-8"?>
<ds:datastoreItem xmlns:ds="http://schemas.openxmlformats.org/officeDocument/2006/customXml" ds:itemID="{E31C4ED0-AE36-4064-9B61-9F0A29B9A778}">
  <ds:schemaRefs>
    <ds:schemaRef ds:uri="http://www.joulesunlimited.com/juid"/>
  </ds:schemaRefs>
</ds:datastoreItem>
</file>

<file path=customXml/itemProps37.xml><?xml version="1.0" encoding="utf-8"?>
<ds:datastoreItem xmlns:ds="http://schemas.openxmlformats.org/officeDocument/2006/customXml" ds:itemID="{797C4DA5-74AC-4C32-B724-16409BF43F41}">
  <ds:schemaRefs>
    <ds:schemaRef ds:uri="http://www.joulesunlimited.com/juid"/>
  </ds:schemaRefs>
</ds:datastoreItem>
</file>

<file path=customXml/itemProps38.xml><?xml version="1.0" encoding="utf-8"?>
<ds:datastoreItem xmlns:ds="http://schemas.openxmlformats.org/officeDocument/2006/customXml" ds:itemID="{C48D29FC-6BEC-4D4A-A5B7-86753666F628}">
  <ds:schemaRefs>
    <ds:schemaRef ds:uri="http://www.joulesunlimited.com/juid"/>
  </ds:schemaRefs>
</ds:datastoreItem>
</file>

<file path=customXml/itemProps39.xml><?xml version="1.0" encoding="utf-8"?>
<ds:datastoreItem xmlns:ds="http://schemas.openxmlformats.org/officeDocument/2006/customXml" ds:itemID="{F279FB5C-30CE-4722-8DBC-B56CDDFC885D}">
  <ds:schemaRefs>
    <ds:schemaRef ds:uri="http://www.joulesunlimited.com/juid"/>
  </ds:schemaRefs>
</ds:datastoreItem>
</file>

<file path=customXml/itemProps4.xml><?xml version="1.0" encoding="utf-8"?>
<ds:datastoreItem xmlns:ds="http://schemas.openxmlformats.org/officeDocument/2006/customXml" ds:itemID="{48BCF514-5D01-4C8F-AA30-A94305A1B1AB}">
  <ds:schemaRefs>
    <ds:schemaRef ds:uri="http://www.joulesunlimited.com/juid"/>
  </ds:schemaRefs>
</ds:datastoreItem>
</file>

<file path=customXml/itemProps40.xml><?xml version="1.0" encoding="utf-8"?>
<ds:datastoreItem xmlns:ds="http://schemas.openxmlformats.org/officeDocument/2006/customXml" ds:itemID="{0FF7C02C-F133-480F-8615-D632D1FEDCB9}">
  <ds:schemaRefs>
    <ds:schemaRef ds:uri="http://www.joulesunlimited.com/juid"/>
  </ds:schemaRefs>
</ds:datastoreItem>
</file>

<file path=customXml/itemProps41.xml><?xml version="1.0" encoding="utf-8"?>
<ds:datastoreItem xmlns:ds="http://schemas.openxmlformats.org/officeDocument/2006/customXml" ds:itemID="{839FD9A5-6387-440B-97A8-372CC439300B}">
  <ds:schemaRefs>
    <ds:schemaRef ds:uri="http://www.joulesunlimited.com/juid"/>
  </ds:schemaRefs>
</ds:datastoreItem>
</file>

<file path=customXml/itemProps42.xml><?xml version="1.0" encoding="utf-8"?>
<ds:datastoreItem xmlns:ds="http://schemas.openxmlformats.org/officeDocument/2006/customXml" ds:itemID="{1EE1E797-BA1C-4058-BFD7-86C758D3F140}">
  <ds:schemaRefs>
    <ds:schemaRef ds:uri="http://www.joulesunlimited.com/juid"/>
  </ds:schemaRefs>
</ds:datastoreItem>
</file>

<file path=customXml/itemProps5.xml><?xml version="1.0" encoding="utf-8"?>
<ds:datastoreItem xmlns:ds="http://schemas.openxmlformats.org/officeDocument/2006/customXml" ds:itemID="{DE018937-8E49-4094-A2ED-C4A6E6FA39A2}">
  <ds:schemaRefs>
    <ds:schemaRef ds:uri="http://www.joulesunlimited.com/juid"/>
  </ds:schemaRefs>
</ds:datastoreItem>
</file>

<file path=customXml/itemProps6.xml><?xml version="1.0" encoding="utf-8"?>
<ds:datastoreItem xmlns:ds="http://schemas.openxmlformats.org/officeDocument/2006/customXml" ds:itemID="{7B7AF43C-32E8-498B-9A5F-B36EEFA4652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fecfb1-f91d-4907-9177-58e6b8644951"/>
    <ds:schemaRef ds:uri="8931cbbf-325c-4635-a69f-649b9122900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7.xml><?xml version="1.0" encoding="utf-8"?>
<ds:datastoreItem xmlns:ds="http://schemas.openxmlformats.org/officeDocument/2006/customXml" ds:itemID="{561E2136-E4A3-42EE-9CE4-B180BB4CF52D}">
  <ds:schemaRefs>
    <ds:schemaRef ds:uri="http://www.joulesunlimited.com/juid"/>
  </ds:schemaRefs>
</ds:datastoreItem>
</file>

<file path=customXml/itemProps8.xml><?xml version="1.0" encoding="utf-8"?>
<ds:datastoreItem xmlns:ds="http://schemas.openxmlformats.org/officeDocument/2006/customXml" ds:itemID="{91A4D41C-C85B-48E3-B7BD-4593AFFC0A06}">
  <ds:schemaRefs>
    <ds:schemaRef ds:uri="http://www.joulesunlimited.com/juid"/>
  </ds:schemaRefs>
</ds:datastoreItem>
</file>

<file path=customXml/itemProps9.xml><?xml version="1.0" encoding="utf-8"?>
<ds:datastoreItem xmlns:ds="http://schemas.openxmlformats.org/officeDocument/2006/customXml" ds:itemID="{F42C15D5-4AD8-4955-AEFE-2CF2E9948789}">
  <ds:schemaRefs>
    <ds:schemaRef ds:uri="http://www.joulesunlimited.com/juid"/>
  </ds:schemaRefs>
</ds:datastoreItem>
</file>

<file path=docProps/app.xml><?xml version="1.0" encoding="utf-8"?>
<Properties xmlns="http://schemas.openxmlformats.org/officeDocument/2006/extended-properties" xmlns:vt="http://schemas.openxmlformats.org/officeDocument/2006/docPropsVTypes">
  <Template>Open Doors</Template>
  <TotalTime>0</TotalTime>
  <Words>1712</Words>
  <Application>Microsoft Office PowerPoint</Application>
  <PresentationFormat>Breedbeeld</PresentationFormat>
  <Paragraphs>107</Paragraphs>
  <Slides>24</Slides>
  <Notes>8</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24</vt:i4>
      </vt:variant>
    </vt:vector>
  </HeadingPairs>
  <TitlesOfParts>
    <vt:vector size="31" baseType="lpstr">
      <vt:lpstr>Aptos</vt:lpstr>
      <vt:lpstr>Arial</vt:lpstr>
      <vt:lpstr>Calibri</vt:lpstr>
      <vt:lpstr>Kanit Black</vt:lpstr>
      <vt:lpstr>Myriad Pro</vt:lpstr>
      <vt:lpstr>Wingdings</vt:lpstr>
      <vt:lpstr>Huisstijl</vt:lpstr>
      <vt:lpstr>PowerPoint-presentatie</vt:lpstr>
      <vt:lpstr>Nacht van Gebed 2026</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Manager/>
  <Company>Open Doors Nederland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slides - Nacht van Gebed</dc:title>
  <dc:subject/>
  <dc:creator>Open Doors Nederland</dc:creator>
  <cp:keywords>Nacht van Gebed 2026</cp:keywords>
  <dc:description>Sjabloonversie: 1.0 - 10 november 2022_x000d_
Vormgeving: Admore_x000d_
Sjablonen: www.JoulesUnlimited.com</dc:description>
  <cp:lastModifiedBy>Maarten Boeve</cp:lastModifiedBy>
  <cp:revision>71</cp:revision>
  <dcterms:created xsi:type="dcterms:W3CDTF">2023-03-09T09:01:04Z</dcterms:created>
  <dcterms:modified xsi:type="dcterms:W3CDTF">2026-04-09T13:50:59Z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0x01010015C4FC5AE754F04A9F76585E14D120C8</vt:lpwstr>
  </property>
  <property fmtid="{D5CDD505-2E9C-101B-9397-08002B2CF9AE}" pid="3" name="MediaServiceImageTags">
    <vt:lpwstr/>
  </property>
</Properties>
</file>