
<file path=[Content_Types].xml><?xml version="1.0" encoding="utf-8"?>
<Types xmlns="http://schemas.openxmlformats.org/package/2006/content-types">
  <Default Extension="bin" ContentType="application/vnd.openxmlformats-officedocument.oleObject"/>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customXml/itemProps13.xml" ContentType="application/vnd.openxmlformats-officedocument.customXmlProperties+xml"/>
  <Override PartName="/customXml/itemProps14.xml" ContentType="application/vnd.openxmlformats-officedocument.customXmlProperties+xml"/>
  <Override PartName="/customXml/itemProps15.xml" ContentType="application/vnd.openxmlformats-officedocument.customXmlProperties+xml"/>
  <Override PartName="/customXml/itemProps16.xml" ContentType="application/vnd.openxmlformats-officedocument.customXmlProperties+xml"/>
  <Override PartName="/customXml/itemProps17.xml" ContentType="application/vnd.openxmlformats-officedocument.customXmlProperties+xml"/>
  <Override PartName="/customXml/itemProps18.xml" ContentType="application/vnd.openxmlformats-officedocument.customXmlProperties+xml"/>
  <Override PartName="/customXml/itemProps19.xml" ContentType="application/vnd.openxmlformats-officedocument.customXmlProperties+xml"/>
  <Override PartName="/customXml/itemProps20.xml" ContentType="application/vnd.openxmlformats-officedocument.customXmlProperties+xml"/>
  <Override PartName="/customXml/itemProps21.xml" ContentType="application/vnd.openxmlformats-officedocument.customXmlProperties+xml"/>
  <Override PartName="/customXml/itemProps22.xml" ContentType="application/vnd.openxmlformats-officedocument.customXmlProperties+xml"/>
  <Override PartName="/customXml/itemProps23.xml" ContentType="application/vnd.openxmlformats-officedocument.customXmlProperties+xml"/>
  <Override PartName="/customXml/itemProps24.xml" ContentType="application/vnd.openxmlformats-officedocument.customXmlProperties+xml"/>
  <Override PartName="/customXml/itemProps25.xml" ContentType="application/vnd.openxmlformats-officedocument.customXmlProperties+xml"/>
  <Override PartName="/customXml/itemProps26.xml" ContentType="application/vnd.openxmlformats-officedocument.customXmlProperties+xml"/>
  <Override PartName="/customXml/itemProps27.xml" ContentType="application/vnd.openxmlformats-officedocument.customXmlProperties+xml"/>
  <Override PartName="/customXml/itemProps28.xml" ContentType="application/vnd.openxmlformats-officedocument.customXmlProperties+xml"/>
  <Override PartName="/customXml/itemProps29.xml" ContentType="application/vnd.openxmlformats-officedocument.customXmlProperties+xml"/>
  <Override PartName="/customXml/itemProps30.xml" ContentType="application/vnd.openxmlformats-officedocument.customXmlProperties+xml"/>
  <Override PartName="/customXml/itemProps31.xml" ContentType="application/vnd.openxmlformats-officedocument.customXmlProperties+xml"/>
  <Override PartName="/customXml/itemProps32.xml" ContentType="application/vnd.openxmlformats-officedocument.customXmlProperties+xml"/>
  <Override PartName="/customXml/itemProps33.xml" ContentType="application/vnd.openxmlformats-officedocument.customXmlProperties+xml"/>
  <Override PartName="/customXml/itemProps34.xml" ContentType="application/vnd.openxmlformats-officedocument.customXmlProperties+xml"/>
  <Override PartName="/customXml/itemProps35.xml" ContentType="application/vnd.openxmlformats-officedocument.customXmlProperties+xml"/>
  <Override PartName="/customXml/itemProps36.xml" ContentType="application/vnd.openxmlformats-officedocument.customXmlProperties+xml"/>
  <Override PartName="/customXml/itemProps37.xml" ContentType="application/vnd.openxmlformats-officedocument.customXmlProperties+xml"/>
  <Override PartName="/customXml/itemProps38.xml" ContentType="application/vnd.openxmlformats-officedocument.customXmlProperties+xml"/>
  <Override PartName="/customXml/itemProps39.xml" ContentType="application/vnd.openxmlformats-officedocument.customXmlProperties+xml"/>
  <Override PartName="/customXml/itemProps40.xml" ContentType="application/vnd.openxmlformats-officedocument.customXmlProperties+xml"/>
  <Override PartName="/customXml/itemProps41.xml" ContentType="application/vnd.openxmlformats-officedocument.customXmlProperties+xml"/>
  <Override PartName="/customXml/itemProps4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media/image18.jpg" ContentType="image/png"/>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43"/>
  </p:sldMasterIdLst>
  <p:notesMasterIdLst>
    <p:notesMasterId r:id="rId59"/>
  </p:notesMasterIdLst>
  <p:handoutMasterIdLst>
    <p:handoutMasterId r:id="rId60"/>
  </p:handoutMasterIdLst>
  <p:sldIdLst>
    <p:sldId id="321" r:id="rId44"/>
    <p:sldId id="320" r:id="rId45"/>
    <p:sldId id="2663" r:id="rId46"/>
    <p:sldId id="281" r:id="rId47"/>
    <p:sldId id="260" r:id="rId48"/>
    <p:sldId id="2664" r:id="rId49"/>
    <p:sldId id="279" r:id="rId50"/>
    <p:sldId id="308" r:id="rId51"/>
    <p:sldId id="2665" r:id="rId52"/>
    <p:sldId id="311" r:id="rId53"/>
    <p:sldId id="288" r:id="rId54"/>
    <p:sldId id="2666" r:id="rId55"/>
    <p:sldId id="270" r:id="rId56"/>
    <p:sldId id="2669" r:id="rId57"/>
    <p:sldId id="2668" r:id="rId58"/>
  </p:sldIdLst>
  <p:sldSz cx="12192000" cy="6858000"/>
  <p:notesSz cx="6858000" cy="9144000"/>
  <p:embeddedFontLst>
    <p:embeddedFont>
      <p:font typeface="Black Diamond" pitchFamily="2" charset="0"/>
      <p:regular r:id="rId61"/>
    </p:embeddedFont>
    <p:embeddedFont>
      <p:font typeface="Kanit Black" pitchFamily="2" charset="-34"/>
      <p:bold r:id="rId62"/>
    </p:embeddedFont>
    <p:embeddedFont>
      <p:font typeface="Myriad Pro" panose="020B0503030403020204" pitchFamily="34" charset="0"/>
      <p:regular r:id="rId63"/>
    </p:embeddedFont>
  </p:embeddedFontLst>
  <p:defaultTextStyle>
    <a:defPPr lvl="0">
      <a:defRPr lang="nl-NL"/>
    </a:defPPr>
    <a:lvl1pPr marL="0" lvl="1" algn="l" defTabSz="914400" rtl="0" eaLnBrk="1" latinLnBrk="0" hangingPunct="1">
      <a:defRPr sz="1800" kern="1200">
        <a:solidFill>
          <a:schemeClr val="tx1"/>
        </a:solidFill>
        <a:latin typeface="+mn-lt"/>
        <a:ea typeface="+mn-ea"/>
        <a:cs typeface="+mn-cs"/>
      </a:defRPr>
    </a:lvl1pPr>
    <a:lvl2pPr marL="457200" lvl="2" algn="l" defTabSz="914400" rtl="0" eaLnBrk="1" latinLnBrk="0" hangingPunct="1">
      <a:defRPr sz="1800" kern="1200">
        <a:solidFill>
          <a:schemeClr val="tx1"/>
        </a:solidFill>
        <a:latin typeface="+mn-lt"/>
        <a:ea typeface="+mn-ea"/>
        <a:cs typeface="+mn-cs"/>
      </a:defRPr>
    </a:lvl2pPr>
    <a:lvl3pPr marL="914400" lvl="3" algn="l" defTabSz="914400" rtl="0" eaLnBrk="1" latinLnBrk="0" hangingPunct="1">
      <a:defRPr sz="1800" kern="1200">
        <a:solidFill>
          <a:schemeClr val="tx1"/>
        </a:solidFill>
        <a:latin typeface="+mn-lt"/>
        <a:ea typeface="+mn-ea"/>
        <a:cs typeface="+mn-cs"/>
      </a:defRPr>
    </a:lvl3pPr>
    <a:lvl4pPr marL="1371600" lvl="4"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9B000"/>
    <a:srgbClr val="FDB913"/>
    <a:srgbClr val="FFFFFF"/>
    <a:srgbClr val="67327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8FA93C4-AEDC-46EB-9F84-68868BA11AF3}" v="1" dt="2026-05-06T12:19:37.93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115" d="100"/>
          <a:sy n="115" d="100"/>
        </p:scale>
        <p:origin x="744" y="72"/>
      </p:cViewPr>
      <p:guideLst/>
    </p:cSldViewPr>
  </p:slideViewPr>
  <p:notesTextViewPr>
    <p:cViewPr>
      <p:scale>
        <a:sx n="1" d="1"/>
        <a:sy n="1" d="1"/>
      </p:scale>
      <p:origin x="0" y="0"/>
    </p:cViewPr>
  </p:notesTextViewPr>
  <p:notesViewPr>
    <p:cSldViewPr snapToGrid="0">
      <p:cViewPr varScale="1">
        <p:scale>
          <a:sx n="83" d="100"/>
          <a:sy n="83" d="100"/>
        </p:scale>
        <p:origin x="2208" y="9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customXml" Target="../customXml/item13.xml"/><Relationship Id="rId18" Type="http://schemas.openxmlformats.org/officeDocument/2006/relationships/customXml" Target="../customXml/item18.xml"/><Relationship Id="rId26" Type="http://schemas.openxmlformats.org/officeDocument/2006/relationships/customXml" Target="../customXml/item26.xml"/><Relationship Id="rId39" Type="http://schemas.openxmlformats.org/officeDocument/2006/relationships/customXml" Target="../customXml/item39.xml"/><Relationship Id="rId21" Type="http://schemas.openxmlformats.org/officeDocument/2006/relationships/customXml" Target="../customXml/item21.xml"/><Relationship Id="rId34" Type="http://schemas.openxmlformats.org/officeDocument/2006/relationships/customXml" Target="../customXml/item34.xml"/><Relationship Id="rId42" Type="http://schemas.openxmlformats.org/officeDocument/2006/relationships/customXml" Target="../customXml/item42.xml"/><Relationship Id="rId47" Type="http://schemas.openxmlformats.org/officeDocument/2006/relationships/slide" Target="slides/slide4.xml"/><Relationship Id="rId50" Type="http://schemas.openxmlformats.org/officeDocument/2006/relationships/slide" Target="slides/slide7.xml"/><Relationship Id="rId55" Type="http://schemas.openxmlformats.org/officeDocument/2006/relationships/slide" Target="slides/slide12.xml"/><Relationship Id="rId63" Type="http://schemas.openxmlformats.org/officeDocument/2006/relationships/font" Target="fonts/font3.fntdata"/><Relationship Id="rId68" Type="http://schemas.microsoft.com/office/2016/11/relationships/changesInfo" Target="changesInfos/changesInfo1.xml"/><Relationship Id="rId7" Type="http://schemas.openxmlformats.org/officeDocument/2006/relationships/customXml" Target="../customXml/item7.xml"/><Relationship Id="rId2" Type="http://schemas.openxmlformats.org/officeDocument/2006/relationships/customXml" Target="../customXml/item2.xml"/><Relationship Id="rId16" Type="http://schemas.openxmlformats.org/officeDocument/2006/relationships/customXml" Target="../customXml/item16.xml"/><Relationship Id="rId29" Type="http://schemas.openxmlformats.org/officeDocument/2006/relationships/customXml" Target="../customXml/item29.xml"/><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customXml" Target="../customXml/item11.xml"/><Relationship Id="rId24" Type="http://schemas.openxmlformats.org/officeDocument/2006/relationships/customXml" Target="../customXml/item24.xml"/><Relationship Id="rId32" Type="http://schemas.openxmlformats.org/officeDocument/2006/relationships/customXml" Target="../customXml/item32.xml"/><Relationship Id="rId37" Type="http://schemas.openxmlformats.org/officeDocument/2006/relationships/customXml" Target="../customXml/item37.xml"/><Relationship Id="rId40" Type="http://schemas.openxmlformats.org/officeDocument/2006/relationships/customXml" Target="../customXml/item40.xml"/><Relationship Id="rId45" Type="http://schemas.openxmlformats.org/officeDocument/2006/relationships/slide" Target="slides/slide2.xml"/><Relationship Id="rId53" Type="http://schemas.openxmlformats.org/officeDocument/2006/relationships/slide" Target="slides/slide10.xml"/><Relationship Id="rId58" Type="http://schemas.openxmlformats.org/officeDocument/2006/relationships/slide" Target="slides/slide15.xml"/><Relationship Id="rId66" Type="http://schemas.openxmlformats.org/officeDocument/2006/relationships/theme" Target="theme/theme1.xml"/><Relationship Id="rId5" Type="http://schemas.openxmlformats.org/officeDocument/2006/relationships/customXml" Target="../customXml/item5.xml"/><Relationship Id="rId15" Type="http://schemas.openxmlformats.org/officeDocument/2006/relationships/customXml" Target="../customXml/item15.xml"/><Relationship Id="rId23" Type="http://schemas.openxmlformats.org/officeDocument/2006/relationships/customXml" Target="../customXml/item23.xml"/><Relationship Id="rId28" Type="http://schemas.openxmlformats.org/officeDocument/2006/relationships/customXml" Target="../customXml/item28.xml"/><Relationship Id="rId36" Type="http://schemas.openxmlformats.org/officeDocument/2006/relationships/customXml" Target="../customXml/item36.xml"/><Relationship Id="rId49" Type="http://schemas.openxmlformats.org/officeDocument/2006/relationships/slide" Target="slides/slide6.xml"/><Relationship Id="rId57" Type="http://schemas.openxmlformats.org/officeDocument/2006/relationships/slide" Target="slides/slide14.xml"/><Relationship Id="rId61" Type="http://schemas.openxmlformats.org/officeDocument/2006/relationships/font" Target="fonts/font1.fntdata"/><Relationship Id="rId10" Type="http://schemas.openxmlformats.org/officeDocument/2006/relationships/customXml" Target="../customXml/item10.xml"/><Relationship Id="rId19" Type="http://schemas.openxmlformats.org/officeDocument/2006/relationships/customXml" Target="../customXml/item19.xml"/><Relationship Id="rId31" Type="http://schemas.openxmlformats.org/officeDocument/2006/relationships/customXml" Target="../customXml/item31.xml"/><Relationship Id="rId44" Type="http://schemas.openxmlformats.org/officeDocument/2006/relationships/slide" Target="slides/slide1.xml"/><Relationship Id="rId52" Type="http://schemas.openxmlformats.org/officeDocument/2006/relationships/slide" Target="slides/slide9.xml"/><Relationship Id="rId60" Type="http://schemas.openxmlformats.org/officeDocument/2006/relationships/handoutMaster" Target="handoutMasters/handoutMaster1.xml"/><Relationship Id="rId65" Type="http://schemas.openxmlformats.org/officeDocument/2006/relationships/viewProps" Target="viewProps.xml"/><Relationship Id="rId4" Type="http://schemas.openxmlformats.org/officeDocument/2006/relationships/customXml" Target="../customXml/item4.xml"/><Relationship Id="rId9" Type="http://schemas.openxmlformats.org/officeDocument/2006/relationships/customXml" Target="../customXml/item9.xml"/><Relationship Id="rId14" Type="http://schemas.openxmlformats.org/officeDocument/2006/relationships/customXml" Target="../customXml/item14.xml"/><Relationship Id="rId22" Type="http://schemas.openxmlformats.org/officeDocument/2006/relationships/customXml" Target="../customXml/item22.xml"/><Relationship Id="rId27" Type="http://schemas.openxmlformats.org/officeDocument/2006/relationships/customXml" Target="../customXml/item27.xml"/><Relationship Id="rId30" Type="http://schemas.openxmlformats.org/officeDocument/2006/relationships/customXml" Target="../customXml/item30.xml"/><Relationship Id="rId35" Type="http://schemas.openxmlformats.org/officeDocument/2006/relationships/customXml" Target="../customXml/item35.xml"/><Relationship Id="rId43" Type="http://schemas.openxmlformats.org/officeDocument/2006/relationships/slideMaster" Target="slideMasters/slideMaster1.xml"/><Relationship Id="rId48" Type="http://schemas.openxmlformats.org/officeDocument/2006/relationships/slide" Target="slides/slide5.xml"/><Relationship Id="rId56" Type="http://schemas.openxmlformats.org/officeDocument/2006/relationships/slide" Target="slides/slide13.xml"/><Relationship Id="rId64" Type="http://schemas.openxmlformats.org/officeDocument/2006/relationships/presProps" Target="presProps.xml"/><Relationship Id="rId69" Type="http://schemas.microsoft.com/office/2015/10/relationships/revisionInfo" Target="revisionInfo.xml"/><Relationship Id="rId8" Type="http://schemas.openxmlformats.org/officeDocument/2006/relationships/customXml" Target="../customXml/item8.xml"/><Relationship Id="rId51" Type="http://schemas.openxmlformats.org/officeDocument/2006/relationships/slide" Target="slides/slide8.xml"/><Relationship Id="rId3" Type="http://schemas.openxmlformats.org/officeDocument/2006/relationships/customXml" Target="../customXml/item3.xml"/><Relationship Id="rId12" Type="http://schemas.openxmlformats.org/officeDocument/2006/relationships/customXml" Target="../customXml/item12.xml"/><Relationship Id="rId17" Type="http://schemas.openxmlformats.org/officeDocument/2006/relationships/customXml" Target="../customXml/item17.xml"/><Relationship Id="rId25" Type="http://schemas.openxmlformats.org/officeDocument/2006/relationships/customXml" Target="../customXml/item25.xml"/><Relationship Id="rId33" Type="http://schemas.openxmlformats.org/officeDocument/2006/relationships/customXml" Target="../customXml/item33.xml"/><Relationship Id="rId38" Type="http://schemas.openxmlformats.org/officeDocument/2006/relationships/customXml" Target="../customXml/item38.xml"/><Relationship Id="rId46" Type="http://schemas.openxmlformats.org/officeDocument/2006/relationships/slide" Target="slides/slide3.xml"/><Relationship Id="rId59" Type="http://schemas.openxmlformats.org/officeDocument/2006/relationships/notesMaster" Target="notesMasters/notesMaster1.xml"/><Relationship Id="rId67" Type="http://schemas.openxmlformats.org/officeDocument/2006/relationships/tableStyles" Target="tableStyles.xml"/><Relationship Id="rId20" Type="http://schemas.openxmlformats.org/officeDocument/2006/relationships/customXml" Target="../customXml/item20.xml"/><Relationship Id="rId41" Type="http://schemas.openxmlformats.org/officeDocument/2006/relationships/customXml" Target="../customXml/item41.xml"/><Relationship Id="rId54" Type="http://schemas.openxmlformats.org/officeDocument/2006/relationships/slide" Target="slides/slide11.xml"/><Relationship Id="rId62" Type="http://schemas.openxmlformats.org/officeDocument/2006/relationships/font" Target="fonts/font2.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arten Boeve" userId="ce284db1-5be7-4732-9859-7a06a0ab66df" providerId="ADAL" clId="{2DBEE2F6-EA0B-4274-B0B6-E41F6506749D}"/>
    <pc:docChg chg="modSld">
      <pc:chgData name="Maarten Boeve" userId="ce284db1-5be7-4732-9859-7a06a0ab66df" providerId="ADAL" clId="{2DBEE2F6-EA0B-4274-B0B6-E41F6506749D}" dt="2026-05-06T12:19:22.754" v="78" actId="6549"/>
      <pc:docMkLst>
        <pc:docMk/>
      </pc:docMkLst>
      <pc:sldChg chg="modNotesTx">
        <pc:chgData name="Maarten Boeve" userId="ce284db1-5be7-4732-9859-7a06a0ab66df" providerId="ADAL" clId="{2DBEE2F6-EA0B-4274-B0B6-E41F6506749D}" dt="2026-05-06T12:19:22.754" v="78" actId="6549"/>
        <pc:sldMkLst>
          <pc:docMk/>
          <pc:sldMk cId="3596651333" sldId="2669"/>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dirty="0"/>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C19B8B2-E502-4346-A2C4-B5D7B3866A47}" type="datetimeFigureOut">
              <a:rPr lang="nl-NL" smtClean="0"/>
              <a:t>6-5-2026</a:t>
            </a:fld>
            <a:endParaRPr lang="nl-NL" dirty="0"/>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dirty="0"/>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89DEE86-6240-4C91-9195-1DD56CA6AE1F}" type="slidenum">
              <a:rPr lang="nl-NL" smtClean="0"/>
              <a:t>‹nr.›</a:t>
            </a:fld>
            <a:endParaRPr lang="nl-NL" dirty="0"/>
          </a:p>
        </p:txBody>
      </p:sp>
    </p:spTree>
    <p:extLst>
      <p:ext uri="{BB962C8B-B14F-4D97-AF65-F5344CB8AC3E}">
        <p14:creationId xmlns:p14="http://schemas.microsoft.com/office/powerpoint/2010/main" val="26290389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E723DA9-8EEA-4442-AD04-D20FEB943E53}" type="datetimeFigureOut">
              <a:rPr lang="nl-NL" smtClean="0"/>
              <a:t>6-5-2026</a:t>
            </a:fld>
            <a:endParaRPr lang="nl-NL"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BFFFD2D-E339-48D0-8E51-8C7BC4E3C46A}" type="slidenum">
              <a:rPr lang="nl-NL" smtClean="0"/>
              <a:t>‹nr.›</a:t>
            </a:fld>
            <a:endParaRPr lang="nl-NL" dirty="0"/>
          </a:p>
        </p:txBody>
      </p:sp>
    </p:spTree>
    <p:extLst>
      <p:ext uri="{BB962C8B-B14F-4D97-AF65-F5344CB8AC3E}">
        <p14:creationId xmlns:p14="http://schemas.microsoft.com/office/powerpoint/2010/main" val="1228492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BF5827-5AFF-88AC-0D3C-B1F2B91D339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CAF3840-9126-BAC7-C69E-462FB46564B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728AAC7-CA91-8DCA-237D-2037003A26E6}"/>
              </a:ext>
            </a:extLst>
          </p:cNvPr>
          <p:cNvSpPr>
            <a:spLocks noGrp="1"/>
          </p:cNvSpPr>
          <p:nvPr>
            <p:ph type="body" idx="1"/>
          </p:nvPr>
        </p:nvSpPr>
        <p:spPr/>
        <p:txBody>
          <a:bodyPr/>
          <a:lstStyle/>
          <a:p>
            <a:endParaRPr lang="nl-NL"/>
          </a:p>
        </p:txBody>
      </p:sp>
      <p:sp>
        <p:nvSpPr>
          <p:cNvPr id="4" name="Slide Number Placeholder 3">
            <a:extLst>
              <a:ext uri="{FF2B5EF4-FFF2-40B4-BE49-F238E27FC236}">
                <a16:creationId xmlns:a16="http://schemas.microsoft.com/office/drawing/2014/main" id="{95D09C76-720C-9F67-FDE3-AD98C27CF177}"/>
              </a:ext>
            </a:extLst>
          </p:cNvPr>
          <p:cNvSpPr>
            <a:spLocks noGrp="1"/>
          </p:cNvSpPr>
          <p:nvPr>
            <p:ph type="sldNum" sz="quarter" idx="10"/>
          </p:nvPr>
        </p:nvSpPr>
        <p:spPr/>
        <p:txBody>
          <a:bodyPr/>
          <a:lstStyle/>
          <a:p>
            <a:fld id="{DBFFFD2D-E339-48D0-8E51-8C7BC4E3C46A}" type="slidenum">
              <a:rPr lang="nl-NL" smtClean="0"/>
              <a:t>2</a:t>
            </a:fld>
            <a:endParaRPr lang="nl-NL"/>
          </a:p>
        </p:txBody>
      </p:sp>
    </p:spTree>
    <p:extLst>
      <p:ext uri="{BB962C8B-B14F-4D97-AF65-F5344CB8AC3E}">
        <p14:creationId xmlns:p14="http://schemas.microsoft.com/office/powerpoint/2010/main" val="39162388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dirty="0"/>
              <a:t>Video te zien via: https://youtu.be/b0vJ3tpDd9M</a:t>
            </a:r>
          </a:p>
        </p:txBody>
      </p:sp>
      <p:sp>
        <p:nvSpPr>
          <p:cNvPr id="4" name="Slide Number Placeholder 3"/>
          <p:cNvSpPr>
            <a:spLocks noGrp="1"/>
          </p:cNvSpPr>
          <p:nvPr>
            <p:ph type="sldNum" sz="quarter" idx="10"/>
          </p:nvPr>
        </p:nvSpPr>
        <p:spPr/>
        <p:txBody>
          <a:bodyPr/>
          <a:lstStyle/>
          <a:p>
            <a:fld id="{DBFFFD2D-E339-48D0-8E51-8C7BC4E3C46A}" type="slidenum">
              <a:rPr lang="nl-NL" smtClean="0"/>
              <a:t>5</a:t>
            </a:fld>
            <a:endParaRPr lang="nl-NL"/>
          </a:p>
        </p:txBody>
      </p:sp>
    </p:spTree>
    <p:extLst>
      <p:ext uri="{BB962C8B-B14F-4D97-AF65-F5344CB8AC3E}">
        <p14:creationId xmlns:p14="http://schemas.microsoft.com/office/powerpoint/2010/main" val="42805284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a:p>
        </p:txBody>
      </p:sp>
      <p:sp>
        <p:nvSpPr>
          <p:cNvPr id="4" name="Slide Number Placeholder 3"/>
          <p:cNvSpPr>
            <a:spLocks noGrp="1"/>
          </p:cNvSpPr>
          <p:nvPr>
            <p:ph type="sldNum" sz="quarter" idx="10"/>
          </p:nvPr>
        </p:nvSpPr>
        <p:spPr/>
        <p:txBody>
          <a:bodyPr/>
          <a:lstStyle/>
          <a:p>
            <a:fld id="{DBFFFD2D-E339-48D0-8E51-8C7BC4E3C46A}" type="slidenum">
              <a:rPr lang="nl-NL" smtClean="0"/>
              <a:t>6</a:t>
            </a:fld>
            <a:endParaRPr lang="nl-NL"/>
          </a:p>
        </p:txBody>
      </p:sp>
    </p:spTree>
    <p:extLst>
      <p:ext uri="{BB962C8B-B14F-4D97-AF65-F5344CB8AC3E}">
        <p14:creationId xmlns:p14="http://schemas.microsoft.com/office/powerpoint/2010/main" val="26213353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US" dirty="0" err="1"/>
              <a:t>Bekijk</a:t>
            </a:r>
            <a:r>
              <a:rPr lang="en-US" dirty="0"/>
              <a:t> </a:t>
            </a:r>
            <a:r>
              <a:rPr lang="en-US" dirty="0" err="1"/>
              <a:t>en</a:t>
            </a:r>
            <a:r>
              <a:rPr lang="en-US" dirty="0"/>
              <a:t> download de video via www.opendoors.nl/zondagvideo</a:t>
            </a:r>
          </a:p>
        </p:txBody>
      </p:sp>
      <p:sp>
        <p:nvSpPr>
          <p:cNvPr id="4" name="Tijdelijke aanduiding voor dianummer 3"/>
          <p:cNvSpPr>
            <a:spLocks noGrp="1"/>
          </p:cNvSpPr>
          <p:nvPr>
            <p:ph type="sldNum" sz="quarter" idx="5"/>
          </p:nvPr>
        </p:nvSpPr>
        <p:spPr/>
        <p:txBody>
          <a:bodyPr/>
          <a:lstStyle/>
          <a:p>
            <a:fld id="{CD95D9EB-CD25-5D41-816A-E0E7EA98573F}" type="slidenum">
              <a:rPr lang="en-US" smtClean="0"/>
              <a:t>7</a:t>
            </a:fld>
            <a:endParaRPr lang="en-US"/>
          </a:p>
        </p:txBody>
      </p:sp>
    </p:spTree>
    <p:extLst>
      <p:ext uri="{BB962C8B-B14F-4D97-AF65-F5344CB8AC3E}">
        <p14:creationId xmlns:p14="http://schemas.microsoft.com/office/powerpoint/2010/main" val="15617866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t>Klik</a:t>
            </a:r>
            <a:r>
              <a:rPr lang="en-US" dirty="0"/>
              <a:t> op de </a:t>
            </a:r>
            <a:r>
              <a:rPr lang="en-US" dirty="0" err="1"/>
              <a:t>afbeelding</a:t>
            </a:r>
            <a:r>
              <a:rPr lang="en-US" dirty="0"/>
              <a:t> om de </a:t>
            </a:r>
            <a:r>
              <a:rPr lang="en-US" dirty="0" err="1"/>
              <a:t>liedvideo</a:t>
            </a:r>
            <a:r>
              <a:rPr lang="en-US" dirty="0"/>
              <a:t> </a:t>
            </a:r>
            <a:r>
              <a:rPr lang="en-US" dirty="0" err="1"/>
              <a:t>te</a:t>
            </a:r>
            <a:r>
              <a:rPr lang="en-US" dirty="0"/>
              <a:t> </a:t>
            </a:r>
            <a:r>
              <a:rPr lang="en-US" dirty="0" err="1"/>
              <a:t>bekijken</a:t>
            </a:r>
            <a:r>
              <a:rPr lang="en-US" dirty="0"/>
              <a:t>, of ga </a:t>
            </a:r>
            <a:r>
              <a:rPr lang="en-US" dirty="0" err="1"/>
              <a:t>naar</a:t>
            </a:r>
            <a:r>
              <a:rPr lang="en-US" dirty="0"/>
              <a:t> www.opendoors.nl/liedvideos </a:t>
            </a:r>
          </a:p>
          <a:p>
            <a:endParaRPr lang="nl-NL" dirty="0"/>
          </a:p>
        </p:txBody>
      </p:sp>
      <p:sp>
        <p:nvSpPr>
          <p:cNvPr id="4" name="Tijdelijke aanduiding voor dianummer 3"/>
          <p:cNvSpPr>
            <a:spLocks noGrp="1"/>
          </p:cNvSpPr>
          <p:nvPr>
            <p:ph type="sldNum" sz="quarter" idx="5"/>
          </p:nvPr>
        </p:nvSpPr>
        <p:spPr/>
        <p:txBody>
          <a:bodyPr/>
          <a:lstStyle/>
          <a:p>
            <a:fld id="{DBFFFD2D-E339-48D0-8E51-8C7BC4E3C46A}" type="slidenum">
              <a:rPr lang="nl-NL" smtClean="0"/>
              <a:t>8</a:t>
            </a:fld>
            <a:endParaRPr lang="nl-NL" dirty="0"/>
          </a:p>
        </p:txBody>
      </p:sp>
    </p:spTree>
    <p:extLst>
      <p:ext uri="{BB962C8B-B14F-4D97-AF65-F5344CB8AC3E}">
        <p14:creationId xmlns:p14="http://schemas.microsoft.com/office/powerpoint/2010/main" val="18236906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US" dirty="0" err="1"/>
              <a:t>Bekijk</a:t>
            </a:r>
            <a:r>
              <a:rPr lang="en-US" dirty="0"/>
              <a:t> de </a:t>
            </a:r>
            <a:r>
              <a:rPr lang="en-US" dirty="0" err="1"/>
              <a:t>collectevideo</a:t>
            </a:r>
            <a:r>
              <a:rPr lang="en-US" dirty="0"/>
              <a:t> via www.opendoors.nl/collectezondag</a:t>
            </a:r>
          </a:p>
        </p:txBody>
      </p:sp>
      <p:sp>
        <p:nvSpPr>
          <p:cNvPr id="4" name="Tijdelijke aanduiding voor dianummer 3"/>
          <p:cNvSpPr>
            <a:spLocks noGrp="1"/>
          </p:cNvSpPr>
          <p:nvPr>
            <p:ph type="sldNum" sz="quarter" idx="5"/>
          </p:nvPr>
        </p:nvSpPr>
        <p:spPr/>
        <p:txBody>
          <a:bodyPr/>
          <a:lstStyle/>
          <a:p>
            <a:fld id="{DBFFFD2D-E339-48D0-8E51-8C7BC4E3C46A}" type="slidenum">
              <a:rPr lang="nl-NL" smtClean="0"/>
              <a:t>11</a:t>
            </a:fld>
            <a:endParaRPr lang="nl-NL" dirty="0"/>
          </a:p>
        </p:txBody>
      </p:sp>
    </p:spTree>
    <p:extLst>
      <p:ext uri="{BB962C8B-B14F-4D97-AF65-F5344CB8AC3E}">
        <p14:creationId xmlns:p14="http://schemas.microsoft.com/office/powerpoint/2010/main" val="12659297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71A570-E5AF-6189-E9B8-BF809096985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717A7A9-2F64-CEA2-FA15-C21276A3627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6BF47D2-FEE5-61E8-9CEB-2DEFEABF11E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8A7DD47-8863-ADA0-9AF7-F949088E640D}"/>
              </a:ext>
            </a:extLst>
          </p:cNvPr>
          <p:cNvSpPr>
            <a:spLocks noGrp="1"/>
          </p:cNvSpPr>
          <p:nvPr>
            <p:ph type="sldNum" sz="quarter" idx="5"/>
          </p:nvPr>
        </p:nvSpPr>
        <p:spPr/>
        <p:txBody>
          <a:bodyPr/>
          <a:lstStyle/>
          <a:p>
            <a:fld id="{CD95D9EB-CD25-5D41-816A-E0E7EA98573F}" type="slidenum">
              <a:rPr lang="en-US" smtClean="0"/>
              <a:t>12</a:t>
            </a:fld>
            <a:endParaRPr lang="en-US"/>
          </a:p>
        </p:txBody>
      </p:sp>
    </p:spTree>
    <p:extLst>
      <p:ext uri="{BB962C8B-B14F-4D97-AF65-F5344CB8AC3E}">
        <p14:creationId xmlns:p14="http://schemas.microsoft.com/office/powerpoint/2010/main" val="5492222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B44FA6-02DF-3426-D16F-AA4F489BEA8A}"/>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D4F6785D-7293-AD28-CF90-C37858F34DB3}"/>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0B5823AC-E91E-B956-4858-BFA5DD7A395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t>Klik</a:t>
            </a:r>
            <a:r>
              <a:rPr lang="en-US" dirty="0"/>
              <a:t> op de </a:t>
            </a:r>
            <a:r>
              <a:rPr lang="en-US" dirty="0" err="1"/>
              <a:t>afbeelding</a:t>
            </a:r>
            <a:r>
              <a:rPr lang="en-US" dirty="0"/>
              <a:t> om de </a:t>
            </a:r>
            <a:r>
              <a:rPr lang="en-US" dirty="0" err="1"/>
              <a:t>liedvideo</a:t>
            </a:r>
            <a:r>
              <a:rPr lang="en-US" dirty="0"/>
              <a:t> </a:t>
            </a:r>
            <a:r>
              <a:rPr lang="en-US" dirty="0" err="1"/>
              <a:t>te</a:t>
            </a:r>
            <a:r>
              <a:rPr lang="en-US" dirty="0"/>
              <a:t> </a:t>
            </a:r>
            <a:r>
              <a:rPr lang="en-US" dirty="0" err="1"/>
              <a:t>bekijken</a:t>
            </a:r>
            <a:r>
              <a:rPr lang="en-US" dirty="0"/>
              <a:t>, of ga </a:t>
            </a:r>
            <a:r>
              <a:rPr lang="en-US" dirty="0" err="1"/>
              <a:t>naar</a:t>
            </a:r>
            <a:r>
              <a:rPr lang="en-US" dirty="0"/>
              <a:t> www.opendoors.nl/liedvideos </a:t>
            </a:r>
          </a:p>
          <a:p>
            <a:endParaRPr lang="nl-NL" dirty="0"/>
          </a:p>
        </p:txBody>
      </p:sp>
      <p:sp>
        <p:nvSpPr>
          <p:cNvPr id="4" name="Tijdelijke aanduiding voor dianummer 3">
            <a:extLst>
              <a:ext uri="{FF2B5EF4-FFF2-40B4-BE49-F238E27FC236}">
                <a16:creationId xmlns:a16="http://schemas.microsoft.com/office/drawing/2014/main" id="{8D183E50-4A8C-424A-1209-2E86744DA77F}"/>
              </a:ext>
            </a:extLst>
          </p:cNvPr>
          <p:cNvSpPr>
            <a:spLocks noGrp="1"/>
          </p:cNvSpPr>
          <p:nvPr>
            <p:ph type="sldNum" sz="quarter" idx="5"/>
          </p:nvPr>
        </p:nvSpPr>
        <p:spPr/>
        <p:txBody>
          <a:bodyPr/>
          <a:lstStyle/>
          <a:p>
            <a:fld id="{DBFFFD2D-E339-48D0-8E51-8C7BC4E3C46A}" type="slidenum">
              <a:rPr lang="nl-NL" smtClean="0"/>
              <a:t>14</a:t>
            </a:fld>
            <a:endParaRPr lang="nl-NL" dirty="0"/>
          </a:p>
        </p:txBody>
      </p:sp>
    </p:spTree>
    <p:extLst>
      <p:ext uri="{BB962C8B-B14F-4D97-AF65-F5344CB8AC3E}">
        <p14:creationId xmlns:p14="http://schemas.microsoft.com/office/powerpoint/2010/main" val="35426135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customXml" Target="../../customXml/item39.xml"/><Relationship Id="rId1" Type="http://schemas.openxmlformats.org/officeDocument/2006/relationships/customXml" Target="../../customXml/item38.xml"/><Relationship Id="rId4"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customXml" Target="../../customXml/item41.xml"/><Relationship Id="rId1" Type="http://schemas.openxmlformats.org/officeDocument/2006/relationships/customXml" Target="../../customXml/item40.xml"/><Relationship Id="rId4" Type="http://schemas.openxmlformats.org/officeDocument/2006/relationships/image" Target="../media/image1.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customXml" Target="../../customXml/item4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customXml" Target="../../customXml/item35.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customXml" Target="../../customXml/item36.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customXml" Target="../../customXml/item3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dia (paars)]">
    <p:bg>
      <p:bgPr>
        <a:solidFill>
          <a:srgbClr val="692B7A"/>
        </a:solidFill>
        <a:effectLst/>
      </p:bgPr>
    </p:bg>
    <p:spTree>
      <p:nvGrpSpPr>
        <p:cNvPr id="1" name=""/>
        <p:cNvGrpSpPr/>
        <p:nvPr/>
      </p:nvGrpSpPr>
      <p:grpSpPr>
        <a:xfrm>
          <a:off x="0" y="0"/>
          <a:ext cx="0" cy="0"/>
          <a:chOff x="0" y="0"/>
          <a:chExt cx="0" cy="0"/>
        </a:xfrm>
      </p:grpSpPr>
      <p:sp>
        <p:nvSpPr>
          <p:cNvPr id="4" name="Frame 1">
            <a:extLst>
              <a:ext uri="{FF2B5EF4-FFF2-40B4-BE49-F238E27FC236}">
                <a16:creationId xmlns:a16="http://schemas.microsoft.com/office/drawing/2014/main" id="{596ADD71-D0BB-8362-1F17-7F91C8623DC8}"/>
              </a:ext>
            </a:extLst>
          </p:cNvPr>
          <p:cNvSpPr>
            <a:spLocks noSelect="1"/>
          </p:cNvSpPr>
          <p:nvPr userDrawn="1"/>
        </p:nvSpPr>
        <p:spPr bwMode="auto">
          <a:xfrm>
            <a:off x="9264650" y="5435600"/>
            <a:ext cx="2508250" cy="411163"/>
          </a:xfrm>
          <a:custGeom>
            <a:avLst/>
            <a:gdLst>
              <a:gd name="T0" fmla="*/ 1483 w 7901"/>
              <a:gd name="T1" fmla="*/ 204 h 1294"/>
              <a:gd name="T2" fmla="*/ 1109 w 7901"/>
              <a:gd name="T3" fmla="*/ 0 h 1294"/>
              <a:gd name="T4" fmla="*/ 608 w 7901"/>
              <a:gd name="T5" fmla="*/ 193 h 1294"/>
              <a:gd name="T6" fmla="*/ 182 w 7901"/>
              <a:gd name="T7" fmla="*/ 424 h 1294"/>
              <a:gd name="T8" fmla="*/ 31 w 7901"/>
              <a:gd name="T9" fmla="*/ 839 h 1294"/>
              <a:gd name="T10" fmla="*/ 261 w 7901"/>
              <a:gd name="T11" fmla="*/ 1109 h 1294"/>
              <a:gd name="T12" fmla="*/ 558 w 7901"/>
              <a:gd name="T13" fmla="*/ 1205 h 1294"/>
              <a:gd name="T14" fmla="*/ 1081 w 7901"/>
              <a:gd name="T15" fmla="*/ 1230 h 1294"/>
              <a:gd name="T16" fmla="*/ 1530 w 7901"/>
              <a:gd name="T17" fmla="*/ 1077 h 1294"/>
              <a:gd name="T18" fmla="*/ 1700 w 7901"/>
              <a:gd name="T19" fmla="*/ 842 h 1294"/>
              <a:gd name="T20" fmla="*/ 1677 w 7901"/>
              <a:gd name="T21" fmla="*/ 436 h 1294"/>
              <a:gd name="T22" fmla="*/ 1078 w 7901"/>
              <a:gd name="T23" fmla="*/ 613 h 1294"/>
              <a:gd name="T24" fmla="*/ 1011 w 7901"/>
              <a:gd name="T25" fmla="*/ 573 h 1294"/>
              <a:gd name="T26" fmla="*/ 1108 w 7901"/>
              <a:gd name="T27" fmla="*/ 389 h 1294"/>
              <a:gd name="T28" fmla="*/ 1077 w 7901"/>
              <a:gd name="T29" fmla="*/ 327 h 1294"/>
              <a:gd name="T30" fmla="*/ 794 w 7901"/>
              <a:gd name="T31" fmla="*/ 472 h 1294"/>
              <a:gd name="T32" fmla="*/ 1057 w 7901"/>
              <a:gd name="T33" fmla="*/ 783 h 1294"/>
              <a:gd name="T34" fmla="*/ 727 w 7901"/>
              <a:gd name="T35" fmla="*/ 757 h 1294"/>
              <a:gd name="T36" fmla="*/ 1057 w 7901"/>
              <a:gd name="T37" fmla="*/ 783 h 1294"/>
              <a:gd name="T38" fmla="*/ 1518 w 7901"/>
              <a:gd name="T39" fmla="*/ 763 h 1294"/>
              <a:gd name="T40" fmla="*/ 2079 w 7901"/>
              <a:gd name="T41" fmla="*/ 555 h 1294"/>
              <a:gd name="T42" fmla="*/ 2720 w 7901"/>
              <a:gd name="T43" fmla="*/ 543 h 1294"/>
              <a:gd name="T44" fmla="*/ 2278 w 7901"/>
              <a:gd name="T45" fmla="*/ 563 h 1294"/>
              <a:gd name="T46" fmla="*/ 3185 w 7901"/>
              <a:gd name="T47" fmla="*/ 363 h 1294"/>
              <a:gd name="T48" fmla="*/ 2858 w 7901"/>
              <a:gd name="T49" fmla="*/ 525 h 1294"/>
              <a:gd name="T50" fmla="*/ 3189 w 7901"/>
              <a:gd name="T51" fmla="*/ 1054 h 1294"/>
              <a:gd name="T52" fmla="*/ 3194 w 7901"/>
              <a:gd name="T53" fmla="*/ 715 h 1294"/>
              <a:gd name="T54" fmla="*/ 3118 w 7901"/>
              <a:gd name="T55" fmla="*/ 473 h 1294"/>
              <a:gd name="T56" fmla="*/ 3480 w 7901"/>
              <a:gd name="T57" fmla="*/ 694 h 1294"/>
              <a:gd name="T58" fmla="*/ 3837 w 7901"/>
              <a:gd name="T59" fmla="*/ 806 h 1294"/>
              <a:gd name="T60" fmla="*/ 4021 w 7901"/>
              <a:gd name="T61" fmla="*/ 728 h 1294"/>
              <a:gd name="T62" fmla="*/ 3669 w 7901"/>
              <a:gd name="T63" fmla="*/ 625 h 1294"/>
              <a:gd name="T64" fmla="*/ 3835 w 7901"/>
              <a:gd name="T65" fmla="*/ 625 h 1294"/>
              <a:gd name="T66" fmla="*/ 4461 w 7901"/>
              <a:gd name="T67" fmla="*/ 588 h 1294"/>
              <a:gd name="T68" fmla="*/ 4135 w 7901"/>
              <a:gd name="T69" fmla="*/ 1039 h 1294"/>
              <a:gd name="T70" fmla="*/ 4321 w 7901"/>
              <a:gd name="T71" fmla="*/ 447 h 1294"/>
              <a:gd name="T72" fmla="*/ 5018 w 7901"/>
              <a:gd name="T73" fmla="*/ 93 h 1294"/>
              <a:gd name="T74" fmla="*/ 5458 w 7901"/>
              <a:gd name="T75" fmla="*/ 873 h 1294"/>
              <a:gd name="T76" fmla="*/ 5347 w 7901"/>
              <a:gd name="T77" fmla="*/ 567 h 1294"/>
              <a:gd name="T78" fmla="*/ 5189 w 7901"/>
              <a:gd name="T79" fmla="*/ 233 h 1294"/>
              <a:gd name="T80" fmla="*/ 5958 w 7901"/>
              <a:gd name="T81" fmla="*/ 363 h 1294"/>
              <a:gd name="T82" fmla="*/ 5872 w 7901"/>
              <a:gd name="T83" fmla="*/ 1053 h 1294"/>
              <a:gd name="T84" fmla="*/ 5958 w 7901"/>
              <a:gd name="T85" fmla="*/ 363 h 1294"/>
              <a:gd name="T86" fmla="*/ 5806 w 7901"/>
              <a:gd name="T87" fmla="*/ 861 h 1294"/>
              <a:gd name="T88" fmla="*/ 6018 w 7901"/>
              <a:gd name="T89" fmla="*/ 555 h 1294"/>
              <a:gd name="T90" fmla="*/ 6303 w 7901"/>
              <a:gd name="T91" fmla="*/ 670 h 1294"/>
              <a:gd name="T92" fmla="*/ 6833 w 7901"/>
              <a:gd name="T93" fmla="*/ 744 h 1294"/>
              <a:gd name="T94" fmla="*/ 6611 w 7901"/>
              <a:gd name="T95" fmla="*/ 866 h 1294"/>
              <a:gd name="T96" fmla="*/ 6524 w 7901"/>
              <a:gd name="T97" fmla="*/ 550 h 1294"/>
              <a:gd name="T98" fmla="*/ 7358 w 7901"/>
              <a:gd name="T99" fmla="*/ 541 h 1294"/>
              <a:gd name="T100" fmla="*/ 6894 w 7901"/>
              <a:gd name="T101" fmla="*/ 1039 h 1294"/>
              <a:gd name="T102" fmla="*/ 7191 w 7901"/>
              <a:gd name="T103" fmla="*/ 475 h 1294"/>
              <a:gd name="T104" fmla="*/ 7722 w 7901"/>
              <a:gd name="T105" fmla="*/ 570 h 1294"/>
              <a:gd name="T106" fmla="*/ 7731 w 7901"/>
              <a:gd name="T107" fmla="*/ 668 h 1294"/>
              <a:gd name="T108" fmla="*/ 7350 w 7901"/>
              <a:gd name="T109" fmla="*/ 828 h 1294"/>
              <a:gd name="T110" fmla="*/ 7667 w 7901"/>
              <a:gd name="T111" fmla="*/ 863 h 1294"/>
              <a:gd name="T112" fmla="*/ 7901 w 7901"/>
              <a:gd name="T113" fmla="*/ 520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01" h="1294">
                <a:moveTo>
                  <a:pt x="1677" y="436"/>
                </a:moveTo>
                <a:cubicBezTo>
                  <a:pt x="1665" y="403"/>
                  <a:pt x="1665" y="403"/>
                  <a:pt x="1665" y="403"/>
                </a:cubicBezTo>
                <a:cubicBezTo>
                  <a:pt x="1645" y="306"/>
                  <a:pt x="1576" y="212"/>
                  <a:pt x="1576" y="212"/>
                </a:cubicBezTo>
                <a:cubicBezTo>
                  <a:pt x="1483" y="204"/>
                  <a:pt x="1483" y="204"/>
                  <a:pt x="1483" y="204"/>
                </a:cubicBezTo>
                <a:cubicBezTo>
                  <a:pt x="1426" y="199"/>
                  <a:pt x="1364" y="182"/>
                  <a:pt x="1328" y="155"/>
                </a:cubicBezTo>
                <a:cubicBezTo>
                  <a:pt x="1336" y="160"/>
                  <a:pt x="1238" y="83"/>
                  <a:pt x="1238" y="83"/>
                </a:cubicBezTo>
                <a:cubicBezTo>
                  <a:pt x="1230" y="74"/>
                  <a:pt x="1169" y="40"/>
                  <a:pt x="1169" y="40"/>
                </a:cubicBezTo>
                <a:cubicBezTo>
                  <a:pt x="1143" y="8"/>
                  <a:pt x="1109" y="0"/>
                  <a:pt x="1109" y="0"/>
                </a:cubicBezTo>
                <a:cubicBezTo>
                  <a:pt x="1121" y="4"/>
                  <a:pt x="1015" y="24"/>
                  <a:pt x="1015" y="24"/>
                </a:cubicBezTo>
                <a:cubicBezTo>
                  <a:pt x="976" y="16"/>
                  <a:pt x="920" y="12"/>
                  <a:pt x="920" y="12"/>
                </a:cubicBezTo>
                <a:cubicBezTo>
                  <a:pt x="840" y="30"/>
                  <a:pt x="713" y="110"/>
                  <a:pt x="713" y="110"/>
                </a:cubicBezTo>
                <a:cubicBezTo>
                  <a:pt x="659" y="135"/>
                  <a:pt x="608" y="193"/>
                  <a:pt x="608" y="193"/>
                </a:cubicBezTo>
                <a:cubicBezTo>
                  <a:pt x="550" y="212"/>
                  <a:pt x="550" y="212"/>
                  <a:pt x="550" y="212"/>
                </a:cubicBezTo>
                <a:cubicBezTo>
                  <a:pt x="493" y="275"/>
                  <a:pt x="493" y="275"/>
                  <a:pt x="493" y="275"/>
                </a:cubicBezTo>
                <a:cubicBezTo>
                  <a:pt x="420" y="287"/>
                  <a:pt x="325" y="331"/>
                  <a:pt x="325" y="331"/>
                </a:cubicBezTo>
                <a:cubicBezTo>
                  <a:pt x="276" y="354"/>
                  <a:pt x="182" y="424"/>
                  <a:pt x="182" y="424"/>
                </a:cubicBezTo>
                <a:cubicBezTo>
                  <a:pt x="165" y="515"/>
                  <a:pt x="165" y="515"/>
                  <a:pt x="165" y="515"/>
                </a:cubicBezTo>
                <a:cubicBezTo>
                  <a:pt x="109" y="571"/>
                  <a:pt x="109" y="571"/>
                  <a:pt x="109" y="571"/>
                </a:cubicBezTo>
                <a:cubicBezTo>
                  <a:pt x="16" y="724"/>
                  <a:pt x="16" y="724"/>
                  <a:pt x="16" y="724"/>
                </a:cubicBezTo>
                <a:cubicBezTo>
                  <a:pt x="0" y="757"/>
                  <a:pt x="31" y="839"/>
                  <a:pt x="31" y="839"/>
                </a:cubicBezTo>
                <a:cubicBezTo>
                  <a:pt x="45" y="898"/>
                  <a:pt x="88" y="946"/>
                  <a:pt x="88" y="946"/>
                </a:cubicBezTo>
                <a:cubicBezTo>
                  <a:pt x="135" y="978"/>
                  <a:pt x="135" y="978"/>
                  <a:pt x="135" y="978"/>
                </a:cubicBezTo>
                <a:cubicBezTo>
                  <a:pt x="231" y="1069"/>
                  <a:pt x="231" y="1069"/>
                  <a:pt x="231" y="1069"/>
                </a:cubicBezTo>
                <a:cubicBezTo>
                  <a:pt x="274" y="1115"/>
                  <a:pt x="261" y="1109"/>
                  <a:pt x="261" y="1109"/>
                </a:cubicBezTo>
                <a:cubicBezTo>
                  <a:pt x="278" y="1115"/>
                  <a:pt x="278" y="1115"/>
                  <a:pt x="278" y="1115"/>
                </a:cubicBezTo>
                <a:cubicBezTo>
                  <a:pt x="434" y="1122"/>
                  <a:pt x="434" y="1122"/>
                  <a:pt x="434" y="1122"/>
                </a:cubicBezTo>
                <a:cubicBezTo>
                  <a:pt x="454" y="1144"/>
                  <a:pt x="447" y="1160"/>
                  <a:pt x="447" y="1160"/>
                </a:cubicBezTo>
                <a:cubicBezTo>
                  <a:pt x="558" y="1205"/>
                  <a:pt x="558" y="1205"/>
                  <a:pt x="558" y="1205"/>
                </a:cubicBezTo>
                <a:cubicBezTo>
                  <a:pt x="731" y="1240"/>
                  <a:pt x="731" y="1240"/>
                  <a:pt x="731" y="1240"/>
                </a:cubicBezTo>
                <a:cubicBezTo>
                  <a:pt x="794" y="1287"/>
                  <a:pt x="794" y="1287"/>
                  <a:pt x="794" y="1287"/>
                </a:cubicBezTo>
                <a:cubicBezTo>
                  <a:pt x="859" y="1294"/>
                  <a:pt x="957" y="1269"/>
                  <a:pt x="957" y="1269"/>
                </a:cubicBezTo>
                <a:cubicBezTo>
                  <a:pt x="1081" y="1230"/>
                  <a:pt x="1081" y="1230"/>
                  <a:pt x="1081" y="1230"/>
                </a:cubicBezTo>
                <a:cubicBezTo>
                  <a:pt x="1173" y="1186"/>
                  <a:pt x="1173" y="1186"/>
                  <a:pt x="1173" y="1186"/>
                </a:cubicBezTo>
                <a:cubicBezTo>
                  <a:pt x="1251" y="1168"/>
                  <a:pt x="1323" y="1135"/>
                  <a:pt x="1323" y="1135"/>
                </a:cubicBezTo>
                <a:cubicBezTo>
                  <a:pt x="1342" y="1120"/>
                  <a:pt x="1466" y="1093"/>
                  <a:pt x="1466" y="1093"/>
                </a:cubicBezTo>
                <a:cubicBezTo>
                  <a:pt x="1466" y="1093"/>
                  <a:pt x="1491" y="1089"/>
                  <a:pt x="1530" y="1077"/>
                </a:cubicBezTo>
                <a:cubicBezTo>
                  <a:pt x="1533" y="1076"/>
                  <a:pt x="1535" y="1075"/>
                  <a:pt x="1538" y="1074"/>
                </a:cubicBezTo>
                <a:cubicBezTo>
                  <a:pt x="1571" y="1062"/>
                  <a:pt x="1587" y="1041"/>
                  <a:pt x="1587" y="1041"/>
                </a:cubicBezTo>
                <a:cubicBezTo>
                  <a:pt x="1630" y="954"/>
                  <a:pt x="1630" y="954"/>
                  <a:pt x="1630" y="954"/>
                </a:cubicBezTo>
                <a:cubicBezTo>
                  <a:pt x="1700" y="842"/>
                  <a:pt x="1700" y="842"/>
                  <a:pt x="1700" y="842"/>
                </a:cubicBezTo>
                <a:cubicBezTo>
                  <a:pt x="1710" y="834"/>
                  <a:pt x="1710" y="834"/>
                  <a:pt x="1710" y="834"/>
                </a:cubicBezTo>
                <a:cubicBezTo>
                  <a:pt x="1740" y="814"/>
                  <a:pt x="1740" y="814"/>
                  <a:pt x="1740" y="814"/>
                </a:cubicBezTo>
                <a:cubicBezTo>
                  <a:pt x="1745" y="698"/>
                  <a:pt x="1711" y="495"/>
                  <a:pt x="1711" y="495"/>
                </a:cubicBezTo>
                <a:cubicBezTo>
                  <a:pt x="1704" y="469"/>
                  <a:pt x="1677" y="436"/>
                  <a:pt x="1677" y="436"/>
                </a:cubicBezTo>
                <a:close/>
                <a:moveTo>
                  <a:pt x="1188" y="504"/>
                </a:moveTo>
                <a:cubicBezTo>
                  <a:pt x="1243" y="509"/>
                  <a:pt x="1243" y="509"/>
                  <a:pt x="1243" y="509"/>
                </a:cubicBezTo>
                <a:cubicBezTo>
                  <a:pt x="1114" y="634"/>
                  <a:pt x="1114" y="634"/>
                  <a:pt x="1114" y="634"/>
                </a:cubicBezTo>
                <a:cubicBezTo>
                  <a:pt x="1078" y="613"/>
                  <a:pt x="1078" y="613"/>
                  <a:pt x="1078" y="613"/>
                </a:cubicBezTo>
                <a:lnTo>
                  <a:pt x="1188" y="504"/>
                </a:lnTo>
                <a:close/>
                <a:moveTo>
                  <a:pt x="1150" y="476"/>
                </a:moveTo>
                <a:cubicBezTo>
                  <a:pt x="1047" y="591"/>
                  <a:pt x="1047" y="591"/>
                  <a:pt x="1047" y="591"/>
                </a:cubicBezTo>
                <a:cubicBezTo>
                  <a:pt x="1011" y="573"/>
                  <a:pt x="1011" y="573"/>
                  <a:pt x="1011" y="573"/>
                </a:cubicBezTo>
                <a:cubicBezTo>
                  <a:pt x="1108" y="452"/>
                  <a:pt x="1108" y="452"/>
                  <a:pt x="1108" y="452"/>
                </a:cubicBezTo>
                <a:lnTo>
                  <a:pt x="1150" y="476"/>
                </a:lnTo>
                <a:close/>
                <a:moveTo>
                  <a:pt x="1077" y="327"/>
                </a:moveTo>
                <a:cubicBezTo>
                  <a:pt x="1108" y="389"/>
                  <a:pt x="1108" y="389"/>
                  <a:pt x="1108" y="389"/>
                </a:cubicBezTo>
                <a:cubicBezTo>
                  <a:pt x="1054" y="481"/>
                  <a:pt x="917" y="613"/>
                  <a:pt x="917" y="613"/>
                </a:cubicBezTo>
                <a:cubicBezTo>
                  <a:pt x="848" y="618"/>
                  <a:pt x="848" y="618"/>
                  <a:pt x="848" y="618"/>
                </a:cubicBezTo>
                <a:cubicBezTo>
                  <a:pt x="852" y="611"/>
                  <a:pt x="852" y="611"/>
                  <a:pt x="852" y="611"/>
                </a:cubicBezTo>
                <a:cubicBezTo>
                  <a:pt x="946" y="532"/>
                  <a:pt x="1077" y="327"/>
                  <a:pt x="1077" y="327"/>
                </a:cubicBezTo>
                <a:close/>
                <a:moveTo>
                  <a:pt x="714" y="395"/>
                </a:moveTo>
                <a:cubicBezTo>
                  <a:pt x="797" y="386"/>
                  <a:pt x="898" y="419"/>
                  <a:pt x="958" y="441"/>
                </a:cubicBezTo>
                <a:cubicBezTo>
                  <a:pt x="910" y="497"/>
                  <a:pt x="910" y="497"/>
                  <a:pt x="910" y="497"/>
                </a:cubicBezTo>
                <a:cubicBezTo>
                  <a:pt x="847" y="476"/>
                  <a:pt x="794" y="472"/>
                  <a:pt x="794" y="472"/>
                </a:cubicBezTo>
                <a:cubicBezTo>
                  <a:pt x="584" y="459"/>
                  <a:pt x="413" y="581"/>
                  <a:pt x="413" y="581"/>
                </a:cubicBezTo>
                <a:cubicBezTo>
                  <a:pt x="360" y="536"/>
                  <a:pt x="360" y="536"/>
                  <a:pt x="360" y="536"/>
                </a:cubicBezTo>
                <a:cubicBezTo>
                  <a:pt x="509" y="408"/>
                  <a:pt x="714" y="395"/>
                  <a:pt x="714" y="395"/>
                </a:cubicBezTo>
                <a:close/>
                <a:moveTo>
                  <a:pt x="1057" y="783"/>
                </a:moveTo>
                <a:cubicBezTo>
                  <a:pt x="1057" y="783"/>
                  <a:pt x="873" y="863"/>
                  <a:pt x="721" y="844"/>
                </a:cubicBezTo>
                <a:cubicBezTo>
                  <a:pt x="721" y="844"/>
                  <a:pt x="453" y="807"/>
                  <a:pt x="342" y="668"/>
                </a:cubicBezTo>
                <a:cubicBezTo>
                  <a:pt x="409" y="631"/>
                  <a:pt x="409" y="631"/>
                  <a:pt x="409" y="631"/>
                </a:cubicBezTo>
                <a:cubicBezTo>
                  <a:pt x="409" y="631"/>
                  <a:pt x="577" y="752"/>
                  <a:pt x="727" y="757"/>
                </a:cubicBezTo>
                <a:cubicBezTo>
                  <a:pt x="727" y="757"/>
                  <a:pt x="908" y="771"/>
                  <a:pt x="1034" y="707"/>
                </a:cubicBezTo>
                <a:cubicBezTo>
                  <a:pt x="1034" y="707"/>
                  <a:pt x="1238" y="623"/>
                  <a:pt x="1403" y="391"/>
                </a:cubicBezTo>
                <a:cubicBezTo>
                  <a:pt x="1460" y="434"/>
                  <a:pt x="1460" y="434"/>
                  <a:pt x="1460" y="434"/>
                </a:cubicBezTo>
                <a:cubicBezTo>
                  <a:pt x="1460" y="434"/>
                  <a:pt x="1235" y="734"/>
                  <a:pt x="1057" y="783"/>
                </a:cubicBezTo>
                <a:close/>
                <a:moveTo>
                  <a:pt x="1453" y="816"/>
                </a:moveTo>
                <a:cubicBezTo>
                  <a:pt x="1272" y="702"/>
                  <a:pt x="1272" y="702"/>
                  <a:pt x="1272" y="702"/>
                </a:cubicBezTo>
                <a:cubicBezTo>
                  <a:pt x="1326" y="646"/>
                  <a:pt x="1326" y="646"/>
                  <a:pt x="1326" y="646"/>
                </a:cubicBezTo>
                <a:cubicBezTo>
                  <a:pt x="1518" y="763"/>
                  <a:pt x="1518" y="763"/>
                  <a:pt x="1518" y="763"/>
                </a:cubicBezTo>
                <a:lnTo>
                  <a:pt x="1453" y="816"/>
                </a:lnTo>
                <a:close/>
                <a:moveTo>
                  <a:pt x="2400" y="81"/>
                </a:moveTo>
                <a:cubicBezTo>
                  <a:pt x="2280" y="81"/>
                  <a:pt x="2191" y="120"/>
                  <a:pt x="2145" y="190"/>
                </a:cubicBezTo>
                <a:cubicBezTo>
                  <a:pt x="2091" y="270"/>
                  <a:pt x="2079" y="388"/>
                  <a:pt x="2079" y="555"/>
                </a:cubicBezTo>
                <a:cubicBezTo>
                  <a:pt x="2079" y="773"/>
                  <a:pt x="2099" y="911"/>
                  <a:pt x="2188" y="989"/>
                </a:cubicBezTo>
                <a:cubicBezTo>
                  <a:pt x="2230" y="1025"/>
                  <a:pt x="2308" y="1053"/>
                  <a:pt x="2401" y="1053"/>
                </a:cubicBezTo>
                <a:cubicBezTo>
                  <a:pt x="2517" y="1053"/>
                  <a:pt x="2607" y="1011"/>
                  <a:pt x="2653" y="943"/>
                </a:cubicBezTo>
                <a:cubicBezTo>
                  <a:pt x="2714" y="852"/>
                  <a:pt x="2720" y="725"/>
                  <a:pt x="2720" y="543"/>
                </a:cubicBezTo>
                <a:cubicBezTo>
                  <a:pt x="2720" y="349"/>
                  <a:pt x="2702" y="223"/>
                  <a:pt x="2617" y="148"/>
                </a:cubicBezTo>
                <a:cubicBezTo>
                  <a:pt x="2571" y="107"/>
                  <a:pt x="2495" y="81"/>
                  <a:pt x="2400" y="81"/>
                </a:cubicBezTo>
                <a:close/>
                <a:moveTo>
                  <a:pt x="2399" y="906"/>
                </a:moveTo>
                <a:cubicBezTo>
                  <a:pt x="2292" y="906"/>
                  <a:pt x="2278" y="797"/>
                  <a:pt x="2278" y="563"/>
                </a:cubicBezTo>
                <a:cubicBezTo>
                  <a:pt x="2278" y="329"/>
                  <a:pt x="2293" y="228"/>
                  <a:pt x="2401" y="228"/>
                </a:cubicBezTo>
                <a:cubicBezTo>
                  <a:pt x="2506" y="228"/>
                  <a:pt x="2522" y="328"/>
                  <a:pt x="2522" y="554"/>
                </a:cubicBezTo>
                <a:cubicBezTo>
                  <a:pt x="2522" y="796"/>
                  <a:pt x="2512" y="906"/>
                  <a:pt x="2399" y="906"/>
                </a:cubicBezTo>
                <a:close/>
                <a:moveTo>
                  <a:pt x="3185" y="363"/>
                </a:moveTo>
                <a:cubicBezTo>
                  <a:pt x="3118" y="363"/>
                  <a:pt x="3066" y="392"/>
                  <a:pt x="3040" y="442"/>
                </a:cubicBezTo>
                <a:cubicBezTo>
                  <a:pt x="3033" y="379"/>
                  <a:pt x="3033" y="379"/>
                  <a:pt x="3033" y="379"/>
                </a:cubicBezTo>
                <a:cubicBezTo>
                  <a:pt x="2852" y="379"/>
                  <a:pt x="2852" y="379"/>
                  <a:pt x="2852" y="379"/>
                </a:cubicBezTo>
                <a:cubicBezTo>
                  <a:pt x="2856" y="433"/>
                  <a:pt x="2858" y="480"/>
                  <a:pt x="2858" y="525"/>
                </a:cubicBezTo>
                <a:cubicBezTo>
                  <a:pt x="2858" y="1288"/>
                  <a:pt x="2858" y="1288"/>
                  <a:pt x="2858" y="1288"/>
                </a:cubicBezTo>
                <a:cubicBezTo>
                  <a:pt x="3041" y="1288"/>
                  <a:pt x="3041" y="1288"/>
                  <a:pt x="3041" y="1288"/>
                </a:cubicBezTo>
                <a:cubicBezTo>
                  <a:pt x="3041" y="983"/>
                  <a:pt x="3041" y="983"/>
                  <a:pt x="3041" y="983"/>
                </a:cubicBezTo>
                <a:cubicBezTo>
                  <a:pt x="3079" y="1032"/>
                  <a:pt x="3128" y="1054"/>
                  <a:pt x="3189" y="1054"/>
                </a:cubicBezTo>
                <a:cubicBezTo>
                  <a:pt x="3335" y="1054"/>
                  <a:pt x="3377" y="945"/>
                  <a:pt x="3377" y="719"/>
                </a:cubicBezTo>
                <a:cubicBezTo>
                  <a:pt x="3377" y="571"/>
                  <a:pt x="3372" y="473"/>
                  <a:pt x="3316" y="414"/>
                </a:cubicBezTo>
                <a:cubicBezTo>
                  <a:pt x="3287" y="384"/>
                  <a:pt x="3239" y="363"/>
                  <a:pt x="3185" y="363"/>
                </a:cubicBezTo>
                <a:close/>
                <a:moveTo>
                  <a:pt x="3194" y="715"/>
                </a:moveTo>
                <a:cubicBezTo>
                  <a:pt x="3194" y="861"/>
                  <a:pt x="3187" y="936"/>
                  <a:pt x="3117" y="936"/>
                </a:cubicBezTo>
                <a:cubicBezTo>
                  <a:pt x="3065" y="936"/>
                  <a:pt x="3040" y="886"/>
                  <a:pt x="3040" y="785"/>
                </a:cubicBezTo>
                <a:cubicBezTo>
                  <a:pt x="3040" y="642"/>
                  <a:pt x="3040" y="642"/>
                  <a:pt x="3040" y="642"/>
                </a:cubicBezTo>
                <a:cubicBezTo>
                  <a:pt x="3040" y="526"/>
                  <a:pt x="3051" y="473"/>
                  <a:pt x="3118" y="473"/>
                </a:cubicBezTo>
                <a:cubicBezTo>
                  <a:pt x="3192" y="473"/>
                  <a:pt x="3194" y="545"/>
                  <a:pt x="3194" y="700"/>
                </a:cubicBezTo>
                <a:lnTo>
                  <a:pt x="3194" y="715"/>
                </a:lnTo>
                <a:close/>
                <a:moveTo>
                  <a:pt x="3753" y="363"/>
                </a:moveTo>
                <a:cubicBezTo>
                  <a:pt x="3552" y="363"/>
                  <a:pt x="3480" y="464"/>
                  <a:pt x="3480" y="694"/>
                </a:cubicBezTo>
                <a:cubicBezTo>
                  <a:pt x="3480" y="951"/>
                  <a:pt x="3535" y="1053"/>
                  <a:pt x="3753" y="1053"/>
                </a:cubicBezTo>
                <a:cubicBezTo>
                  <a:pt x="3933" y="1053"/>
                  <a:pt x="4021" y="966"/>
                  <a:pt x="4021" y="794"/>
                </a:cubicBezTo>
                <a:cubicBezTo>
                  <a:pt x="3837" y="794"/>
                  <a:pt x="3837" y="794"/>
                  <a:pt x="3837" y="794"/>
                </a:cubicBezTo>
                <a:cubicBezTo>
                  <a:pt x="3837" y="806"/>
                  <a:pt x="3837" y="806"/>
                  <a:pt x="3837" y="806"/>
                </a:cubicBezTo>
                <a:cubicBezTo>
                  <a:pt x="3837" y="894"/>
                  <a:pt x="3807" y="939"/>
                  <a:pt x="3752" y="939"/>
                </a:cubicBezTo>
                <a:cubicBezTo>
                  <a:pt x="3693" y="939"/>
                  <a:pt x="3669" y="894"/>
                  <a:pt x="3669" y="797"/>
                </a:cubicBezTo>
                <a:cubicBezTo>
                  <a:pt x="3669" y="728"/>
                  <a:pt x="3669" y="728"/>
                  <a:pt x="3669" y="728"/>
                </a:cubicBezTo>
                <a:cubicBezTo>
                  <a:pt x="4021" y="728"/>
                  <a:pt x="4021" y="728"/>
                  <a:pt x="4021" y="728"/>
                </a:cubicBezTo>
                <a:cubicBezTo>
                  <a:pt x="4021" y="629"/>
                  <a:pt x="4021" y="629"/>
                  <a:pt x="4021" y="629"/>
                </a:cubicBezTo>
                <a:cubicBezTo>
                  <a:pt x="4021" y="450"/>
                  <a:pt x="3934" y="363"/>
                  <a:pt x="3753" y="363"/>
                </a:cubicBezTo>
                <a:close/>
                <a:moveTo>
                  <a:pt x="3835" y="625"/>
                </a:moveTo>
                <a:cubicBezTo>
                  <a:pt x="3669" y="625"/>
                  <a:pt x="3669" y="625"/>
                  <a:pt x="3669" y="625"/>
                </a:cubicBezTo>
                <a:cubicBezTo>
                  <a:pt x="3669" y="602"/>
                  <a:pt x="3669" y="602"/>
                  <a:pt x="3669" y="602"/>
                </a:cubicBezTo>
                <a:cubicBezTo>
                  <a:pt x="3669" y="514"/>
                  <a:pt x="3698" y="471"/>
                  <a:pt x="3753" y="471"/>
                </a:cubicBezTo>
                <a:cubicBezTo>
                  <a:pt x="3804" y="471"/>
                  <a:pt x="3835" y="506"/>
                  <a:pt x="3835" y="570"/>
                </a:cubicBezTo>
                <a:lnTo>
                  <a:pt x="3835" y="625"/>
                </a:lnTo>
                <a:close/>
                <a:moveTo>
                  <a:pt x="4646" y="537"/>
                </a:moveTo>
                <a:cubicBezTo>
                  <a:pt x="4646" y="1039"/>
                  <a:pt x="4646" y="1039"/>
                  <a:pt x="4646" y="1039"/>
                </a:cubicBezTo>
                <a:cubicBezTo>
                  <a:pt x="4461" y="1039"/>
                  <a:pt x="4461" y="1039"/>
                  <a:pt x="4461" y="1039"/>
                </a:cubicBezTo>
                <a:cubicBezTo>
                  <a:pt x="4461" y="588"/>
                  <a:pt x="4461" y="588"/>
                  <a:pt x="4461" y="588"/>
                </a:cubicBezTo>
                <a:cubicBezTo>
                  <a:pt x="4461" y="514"/>
                  <a:pt x="4451" y="476"/>
                  <a:pt x="4399" y="476"/>
                </a:cubicBezTo>
                <a:cubicBezTo>
                  <a:pt x="4352" y="476"/>
                  <a:pt x="4321" y="512"/>
                  <a:pt x="4321" y="570"/>
                </a:cubicBezTo>
                <a:cubicBezTo>
                  <a:pt x="4321" y="1039"/>
                  <a:pt x="4321" y="1039"/>
                  <a:pt x="4321" y="1039"/>
                </a:cubicBezTo>
                <a:cubicBezTo>
                  <a:pt x="4135" y="1039"/>
                  <a:pt x="4135" y="1039"/>
                  <a:pt x="4135" y="1039"/>
                </a:cubicBezTo>
                <a:cubicBezTo>
                  <a:pt x="4135" y="497"/>
                  <a:pt x="4135" y="497"/>
                  <a:pt x="4135" y="497"/>
                </a:cubicBezTo>
                <a:cubicBezTo>
                  <a:pt x="4135" y="462"/>
                  <a:pt x="4135" y="422"/>
                  <a:pt x="4129" y="379"/>
                </a:cubicBezTo>
                <a:cubicBezTo>
                  <a:pt x="4315" y="379"/>
                  <a:pt x="4315" y="379"/>
                  <a:pt x="4315" y="379"/>
                </a:cubicBezTo>
                <a:cubicBezTo>
                  <a:pt x="4321" y="447"/>
                  <a:pt x="4321" y="447"/>
                  <a:pt x="4321" y="447"/>
                </a:cubicBezTo>
                <a:cubicBezTo>
                  <a:pt x="4351" y="392"/>
                  <a:pt x="4402" y="363"/>
                  <a:pt x="4468" y="363"/>
                </a:cubicBezTo>
                <a:cubicBezTo>
                  <a:pt x="4583" y="363"/>
                  <a:pt x="4646" y="424"/>
                  <a:pt x="4646" y="537"/>
                </a:cubicBezTo>
                <a:close/>
                <a:moveTo>
                  <a:pt x="5274" y="93"/>
                </a:moveTo>
                <a:cubicBezTo>
                  <a:pt x="5018" y="93"/>
                  <a:pt x="5018" y="93"/>
                  <a:pt x="5018" y="93"/>
                </a:cubicBezTo>
                <a:cubicBezTo>
                  <a:pt x="4817" y="1039"/>
                  <a:pt x="4817" y="1039"/>
                  <a:pt x="4817" y="1039"/>
                </a:cubicBezTo>
                <a:cubicBezTo>
                  <a:pt x="5090" y="1039"/>
                  <a:pt x="5090" y="1039"/>
                  <a:pt x="5090" y="1039"/>
                </a:cubicBezTo>
                <a:cubicBezTo>
                  <a:pt x="5169" y="1039"/>
                  <a:pt x="5243" y="1039"/>
                  <a:pt x="5314" y="1011"/>
                </a:cubicBezTo>
                <a:cubicBezTo>
                  <a:pt x="5376" y="987"/>
                  <a:pt x="5420" y="943"/>
                  <a:pt x="5458" y="873"/>
                </a:cubicBezTo>
                <a:cubicBezTo>
                  <a:pt x="5490" y="817"/>
                  <a:pt x="5522" y="702"/>
                  <a:pt x="5554" y="530"/>
                </a:cubicBezTo>
                <a:cubicBezTo>
                  <a:pt x="5565" y="472"/>
                  <a:pt x="5570" y="418"/>
                  <a:pt x="5570" y="366"/>
                </a:cubicBezTo>
                <a:cubicBezTo>
                  <a:pt x="5570" y="162"/>
                  <a:pt x="5485" y="93"/>
                  <a:pt x="5274" y="93"/>
                </a:cubicBezTo>
                <a:close/>
                <a:moveTo>
                  <a:pt x="5347" y="567"/>
                </a:moveTo>
                <a:cubicBezTo>
                  <a:pt x="5324" y="676"/>
                  <a:pt x="5299" y="751"/>
                  <a:pt x="5281" y="789"/>
                </a:cubicBezTo>
                <a:cubicBezTo>
                  <a:pt x="5242" y="870"/>
                  <a:pt x="5197" y="894"/>
                  <a:pt x="5093" y="894"/>
                </a:cubicBezTo>
                <a:cubicBezTo>
                  <a:pt x="5080" y="894"/>
                  <a:pt x="5064" y="894"/>
                  <a:pt x="5048" y="893"/>
                </a:cubicBezTo>
                <a:cubicBezTo>
                  <a:pt x="5189" y="233"/>
                  <a:pt x="5189" y="233"/>
                  <a:pt x="5189" y="233"/>
                </a:cubicBezTo>
                <a:cubicBezTo>
                  <a:pt x="5202" y="232"/>
                  <a:pt x="5215" y="232"/>
                  <a:pt x="5227" y="232"/>
                </a:cubicBezTo>
                <a:cubicBezTo>
                  <a:pt x="5332" y="232"/>
                  <a:pt x="5369" y="274"/>
                  <a:pt x="5369" y="384"/>
                </a:cubicBezTo>
                <a:cubicBezTo>
                  <a:pt x="5369" y="432"/>
                  <a:pt x="5362" y="493"/>
                  <a:pt x="5347" y="567"/>
                </a:cubicBezTo>
                <a:close/>
                <a:moveTo>
                  <a:pt x="5958" y="363"/>
                </a:moveTo>
                <a:cubicBezTo>
                  <a:pt x="5842" y="363"/>
                  <a:pt x="5770" y="397"/>
                  <a:pt x="5716" y="483"/>
                </a:cubicBezTo>
                <a:cubicBezTo>
                  <a:pt x="5695" y="516"/>
                  <a:pt x="5670" y="580"/>
                  <a:pt x="5650" y="670"/>
                </a:cubicBezTo>
                <a:cubicBezTo>
                  <a:pt x="5636" y="736"/>
                  <a:pt x="5628" y="793"/>
                  <a:pt x="5628" y="835"/>
                </a:cubicBezTo>
                <a:cubicBezTo>
                  <a:pt x="5628" y="977"/>
                  <a:pt x="5712" y="1053"/>
                  <a:pt x="5872" y="1053"/>
                </a:cubicBezTo>
                <a:cubicBezTo>
                  <a:pt x="5988" y="1053"/>
                  <a:pt x="6060" y="1017"/>
                  <a:pt x="6113" y="933"/>
                </a:cubicBezTo>
                <a:cubicBezTo>
                  <a:pt x="6136" y="894"/>
                  <a:pt x="6160" y="831"/>
                  <a:pt x="6180" y="744"/>
                </a:cubicBezTo>
                <a:cubicBezTo>
                  <a:pt x="6194" y="679"/>
                  <a:pt x="6201" y="626"/>
                  <a:pt x="6201" y="584"/>
                </a:cubicBezTo>
                <a:cubicBezTo>
                  <a:pt x="6201" y="441"/>
                  <a:pt x="6117" y="363"/>
                  <a:pt x="5958" y="363"/>
                </a:cubicBezTo>
                <a:close/>
                <a:moveTo>
                  <a:pt x="5997" y="706"/>
                </a:moveTo>
                <a:cubicBezTo>
                  <a:pt x="5980" y="790"/>
                  <a:pt x="5966" y="844"/>
                  <a:pt x="5958" y="866"/>
                </a:cubicBezTo>
                <a:cubicBezTo>
                  <a:pt x="5939" y="916"/>
                  <a:pt x="5914" y="941"/>
                  <a:pt x="5872" y="941"/>
                </a:cubicBezTo>
                <a:cubicBezTo>
                  <a:pt x="5829" y="941"/>
                  <a:pt x="5806" y="914"/>
                  <a:pt x="5806" y="861"/>
                </a:cubicBezTo>
                <a:cubicBezTo>
                  <a:pt x="5806" y="826"/>
                  <a:pt x="5824" y="755"/>
                  <a:pt x="5847" y="645"/>
                </a:cubicBezTo>
                <a:cubicBezTo>
                  <a:pt x="5858" y="592"/>
                  <a:pt x="5867" y="560"/>
                  <a:pt x="5871" y="550"/>
                </a:cubicBezTo>
                <a:cubicBezTo>
                  <a:pt x="5888" y="501"/>
                  <a:pt x="5912" y="478"/>
                  <a:pt x="5954" y="478"/>
                </a:cubicBezTo>
                <a:cubicBezTo>
                  <a:pt x="5997" y="478"/>
                  <a:pt x="6018" y="504"/>
                  <a:pt x="6018" y="555"/>
                </a:cubicBezTo>
                <a:cubicBezTo>
                  <a:pt x="6018" y="585"/>
                  <a:pt x="6011" y="637"/>
                  <a:pt x="5997" y="706"/>
                </a:cubicBezTo>
                <a:close/>
                <a:moveTo>
                  <a:pt x="6611" y="363"/>
                </a:moveTo>
                <a:cubicBezTo>
                  <a:pt x="6495" y="363"/>
                  <a:pt x="6423" y="397"/>
                  <a:pt x="6369" y="483"/>
                </a:cubicBezTo>
                <a:cubicBezTo>
                  <a:pt x="6348" y="516"/>
                  <a:pt x="6323" y="580"/>
                  <a:pt x="6303" y="670"/>
                </a:cubicBezTo>
                <a:cubicBezTo>
                  <a:pt x="6289" y="736"/>
                  <a:pt x="6281" y="793"/>
                  <a:pt x="6281" y="835"/>
                </a:cubicBezTo>
                <a:cubicBezTo>
                  <a:pt x="6281" y="977"/>
                  <a:pt x="6365" y="1053"/>
                  <a:pt x="6525" y="1053"/>
                </a:cubicBezTo>
                <a:cubicBezTo>
                  <a:pt x="6641" y="1053"/>
                  <a:pt x="6713" y="1017"/>
                  <a:pt x="6766" y="933"/>
                </a:cubicBezTo>
                <a:cubicBezTo>
                  <a:pt x="6789" y="894"/>
                  <a:pt x="6813" y="831"/>
                  <a:pt x="6833" y="744"/>
                </a:cubicBezTo>
                <a:cubicBezTo>
                  <a:pt x="6847" y="679"/>
                  <a:pt x="6854" y="626"/>
                  <a:pt x="6854" y="584"/>
                </a:cubicBezTo>
                <a:cubicBezTo>
                  <a:pt x="6854" y="441"/>
                  <a:pt x="6769" y="363"/>
                  <a:pt x="6611" y="363"/>
                </a:cubicBezTo>
                <a:close/>
                <a:moveTo>
                  <a:pt x="6650" y="706"/>
                </a:moveTo>
                <a:cubicBezTo>
                  <a:pt x="6633" y="790"/>
                  <a:pt x="6619" y="844"/>
                  <a:pt x="6611" y="866"/>
                </a:cubicBezTo>
                <a:cubicBezTo>
                  <a:pt x="6592" y="916"/>
                  <a:pt x="6567" y="941"/>
                  <a:pt x="6525" y="941"/>
                </a:cubicBezTo>
                <a:cubicBezTo>
                  <a:pt x="6482" y="941"/>
                  <a:pt x="6459" y="914"/>
                  <a:pt x="6459" y="861"/>
                </a:cubicBezTo>
                <a:cubicBezTo>
                  <a:pt x="6459" y="826"/>
                  <a:pt x="6476" y="755"/>
                  <a:pt x="6500" y="645"/>
                </a:cubicBezTo>
                <a:cubicBezTo>
                  <a:pt x="6511" y="592"/>
                  <a:pt x="6520" y="560"/>
                  <a:pt x="6524" y="550"/>
                </a:cubicBezTo>
                <a:cubicBezTo>
                  <a:pt x="6541" y="501"/>
                  <a:pt x="6565" y="478"/>
                  <a:pt x="6607" y="478"/>
                </a:cubicBezTo>
                <a:cubicBezTo>
                  <a:pt x="6650" y="478"/>
                  <a:pt x="6671" y="504"/>
                  <a:pt x="6671" y="555"/>
                </a:cubicBezTo>
                <a:cubicBezTo>
                  <a:pt x="6671" y="585"/>
                  <a:pt x="6664" y="637"/>
                  <a:pt x="6650" y="706"/>
                </a:cubicBezTo>
                <a:close/>
                <a:moveTo>
                  <a:pt x="7358" y="541"/>
                </a:moveTo>
                <a:cubicBezTo>
                  <a:pt x="7340" y="538"/>
                  <a:pt x="7323" y="536"/>
                  <a:pt x="7308" y="536"/>
                </a:cubicBezTo>
                <a:cubicBezTo>
                  <a:pt x="7215" y="536"/>
                  <a:pt x="7175" y="589"/>
                  <a:pt x="7152" y="704"/>
                </a:cubicBezTo>
                <a:cubicBezTo>
                  <a:pt x="7081" y="1039"/>
                  <a:pt x="7081" y="1039"/>
                  <a:pt x="7081" y="1039"/>
                </a:cubicBezTo>
                <a:cubicBezTo>
                  <a:pt x="6894" y="1039"/>
                  <a:pt x="6894" y="1039"/>
                  <a:pt x="6894" y="1039"/>
                </a:cubicBezTo>
                <a:cubicBezTo>
                  <a:pt x="7003" y="525"/>
                  <a:pt x="7003" y="525"/>
                  <a:pt x="7003" y="525"/>
                </a:cubicBezTo>
                <a:cubicBezTo>
                  <a:pt x="7014" y="475"/>
                  <a:pt x="7022" y="426"/>
                  <a:pt x="7027" y="379"/>
                </a:cubicBezTo>
                <a:cubicBezTo>
                  <a:pt x="7207" y="379"/>
                  <a:pt x="7207" y="379"/>
                  <a:pt x="7207" y="379"/>
                </a:cubicBezTo>
                <a:cubicBezTo>
                  <a:pt x="7191" y="475"/>
                  <a:pt x="7191" y="475"/>
                  <a:pt x="7191" y="475"/>
                </a:cubicBezTo>
                <a:cubicBezTo>
                  <a:pt x="7234" y="407"/>
                  <a:pt x="7289" y="375"/>
                  <a:pt x="7365" y="375"/>
                </a:cubicBezTo>
                <a:cubicBezTo>
                  <a:pt x="7374" y="375"/>
                  <a:pt x="7383" y="375"/>
                  <a:pt x="7392" y="376"/>
                </a:cubicBezTo>
                <a:lnTo>
                  <a:pt x="7358" y="541"/>
                </a:lnTo>
                <a:close/>
                <a:moveTo>
                  <a:pt x="7722" y="570"/>
                </a:moveTo>
                <a:cubicBezTo>
                  <a:pt x="7725" y="558"/>
                  <a:pt x="7726" y="546"/>
                  <a:pt x="7726" y="537"/>
                </a:cubicBezTo>
                <a:cubicBezTo>
                  <a:pt x="7726" y="493"/>
                  <a:pt x="7705" y="472"/>
                  <a:pt x="7663" y="472"/>
                </a:cubicBezTo>
                <a:cubicBezTo>
                  <a:pt x="7626" y="472"/>
                  <a:pt x="7601" y="497"/>
                  <a:pt x="7601" y="535"/>
                </a:cubicBezTo>
                <a:cubicBezTo>
                  <a:pt x="7601" y="588"/>
                  <a:pt x="7648" y="614"/>
                  <a:pt x="7731" y="668"/>
                </a:cubicBezTo>
                <a:cubicBezTo>
                  <a:pt x="7805" y="717"/>
                  <a:pt x="7853" y="747"/>
                  <a:pt x="7853" y="844"/>
                </a:cubicBezTo>
                <a:cubicBezTo>
                  <a:pt x="7853" y="981"/>
                  <a:pt x="7761" y="1054"/>
                  <a:pt x="7584" y="1054"/>
                </a:cubicBezTo>
                <a:cubicBezTo>
                  <a:pt x="7426" y="1054"/>
                  <a:pt x="7346" y="995"/>
                  <a:pt x="7346" y="881"/>
                </a:cubicBezTo>
                <a:cubicBezTo>
                  <a:pt x="7346" y="867"/>
                  <a:pt x="7347" y="849"/>
                  <a:pt x="7350" y="828"/>
                </a:cubicBezTo>
                <a:cubicBezTo>
                  <a:pt x="7531" y="828"/>
                  <a:pt x="7531" y="828"/>
                  <a:pt x="7531" y="828"/>
                </a:cubicBezTo>
                <a:cubicBezTo>
                  <a:pt x="7529" y="844"/>
                  <a:pt x="7527" y="857"/>
                  <a:pt x="7527" y="869"/>
                </a:cubicBezTo>
                <a:cubicBezTo>
                  <a:pt x="7527" y="919"/>
                  <a:pt x="7548" y="941"/>
                  <a:pt x="7596" y="941"/>
                </a:cubicBezTo>
                <a:cubicBezTo>
                  <a:pt x="7637" y="941"/>
                  <a:pt x="7667" y="911"/>
                  <a:pt x="7667" y="863"/>
                </a:cubicBezTo>
                <a:cubicBezTo>
                  <a:pt x="7667" y="803"/>
                  <a:pt x="7616" y="782"/>
                  <a:pt x="7531" y="719"/>
                </a:cubicBezTo>
                <a:cubicBezTo>
                  <a:pt x="7463" y="668"/>
                  <a:pt x="7420" y="630"/>
                  <a:pt x="7420" y="555"/>
                </a:cubicBezTo>
                <a:cubicBezTo>
                  <a:pt x="7420" y="438"/>
                  <a:pt x="7508" y="363"/>
                  <a:pt x="7671" y="363"/>
                </a:cubicBezTo>
                <a:cubicBezTo>
                  <a:pt x="7822" y="363"/>
                  <a:pt x="7901" y="419"/>
                  <a:pt x="7901" y="520"/>
                </a:cubicBezTo>
                <a:cubicBezTo>
                  <a:pt x="7901" y="535"/>
                  <a:pt x="7899" y="552"/>
                  <a:pt x="7895" y="570"/>
                </a:cubicBezTo>
                <a:lnTo>
                  <a:pt x="7722" y="57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nl-NL" dirty="0"/>
          </a:p>
        </p:txBody>
      </p:sp>
      <p:sp>
        <p:nvSpPr>
          <p:cNvPr id="5" name="Frame 2">
            <a:extLst>
              <a:ext uri="{FF2B5EF4-FFF2-40B4-BE49-F238E27FC236}">
                <a16:creationId xmlns:a16="http://schemas.microsoft.com/office/drawing/2014/main" id="{87523B50-D688-2D02-2D82-AADE79B84280}"/>
              </a:ext>
            </a:extLst>
          </p:cNvPr>
          <p:cNvSpPr>
            <a:spLocks noSelect="1"/>
          </p:cNvSpPr>
          <p:nvPr userDrawn="1"/>
        </p:nvSpPr>
        <p:spPr bwMode="auto">
          <a:xfrm>
            <a:off x="0" y="0"/>
            <a:ext cx="12192000" cy="6858000"/>
          </a:xfrm>
          <a:custGeom>
            <a:avLst/>
            <a:gdLst>
              <a:gd name="T0" fmla="*/ 38400 w 38400"/>
              <a:gd name="T1" fmla="*/ 20238 h 21600"/>
              <a:gd name="T2" fmla="*/ 32259 w 38400"/>
              <a:gd name="T3" fmla="*/ 20288 h 21600"/>
              <a:gd name="T4" fmla="*/ 28167 w 38400"/>
              <a:gd name="T5" fmla="*/ 20159 h 21600"/>
              <a:gd name="T6" fmla="*/ 22699 w 38400"/>
              <a:gd name="T7" fmla="*/ 20230 h 21600"/>
              <a:gd name="T8" fmla="*/ 16332 w 38400"/>
              <a:gd name="T9" fmla="*/ 20289 h 21600"/>
              <a:gd name="T10" fmla="*/ 12735 w 38400"/>
              <a:gd name="T11" fmla="*/ 20288 h 21600"/>
              <a:gd name="T12" fmla="*/ 9811 w 38400"/>
              <a:gd name="T13" fmla="*/ 20288 h 21600"/>
              <a:gd name="T14" fmla="*/ 6189 w 38400"/>
              <a:gd name="T15" fmla="*/ 20231 h 21600"/>
              <a:gd name="T16" fmla="*/ 1284 w 38400"/>
              <a:gd name="T17" fmla="*/ 19611 h 21600"/>
              <a:gd name="T18" fmla="*/ 1370 w 38400"/>
              <a:gd name="T19" fmla="*/ 17552 h 21600"/>
              <a:gd name="T20" fmla="*/ 1360 w 38400"/>
              <a:gd name="T21" fmla="*/ 16440 h 21600"/>
              <a:gd name="T22" fmla="*/ 1285 w 38400"/>
              <a:gd name="T23" fmla="*/ 15335 h 21600"/>
              <a:gd name="T24" fmla="*/ 1370 w 38400"/>
              <a:gd name="T25" fmla="*/ 13918 h 21600"/>
              <a:gd name="T26" fmla="*/ 1361 w 38400"/>
              <a:gd name="T27" fmla="*/ 12501 h 21600"/>
              <a:gd name="T28" fmla="*/ 1312 w 38400"/>
              <a:gd name="T29" fmla="*/ 10829 h 21600"/>
              <a:gd name="T30" fmla="*/ 1362 w 38400"/>
              <a:gd name="T31" fmla="*/ 9972 h 21600"/>
              <a:gd name="T32" fmla="*/ 1313 w 38400"/>
              <a:gd name="T33" fmla="*/ 8838 h 21600"/>
              <a:gd name="T34" fmla="*/ 1312 w 38400"/>
              <a:gd name="T35" fmla="*/ 7454 h 21600"/>
              <a:gd name="T36" fmla="*/ 1314 w 38400"/>
              <a:gd name="T37" fmla="*/ 6576 h 21600"/>
              <a:gd name="T38" fmla="*/ 1360 w 38400"/>
              <a:gd name="T39" fmla="*/ 5640 h 21600"/>
              <a:gd name="T40" fmla="*/ 1324 w 38400"/>
              <a:gd name="T41" fmla="*/ 3885 h 21600"/>
              <a:gd name="T42" fmla="*/ 1279 w 38400"/>
              <a:gd name="T43" fmla="*/ 2800 h 21600"/>
              <a:gd name="T44" fmla="*/ 1285 w 38400"/>
              <a:gd name="T45" fmla="*/ 1757 h 21600"/>
              <a:gd name="T46" fmla="*/ 4293 w 38400"/>
              <a:gd name="T47" fmla="*/ 1191 h 21600"/>
              <a:gd name="T48" fmla="*/ 6792 w 38400"/>
              <a:gd name="T49" fmla="*/ 1452 h 21600"/>
              <a:gd name="T50" fmla="*/ 10954 w 38400"/>
              <a:gd name="T51" fmla="*/ 1361 h 21600"/>
              <a:gd name="T52" fmla="*/ 12805 w 38400"/>
              <a:gd name="T53" fmla="*/ 1365 h 21600"/>
              <a:gd name="T54" fmla="*/ 14047 w 38400"/>
              <a:gd name="T55" fmla="*/ 1276 h 21600"/>
              <a:gd name="T56" fmla="*/ 16478 w 38400"/>
              <a:gd name="T57" fmla="*/ 1361 h 21600"/>
              <a:gd name="T58" fmla="*/ 18271 w 38400"/>
              <a:gd name="T59" fmla="*/ 1361 h 21600"/>
              <a:gd name="T60" fmla="*/ 21456 w 38400"/>
              <a:gd name="T61" fmla="*/ 1413 h 21600"/>
              <a:gd name="T62" fmla="*/ 25042 w 38400"/>
              <a:gd name="T63" fmla="*/ 1276 h 21600"/>
              <a:gd name="T64" fmla="*/ 28302 w 38400"/>
              <a:gd name="T65" fmla="*/ 1361 h 21600"/>
              <a:gd name="T66" fmla="*/ 29804 w 38400"/>
              <a:gd name="T67" fmla="*/ 1363 h 21600"/>
              <a:gd name="T68" fmla="*/ 33115 w 38400"/>
              <a:gd name="T69" fmla="*/ 1361 h 21600"/>
              <a:gd name="T70" fmla="*/ 37172 w 38400"/>
              <a:gd name="T71" fmla="*/ 1342 h 21600"/>
              <a:gd name="T72" fmla="*/ 37078 w 38400"/>
              <a:gd name="T73" fmla="*/ 1940 h 21600"/>
              <a:gd name="T74" fmla="*/ 37078 w 38400"/>
              <a:gd name="T75" fmla="*/ 2354 h 21600"/>
              <a:gd name="T76" fmla="*/ 37038 w 38400"/>
              <a:gd name="T77" fmla="*/ 2888 h 21600"/>
              <a:gd name="T78" fmla="*/ 37077 w 38400"/>
              <a:gd name="T79" fmla="*/ 3737 h 21600"/>
              <a:gd name="T80" fmla="*/ 37077 w 38400"/>
              <a:gd name="T81" fmla="*/ 5154 h 21600"/>
              <a:gd name="T82" fmla="*/ 37039 w 38400"/>
              <a:gd name="T83" fmla="*/ 5722 h 21600"/>
              <a:gd name="T84" fmla="*/ 37038 w 38400"/>
              <a:gd name="T85" fmla="*/ 6814 h 21600"/>
              <a:gd name="T86" fmla="*/ 37040 w 38400"/>
              <a:gd name="T87" fmla="*/ 7592 h 21600"/>
              <a:gd name="T88" fmla="*/ 37001 w 38400"/>
              <a:gd name="T89" fmla="*/ 8613 h 21600"/>
              <a:gd name="T90" fmla="*/ 37038 w 38400"/>
              <a:gd name="T91" fmla="*/ 10802 h 21600"/>
              <a:gd name="T92" fmla="*/ 37079 w 38400"/>
              <a:gd name="T93" fmla="*/ 11465 h 21600"/>
              <a:gd name="T94" fmla="*/ 37048 w 38400"/>
              <a:gd name="T95" fmla="*/ 12144 h 21600"/>
              <a:gd name="T96" fmla="*/ 37040 w 38400"/>
              <a:gd name="T97" fmla="*/ 12468 h 21600"/>
              <a:gd name="T98" fmla="*/ 37110 w 38400"/>
              <a:gd name="T99" fmla="*/ 13504 h 21600"/>
              <a:gd name="T100" fmla="*/ 37172 w 38400"/>
              <a:gd name="T101" fmla="*/ 14528 h 21600"/>
              <a:gd name="T102" fmla="*/ 37862 w 38400"/>
              <a:gd name="T103" fmla="*/ 14982 h 21600"/>
              <a:gd name="T104" fmla="*/ 38391 w 38400"/>
              <a:gd name="T105" fmla="*/ 14357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8400" h="21600">
                <a:moveTo>
                  <a:pt x="38400" y="0"/>
                </a:moveTo>
                <a:cubicBezTo>
                  <a:pt x="0" y="0"/>
                  <a:pt x="0" y="0"/>
                  <a:pt x="0" y="0"/>
                </a:cubicBezTo>
                <a:cubicBezTo>
                  <a:pt x="0" y="21600"/>
                  <a:pt x="0" y="21600"/>
                  <a:pt x="0" y="21600"/>
                </a:cubicBezTo>
                <a:cubicBezTo>
                  <a:pt x="38400" y="21600"/>
                  <a:pt x="38400" y="21600"/>
                  <a:pt x="38400" y="21600"/>
                </a:cubicBezTo>
                <a:cubicBezTo>
                  <a:pt x="38400" y="20238"/>
                  <a:pt x="38400" y="20238"/>
                  <a:pt x="38400" y="20238"/>
                </a:cubicBezTo>
                <a:cubicBezTo>
                  <a:pt x="37683" y="20235"/>
                  <a:pt x="36960" y="20245"/>
                  <a:pt x="36242" y="20245"/>
                </a:cubicBezTo>
                <a:cubicBezTo>
                  <a:pt x="35574" y="20245"/>
                  <a:pt x="34906" y="20248"/>
                  <a:pt x="34238" y="20230"/>
                </a:cubicBezTo>
                <a:cubicBezTo>
                  <a:pt x="33931" y="20222"/>
                  <a:pt x="33652" y="20288"/>
                  <a:pt x="33346" y="20288"/>
                </a:cubicBezTo>
                <a:cubicBezTo>
                  <a:pt x="33073" y="20288"/>
                  <a:pt x="32799" y="20288"/>
                  <a:pt x="32526" y="20288"/>
                </a:cubicBezTo>
                <a:cubicBezTo>
                  <a:pt x="32437" y="20288"/>
                  <a:pt x="32348" y="20287"/>
                  <a:pt x="32259" y="20288"/>
                </a:cubicBezTo>
                <a:cubicBezTo>
                  <a:pt x="32128" y="20289"/>
                  <a:pt x="32040" y="20250"/>
                  <a:pt x="31917" y="20228"/>
                </a:cubicBezTo>
                <a:cubicBezTo>
                  <a:pt x="31728" y="20194"/>
                  <a:pt x="31525" y="20269"/>
                  <a:pt x="31333" y="20246"/>
                </a:cubicBezTo>
                <a:cubicBezTo>
                  <a:pt x="30772" y="20181"/>
                  <a:pt x="30182" y="20205"/>
                  <a:pt x="29618" y="20127"/>
                </a:cubicBezTo>
                <a:cubicBezTo>
                  <a:pt x="29278" y="20080"/>
                  <a:pt x="28885" y="20102"/>
                  <a:pt x="28549" y="20151"/>
                </a:cubicBezTo>
                <a:cubicBezTo>
                  <a:pt x="28422" y="20169"/>
                  <a:pt x="28295" y="20156"/>
                  <a:pt x="28167" y="20159"/>
                </a:cubicBezTo>
                <a:cubicBezTo>
                  <a:pt x="28028" y="20163"/>
                  <a:pt x="27909" y="20204"/>
                  <a:pt x="27768" y="20203"/>
                </a:cubicBezTo>
                <a:cubicBezTo>
                  <a:pt x="27171" y="20198"/>
                  <a:pt x="26589" y="20160"/>
                  <a:pt x="25993" y="20160"/>
                </a:cubicBezTo>
                <a:cubicBezTo>
                  <a:pt x="25649" y="20160"/>
                  <a:pt x="25281" y="20123"/>
                  <a:pt x="24940" y="20158"/>
                </a:cubicBezTo>
                <a:cubicBezTo>
                  <a:pt x="24571" y="20196"/>
                  <a:pt x="24192" y="20183"/>
                  <a:pt x="23827" y="20236"/>
                </a:cubicBezTo>
                <a:cubicBezTo>
                  <a:pt x="23463" y="20289"/>
                  <a:pt x="23065" y="20243"/>
                  <a:pt x="22699" y="20230"/>
                </a:cubicBezTo>
                <a:cubicBezTo>
                  <a:pt x="22404" y="20220"/>
                  <a:pt x="22106" y="20231"/>
                  <a:pt x="21811" y="20231"/>
                </a:cubicBezTo>
                <a:cubicBezTo>
                  <a:pt x="18650" y="20231"/>
                  <a:pt x="18650" y="20231"/>
                  <a:pt x="18650" y="20231"/>
                </a:cubicBezTo>
                <a:cubicBezTo>
                  <a:pt x="18452" y="20231"/>
                  <a:pt x="18255" y="20233"/>
                  <a:pt x="18057" y="20231"/>
                </a:cubicBezTo>
                <a:cubicBezTo>
                  <a:pt x="17862" y="20230"/>
                  <a:pt x="17700" y="20288"/>
                  <a:pt x="17498" y="20288"/>
                </a:cubicBezTo>
                <a:cubicBezTo>
                  <a:pt x="17111" y="20288"/>
                  <a:pt x="16719" y="20307"/>
                  <a:pt x="16332" y="20289"/>
                </a:cubicBezTo>
                <a:cubicBezTo>
                  <a:pt x="16171" y="20282"/>
                  <a:pt x="16029" y="20230"/>
                  <a:pt x="15863" y="20231"/>
                </a:cubicBezTo>
                <a:cubicBezTo>
                  <a:pt x="15704" y="20233"/>
                  <a:pt x="15545" y="20231"/>
                  <a:pt x="15386" y="20231"/>
                </a:cubicBezTo>
                <a:cubicBezTo>
                  <a:pt x="15084" y="20231"/>
                  <a:pt x="14829" y="20288"/>
                  <a:pt x="14532" y="20288"/>
                </a:cubicBezTo>
                <a:cubicBezTo>
                  <a:pt x="14139" y="20288"/>
                  <a:pt x="13778" y="20330"/>
                  <a:pt x="13389" y="20330"/>
                </a:cubicBezTo>
                <a:cubicBezTo>
                  <a:pt x="13164" y="20330"/>
                  <a:pt x="12954" y="20294"/>
                  <a:pt x="12735" y="20288"/>
                </a:cubicBezTo>
                <a:cubicBezTo>
                  <a:pt x="12529" y="20283"/>
                  <a:pt x="12348" y="20326"/>
                  <a:pt x="12150" y="20330"/>
                </a:cubicBezTo>
                <a:cubicBezTo>
                  <a:pt x="12079" y="20332"/>
                  <a:pt x="12007" y="20330"/>
                  <a:pt x="11935" y="20330"/>
                </a:cubicBezTo>
                <a:cubicBezTo>
                  <a:pt x="11840" y="20331"/>
                  <a:pt x="11801" y="20299"/>
                  <a:pt x="11719" y="20286"/>
                </a:cubicBezTo>
                <a:cubicBezTo>
                  <a:pt x="11546" y="20258"/>
                  <a:pt x="11340" y="20288"/>
                  <a:pt x="11165" y="20288"/>
                </a:cubicBezTo>
                <a:cubicBezTo>
                  <a:pt x="9811" y="20288"/>
                  <a:pt x="9811" y="20288"/>
                  <a:pt x="9811" y="20288"/>
                </a:cubicBezTo>
                <a:cubicBezTo>
                  <a:pt x="9363" y="20288"/>
                  <a:pt x="8941" y="20331"/>
                  <a:pt x="8494" y="20330"/>
                </a:cubicBezTo>
                <a:cubicBezTo>
                  <a:pt x="8297" y="20330"/>
                  <a:pt x="8120" y="20287"/>
                  <a:pt x="7924" y="20288"/>
                </a:cubicBezTo>
                <a:cubicBezTo>
                  <a:pt x="7689" y="20289"/>
                  <a:pt x="7454" y="20288"/>
                  <a:pt x="7218" y="20288"/>
                </a:cubicBezTo>
                <a:cubicBezTo>
                  <a:pt x="7048" y="20288"/>
                  <a:pt x="6878" y="20287"/>
                  <a:pt x="6708" y="20288"/>
                </a:cubicBezTo>
                <a:cubicBezTo>
                  <a:pt x="6527" y="20289"/>
                  <a:pt x="6374" y="20231"/>
                  <a:pt x="6189" y="20231"/>
                </a:cubicBezTo>
                <a:cubicBezTo>
                  <a:pt x="5522" y="20231"/>
                  <a:pt x="4856" y="20231"/>
                  <a:pt x="4194" y="20231"/>
                </a:cubicBezTo>
                <a:cubicBezTo>
                  <a:pt x="3344" y="20231"/>
                  <a:pt x="2494" y="20231"/>
                  <a:pt x="1644" y="20231"/>
                </a:cubicBezTo>
                <a:cubicBezTo>
                  <a:pt x="1503" y="20231"/>
                  <a:pt x="1374" y="20247"/>
                  <a:pt x="1250" y="20264"/>
                </a:cubicBezTo>
                <a:cubicBezTo>
                  <a:pt x="1269" y="20203"/>
                  <a:pt x="1286" y="20140"/>
                  <a:pt x="1285" y="20069"/>
                </a:cubicBezTo>
                <a:cubicBezTo>
                  <a:pt x="1284" y="19917"/>
                  <a:pt x="1280" y="19763"/>
                  <a:pt x="1284" y="19611"/>
                </a:cubicBezTo>
                <a:cubicBezTo>
                  <a:pt x="1289" y="19455"/>
                  <a:pt x="1340" y="19294"/>
                  <a:pt x="1314" y="19133"/>
                </a:cubicBezTo>
                <a:cubicBezTo>
                  <a:pt x="1275" y="18886"/>
                  <a:pt x="1285" y="18610"/>
                  <a:pt x="1285" y="18346"/>
                </a:cubicBezTo>
                <a:cubicBezTo>
                  <a:pt x="1285" y="18266"/>
                  <a:pt x="1273" y="18175"/>
                  <a:pt x="1292" y="18098"/>
                </a:cubicBezTo>
                <a:cubicBezTo>
                  <a:pt x="1305" y="18043"/>
                  <a:pt x="1355" y="17992"/>
                  <a:pt x="1369" y="17936"/>
                </a:cubicBezTo>
                <a:cubicBezTo>
                  <a:pt x="1398" y="17825"/>
                  <a:pt x="1370" y="17666"/>
                  <a:pt x="1370" y="17552"/>
                </a:cubicBezTo>
                <a:cubicBezTo>
                  <a:pt x="1370" y="17431"/>
                  <a:pt x="1390" y="17306"/>
                  <a:pt x="1376" y="17207"/>
                </a:cubicBezTo>
                <a:cubicBezTo>
                  <a:pt x="1367" y="17140"/>
                  <a:pt x="1370" y="17072"/>
                  <a:pt x="1350" y="17008"/>
                </a:cubicBezTo>
                <a:cubicBezTo>
                  <a:pt x="1327" y="16934"/>
                  <a:pt x="1306" y="16898"/>
                  <a:pt x="1314" y="16808"/>
                </a:cubicBezTo>
                <a:cubicBezTo>
                  <a:pt x="1319" y="16737"/>
                  <a:pt x="1353" y="16701"/>
                  <a:pt x="1368" y="16633"/>
                </a:cubicBezTo>
                <a:cubicBezTo>
                  <a:pt x="1381" y="16570"/>
                  <a:pt x="1363" y="16503"/>
                  <a:pt x="1360" y="16440"/>
                </a:cubicBezTo>
                <a:cubicBezTo>
                  <a:pt x="1353" y="16299"/>
                  <a:pt x="1350" y="16147"/>
                  <a:pt x="1360" y="16007"/>
                </a:cubicBezTo>
                <a:cubicBezTo>
                  <a:pt x="1365" y="15943"/>
                  <a:pt x="1405" y="15916"/>
                  <a:pt x="1415" y="15868"/>
                </a:cubicBezTo>
                <a:cubicBezTo>
                  <a:pt x="1424" y="15825"/>
                  <a:pt x="1386" y="15737"/>
                  <a:pt x="1377" y="15698"/>
                </a:cubicBezTo>
                <a:cubicBezTo>
                  <a:pt x="1359" y="15619"/>
                  <a:pt x="1314" y="15577"/>
                  <a:pt x="1290" y="15506"/>
                </a:cubicBezTo>
                <a:cubicBezTo>
                  <a:pt x="1274" y="15455"/>
                  <a:pt x="1285" y="15388"/>
                  <a:pt x="1285" y="15335"/>
                </a:cubicBezTo>
                <a:cubicBezTo>
                  <a:pt x="1285" y="15211"/>
                  <a:pt x="1285" y="15086"/>
                  <a:pt x="1285" y="14961"/>
                </a:cubicBezTo>
                <a:cubicBezTo>
                  <a:pt x="1285" y="14836"/>
                  <a:pt x="1314" y="14737"/>
                  <a:pt x="1313" y="14620"/>
                </a:cubicBezTo>
                <a:cubicBezTo>
                  <a:pt x="1313" y="14550"/>
                  <a:pt x="1304" y="14470"/>
                  <a:pt x="1314" y="14400"/>
                </a:cubicBezTo>
                <a:cubicBezTo>
                  <a:pt x="1323" y="14333"/>
                  <a:pt x="1344" y="14318"/>
                  <a:pt x="1362" y="14259"/>
                </a:cubicBezTo>
                <a:cubicBezTo>
                  <a:pt x="1391" y="14160"/>
                  <a:pt x="1370" y="14022"/>
                  <a:pt x="1370" y="13918"/>
                </a:cubicBezTo>
                <a:cubicBezTo>
                  <a:pt x="1370" y="13845"/>
                  <a:pt x="1357" y="13761"/>
                  <a:pt x="1369" y="13690"/>
                </a:cubicBezTo>
                <a:cubicBezTo>
                  <a:pt x="1377" y="13640"/>
                  <a:pt x="1410" y="13613"/>
                  <a:pt x="1399" y="13549"/>
                </a:cubicBezTo>
                <a:cubicBezTo>
                  <a:pt x="1382" y="13447"/>
                  <a:pt x="1371" y="13352"/>
                  <a:pt x="1370" y="13238"/>
                </a:cubicBezTo>
                <a:cubicBezTo>
                  <a:pt x="1370" y="13103"/>
                  <a:pt x="1419" y="12978"/>
                  <a:pt x="1399" y="12841"/>
                </a:cubicBezTo>
                <a:cubicBezTo>
                  <a:pt x="1383" y="12728"/>
                  <a:pt x="1366" y="12618"/>
                  <a:pt x="1361" y="12501"/>
                </a:cubicBezTo>
                <a:cubicBezTo>
                  <a:pt x="1358" y="12439"/>
                  <a:pt x="1376" y="12361"/>
                  <a:pt x="1362" y="12302"/>
                </a:cubicBezTo>
                <a:cubicBezTo>
                  <a:pt x="1347" y="12241"/>
                  <a:pt x="1327" y="12199"/>
                  <a:pt x="1314" y="12132"/>
                </a:cubicBezTo>
                <a:cubicBezTo>
                  <a:pt x="1291" y="12008"/>
                  <a:pt x="1285" y="11895"/>
                  <a:pt x="1285" y="11764"/>
                </a:cubicBezTo>
                <a:cubicBezTo>
                  <a:pt x="1285" y="11526"/>
                  <a:pt x="1253" y="11259"/>
                  <a:pt x="1291" y="11025"/>
                </a:cubicBezTo>
                <a:cubicBezTo>
                  <a:pt x="1302" y="10963"/>
                  <a:pt x="1302" y="10894"/>
                  <a:pt x="1312" y="10829"/>
                </a:cubicBezTo>
                <a:cubicBezTo>
                  <a:pt x="1324" y="10757"/>
                  <a:pt x="1357" y="10704"/>
                  <a:pt x="1360" y="10630"/>
                </a:cubicBezTo>
                <a:cubicBezTo>
                  <a:pt x="1363" y="10580"/>
                  <a:pt x="1372" y="10508"/>
                  <a:pt x="1362" y="10459"/>
                </a:cubicBezTo>
                <a:cubicBezTo>
                  <a:pt x="1349" y="10401"/>
                  <a:pt x="1325" y="10382"/>
                  <a:pt x="1314" y="10318"/>
                </a:cubicBezTo>
                <a:cubicBezTo>
                  <a:pt x="1304" y="10264"/>
                  <a:pt x="1304" y="10173"/>
                  <a:pt x="1314" y="10120"/>
                </a:cubicBezTo>
                <a:cubicBezTo>
                  <a:pt x="1326" y="10053"/>
                  <a:pt x="1345" y="10034"/>
                  <a:pt x="1362" y="9972"/>
                </a:cubicBezTo>
                <a:cubicBezTo>
                  <a:pt x="1391" y="9864"/>
                  <a:pt x="1360" y="9701"/>
                  <a:pt x="1361" y="9587"/>
                </a:cubicBezTo>
                <a:cubicBezTo>
                  <a:pt x="1361" y="9555"/>
                  <a:pt x="1372" y="9498"/>
                  <a:pt x="1363" y="9468"/>
                </a:cubicBezTo>
                <a:cubicBezTo>
                  <a:pt x="1353" y="9432"/>
                  <a:pt x="1320" y="9418"/>
                  <a:pt x="1311" y="9383"/>
                </a:cubicBezTo>
                <a:cubicBezTo>
                  <a:pt x="1299" y="9335"/>
                  <a:pt x="1313" y="9264"/>
                  <a:pt x="1313" y="9214"/>
                </a:cubicBezTo>
                <a:cubicBezTo>
                  <a:pt x="1313" y="9089"/>
                  <a:pt x="1313" y="8963"/>
                  <a:pt x="1313" y="8838"/>
                </a:cubicBezTo>
                <a:cubicBezTo>
                  <a:pt x="1313" y="8708"/>
                  <a:pt x="1313" y="8577"/>
                  <a:pt x="1313" y="8447"/>
                </a:cubicBezTo>
                <a:cubicBezTo>
                  <a:pt x="1313" y="8328"/>
                  <a:pt x="1284" y="8226"/>
                  <a:pt x="1285" y="8108"/>
                </a:cubicBezTo>
                <a:cubicBezTo>
                  <a:pt x="1286" y="7974"/>
                  <a:pt x="1297" y="7861"/>
                  <a:pt x="1313" y="7740"/>
                </a:cubicBezTo>
                <a:cubicBezTo>
                  <a:pt x="1322" y="7676"/>
                  <a:pt x="1314" y="7605"/>
                  <a:pt x="1313" y="7540"/>
                </a:cubicBezTo>
                <a:cubicBezTo>
                  <a:pt x="1313" y="7515"/>
                  <a:pt x="1307" y="7478"/>
                  <a:pt x="1312" y="7454"/>
                </a:cubicBezTo>
                <a:cubicBezTo>
                  <a:pt x="1318" y="7430"/>
                  <a:pt x="1348" y="7403"/>
                  <a:pt x="1350" y="7392"/>
                </a:cubicBezTo>
                <a:cubicBezTo>
                  <a:pt x="1376" y="7280"/>
                  <a:pt x="1370" y="7149"/>
                  <a:pt x="1370" y="7030"/>
                </a:cubicBezTo>
                <a:cubicBezTo>
                  <a:pt x="1370" y="6970"/>
                  <a:pt x="1368" y="6911"/>
                  <a:pt x="1363" y="6852"/>
                </a:cubicBezTo>
                <a:cubicBezTo>
                  <a:pt x="1356" y="6780"/>
                  <a:pt x="1329" y="6755"/>
                  <a:pt x="1311" y="6690"/>
                </a:cubicBezTo>
                <a:cubicBezTo>
                  <a:pt x="1302" y="6656"/>
                  <a:pt x="1319" y="6611"/>
                  <a:pt x="1314" y="6576"/>
                </a:cubicBezTo>
                <a:cubicBezTo>
                  <a:pt x="1311" y="6556"/>
                  <a:pt x="1293" y="6526"/>
                  <a:pt x="1291" y="6513"/>
                </a:cubicBezTo>
                <a:cubicBezTo>
                  <a:pt x="1284" y="6460"/>
                  <a:pt x="1295" y="6401"/>
                  <a:pt x="1286" y="6348"/>
                </a:cubicBezTo>
                <a:cubicBezTo>
                  <a:pt x="1278" y="6298"/>
                  <a:pt x="1256" y="6269"/>
                  <a:pt x="1257" y="6208"/>
                </a:cubicBezTo>
                <a:cubicBezTo>
                  <a:pt x="1257" y="6143"/>
                  <a:pt x="1247" y="6072"/>
                  <a:pt x="1256" y="6009"/>
                </a:cubicBezTo>
                <a:cubicBezTo>
                  <a:pt x="1275" y="5875"/>
                  <a:pt x="1334" y="5762"/>
                  <a:pt x="1360" y="5640"/>
                </a:cubicBezTo>
                <a:cubicBezTo>
                  <a:pt x="1381" y="5541"/>
                  <a:pt x="1374" y="5425"/>
                  <a:pt x="1371" y="5323"/>
                </a:cubicBezTo>
                <a:cubicBezTo>
                  <a:pt x="1367" y="5226"/>
                  <a:pt x="1335" y="5186"/>
                  <a:pt x="1311" y="5102"/>
                </a:cubicBezTo>
                <a:cubicBezTo>
                  <a:pt x="1296" y="5048"/>
                  <a:pt x="1313" y="4959"/>
                  <a:pt x="1313" y="4902"/>
                </a:cubicBezTo>
                <a:cubicBezTo>
                  <a:pt x="1313" y="4793"/>
                  <a:pt x="1323" y="4677"/>
                  <a:pt x="1307" y="4570"/>
                </a:cubicBezTo>
                <a:cubicBezTo>
                  <a:pt x="1278" y="4370"/>
                  <a:pt x="1243" y="4077"/>
                  <a:pt x="1324" y="3885"/>
                </a:cubicBezTo>
                <a:cubicBezTo>
                  <a:pt x="1352" y="3819"/>
                  <a:pt x="1382" y="3734"/>
                  <a:pt x="1363" y="3655"/>
                </a:cubicBezTo>
                <a:cubicBezTo>
                  <a:pt x="1355" y="3623"/>
                  <a:pt x="1319" y="3634"/>
                  <a:pt x="1311" y="3601"/>
                </a:cubicBezTo>
                <a:cubicBezTo>
                  <a:pt x="1305" y="3578"/>
                  <a:pt x="1313" y="3539"/>
                  <a:pt x="1313" y="3515"/>
                </a:cubicBezTo>
                <a:cubicBezTo>
                  <a:pt x="1315" y="3385"/>
                  <a:pt x="1302" y="3270"/>
                  <a:pt x="1285" y="3147"/>
                </a:cubicBezTo>
                <a:cubicBezTo>
                  <a:pt x="1269" y="3023"/>
                  <a:pt x="1250" y="2919"/>
                  <a:pt x="1279" y="2800"/>
                </a:cubicBezTo>
                <a:cubicBezTo>
                  <a:pt x="1306" y="2687"/>
                  <a:pt x="1337" y="2593"/>
                  <a:pt x="1360" y="2493"/>
                </a:cubicBezTo>
                <a:cubicBezTo>
                  <a:pt x="1372" y="2438"/>
                  <a:pt x="1373" y="2382"/>
                  <a:pt x="1371" y="2325"/>
                </a:cubicBezTo>
                <a:cubicBezTo>
                  <a:pt x="1368" y="2241"/>
                  <a:pt x="1327" y="2197"/>
                  <a:pt x="1311" y="2126"/>
                </a:cubicBezTo>
                <a:cubicBezTo>
                  <a:pt x="1299" y="2074"/>
                  <a:pt x="1321" y="2011"/>
                  <a:pt x="1315" y="1957"/>
                </a:cubicBezTo>
                <a:cubicBezTo>
                  <a:pt x="1306" y="1887"/>
                  <a:pt x="1286" y="1830"/>
                  <a:pt x="1285" y="1757"/>
                </a:cubicBezTo>
                <a:cubicBezTo>
                  <a:pt x="1282" y="1556"/>
                  <a:pt x="1284" y="1354"/>
                  <a:pt x="1285" y="1153"/>
                </a:cubicBezTo>
                <a:cubicBezTo>
                  <a:pt x="1478" y="1165"/>
                  <a:pt x="1668" y="1191"/>
                  <a:pt x="1862" y="1235"/>
                </a:cubicBezTo>
                <a:cubicBezTo>
                  <a:pt x="2177" y="1306"/>
                  <a:pt x="2514" y="1272"/>
                  <a:pt x="2822" y="1247"/>
                </a:cubicBezTo>
                <a:cubicBezTo>
                  <a:pt x="3148" y="1220"/>
                  <a:pt x="3431" y="1191"/>
                  <a:pt x="3771" y="1191"/>
                </a:cubicBezTo>
                <a:cubicBezTo>
                  <a:pt x="3942" y="1191"/>
                  <a:pt x="4124" y="1171"/>
                  <a:pt x="4293" y="1191"/>
                </a:cubicBezTo>
                <a:cubicBezTo>
                  <a:pt x="4453" y="1209"/>
                  <a:pt x="4587" y="1272"/>
                  <a:pt x="4753" y="1276"/>
                </a:cubicBezTo>
                <a:cubicBezTo>
                  <a:pt x="5038" y="1282"/>
                  <a:pt x="5299" y="1251"/>
                  <a:pt x="5589" y="1274"/>
                </a:cubicBezTo>
                <a:cubicBezTo>
                  <a:pt x="5705" y="1283"/>
                  <a:pt x="5781" y="1343"/>
                  <a:pt x="5892" y="1360"/>
                </a:cubicBezTo>
                <a:cubicBezTo>
                  <a:pt x="5992" y="1376"/>
                  <a:pt x="6110" y="1361"/>
                  <a:pt x="6211" y="1361"/>
                </a:cubicBezTo>
                <a:cubicBezTo>
                  <a:pt x="6417" y="1360"/>
                  <a:pt x="6593" y="1430"/>
                  <a:pt x="6792" y="1452"/>
                </a:cubicBezTo>
                <a:cubicBezTo>
                  <a:pt x="7135" y="1490"/>
                  <a:pt x="7541" y="1515"/>
                  <a:pt x="7891" y="1475"/>
                </a:cubicBezTo>
                <a:cubicBezTo>
                  <a:pt x="8063" y="1455"/>
                  <a:pt x="8220" y="1386"/>
                  <a:pt x="8394" y="1358"/>
                </a:cubicBezTo>
                <a:cubicBezTo>
                  <a:pt x="8604" y="1325"/>
                  <a:pt x="8852" y="1361"/>
                  <a:pt x="9065" y="1361"/>
                </a:cubicBezTo>
                <a:cubicBezTo>
                  <a:pt x="10363" y="1361"/>
                  <a:pt x="10363" y="1361"/>
                  <a:pt x="10363" y="1361"/>
                </a:cubicBezTo>
                <a:cubicBezTo>
                  <a:pt x="10954" y="1361"/>
                  <a:pt x="10954" y="1361"/>
                  <a:pt x="10954" y="1361"/>
                </a:cubicBezTo>
                <a:cubicBezTo>
                  <a:pt x="11054" y="1361"/>
                  <a:pt x="11155" y="1360"/>
                  <a:pt x="11255" y="1361"/>
                </a:cubicBezTo>
                <a:cubicBezTo>
                  <a:pt x="11291" y="1361"/>
                  <a:pt x="11348" y="1370"/>
                  <a:pt x="11383" y="1363"/>
                </a:cubicBezTo>
                <a:cubicBezTo>
                  <a:pt x="11463" y="1347"/>
                  <a:pt x="11489" y="1296"/>
                  <a:pt x="11561" y="1274"/>
                </a:cubicBezTo>
                <a:cubicBezTo>
                  <a:pt x="11720" y="1225"/>
                  <a:pt x="11982" y="1276"/>
                  <a:pt x="12150" y="1276"/>
                </a:cubicBezTo>
                <a:cubicBezTo>
                  <a:pt x="12292" y="1276"/>
                  <a:pt x="12770" y="1201"/>
                  <a:pt x="12805" y="1365"/>
                </a:cubicBezTo>
                <a:cubicBezTo>
                  <a:pt x="12930" y="1353"/>
                  <a:pt x="13186" y="1416"/>
                  <a:pt x="13295" y="1365"/>
                </a:cubicBezTo>
                <a:cubicBezTo>
                  <a:pt x="13339" y="1344"/>
                  <a:pt x="13328" y="1292"/>
                  <a:pt x="13375" y="1271"/>
                </a:cubicBezTo>
                <a:cubicBezTo>
                  <a:pt x="13403" y="1259"/>
                  <a:pt x="13475" y="1275"/>
                  <a:pt x="13509" y="1276"/>
                </a:cubicBezTo>
                <a:cubicBezTo>
                  <a:pt x="13591" y="1277"/>
                  <a:pt x="13673" y="1276"/>
                  <a:pt x="13755" y="1276"/>
                </a:cubicBezTo>
                <a:cubicBezTo>
                  <a:pt x="13853" y="1276"/>
                  <a:pt x="13950" y="1277"/>
                  <a:pt x="14047" y="1276"/>
                </a:cubicBezTo>
                <a:cubicBezTo>
                  <a:pt x="14077" y="1275"/>
                  <a:pt x="14130" y="1266"/>
                  <a:pt x="14157" y="1274"/>
                </a:cubicBezTo>
                <a:cubicBezTo>
                  <a:pt x="14222" y="1291"/>
                  <a:pt x="14235" y="1343"/>
                  <a:pt x="14292" y="1365"/>
                </a:cubicBezTo>
                <a:cubicBezTo>
                  <a:pt x="14462" y="1431"/>
                  <a:pt x="14724" y="1327"/>
                  <a:pt x="14908" y="1358"/>
                </a:cubicBezTo>
                <a:cubicBezTo>
                  <a:pt x="15262" y="1419"/>
                  <a:pt x="15637" y="1420"/>
                  <a:pt x="15988" y="1360"/>
                </a:cubicBezTo>
                <a:cubicBezTo>
                  <a:pt x="16140" y="1334"/>
                  <a:pt x="16323" y="1361"/>
                  <a:pt x="16478" y="1361"/>
                </a:cubicBezTo>
                <a:cubicBezTo>
                  <a:pt x="16651" y="1361"/>
                  <a:pt x="16834" y="1345"/>
                  <a:pt x="17006" y="1365"/>
                </a:cubicBezTo>
                <a:cubicBezTo>
                  <a:pt x="17032" y="1239"/>
                  <a:pt x="17154" y="1275"/>
                  <a:pt x="17250" y="1276"/>
                </a:cubicBezTo>
                <a:cubicBezTo>
                  <a:pt x="17302" y="1276"/>
                  <a:pt x="17366" y="1265"/>
                  <a:pt x="17417" y="1276"/>
                </a:cubicBezTo>
                <a:cubicBezTo>
                  <a:pt x="17490" y="1291"/>
                  <a:pt x="17506" y="1341"/>
                  <a:pt x="17579" y="1365"/>
                </a:cubicBezTo>
                <a:cubicBezTo>
                  <a:pt x="17763" y="1427"/>
                  <a:pt x="18073" y="1353"/>
                  <a:pt x="18271" y="1361"/>
                </a:cubicBezTo>
                <a:cubicBezTo>
                  <a:pt x="18498" y="1369"/>
                  <a:pt x="18740" y="1422"/>
                  <a:pt x="18968" y="1447"/>
                </a:cubicBezTo>
                <a:cubicBezTo>
                  <a:pt x="19068" y="1457"/>
                  <a:pt x="19171" y="1443"/>
                  <a:pt x="19270" y="1452"/>
                </a:cubicBezTo>
                <a:cubicBezTo>
                  <a:pt x="19373" y="1462"/>
                  <a:pt x="19490" y="1488"/>
                  <a:pt x="19602" y="1475"/>
                </a:cubicBezTo>
                <a:cubicBezTo>
                  <a:pt x="20006" y="1431"/>
                  <a:pt x="20446" y="1444"/>
                  <a:pt x="20860" y="1475"/>
                </a:cubicBezTo>
                <a:cubicBezTo>
                  <a:pt x="21067" y="1490"/>
                  <a:pt x="21271" y="1483"/>
                  <a:pt x="21456" y="1413"/>
                </a:cubicBezTo>
                <a:cubicBezTo>
                  <a:pt x="21581" y="1365"/>
                  <a:pt x="21956" y="1417"/>
                  <a:pt x="21989" y="1271"/>
                </a:cubicBezTo>
                <a:cubicBezTo>
                  <a:pt x="22327" y="1304"/>
                  <a:pt x="22682" y="1276"/>
                  <a:pt x="23021" y="1276"/>
                </a:cubicBezTo>
                <a:cubicBezTo>
                  <a:pt x="23625" y="1276"/>
                  <a:pt x="23625" y="1276"/>
                  <a:pt x="23625" y="1276"/>
                </a:cubicBezTo>
                <a:cubicBezTo>
                  <a:pt x="23770" y="1276"/>
                  <a:pt x="24070" y="1211"/>
                  <a:pt x="24126" y="1369"/>
                </a:cubicBezTo>
                <a:cubicBezTo>
                  <a:pt x="24236" y="1178"/>
                  <a:pt x="24826" y="1276"/>
                  <a:pt x="25042" y="1276"/>
                </a:cubicBezTo>
                <a:cubicBezTo>
                  <a:pt x="25503" y="1276"/>
                  <a:pt x="25503" y="1276"/>
                  <a:pt x="25503" y="1276"/>
                </a:cubicBezTo>
                <a:cubicBezTo>
                  <a:pt x="25569" y="1276"/>
                  <a:pt x="25636" y="1271"/>
                  <a:pt x="25701" y="1276"/>
                </a:cubicBezTo>
                <a:cubicBezTo>
                  <a:pt x="25833" y="1285"/>
                  <a:pt x="25885" y="1350"/>
                  <a:pt x="26014" y="1360"/>
                </a:cubicBezTo>
                <a:cubicBezTo>
                  <a:pt x="26625" y="1408"/>
                  <a:pt x="27261" y="1361"/>
                  <a:pt x="27874" y="1361"/>
                </a:cubicBezTo>
                <a:cubicBezTo>
                  <a:pt x="28302" y="1361"/>
                  <a:pt x="28302" y="1361"/>
                  <a:pt x="28302" y="1361"/>
                </a:cubicBezTo>
                <a:cubicBezTo>
                  <a:pt x="28373" y="1361"/>
                  <a:pt x="28444" y="1359"/>
                  <a:pt x="28515" y="1361"/>
                </a:cubicBezTo>
                <a:cubicBezTo>
                  <a:pt x="28656" y="1363"/>
                  <a:pt x="28737" y="1302"/>
                  <a:pt x="28860" y="1274"/>
                </a:cubicBezTo>
                <a:cubicBezTo>
                  <a:pt x="29003" y="1241"/>
                  <a:pt x="29206" y="1276"/>
                  <a:pt x="29354" y="1276"/>
                </a:cubicBezTo>
                <a:cubicBezTo>
                  <a:pt x="29425" y="1276"/>
                  <a:pt x="29499" y="1270"/>
                  <a:pt x="29570" y="1276"/>
                </a:cubicBezTo>
                <a:cubicBezTo>
                  <a:pt x="29684" y="1285"/>
                  <a:pt x="29701" y="1335"/>
                  <a:pt x="29804" y="1363"/>
                </a:cubicBezTo>
                <a:cubicBezTo>
                  <a:pt x="29953" y="1403"/>
                  <a:pt x="30185" y="1361"/>
                  <a:pt x="30343" y="1361"/>
                </a:cubicBezTo>
                <a:cubicBezTo>
                  <a:pt x="30807" y="1361"/>
                  <a:pt x="30807" y="1361"/>
                  <a:pt x="30807" y="1361"/>
                </a:cubicBezTo>
                <a:cubicBezTo>
                  <a:pt x="31788" y="1361"/>
                  <a:pt x="31788" y="1361"/>
                  <a:pt x="31788" y="1361"/>
                </a:cubicBezTo>
                <a:cubicBezTo>
                  <a:pt x="32847" y="1361"/>
                  <a:pt x="32847" y="1361"/>
                  <a:pt x="32847" y="1361"/>
                </a:cubicBezTo>
                <a:cubicBezTo>
                  <a:pt x="32936" y="1361"/>
                  <a:pt x="33026" y="1359"/>
                  <a:pt x="33115" y="1361"/>
                </a:cubicBezTo>
                <a:cubicBezTo>
                  <a:pt x="33256" y="1363"/>
                  <a:pt x="33227" y="1316"/>
                  <a:pt x="33336" y="1271"/>
                </a:cubicBezTo>
                <a:cubicBezTo>
                  <a:pt x="33448" y="1225"/>
                  <a:pt x="33672" y="1285"/>
                  <a:pt x="33797" y="1271"/>
                </a:cubicBezTo>
                <a:cubicBezTo>
                  <a:pt x="33865" y="1452"/>
                  <a:pt x="34539" y="1361"/>
                  <a:pt x="34726" y="1361"/>
                </a:cubicBezTo>
                <a:cubicBezTo>
                  <a:pt x="35746" y="1361"/>
                  <a:pt x="35746" y="1361"/>
                  <a:pt x="35746" y="1361"/>
                </a:cubicBezTo>
                <a:cubicBezTo>
                  <a:pt x="36213" y="1361"/>
                  <a:pt x="36699" y="1326"/>
                  <a:pt x="37172" y="1342"/>
                </a:cubicBezTo>
                <a:cubicBezTo>
                  <a:pt x="37180" y="1365"/>
                  <a:pt x="37187" y="1388"/>
                  <a:pt x="37191" y="1412"/>
                </a:cubicBezTo>
                <a:cubicBezTo>
                  <a:pt x="37204" y="1487"/>
                  <a:pt x="37189" y="1575"/>
                  <a:pt x="37171" y="1639"/>
                </a:cubicBezTo>
                <a:cubicBezTo>
                  <a:pt x="37153" y="1703"/>
                  <a:pt x="37156" y="1760"/>
                  <a:pt x="37120" y="1818"/>
                </a:cubicBezTo>
                <a:cubicBezTo>
                  <a:pt x="37110" y="1834"/>
                  <a:pt x="37082" y="1856"/>
                  <a:pt x="37076" y="1881"/>
                </a:cubicBezTo>
                <a:cubicBezTo>
                  <a:pt x="37072" y="1899"/>
                  <a:pt x="37084" y="1923"/>
                  <a:pt x="37078" y="1940"/>
                </a:cubicBezTo>
                <a:cubicBezTo>
                  <a:pt x="37070" y="1965"/>
                  <a:pt x="37044" y="1974"/>
                  <a:pt x="37037" y="1995"/>
                </a:cubicBezTo>
                <a:cubicBezTo>
                  <a:pt x="37030" y="2018"/>
                  <a:pt x="37022" y="2085"/>
                  <a:pt x="37020" y="2109"/>
                </a:cubicBezTo>
                <a:cubicBezTo>
                  <a:pt x="37015" y="2152"/>
                  <a:pt x="37036" y="2170"/>
                  <a:pt x="37040" y="2206"/>
                </a:cubicBezTo>
                <a:cubicBezTo>
                  <a:pt x="37045" y="2246"/>
                  <a:pt x="37037" y="2280"/>
                  <a:pt x="37048" y="2318"/>
                </a:cubicBezTo>
                <a:cubicBezTo>
                  <a:pt x="37045" y="2309"/>
                  <a:pt x="37078" y="2354"/>
                  <a:pt x="37078" y="2354"/>
                </a:cubicBezTo>
                <a:cubicBezTo>
                  <a:pt x="37082" y="2364"/>
                  <a:pt x="37091" y="2422"/>
                  <a:pt x="37092" y="2433"/>
                </a:cubicBezTo>
                <a:cubicBezTo>
                  <a:pt x="37100" y="2503"/>
                  <a:pt x="37104" y="2589"/>
                  <a:pt x="37096" y="2660"/>
                </a:cubicBezTo>
                <a:cubicBezTo>
                  <a:pt x="37092" y="2696"/>
                  <a:pt x="37083" y="2719"/>
                  <a:pt x="37077" y="2751"/>
                </a:cubicBezTo>
                <a:cubicBezTo>
                  <a:pt x="37074" y="2769"/>
                  <a:pt x="37082" y="2791"/>
                  <a:pt x="37078" y="2809"/>
                </a:cubicBezTo>
                <a:cubicBezTo>
                  <a:pt x="37070" y="2843"/>
                  <a:pt x="37054" y="2855"/>
                  <a:pt x="37038" y="2888"/>
                </a:cubicBezTo>
                <a:cubicBezTo>
                  <a:pt x="37012" y="2942"/>
                  <a:pt x="37020" y="3008"/>
                  <a:pt x="37020" y="3072"/>
                </a:cubicBezTo>
                <a:cubicBezTo>
                  <a:pt x="37020" y="3109"/>
                  <a:pt x="37016" y="3150"/>
                  <a:pt x="37021" y="3187"/>
                </a:cubicBezTo>
                <a:cubicBezTo>
                  <a:pt x="37028" y="3256"/>
                  <a:pt x="37053" y="3227"/>
                  <a:pt x="37079" y="3283"/>
                </a:cubicBezTo>
                <a:cubicBezTo>
                  <a:pt x="37100" y="3327"/>
                  <a:pt x="37077" y="3440"/>
                  <a:pt x="37077" y="3489"/>
                </a:cubicBezTo>
                <a:cubicBezTo>
                  <a:pt x="37077" y="3568"/>
                  <a:pt x="37064" y="3660"/>
                  <a:pt x="37077" y="3737"/>
                </a:cubicBezTo>
                <a:cubicBezTo>
                  <a:pt x="37083" y="3773"/>
                  <a:pt x="37111" y="3798"/>
                  <a:pt x="37116" y="3828"/>
                </a:cubicBezTo>
                <a:cubicBezTo>
                  <a:pt x="37122" y="3866"/>
                  <a:pt x="37100" y="3888"/>
                  <a:pt x="37096" y="3923"/>
                </a:cubicBezTo>
                <a:cubicBezTo>
                  <a:pt x="37086" y="4000"/>
                  <a:pt x="37080" y="4078"/>
                  <a:pt x="37077" y="4150"/>
                </a:cubicBezTo>
                <a:cubicBezTo>
                  <a:pt x="37072" y="4301"/>
                  <a:pt x="37077" y="4453"/>
                  <a:pt x="37077" y="4604"/>
                </a:cubicBezTo>
                <a:cubicBezTo>
                  <a:pt x="37077" y="5154"/>
                  <a:pt x="37077" y="5154"/>
                  <a:pt x="37077" y="5154"/>
                </a:cubicBezTo>
                <a:cubicBezTo>
                  <a:pt x="37077" y="5438"/>
                  <a:pt x="37077" y="5438"/>
                  <a:pt x="37077" y="5438"/>
                </a:cubicBezTo>
                <a:cubicBezTo>
                  <a:pt x="37077" y="5486"/>
                  <a:pt x="37080" y="5538"/>
                  <a:pt x="37069" y="5580"/>
                </a:cubicBezTo>
                <a:cubicBezTo>
                  <a:pt x="37053" y="5583"/>
                  <a:pt x="37043" y="5593"/>
                  <a:pt x="37037" y="5607"/>
                </a:cubicBezTo>
                <a:cubicBezTo>
                  <a:pt x="37038" y="5619"/>
                  <a:pt x="37039" y="5631"/>
                  <a:pt x="37040" y="5643"/>
                </a:cubicBezTo>
                <a:cubicBezTo>
                  <a:pt x="37035" y="5667"/>
                  <a:pt x="37040" y="5697"/>
                  <a:pt x="37039" y="5722"/>
                </a:cubicBezTo>
                <a:cubicBezTo>
                  <a:pt x="37037" y="5810"/>
                  <a:pt x="37021" y="5892"/>
                  <a:pt x="37020" y="5983"/>
                </a:cubicBezTo>
                <a:cubicBezTo>
                  <a:pt x="37020" y="6029"/>
                  <a:pt x="37019" y="6083"/>
                  <a:pt x="37038" y="6119"/>
                </a:cubicBezTo>
                <a:cubicBezTo>
                  <a:pt x="37053" y="6149"/>
                  <a:pt x="37067" y="6137"/>
                  <a:pt x="37078" y="6175"/>
                </a:cubicBezTo>
                <a:cubicBezTo>
                  <a:pt x="37084" y="6194"/>
                  <a:pt x="37077" y="6227"/>
                  <a:pt x="37077" y="6248"/>
                </a:cubicBezTo>
                <a:cubicBezTo>
                  <a:pt x="37077" y="6340"/>
                  <a:pt x="37125" y="6788"/>
                  <a:pt x="37038" y="6814"/>
                </a:cubicBezTo>
                <a:cubicBezTo>
                  <a:pt x="37044" y="6840"/>
                  <a:pt x="37024" y="6883"/>
                  <a:pt x="37021" y="6912"/>
                </a:cubicBezTo>
                <a:cubicBezTo>
                  <a:pt x="37016" y="6948"/>
                  <a:pt x="37020" y="6989"/>
                  <a:pt x="37020" y="7025"/>
                </a:cubicBezTo>
                <a:cubicBezTo>
                  <a:pt x="37020" y="7106"/>
                  <a:pt x="37031" y="7175"/>
                  <a:pt x="37040" y="7252"/>
                </a:cubicBezTo>
                <a:cubicBezTo>
                  <a:pt x="37049" y="7325"/>
                  <a:pt x="37039" y="7405"/>
                  <a:pt x="37039" y="7479"/>
                </a:cubicBezTo>
                <a:cubicBezTo>
                  <a:pt x="37039" y="7515"/>
                  <a:pt x="37033" y="7557"/>
                  <a:pt x="37040" y="7592"/>
                </a:cubicBezTo>
                <a:cubicBezTo>
                  <a:pt x="37048" y="7644"/>
                  <a:pt x="37072" y="7670"/>
                  <a:pt x="37077" y="7722"/>
                </a:cubicBezTo>
                <a:cubicBezTo>
                  <a:pt x="37083" y="7787"/>
                  <a:pt x="37052" y="7770"/>
                  <a:pt x="37037" y="7818"/>
                </a:cubicBezTo>
                <a:cubicBezTo>
                  <a:pt x="37028" y="7851"/>
                  <a:pt x="37045" y="7898"/>
                  <a:pt x="37040" y="7932"/>
                </a:cubicBezTo>
                <a:cubicBezTo>
                  <a:pt x="37030" y="8014"/>
                  <a:pt x="37020" y="8090"/>
                  <a:pt x="37020" y="8176"/>
                </a:cubicBezTo>
                <a:cubicBezTo>
                  <a:pt x="37020" y="8322"/>
                  <a:pt x="36982" y="8466"/>
                  <a:pt x="37001" y="8613"/>
                </a:cubicBezTo>
                <a:cubicBezTo>
                  <a:pt x="37040" y="8914"/>
                  <a:pt x="37020" y="9243"/>
                  <a:pt x="37020" y="9553"/>
                </a:cubicBezTo>
                <a:cubicBezTo>
                  <a:pt x="37020" y="10030"/>
                  <a:pt x="37020" y="10030"/>
                  <a:pt x="37020" y="10030"/>
                </a:cubicBezTo>
                <a:cubicBezTo>
                  <a:pt x="37020" y="10178"/>
                  <a:pt x="36993" y="10355"/>
                  <a:pt x="37020" y="10500"/>
                </a:cubicBezTo>
                <a:cubicBezTo>
                  <a:pt x="37028" y="10546"/>
                  <a:pt x="37028" y="10654"/>
                  <a:pt x="37079" y="10669"/>
                </a:cubicBezTo>
                <a:cubicBezTo>
                  <a:pt x="37086" y="10728"/>
                  <a:pt x="37051" y="10753"/>
                  <a:pt x="37038" y="10802"/>
                </a:cubicBezTo>
                <a:cubicBezTo>
                  <a:pt x="37029" y="10840"/>
                  <a:pt x="37041" y="10891"/>
                  <a:pt x="37037" y="10931"/>
                </a:cubicBezTo>
                <a:cubicBezTo>
                  <a:pt x="37048" y="10933"/>
                  <a:pt x="37068" y="10950"/>
                  <a:pt x="37079" y="10951"/>
                </a:cubicBezTo>
                <a:cubicBezTo>
                  <a:pt x="37075" y="11021"/>
                  <a:pt x="37090" y="11075"/>
                  <a:pt x="37096" y="11141"/>
                </a:cubicBezTo>
                <a:cubicBezTo>
                  <a:pt x="37102" y="11204"/>
                  <a:pt x="37084" y="11238"/>
                  <a:pt x="37077" y="11294"/>
                </a:cubicBezTo>
                <a:cubicBezTo>
                  <a:pt x="37071" y="11346"/>
                  <a:pt x="37094" y="11416"/>
                  <a:pt x="37079" y="11465"/>
                </a:cubicBezTo>
                <a:cubicBezTo>
                  <a:pt x="37071" y="11475"/>
                  <a:pt x="37061" y="11483"/>
                  <a:pt x="37048" y="11487"/>
                </a:cubicBezTo>
                <a:cubicBezTo>
                  <a:pt x="37042" y="11507"/>
                  <a:pt x="37044" y="11519"/>
                  <a:pt x="37040" y="11539"/>
                </a:cubicBezTo>
                <a:cubicBezTo>
                  <a:pt x="37034" y="11568"/>
                  <a:pt x="37039" y="11604"/>
                  <a:pt x="37039" y="11634"/>
                </a:cubicBezTo>
                <a:cubicBezTo>
                  <a:pt x="37039" y="11974"/>
                  <a:pt x="37039" y="11974"/>
                  <a:pt x="37039" y="11974"/>
                </a:cubicBezTo>
                <a:cubicBezTo>
                  <a:pt x="37039" y="12030"/>
                  <a:pt x="37032" y="12093"/>
                  <a:pt x="37048" y="12144"/>
                </a:cubicBezTo>
                <a:cubicBezTo>
                  <a:pt x="37061" y="12185"/>
                  <a:pt x="37075" y="12192"/>
                  <a:pt x="37077" y="12241"/>
                </a:cubicBezTo>
                <a:cubicBezTo>
                  <a:pt x="37078" y="12265"/>
                  <a:pt x="37079" y="12290"/>
                  <a:pt x="37077" y="12313"/>
                </a:cubicBezTo>
                <a:cubicBezTo>
                  <a:pt x="37076" y="12341"/>
                  <a:pt x="37075" y="12360"/>
                  <a:pt x="37069" y="12383"/>
                </a:cubicBezTo>
                <a:cubicBezTo>
                  <a:pt x="37053" y="12387"/>
                  <a:pt x="37043" y="12396"/>
                  <a:pt x="37037" y="12410"/>
                </a:cubicBezTo>
                <a:cubicBezTo>
                  <a:pt x="37032" y="12427"/>
                  <a:pt x="37043" y="12451"/>
                  <a:pt x="37040" y="12468"/>
                </a:cubicBezTo>
                <a:cubicBezTo>
                  <a:pt x="37030" y="12519"/>
                  <a:pt x="37020" y="12560"/>
                  <a:pt x="37020" y="12617"/>
                </a:cubicBezTo>
                <a:cubicBezTo>
                  <a:pt x="37021" y="12737"/>
                  <a:pt x="37021" y="12858"/>
                  <a:pt x="37020" y="12978"/>
                </a:cubicBezTo>
                <a:cubicBezTo>
                  <a:pt x="37020" y="13098"/>
                  <a:pt x="37078" y="13179"/>
                  <a:pt x="37077" y="13297"/>
                </a:cubicBezTo>
                <a:cubicBezTo>
                  <a:pt x="37077" y="13360"/>
                  <a:pt x="37078" y="13409"/>
                  <a:pt x="37097" y="13467"/>
                </a:cubicBezTo>
                <a:cubicBezTo>
                  <a:pt x="37100" y="13478"/>
                  <a:pt x="37105" y="13490"/>
                  <a:pt x="37110" y="13504"/>
                </a:cubicBezTo>
                <a:cubicBezTo>
                  <a:pt x="37111" y="13516"/>
                  <a:pt x="37113" y="13529"/>
                  <a:pt x="37116" y="13545"/>
                </a:cubicBezTo>
                <a:cubicBezTo>
                  <a:pt x="37125" y="13603"/>
                  <a:pt x="37142" y="13655"/>
                  <a:pt x="37143" y="13716"/>
                </a:cubicBezTo>
                <a:cubicBezTo>
                  <a:pt x="37147" y="13858"/>
                  <a:pt x="37125" y="14009"/>
                  <a:pt x="37143" y="14149"/>
                </a:cubicBezTo>
                <a:cubicBezTo>
                  <a:pt x="37150" y="14206"/>
                  <a:pt x="37170" y="14260"/>
                  <a:pt x="37172" y="14319"/>
                </a:cubicBezTo>
                <a:cubicBezTo>
                  <a:pt x="37174" y="14388"/>
                  <a:pt x="37172" y="14458"/>
                  <a:pt x="37172" y="14528"/>
                </a:cubicBezTo>
                <a:cubicBezTo>
                  <a:pt x="37172" y="14641"/>
                  <a:pt x="37204" y="14824"/>
                  <a:pt x="37145" y="14921"/>
                </a:cubicBezTo>
                <a:cubicBezTo>
                  <a:pt x="37165" y="14952"/>
                  <a:pt x="37235" y="14926"/>
                  <a:pt x="37267" y="14921"/>
                </a:cubicBezTo>
                <a:cubicBezTo>
                  <a:pt x="37313" y="14915"/>
                  <a:pt x="37363" y="14907"/>
                  <a:pt x="37415" y="14913"/>
                </a:cubicBezTo>
                <a:cubicBezTo>
                  <a:pt x="37509" y="14925"/>
                  <a:pt x="37592" y="14943"/>
                  <a:pt x="37693" y="14937"/>
                </a:cubicBezTo>
                <a:cubicBezTo>
                  <a:pt x="37694" y="14975"/>
                  <a:pt x="37823" y="14976"/>
                  <a:pt x="37862" y="14982"/>
                </a:cubicBezTo>
                <a:cubicBezTo>
                  <a:pt x="37892" y="14987"/>
                  <a:pt x="38030" y="14991"/>
                  <a:pt x="38038" y="14970"/>
                </a:cubicBezTo>
                <a:cubicBezTo>
                  <a:pt x="38091" y="14955"/>
                  <a:pt x="38164" y="14967"/>
                  <a:pt x="38219" y="14967"/>
                </a:cubicBezTo>
                <a:cubicBezTo>
                  <a:pt x="38279" y="14967"/>
                  <a:pt x="38340" y="14964"/>
                  <a:pt x="38400" y="14968"/>
                </a:cubicBezTo>
                <a:cubicBezTo>
                  <a:pt x="38400" y="14442"/>
                  <a:pt x="38400" y="14442"/>
                  <a:pt x="38400" y="14442"/>
                </a:cubicBezTo>
                <a:cubicBezTo>
                  <a:pt x="38395" y="14416"/>
                  <a:pt x="38390" y="14388"/>
                  <a:pt x="38391" y="14357"/>
                </a:cubicBezTo>
                <a:cubicBezTo>
                  <a:pt x="38391" y="14288"/>
                  <a:pt x="38387" y="14218"/>
                  <a:pt x="38400" y="14152"/>
                </a:cubicBezTo>
                <a:lnTo>
                  <a:pt x="3840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nl-NL" dirty="0"/>
          </a:p>
        </p:txBody>
      </p:sp>
      <p:sp>
        <p:nvSpPr>
          <p:cNvPr id="2" name="***Title 3 [PHJU]"/>
          <p:cNvSpPr>
            <a:spLocks noGrp="1" noSelect="1"/>
          </p:cNvSpPr>
          <p:nvPr>
            <p:ph type="ctrTitle" hasCustomPrompt="1"/>
          </p:nvPr>
        </p:nvSpPr>
        <p:spPr>
          <a:xfrm>
            <a:off x="1030896" y="916992"/>
            <a:ext cx="10426536" cy="1296000"/>
          </a:xfrm>
        </p:spPr>
        <p:txBody>
          <a:bodyPr anchor="t"/>
          <a:lstStyle>
            <a:lvl1pPr algn="l">
              <a:lnSpc>
                <a:spcPct val="83000"/>
              </a:lnSpc>
              <a:defRPr sz="5300">
                <a:solidFill>
                  <a:schemeClr val="bg1"/>
                </a:solidFill>
              </a:defRPr>
            </a:lvl1pPr>
          </a:lstStyle>
          <a:p>
            <a:r>
              <a:rPr lang="nl-NL"/>
              <a:t>[Titel]</a:t>
            </a:r>
            <a:endParaRPr lang="nl-NL" dirty="0"/>
          </a:p>
        </p:txBody>
      </p:sp>
      <p:sp>
        <p:nvSpPr>
          <p:cNvPr id="3" name="Subtitle 4 [PHJU]"/>
          <p:cNvSpPr>
            <a:spLocks noGrp="1" noSelect="1"/>
          </p:cNvSpPr>
          <p:nvPr>
            <p:ph type="subTitle" idx="1" hasCustomPrompt="1"/>
          </p:nvPr>
        </p:nvSpPr>
        <p:spPr>
          <a:xfrm>
            <a:off x="1030896" y="2371248"/>
            <a:ext cx="10426536" cy="719856"/>
          </a:xfrm>
        </p:spPr>
        <p:txBody>
          <a:bodyPr/>
          <a:lstStyle>
            <a:lvl1pPr marL="0" indent="0" algn="l">
              <a:buNone/>
              <a:defRPr sz="2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[Subtitel]</a:t>
            </a:r>
            <a:endParaRPr lang="nl-NL" dirty="0"/>
          </a:p>
        </p:txBody>
      </p:sp>
      <p:sp>
        <p:nvSpPr>
          <p:cNvPr id="7" name="Tijdelijke aanduiding voor dia 5 [PHJU] (JU-Free)">
            <a:extLst>
              <a:ext uri="{FF2B5EF4-FFF2-40B4-BE49-F238E27FC236}">
                <a16:creationId xmlns:a16="http://schemas.microsoft.com/office/drawing/2014/main" id="{FD192802-BC01-9E6E-8C56-B3A3CB0F7E6D}"/>
              </a:ext>
            </a:extLst>
          </p:cNvPr>
          <p:cNvSpPr>
            <a:spLocks noGrp="1"/>
          </p:cNvSpPr>
          <p:nvPr>
            <p:ph type="body" sz="quarter" idx="1002" hasCustomPrompt="1"/>
          </p:nvPr>
        </p:nvSpPr>
        <p:spPr>
          <a:xfrm>
            <a:off x="1029600" y="5513388"/>
            <a:ext cx="7689850" cy="762000"/>
          </a:xfrm>
        </p:spPr>
        <p:txBody>
          <a:bodyPr/>
          <a:lstStyle>
            <a:lvl1pPr marL="0" indent="0">
              <a:lnSpc>
                <a:spcPct val="100000"/>
              </a:lnSpc>
              <a:buNone/>
              <a:defRPr sz="2600">
                <a:solidFill>
                  <a:schemeClr val="bg1"/>
                </a:solidFill>
              </a:defRPr>
            </a:lvl1pPr>
            <a:lvl2pPr marL="0" marR="0" indent="0" algn="l" fontAlgn="auto">
              <a:lnSpc>
                <a:spcPct val="125000"/>
              </a:lnSpc>
              <a:spcBef>
                <a:spcPts val="0"/>
              </a:spcBef>
              <a:spcAft>
                <a:spcPts val="0"/>
              </a:spcAft>
              <a:buFontTx/>
              <a:buNone/>
              <a:defRPr kumimoji="0" sz="2600" b="0" i="0" u="none" baseline="0">
                <a:solidFill>
                  <a:schemeClr val="bg1">
                    <a:lumMod val="100000"/>
                  </a:schemeClr>
                </a:solidFill>
                <a:latin typeface="Myriad Pro" panose="020B0503030403020204" pitchFamily="34" charset="0"/>
              </a:defRPr>
            </a:lvl2pPr>
            <a:lvl3pPr marL="0" marR="0" indent="0" algn="l" fontAlgn="auto">
              <a:lnSpc>
                <a:spcPct val="125000"/>
              </a:lnSpc>
              <a:spcBef>
                <a:spcPts val="0"/>
              </a:spcBef>
              <a:spcAft>
                <a:spcPts val="0"/>
              </a:spcAft>
              <a:buFontTx/>
              <a:buNone/>
              <a:defRPr kumimoji="0" sz="2600" b="0" i="0" u="none" baseline="0">
                <a:solidFill>
                  <a:schemeClr val="bg1">
                    <a:lumMod val="100000"/>
                  </a:schemeClr>
                </a:solidFill>
                <a:latin typeface="Myriad Pro" panose="020B0503030403020204" pitchFamily="34" charset="0"/>
              </a:defRPr>
            </a:lvl3pPr>
            <a:lvl4pPr marL="0" marR="0" indent="0" algn="l" fontAlgn="auto">
              <a:lnSpc>
                <a:spcPct val="125000"/>
              </a:lnSpc>
              <a:spcBef>
                <a:spcPts val="0"/>
              </a:spcBef>
              <a:spcAft>
                <a:spcPts val="0"/>
              </a:spcAft>
              <a:buFontTx/>
              <a:buNone/>
              <a:defRPr kumimoji="0" sz="2600" b="0" i="0" u="none" baseline="0">
                <a:solidFill>
                  <a:schemeClr val="bg1">
                    <a:lumMod val="100000"/>
                  </a:schemeClr>
                </a:solidFill>
                <a:latin typeface="Myriad Pro" panose="020B0503030403020204" pitchFamily="34" charset="0"/>
              </a:defRPr>
            </a:lvl4pPr>
            <a:lvl5pPr marL="0" marR="0" indent="0" algn="l" fontAlgn="auto">
              <a:lnSpc>
                <a:spcPct val="125000"/>
              </a:lnSpc>
              <a:spcBef>
                <a:spcPts val="0"/>
              </a:spcBef>
              <a:spcAft>
                <a:spcPts val="0"/>
              </a:spcAft>
              <a:buFontTx/>
              <a:buNone/>
              <a:defRPr kumimoji="0" sz="2600" b="0" i="0" u="none" baseline="0">
                <a:solidFill>
                  <a:schemeClr val="bg1">
                    <a:lumMod val="100000"/>
                  </a:schemeClr>
                </a:solidFill>
                <a:latin typeface="Myriad Pro" panose="020B0503030403020204" pitchFamily="34" charset="0"/>
              </a:defRPr>
            </a:lvl5pPr>
            <a:lvl6pPr marL="0" marR="0" indent="0" algn="l" fontAlgn="auto">
              <a:lnSpc>
                <a:spcPct val="125000"/>
              </a:lnSpc>
              <a:spcBef>
                <a:spcPts val="0"/>
              </a:spcBef>
              <a:spcAft>
                <a:spcPts val="0"/>
              </a:spcAft>
              <a:buFontTx/>
              <a:buNone/>
              <a:defRPr kumimoji="0" sz="2600" b="0" i="0" u="none" baseline="0">
                <a:solidFill>
                  <a:schemeClr val="bg1">
                    <a:lumMod val="100000"/>
                  </a:schemeClr>
                </a:solidFill>
                <a:latin typeface="Myriad Pro" panose="020B0503030403020204" pitchFamily="34" charset="0"/>
              </a:defRPr>
            </a:lvl6pPr>
            <a:lvl7pPr marL="0" marR="0" indent="0" algn="l" fontAlgn="auto">
              <a:lnSpc>
                <a:spcPct val="125000"/>
              </a:lnSpc>
              <a:spcBef>
                <a:spcPts val="0"/>
              </a:spcBef>
              <a:spcAft>
                <a:spcPts val="0"/>
              </a:spcAft>
              <a:buFontTx/>
              <a:buNone/>
              <a:defRPr kumimoji="0" sz="2600" b="0" i="0" u="none" baseline="0">
                <a:solidFill>
                  <a:schemeClr val="bg1">
                    <a:lumMod val="100000"/>
                  </a:schemeClr>
                </a:solidFill>
                <a:latin typeface="Myriad Pro" panose="020B0503030403020204" pitchFamily="34" charset="0"/>
              </a:defRPr>
            </a:lvl7pPr>
            <a:lvl8pPr marL="0" marR="0" indent="0" algn="l" fontAlgn="auto">
              <a:lnSpc>
                <a:spcPct val="125000"/>
              </a:lnSpc>
              <a:spcBef>
                <a:spcPts val="0"/>
              </a:spcBef>
              <a:spcAft>
                <a:spcPts val="0"/>
              </a:spcAft>
              <a:buFontTx/>
              <a:buNone/>
              <a:defRPr kumimoji="0" sz="2600" b="0" i="0" u="none" baseline="0">
                <a:solidFill>
                  <a:schemeClr val="bg1">
                    <a:lumMod val="100000"/>
                  </a:schemeClr>
                </a:solidFill>
                <a:latin typeface="Myriad Pro" panose="020B0503030403020204" pitchFamily="34" charset="0"/>
              </a:defRPr>
            </a:lvl8pPr>
            <a:lvl9pPr marL="0" marR="0" indent="0" algn="l" fontAlgn="auto">
              <a:lnSpc>
                <a:spcPct val="125000"/>
              </a:lnSpc>
              <a:spcBef>
                <a:spcPts val="0"/>
              </a:spcBef>
              <a:spcAft>
                <a:spcPts val="0"/>
              </a:spcAft>
              <a:buFontTx/>
              <a:buNone/>
              <a:defRPr kumimoji="0" sz="2600" b="0" i="0" u="none" baseline="0">
                <a:solidFill>
                  <a:schemeClr val="bg1">
                    <a:lumMod val="100000"/>
                  </a:schemeClr>
                </a:solidFill>
                <a:latin typeface="Myriad Pro" panose="020B0503030403020204" pitchFamily="34" charset="0"/>
              </a:defRPr>
            </a:lvl9pPr>
          </a:lstStyle>
          <a:p>
            <a:pPr lvl="0"/>
            <a:r>
              <a:rPr lang="nl-NL"/>
              <a:t>[Na(a)m(en) presentator(en)]</a:t>
            </a:r>
          </a:p>
          <a:p>
            <a:pPr lvl="0"/>
            <a:r>
              <a:rPr lang="nl-NL"/>
              <a:t>JU-LEVEL1=Standaard</a:t>
            </a:r>
            <a:endParaRPr lang="nl-NL" dirty="0"/>
          </a:p>
        </p:txBody>
      </p:sp>
    </p:spTree>
    <p:extLst>
      <p:ext uri="{BB962C8B-B14F-4D97-AF65-F5344CB8AC3E}">
        <p14:creationId xmlns:p14="http://schemas.microsoft.com/office/powerpoint/2010/main" val="782560192"/>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el en object (paars)]">
    <p:spTree>
      <p:nvGrpSpPr>
        <p:cNvPr id="1" name=""/>
        <p:cNvGrpSpPr/>
        <p:nvPr/>
      </p:nvGrpSpPr>
      <p:grpSpPr>
        <a:xfrm>
          <a:off x="0" y="0"/>
          <a:ext cx="0" cy="0"/>
          <a:chOff x="0" y="0"/>
          <a:chExt cx="0" cy="0"/>
        </a:xfrm>
      </p:grpSpPr>
      <p:sp>
        <p:nvSpPr>
          <p:cNvPr id="8" name="Frame 1">
            <a:extLst>
              <a:ext uri="{FF2B5EF4-FFF2-40B4-BE49-F238E27FC236}">
                <a16:creationId xmlns:a16="http://schemas.microsoft.com/office/drawing/2014/main" id="{14E28AA8-A0F0-EEC8-D6EF-035E55F8555A}"/>
              </a:ext>
            </a:extLst>
          </p:cNvPr>
          <p:cNvSpPr>
            <a:spLocks noSelect="1"/>
          </p:cNvSpPr>
          <p:nvPr userDrawn="1"/>
        </p:nvSpPr>
        <p:spPr bwMode="auto">
          <a:xfrm>
            <a:off x="10520280" y="6561000"/>
            <a:ext cx="1158840" cy="189000"/>
          </a:xfrm>
          <a:custGeom>
            <a:avLst/>
            <a:gdLst>
              <a:gd name="T0" fmla="*/ 1483 w 7901"/>
              <a:gd name="T1" fmla="*/ 204 h 1294"/>
              <a:gd name="T2" fmla="*/ 1109 w 7901"/>
              <a:gd name="T3" fmla="*/ 0 h 1294"/>
              <a:gd name="T4" fmla="*/ 608 w 7901"/>
              <a:gd name="T5" fmla="*/ 193 h 1294"/>
              <a:gd name="T6" fmla="*/ 182 w 7901"/>
              <a:gd name="T7" fmla="*/ 424 h 1294"/>
              <a:gd name="T8" fmla="*/ 31 w 7901"/>
              <a:gd name="T9" fmla="*/ 839 h 1294"/>
              <a:gd name="T10" fmla="*/ 261 w 7901"/>
              <a:gd name="T11" fmla="*/ 1109 h 1294"/>
              <a:gd name="T12" fmla="*/ 558 w 7901"/>
              <a:gd name="T13" fmla="*/ 1205 h 1294"/>
              <a:gd name="T14" fmla="*/ 1081 w 7901"/>
              <a:gd name="T15" fmla="*/ 1230 h 1294"/>
              <a:gd name="T16" fmla="*/ 1530 w 7901"/>
              <a:gd name="T17" fmla="*/ 1077 h 1294"/>
              <a:gd name="T18" fmla="*/ 1700 w 7901"/>
              <a:gd name="T19" fmla="*/ 842 h 1294"/>
              <a:gd name="T20" fmla="*/ 1677 w 7901"/>
              <a:gd name="T21" fmla="*/ 436 h 1294"/>
              <a:gd name="T22" fmla="*/ 1078 w 7901"/>
              <a:gd name="T23" fmla="*/ 613 h 1294"/>
              <a:gd name="T24" fmla="*/ 1011 w 7901"/>
              <a:gd name="T25" fmla="*/ 573 h 1294"/>
              <a:gd name="T26" fmla="*/ 1108 w 7901"/>
              <a:gd name="T27" fmla="*/ 389 h 1294"/>
              <a:gd name="T28" fmla="*/ 1077 w 7901"/>
              <a:gd name="T29" fmla="*/ 327 h 1294"/>
              <a:gd name="T30" fmla="*/ 794 w 7901"/>
              <a:gd name="T31" fmla="*/ 472 h 1294"/>
              <a:gd name="T32" fmla="*/ 1057 w 7901"/>
              <a:gd name="T33" fmla="*/ 783 h 1294"/>
              <a:gd name="T34" fmla="*/ 727 w 7901"/>
              <a:gd name="T35" fmla="*/ 757 h 1294"/>
              <a:gd name="T36" fmla="*/ 1057 w 7901"/>
              <a:gd name="T37" fmla="*/ 783 h 1294"/>
              <a:gd name="T38" fmla="*/ 1518 w 7901"/>
              <a:gd name="T39" fmla="*/ 763 h 1294"/>
              <a:gd name="T40" fmla="*/ 2079 w 7901"/>
              <a:gd name="T41" fmla="*/ 555 h 1294"/>
              <a:gd name="T42" fmla="*/ 2720 w 7901"/>
              <a:gd name="T43" fmla="*/ 543 h 1294"/>
              <a:gd name="T44" fmla="*/ 2278 w 7901"/>
              <a:gd name="T45" fmla="*/ 563 h 1294"/>
              <a:gd name="T46" fmla="*/ 3185 w 7901"/>
              <a:gd name="T47" fmla="*/ 363 h 1294"/>
              <a:gd name="T48" fmla="*/ 2858 w 7901"/>
              <a:gd name="T49" fmla="*/ 525 h 1294"/>
              <a:gd name="T50" fmla="*/ 3189 w 7901"/>
              <a:gd name="T51" fmla="*/ 1054 h 1294"/>
              <a:gd name="T52" fmla="*/ 3194 w 7901"/>
              <a:gd name="T53" fmla="*/ 715 h 1294"/>
              <a:gd name="T54" fmla="*/ 3118 w 7901"/>
              <a:gd name="T55" fmla="*/ 473 h 1294"/>
              <a:gd name="T56" fmla="*/ 3480 w 7901"/>
              <a:gd name="T57" fmla="*/ 694 h 1294"/>
              <a:gd name="T58" fmla="*/ 3837 w 7901"/>
              <a:gd name="T59" fmla="*/ 806 h 1294"/>
              <a:gd name="T60" fmla="*/ 4021 w 7901"/>
              <a:gd name="T61" fmla="*/ 728 h 1294"/>
              <a:gd name="T62" fmla="*/ 3669 w 7901"/>
              <a:gd name="T63" fmla="*/ 625 h 1294"/>
              <a:gd name="T64" fmla="*/ 3835 w 7901"/>
              <a:gd name="T65" fmla="*/ 625 h 1294"/>
              <a:gd name="T66" fmla="*/ 4461 w 7901"/>
              <a:gd name="T67" fmla="*/ 588 h 1294"/>
              <a:gd name="T68" fmla="*/ 4135 w 7901"/>
              <a:gd name="T69" fmla="*/ 1039 h 1294"/>
              <a:gd name="T70" fmla="*/ 4321 w 7901"/>
              <a:gd name="T71" fmla="*/ 447 h 1294"/>
              <a:gd name="T72" fmla="*/ 5018 w 7901"/>
              <a:gd name="T73" fmla="*/ 93 h 1294"/>
              <a:gd name="T74" fmla="*/ 5458 w 7901"/>
              <a:gd name="T75" fmla="*/ 873 h 1294"/>
              <a:gd name="T76" fmla="*/ 5347 w 7901"/>
              <a:gd name="T77" fmla="*/ 567 h 1294"/>
              <a:gd name="T78" fmla="*/ 5189 w 7901"/>
              <a:gd name="T79" fmla="*/ 233 h 1294"/>
              <a:gd name="T80" fmla="*/ 5958 w 7901"/>
              <a:gd name="T81" fmla="*/ 363 h 1294"/>
              <a:gd name="T82" fmla="*/ 5872 w 7901"/>
              <a:gd name="T83" fmla="*/ 1053 h 1294"/>
              <a:gd name="T84" fmla="*/ 5958 w 7901"/>
              <a:gd name="T85" fmla="*/ 363 h 1294"/>
              <a:gd name="T86" fmla="*/ 5806 w 7901"/>
              <a:gd name="T87" fmla="*/ 861 h 1294"/>
              <a:gd name="T88" fmla="*/ 6018 w 7901"/>
              <a:gd name="T89" fmla="*/ 555 h 1294"/>
              <a:gd name="T90" fmla="*/ 6303 w 7901"/>
              <a:gd name="T91" fmla="*/ 670 h 1294"/>
              <a:gd name="T92" fmla="*/ 6833 w 7901"/>
              <a:gd name="T93" fmla="*/ 744 h 1294"/>
              <a:gd name="T94" fmla="*/ 6611 w 7901"/>
              <a:gd name="T95" fmla="*/ 866 h 1294"/>
              <a:gd name="T96" fmla="*/ 6524 w 7901"/>
              <a:gd name="T97" fmla="*/ 550 h 1294"/>
              <a:gd name="T98" fmla="*/ 7358 w 7901"/>
              <a:gd name="T99" fmla="*/ 541 h 1294"/>
              <a:gd name="T100" fmla="*/ 6894 w 7901"/>
              <a:gd name="T101" fmla="*/ 1039 h 1294"/>
              <a:gd name="T102" fmla="*/ 7191 w 7901"/>
              <a:gd name="T103" fmla="*/ 475 h 1294"/>
              <a:gd name="T104" fmla="*/ 7722 w 7901"/>
              <a:gd name="T105" fmla="*/ 570 h 1294"/>
              <a:gd name="T106" fmla="*/ 7731 w 7901"/>
              <a:gd name="T107" fmla="*/ 668 h 1294"/>
              <a:gd name="T108" fmla="*/ 7350 w 7901"/>
              <a:gd name="T109" fmla="*/ 828 h 1294"/>
              <a:gd name="T110" fmla="*/ 7667 w 7901"/>
              <a:gd name="T111" fmla="*/ 863 h 1294"/>
              <a:gd name="T112" fmla="*/ 7901 w 7901"/>
              <a:gd name="T113" fmla="*/ 520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01" h="1294">
                <a:moveTo>
                  <a:pt x="1677" y="436"/>
                </a:moveTo>
                <a:cubicBezTo>
                  <a:pt x="1665" y="403"/>
                  <a:pt x="1665" y="403"/>
                  <a:pt x="1665" y="403"/>
                </a:cubicBezTo>
                <a:cubicBezTo>
                  <a:pt x="1645" y="306"/>
                  <a:pt x="1576" y="212"/>
                  <a:pt x="1576" y="212"/>
                </a:cubicBezTo>
                <a:cubicBezTo>
                  <a:pt x="1483" y="204"/>
                  <a:pt x="1483" y="204"/>
                  <a:pt x="1483" y="204"/>
                </a:cubicBezTo>
                <a:cubicBezTo>
                  <a:pt x="1426" y="199"/>
                  <a:pt x="1364" y="182"/>
                  <a:pt x="1328" y="155"/>
                </a:cubicBezTo>
                <a:cubicBezTo>
                  <a:pt x="1336" y="160"/>
                  <a:pt x="1238" y="83"/>
                  <a:pt x="1238" y="83"/>
                </a:cubicBezTo>
                <a:cubicBezTo>
                  <a:pt x="1230" y="74"/>
                  <a:pt x="1169" y="40"/>
                  <a:pt x="1169" y="40"/>
                </a:cubicBezTo>
                <a:cubicBezTo>
                  <a:pt x="1143" y="8"/>
                  <a:pt x="1109" y="0"/>
                  <a:pt x="1109" y="0"/>
                </a:cubicBezTo>
                <a:cubicBezTo>
                  <a:pt x="1121" y="4"/>
                  <a:pt x="1015" y="24"/>
                  <a:pt x="1015" y="24"/>
                </a:cubicBezTo>
                <a:cubicBezTo>
                  <a:pt x="976" y="16"/>
                  <a:pt x="920" y="12"/>
                  <a:pt x="920" y="12"/>
                </a:cubicBezTo>
                <a:cubicBezTo>
                  <a:pt x="840" y="30"/>
                  <a:pt x="713" y="110"/>
                  <a:pt x="713" y="110"/>
                </a:cubicBezTo>
                <a:cubicBezTo>
                  <a:pt x="659" y="135"/>
                  <a:pt x="608" y="193"/>
                  <a:pt x="608" y="193"/>
                </a:cubicBezTo>
                <a:cubicBezTo>
                  <a:pt x="550" y="212"/>
                  <a:pt x="550" y="212"/>
                  <a:pt x="550" y="212"/>
                </a:cubicBezTo>
                <a:cubicBezTo>
                  <a:pt x="493" y="275"/>
                  <a:pt x="493" y="275"/>
                  <a:pt x="493" y="275"/>
                </a:cubicBezTo>
                <a:cubicBezTo>
                  <a:pt x="420" y="287"/>
                  <a:pt x="325" y="331"/>
                  <a:pt x="325" y="331"/>
                </a:cubicBezTo>
                <a:cubicBezTo>
                  <a:pt x="276" y="354"/>
                  <a:pt x="182" y="424"/>
                  <a:pt x="182" y="424"/>
                </a:cubicBezTo>
                <a:cubicBezTo>
                  <a:pt x="165" y="515"/>
                  <a:pt x="165" y="515"/>
                  <a:pt x="165" y="515"/>
                </a:cubicBezTo>
                <a:cubicBezTo>
                  <a:pt x="109" y="571"/>
                  <a:pt x="109" y="571"/>
                  <a:pt x="109" y="571"/>
                </a:cubicBezTo>
                <a:cubicBezTo>
                  <a:pt x="16" y="724"/>
                  <a:pt x="16" y="724"/>
                  <a:pt x="16" y="724"/>
                </a:cubicBezTo>
                <a:cubicBezTo>
                  <a:pt x="0" y="757"/>
                  <a:pt x="31" y="839"/>
                  <a:pt x="31" y="839"/>
                </a:cubicBezTo>
                <a:cubicBezTo>
                  <a:pt x="45" y="898"/>
                  <a:pt x="88" y="946"/>
                  <a:pt x="88" y="946"/>
                </a:cubicBezTo>
                <a:cubicBezTo>
                  <a:pt x="135" y="978"/>
                  <a:pt x="135" y="978"/>
                  <a:pt x="135" y="978"/>
                </a:cubicBezTo>
                <a:cubicBezTo>
                  <a:pt x="231" y="1069"/>
                  <a:pt x="231" y="1069"/>
                  <a:pt x="231" y="1069"/>
                </a:cubicBezTo>
                <a:cubicBezTo>
                  <a:pt x="274" y="1115"/>
                  <a:pt x="261" y="1109"/>
                  <a:pt x="261" y="1109"/>
                </a:cubicBezTo>
                <a:cubicBezTo>
                  <a:pt x="278" y="1115"/>
                  <a:pt x="278" y="1115"/>
                  <a:pt x="278" y="1115"/>
                </a:cubicBezTo>
                <a:cubicBezTo>
                  <a:pt x="434" y="1122"/>
                  <a:pt x="434" y="1122"/>
                  <a:pt x="434" y="1122"/>
                </a:cubicBezTo>
                <a:cubicBezTo>
                  <a:pt x="454" y="1144"/>
                  <a:pt x="447" y="1160"/>
                  <a:pt x="447" y="1160"/>
                </a:cubicBezTo>
                <a:cubicBezTo>
                  <a:pt x="558" y="1205"/>
                  <a:pt x="558" y="1205"/>
                  <a:pt x="558" y="1205"/>
                </a:cubicBezTo>
                <a:cubicBezTo>
                  <a:pt x="731" y="1240"/>
                  <a:pt x="731" y="1240"/>
                  <a:pt x="731" y="1240"/>
                </a:cubicBezTo>
                <a:cubicBezTo>
                  <a:pt x="794" y="1287"/>
                  <a:pt x="794" y="1287"/>
                  <a:pt x="794" y="1287"/>
                </a:cubicBezTo>
                <a:cubicBezTo>
                  <a:pt x="859" y="1294"/>
                  <a:pt x="957" y="1269"/>
                  <a:pt x="957" y="1269"/>
                </a:cubicBezTo>
                <a:cubicBezTo>
                  <a:pt x="1081" y="1230"/>
                  <a:pt x="1081" y="1230"/>
                  <a:pt x="1081" y="1230"/>
                </a:cubicBezTo>
                <a:cubicBezTo>
                  <a:pt x="1173" y="1186"/>
                  <a:pt x="1173" y="1186"/>
                  <a:pt x="1173" y="1186"/>
                </a:cubicBezTo>
                <a:cubicBezTo>
                  <a:pt x="1251" y="1168"/>
                  <a:pt x="1323" y="1135"/>
                  <a:pt x="1323" y="1135"/>
                </a:cubicBezTo>
                <a:cubicBezTo>
                  <a:pt x="1342" y="1120"/>
                  <a:pt x="1466" y="1093"/>
                  <a:pt x="1466" y="1093"/>
                </a:cubicBezTo>
                <a:cubicBezTo>
                  <a:pt x="1466" y="1093"/>
                  <a:pt x="1491" y="1089"/>
                  <a:pt x="1530" y="1077"/>
                </a:cubicBezTo>
                <a:cubicBezTo>
                  <a:pt x="1533" y="1076"/>
                  <a:pt x="1535" y="1075"/>
                  <a:pt x="1538" y="1074"/>
                </a:cubicBezTo>
                <a:cubicBezTo>
                  <a:pt x="1571" y="1062"/>
                  <a:pt x="1587" y="1041"/>
                  <a:pt x="1587" y="1041"/>
                </a:cubicBezTo>
                <a:cubicBezTo>
                  <a:pt x="1630" y="954"/>
                  <a:pt x="1630" y="954"/>
                  <a:pt x="1630" y="954"/>
                </a:cubicBezTo>
                <a:cubicBezTo>
                  <a:pt x="1700" y="842"/>
                  <a:pt x="1700" y="842"/>
                  <a:pt x="1700" y="842"/>
                </a:cubicBezTo>
                <a:cubicBezTo>
                  <a:pt x="1710" y="834"/>
                  <a:pt x="1710" y="834"/>
                  <a:pt x="1710" y="834"/>
                </a:cubicBezTo>
                <a:cubicBezTo>
                  <a:pt x="1740" y="814"/>
                  <a:pt x="1740" y="814"/>
                  <a:pt x="1740" y="814"/>
                </a:cubicBezTo>
                <a:cubicBezTo>
                  <a:pt x="1745" y="698"/>
                  <a:pt x="1711" y="495"/>
                  <a:pt x="1711" y="495"/>
                </a:cubicBezTo>
                <a:cubicBezTo>
                  <a:pt x="1704" y="469"/>
                  <a:pt x="1677" y="436"/>
                  <a:pt x="1677" y="436"/>
                </a:cubicBezTo>
                <a:close/>
                <a:moveTo>
                  <a:pt x="1188" y="504"/>
                </a:moveTo>
                <a:cubicBezTo>
                  <a:pt x="1243" y="509"/>
                  <a:pt x="1243" y="509"/>
                  <a:pt x="1243" y="509"/>
                </a:cubicBezTo>
                <a:cubicBezTo>
                  <a:pt x="1114" y="634"/>
                  <a:pt x="1114" y="634"/>
                  <a:pt x="1114" y="634"/>
                </a:cubicBezTo>
                <a:cubicBezTo>
                  <a:pt x="1078" y="613"/>
                  <a:pt x="1078" y="613"/>
                  <a:pt x="1078" y="613"/>
                </a:cubicBezTo>
                <a:lnTo>
                  <a:pt x="1188" y="504"/>
                </a:lnTo>
                <a:close/>
                <a:moveTo>
                  <a:pt x="1150" y="476"/>
                </a:moveTo>
                <a:cubicBezTo>
                  <a:pt x="1047" y="591"/>
                  <a:pt x="1047" y="591"/>
                  <a:pt x="1047" y="591"/>
                </a:cubicBezTo>
                <a:cubicBezTo>
                  <a:pt x="1011" y="573"/>
                  <a:pt x="1011" y="573"/>
                  <a:pt x="1011" y="573"/>
                </a:cubicBezTo>
                <a:cubicBezTo>
                  <a:pt x="1108" y="452"/>
                  <a:pt x="1108" y="452"/>
                  <a:pt x="1108" y="452"/>
                </a:cubicBezTo>
                <a:lnTo>
                  <a:pt x="1150" y="476"/>
                </a:lnTo>
                <a:close/>
                <a:moveTo>
                  <a:pt x="1077" y="327"/>
                </a:moveTo>
                <a:cubicBezTo>
                  <a:pt x="1108" y="389"/>
                  <a:pt x="1108" y="389"/>
                  <a:pt x="1108" y="389"/>
                </a:cubicBezTo>
                <a:cubicBezTo>
                  <a:pt x="1054" y="481"/>
                  <a:pt x="917" y="613"/>
                  <a:pt x="917" y="613"/>
                </a:cubicBezTo>
                <a:cubicBezTo>
                  <a:pt x="848" y="618"/>
                  <a:pt x="848" y="618"/>
                  <a:pt x="848" y="618"/>
                </a:cubicBezTo>
                <a:cubicBezTo>
                  <a:pt x="852" y="611"/>
                  <a:pt x="852" y="611"/>
                  <a:pt x="852" y="611"/>
                </a:cubicBezTo>
                <a:cubicBezTo>
                  <a:pt x="946" y="532"/>
                  <a:pt x="1077" y="327"/>
                  <a:pt x="1077" y="327"/>
                </a:cubicBezTo>
                <a:close/>
                <a:moveTo>
                  <a:pt x="714" y="395"/>
                </a:moveTo>
                <a:cubicBezTo>
                  <a:pt x="797" y="386"/>
                  <a:pt x="898" y="419"/>
                  <a:pt x="958" y="441"/>
                </a:cubicBezTo>
                <a:cubicBezTo>
                  <a:pt x="910" y="497"/>
                  <a:pt x="910" y="497"/>
                  <a:pt x="910" y="497"/>
                </a:cubicBezTo>
                <a:cubicBezTo>
                  <a:pt x="847" y="476"/>
                  <a:pt x="794" y="472"/>
                  <a:pt x="794" y="472"/>
                </a:cubicBezTo>
                <a:cubicBezTo>
                  <a:pt x="584" y="459"/>
                  <a:pt x="413" y="581"/>
                  <a:pt x="413" y="581"/>
                </a:cubicBezTo>
                <a:cubicBezTo>
                  <a:pt x="360" y="536"/>
                  <a:pt x="360" y="536"/>
                  <a:pt x="360" y="536"/>
                </a:cubicBezTo>
                <a:cubicBezTo>
                  <a:pt x="509" y="408"/>
                  <a:pt x="714" y="395"/>
                  <a:pt x="714" y="395"/>
                </a:cubicBezTo>
                <a:close/>
                <a:moveTo>
                  <a:pt x="1057" y="783"/>
                </a:moveTo>
                <a:cubicBezTo>
                  <a:pt x="1057" y="783"/>
                  <a:pt x="873" y="863"/>
                  <a:pt x="721" y="844"/>
                </a:cubicBezTo>
                <a:cubicBezTo>
                  <a:pt x="721" y="844"/>
                  <a:pt x="453" y="807"/>
                  <a:pt x="342" y="668"/>
                </a:cubicBezTo>
                <a:cubicBezTo>
                  <a:pt x="409" y="631"/>
                  <a:pt x="409" y="631"/>
                  <a:pt x="409" y="631"/>
                </a:cubicBezTo>
                <a:cubicBezTo>
                  <a:pt x="409" y="631"/>
                  <a:pt x="577" y="752"/>
                  <a:pt x="727" y="757"/>
                </a:cubicBezTo>
                <a:cubicBezTo>
                  <a:pt x="727" y="757"/>
                  <a:pt x="908" y="771"/>
                  <a:pt x="1034" y="707"/>
                </a:cubicBezTo>
                <a:cubicBezTo>
                  <a:pt x="1034" y="707"/>
                  <a:pt x="1238" y="623"/>
                  <a:pt x="1403" y="391"/>
                </a:cubicBezTo>
                <a:cubicBezTo>
                  <a:pt x="1460" y="434"/>
                  <a:pt x="1460" y="434"/>
                  <a:pt x="1460" y="434"/>
                </a:cubicBezTo>
                <a:cubicBezTo>
                  <a:pt x="1460" y="434"/>
                  <a:pt x="1235" y="734"/>
                  <a:pt x="1057" y="783"/>
                </a:cubicBezTo>
                <a:close/>
                <a:moveTo>
                  <a:pt x="1453" y="816"/>
                </a:moveTo>
                <a:cubicBezTo>
                  <a:pt x="1272" y="702"/>
                  <a:pt x="1272" y="702"/>
                  <a:pt x="1272" y="702"/>
                </a:cubicBezTo>
                <a:cubicBezTo>
                  <a:pt x="1326" y="646"/>
                  <a:pt x="1326" y="646"/>
                  <a:pt x="1326" y="646"/>
                </a:cubicBezTo>
                <a:cubicBezTo>
                  <a:pt x="1518" y="763"/>
                  <a:pt x="1518" y="763"/>
                  <a:pt x="1518" y="763"/>
                </a:cubicBezTo>
                <a:lnTo>
                  <a:pt x="1453" y="816"/>
                </a:lnTo>
                <a:close/>
                <a:moveTo>
                  <a:pt x="2400" y="81"/>
                </a:moveTo>
                <a:cubicBezTo>
                  <a:pt x="2280" y="81"/>
                  <a:pt x="2191" y="120"/>
                  <a:pt x="2145" y="190"/>
                </a:cubicBezTo>
                <a:cubicBezTo>
                  <a:pt x="2091" y="270"/>
                  <a:pt x="2079" y="388"/>
                  <a:pt x="2079" y="555"/>
                </a:cubicBezTo>
                <a:cubicBezTo>
                  <a:pt x="2079" y="773"/>
                  <a:pt x="2099" y="911"/>
                  <a:pt x="2188" y="989"/>
                </a:cubicBezTo>
                <a:cubicBezTo>
                  <a:pt x="2230" y="1025"/>
                  <a:pt x="2308" y="1053"/>
                  <a:pt x="2401" y="1053"/>
                </a:cubicBezTo>
                <a:cubicBezTo>
                  <a:pt x="2517" y="1053"/>
                  <a:pt x="2607" y="1011"/>
                  <a:pt x="2653" y="943"/>
                </a:cubicBezTo>
                <a:cubicBezTo>
                  <a:pt x="2714" y="852"/>
                  <a:pt x="2720" y="725"/>
                  <a:pt x="2720" y="543"/>
                </a:cubicBezTo>
                <a:cubicBezTo>
                  <a:pt x="2720" y="349"/>
                  <a:pt x="2702" y="223"/>
                  <a:pt x="2617" y="148"/>
                </a:cubicBezTo>
                <a:cubicBezTo>
                  <a:pt x="2571" y="107"/>
                  <a:pt x="2495" y="81"/>
                  <a:pt x="2400" y="81"/>
                </a:cubicBezTo>
                <a:close/>
                <a:moveTo>
                  <a:pt x="2399" y="906"/>
                </a:moveTo>
                <a:cubicBezTo>
                  <a:pt x="2292" y="906"/>
                  <a:pt x="2278" y="797"/>
                  <a:pt x="2278" y="563"/>
                </a:cubicBezTo>
                <a:cubicBezTo>
                  <a:pt x="2278" y="329"/>
                  <a:pt x="2293" y="228"/>
                  <a:pt x="2401" y="228"/>
                </a:cubicBezTo>
                <a:cubicBezTo>
                  <a:pt x="2506" y="228"/>
                  <a:pt x="2522" y="328"/>
                  <a:pt x="2522" y="554"/>
                </a:cubicBezTo>
                <a:cubicBezTo>
                  <a:pt x="2522" y="796"/>
                  <a:pt x="2512" y="906"/>
                  <a:pt x="2399" y="906"/>
                </a:cubicBezTo>
                <a:close/>
                <a:moveTo>
                  <a:pt x="3185" y="363"/>
                </a:moveTo>
                <a:cubicBezTo>
                  <a:pt x="3118" y="363"/>
                  <a:pt x="3066" y="392"/>
                  <a:pt x="3040" y="442"/>
                </a:cubicBezTo>
                <a:cubicBezTo>
                  <a:pt x="3033" y="379"/>
                  <a:pt x="3033" y="379"/>
                  <a:pt x="3033" y="379"/>
                </a:cubicBezTo>
                <a:cubicBezTo>
                  <a:pt x="2852" y="379"/>
                  <a:pt x="2852" y="379"/>
                  <a:pt x="2852" y="379"/>
                </a:cubicBezTo>
                <a:cubicBezTo>
                  <a:pt x="2856" y="433"/>
                  <a:pt x="2858" y="480"/>
                  <a:pt x="2858" y="525"/>
                </a:cubicBezTo>
                <a:cubicBezTo>
                  <a:pt x="2858" y="1288"/>
                  <a:pt x="2858" y="1288"/>
                  <a:pt x="2858" y="1288"/>
                </a:cubicBezTo>
                <a:cubicBezTo>
                  <a:pt x="3041" y="1288"/>
                  <a:pt x="3041" y="1288"/>
                  <a:pt x="3041" y="1288"/>
                </a:cubicBezTo>
                <a:cubicBezTo>
                  <a:pt x="3041" y="983"/>
                  <a:pt x="3041" y="983"/>
                  <a:pt x="3041" y="983"/>
                </a:cubicBezTo>
                <a:cubicBezTo>
                  <a:pt x="3079" y="1032"/>
                  <a:pt x="3128" y="1054"/>
                  <a:pt x="3189" y="1054"/>
                </a:cubicBezTo>
                <a:cubicBezTo>
                  <a:pt x="3335" y="1054"/>
                  <a:pt x="3377" y="945"/>
                  <a:pt x="3377" y="719"/>
                </a:cubicBezTo>
                <a:cubicBezTo>
                  <a:pt x="3377" y="571"/>
                  <a:pt x="3372" y="473"/>
                  <a:pt x="3316" y="414"/>
                </a:cubicBezTo>
                <a:cubicBezTo>
                  <a:pt x="3287" y="384"/>
                  <a:pt x="3239" y="363"/>
                  <a:pt x="3185" y="363"/>
                </a:cubicBezTo>
                <a:close/>
                <a:moveTo>
                  <a:pt x="3194" y="715"/>
                </a:moveTo>
                <a:cubicBezTo>
                  <a:pt x="3194" y="861"/>
                  <a:pt x="3187" y="936"/>
                  <a:pt x="3117" y="936"/>
                </a:cubicBezTo>
                <a:cubicBezTo>
                  <a:pt x="3065" y="936"/>
                  <a:pt x="3040" y="886"/>
                  <a:pt x="3040" y="785"/>
                </a:cubicBezTo>
                <a:cubicBezTo>
                  <a:pt x="3040" y="642"/>
                  <a:pt x="3040" y="642"/>
                  <a:pt x="3040" y="642"/>
                </a:cubicBezTo>
                <a:cubicBezTo>
                  <a:pt x="3040" y="526"/>
                  <a:pt x="3051" y="473"/>
                  <a:pt x="3118" y="473"/>
                </a:cubicBezTo>
                <a:cubicBezTo>
                  <a:pt x="3192" y="473"/>
                  <a:pt x="3194" y="545"/>
                  <a:pt x="3194" y="700"/>
                </a:cubicBezTo>
                <a:lnTo>
                  <a:pt x="3194" y="715"/>
                </a:lnTo>
                <a:close/>
                <a:moveTo>
                  <a:pt x="3753" y="363"/>
                </a:moveTo>
                <a:cubicBezTo>
                  <a:pt x="3552" y="363"/>
                  <a:pt x="3480" y="464"/>
                  <a:pt x="3480" y="694"/>
                </a:cubicBezTo>
                <a:cubicBezTo>
                  <a:pt x="3480" y="951"/>
                  <a:pt x="3535" y="1053"/>
                  <a:pt x="3753" y="1053"/>
                </a:cubicBezTo>
                <a:cubicBezTo>
                  <a:pt x="3933" y="1053"/>
                  <a:pt x="4021" y="966"/>
                  <a:pt x="4021" y="794"/>
                </a:cubicBezTo>
                <a:cubicBezTo>
                  <a:pt x="3837" y="794"/>
                  <a:pt x="3837" y="794"/>
                  <a:pt x="3837" y="794"/>
                </a:cubicBezTo>
                <a:cubicBezTo>
                  <a:pt x="3837" y="806"/>
                  <a:pt x="3837" y="806"/>
                  <a:pt x="3837" y="806"/>
                </a:cubicBezTo>
                <a:cubicBezTo>
                  <a:pt x="3837" y="894"/>
                  <a:pt x="3807" y="939"/>
                  <a:pt x="3752" y="939"/>
                </a:cubicBezTo>
                <a:cubicBezTo>
                  <a:pt x="3693" y="939"/>
                  <a:pt x="3669" y="894"/>
                  <a:pt x="3669" y="797"/>
                </a:cubicBezTo>
                <a:cubicBezTo>
                  <a:pt x="3669" y="728"/>
                  <a:pt x="3669" y="728"/>
                  <a:pt x="3669" y="728"/>
                </a:cubicBezTo>
                <a:cubicBezTo>
                  <a:pt x="4021" y="728"/>
                  <a:pt x="4021" y="728"/>
                  <a:pt x="4021" y="728"/>
                </a:cubicBezTo>
                <a:cubicBezTo>
                  <a:pt x="4021" y="629"/>
                  <a:pt x="4021" y="629"/>
                  <a:pt x="4021" y="629"/>
                </a:cubicBezTo>
                <a:cubicBezTo>
                  <a:pt x="4021" y="450"/>
                  <a:pt x="3934" y="363"/>
                  <a:pt x="3753" y="363"/>
                </a:cubicBezTo>
                <a:close/>
                <a:moveTo>
                  <a:pt x="3835" y="625"/>
                </a:moveTo>
                <a:cubicBezTo>
                  <a:pt x="3669" y="625"/>
                  <a:pt x="3669" y="625"/>
                  <a:pt x="3669" y="625"/>
                </a:cubicBezTo>
                <a:cubicBezTo>
                  <a:pt x="3669" y="602"/>
                  <a:pt x="3669" y="602"/>
                  <a:pt x="3669" y="602"/>
                </a:cubicBezTo>
                <a:cubicBezTo>
                  <a:pt x="3669" y="514"/>
                  <a:pt x="3698" y="471"/>
                  <a:pt x="3753" y="471"/>
                </a:cubicBezTo>
                <a:cubicBezTo>
                  <a:pt x="3804" y="471"/>
                  <a:pt x="3835" y="506"/>
                  <a:pt x="3835" y="570"/>
                </a:cubicBezTo>
                <a:lnTo>
                  <a:pt x="3835" y="625"/>
                </a:lnTo>
                <a:close/>
                <a:moveTo>
                  <a:pt x="4646" y="537"/>
                </a:moveTo>
                <a:cubicBezTo>
                  <a:pt x="4646" y="1039"/>
                  <a:pt x="4646" y="1039"/>
                  <a:pt x="4646" y="1039"/>
                </a:cubicBezTo>
                <a:cubicBezTo>
                  <a:pt x="4461" y="1039"/>
                  <a:pt x="4461" y="1039"/>
                  <a:pt x="4461" y="1039"/>
                </a:cubicBezTo>
                <a:cubicBezTo>
                  <a:pt x="4461" y="588"/>
                  <a:pt x="4461" y="588"/>
                  <a:pt x="4461" y="588"/>
                </a:cubicBezTo>
                <a:cubicBezTo>
                  <a:pt x="4461" y="514"/>
                  <a:pt x="4451" y="476"/>
                  <a:pt x="4399" y="476"/>
                </a:cubicBezTo>
                <a:cubicBezTo>
                  <a:pt x="4352" y="476"/>
                  <a:pt x="4321" y="512"/>
                  <a:pt x="4321" y="570"/>
                </a:cubicBezTo>
                <a:cubicBezTo>
                  <a:pt x="4321" y="1039"/>
                  <a:pt x="4321" y="1039"/>
                  <a:pt x="4321" y="1039"/>
                </a:cubicBezTo>
                <a:cubicBezTo>
                  <a:pt x="4135" y="1039"/>
                  <a:pt x="4135" y="1039"/>
                  <a:pt x="4135" y="1039"/>
                </a:cubicBezTo>
                <a:cubicBezTo>
                  <a:pt x="4135" y="497"/>
                  <a:pt x="4135" y="497"/>
                  <a:pt x="4135" y="497"/>
                </a:cubicBezTo>
                <a:cubicBezTo>
                  <a:pt x="4135" y="462"/>
                  <a:pt x="4135" y="422"/>
                  <a:pt x="4129" y="379"/>
                </a:cubicBezTo>
                <a:cubicBezTo>
                  <a:pt x="4315" y="379"/>
                  <a:pt x="4315" y="379"/>
                  <a:pt x="4315" y="379"/>
                </a:cubicBezTo>
                <a:cubicBezTo>
                  <a:pt x="4321" y="447"/>
                  <a:pt x="4321" y="447"/>
                  <a:pt x="4321" y="447"/>
                </a:cubicBezTo>
                <a:cubicBezTo>
                  <a:pt x="4351" y="392"/>
                  <a:pt x="4402" y="363"/>
                  <a:pt x="4468" y="363"/>
                </a:cubicBezTo>
                <a:cubicBezTo>
                  <a:pt x="4583" y="363"/>
                  <a:pt x="4646" y="424"/>
                  <a:pt x="4646" y="537"/>
                </a:cubicBezTo>
                <a:close/>
                <a:moveTo>
                  <a:pt x="5274" y="93"/>
                </a:moveTo>
                <a:cubicBezTo>
                  <a:pt x="5018" y="93"/>
                  <a:pt x="5018" y="93"/>
                  <a:pt x="5018" y="93"/>
                </a:cubicBezTo>
                <a:cubicBezTo>
                  <a:pt x="4817" y="1039"/>
                  <a:pt x="4817" y="1039"/>
                  <a:pt x="4817" y="1039"/>
                </a:cubicBezTo>
                <a:cubicBezTo>
                  <a:pt x="5090" y="1039"/>
                  <a:pt x="5090" y="1039"/>
                  <a:pt x="5090" y="1039"/>
                </a:cubicBezTo>
                <a:cubicBezTo>
                  <a:pt x="5169" y="1039"/>
                  <a:pt x="5243" y="1039"/>
                  <a:pt x="5314" y="1011"/>
                </a:cubicBezTo>
                <a:cubicBezTo>
                  <a:pt x="5376" y="987"/>
                  <a:pt x="5420" y="943"/>
                  <a:pt x="5458" y="873"/>
                </a:cubicBezTo>
                <a:cubicBezTo>
                  <a:pt x="5490" y="817"/>
                  <a:pt x="5522" y="702"/>
                  <a:pt x="5554" y="530"/>
                </a:cubicBezTo>
                <a:cubicBezTo>
                  <a:pt x="5565" y="472"/>
                  <a:pt x="5570" y="418"/>
                  <a:pt x="5570" y="366"/>
                </a:cubicBezTo>
                <a:cubicBezTo>
                  <a:pt x="5570" y="162"/>
                  <a:pt x="5485" y="93"/>
                  <a:pt x="5274" y="93"/>
                </a:cubicBezTo>
                <a:close/>
                <a:moveTo>
                  <a:pt x="5347" y="567"/>
                </a:moveTo>
                <a:cubicBezTo>
                  <a:pt x="5324" y="676"/>
                  <a:pt x="5299" y="751"/>
                  <a:pt x="5281" y="789"/>
                </a:cubicBezTo>
                <a:cubicBezTo>
                  <a:pt x="5242" y="870"/>
                  <a:pt x="5197" y="894"/>
                  <a:pt x="5093" y="894"/>
                </a:cubicBezTo>
                <a:cubicBezTo>
                  <a:pt x="5080" y="894"/>
                  <a:pt x="5064" y="894"/>
                  <a:pt x="5048" y="893"/>
                </a:cubicBezTo>
                <a:cubicBezTo>
                  <a:pt x="5189" y="233"/>
                  <a:pt x="5189" y="233"/>
                  <a:pt x="5189" y="233"/>
                </a:cubicBezTo>
                <a:cubicBezTo>
                  <a:pt x="5202" y="232"/>
                  <a:pt x="5215" y="232"/>
                  <a:pt x="5227" y="232"/>
                </a:cubicBezTo>
                <a:cubicBezTo>
                  <a:pt x="5332" y="232"/>
                  <a:pt x="5369" y="274"/>
                  <a:pt x="5369" y="384"/>
                </a:cubicBezTo>
                <a:cubicBezTo>
                  <a:pt x="5369" y="432"/>
                  <a:pt x="5362" y="493"/>
                  <a:pt x="5347" y="567"/>
                </a:cubicBezTo>
                <a:close/>
                <a:moveTo>
                  <a:pt x="5958" y="363"/>
                </a:moveTo>
                <a:cubicBezTo>
                  <a:pt x="5842" y="363"/>
                  <a:pt x="5770" y="397"/>
                  <a:pt x="5716" y="483"/>
                </a:cubicBezTo>
                <a:cubicBezTo>
                  <a:pt x="5695" y="516"/>
                  <a:pt x="5670" y="580"/>
                  <a:pt x="5650" y="670"/>
                </a:cubicBezTo>
                <a:cubicBezTo>
                  <a:pt x="5636" y="736"/>
                  <a:pt x="5628" y="793"/>
                  <a:pt x="5628" y="835"/>
                </a:cubicBezTo>
                <a:cubicBezTo>
                  <a:pt x="5628" y="977"/>
                  <a:pt x="5712" y="1053"/>
                  <a:pt x="5872" y="1053"/>
                </a:cubicBezTo>
                <a:cubicBezTo>
                  <a:pt x="5988" y="1053"/>
                  <a:pt x="6060" y="1017"/>
                  <a:pt x="6113" y="933"/>
                </a:cubicBezTo>
                <a:cubicBezTo>
                  <a:pt x="6136" y="894"/>
                  <a:pt x="6160" y="831"/>
                  <a:pt x="6180" y="744"/>
                </a:cubicBezTo>
                <a:cubicBezTo>
                  <a:pt x="6194" y="679"/>
                  <a:pt x="6201" y="626"/>
                  <a:pt x="6201" y="584"/>
                </a:cubicBezTo>
                <a:cubicBezTo>
                  <a:pt x="6201" y="441"/>
                  <a:pt x="6117" y="363"/>
                  <a:pt x="5958" y="363"/>
                </a:cubicBezTo>
                <a:close/>
                <a:moveTo>
                  <a:pt x="5997" y="706"/>
                </a:moveTo>
                <a:cubicBezTo>
                  <a:pt x="5980" y="790"/>
                  <a:pt x="5966" y="844"/>
                  <a:pt x="5958" y="866"/>
                </a:cubicBezTo>
                <a:cubicBezTo>
                  <a:pt x="5939" y="916"/>
                  <a:pt x="5914" y="941"/>
                  <a:pt x="5872" y="941"/>
                </a:cubicBezTo>
                <a:cubicBezTo>
                  <a:pt x="5829" y="941"/>
                  <a:pt x="5806" y="914"/>
                  <a:pt x="5806" y="861"/>
                </a:cubicBezTo>
                <a:cubicBezTo>
                  <a:pt x="5806" y="826"/>
                  <a:pt x="5824" y="755"/>
                  <a:pt x="5847" y="645"/>
                </a:cubicBezTo>
                <a:cubicBezTo>
                  <a:pt x="5858" y="592"/>
                  <a:pt x="5867" y="560"/>
                  <a:pt x="5871" y="550"/>
                </a:cubicBezTo>
                <a:cubicBezTo>
                  <a:pt x="5888" y="501"/>
                  <a:pt x="5912" y="478"/>
                  <a:pt x="5954" y="478"/>
                </a:cubicBezTo>
                <a:cubicBezTo>
                  <a:pt x="5997" y="478"/>
                  <a:pt x="6018" y="504"/>
                  <a:pt x="6018" y="555"/>
                </a:cubicBezTo>
                <a:cubicBezTo>
                  <a:pt x="6018" y="585"/>
                  <a:pt x="6011" y="637"/>
                  <a:pt x="5997" y="706"/>
                </a:cubicBezTo>
                <a:close/>
                <a:moveTo>
                  <a:pt x="6611" y="363"/>
                </a:moveTo>
                <a:cubicBezTo>
                  <a:pt x="6495" y="363"/>
                  <a:pt x="6423" y="397"/>
                  <a:pt x="6369" y="483"/>
                </a:cubicBezTo>
                <a:cubicBezTo>
                  <a:pt x="6348" y="516"/>
                  <a:pt x="6323" y="580"/>
                  <a:pt x="6303" y="670"/>
                </a:cubicBezTo>
                <a:cubicBezTo>
                  <a:pt x="6289" y="736"/>
                  <a:pt x="6281" y="793"/>
                  <a:pt x="6281" y="835"/>
                </a:cubicBezTo>
                <a:cubicBezTo>
                  <a:pt x="6281" y="977"/>
                  <a:pt x="6365" y="1053"/>
                  <a:pt x="6525" y="1053"/>
                </a:cubicBezTo>
                <a:cubicBezTo>
                  <a:pt x="6641" y="1053"/>
                  <a:pt x="6713" y="1017"/>
                  <a:pt x="6766" y="933"/>
                </a:cubicBezTo>
                <a:cubicBezTo>
                  <a:pt x="6789" y="894"/>
                  <a:pt x="6813" y="831"/>
                  <a:pt x="6833" y="744"/>
                </a:cubicBezTo>
                <a:cubicBezTo>
                  <a:pt x="6847" y="679"/>
                  <a:pt x="6854" y="626"/>
                  <a:pt x="6854" y="584"/>
                </a:cubicBezTo>
                <a:cubicBezTo>
                  <a:pt x="6854" y="441"/>
                  <a:pt x="6769" y="363"/>
                  <a:pt x="6611" y="363"/>
                </a:cubicBezTo>
                <a:close/>
                <a:moveTo>
                  <a:pt x="6650" y="706"/>
                </a:moveTo>
                <a:cubicBezTo>
                  <a:pt x="6633" y="790"/>
                  <a:pt x="6619" y="844"/>
                  <a:pt x="6611" y="866"/>
                </a:cubicBezTo>
                <a:cubicBezTo>
                  <a:pt x="6592" y="916"/>
                  <a:pt x="6567" y="941"/>
                  <a:pt x="6525" y="941"/>
                </a:cubicBezTo>
                <a:cubicBezTo>
                  <a:pt x="6482" y="941"/>
                  <a:pt x="6459" y="914"/>
                  <a:pt x="6459" y="861"/>
                </a:cubicBezTo>
                <a:cubicBezTo>
                  <a:pt x="6459" y="826"/>
                  <a:pt x="6476" y="755"/>
                  <a:pt x="6500" y="645"/>
                </a:cubicBezTo>
                <a:cubicBezTo>
                  <a:pt x="6511" y="592"/>
                  <a:pt x="6520" y="560"/>
                  <a:pt x="6524" y="550"/>
                </a:cubicBezTo>
                <a:cubicBezTo>
                  <a:pt x="6541" y="501"/>
                  <a:pt x="6565" y="478"/>
                  <a:pt x="6607" y="478"/>
                </a:cubicBezTo>
                <a:cubicBezTo>
                  <a:pt x="6650" y="478"/>
                  <a:pt x="6671" y="504"/>
                  <a:pt x="6671" y="555"/>
                </a:cubicBezTo>
                <a:cubicBezTo>
                  <a:pt x="6671" y="585"/>
                  <a:pt x="6664" y="637"/>
                  <a:pt x="6650" y="706"/>
                </a:cubicBezTo>
                <a:close/>
                <a:moveTo>
                  <a:pt x="7358" y="541"/>
                </a:moveTo>
                <a:cubicBezTo>
                  <a:pt x="7340" y="538"/>
                  <a:pt x="7323" y="536"/>
                  <a:pt x="7308" y="536"/>
                </a:cubicBezTo>
                <a:cubicBezTo>
                  <a:pt x="7215" y="536"/>
                  <a:pt x="7175" y="589"/>
                  <a:pt x="7152" y="704"/>
                </a:cubicBezTo>
                <a:cubicBezTo>
                  <a:pt x="7081" y="1039"/>
                  <a:pt x="7081" y="1039"/>
                  <a:pt x="7081" y="1039"/>
                </a:cubicBezTo>
                <a:cubicBezTo>
                  <a:pt x="6894" y="1039"/>
                  <a:pt x="6894" y="1039"/>
                  <a:pt x="6894" y="1039"/>
                </a:cubicBezTo>
                <a:cubicBezTo>
                  <a:pt x="7003" y="525"/>
                  <a:pt x="7003" y="525"/>
                  <a:pt x="7003" y="525"/>
                </a:cubicBezTo>
                <a:cubicBezTo>
                  <a:pt x="7014" y="475"/>
                  <a:pt x="7022" y="426"/>
                  <a:pt x="7027" y="379"/>
                </a:cubicBezTo>
                <a:cubicBezTo>
                  <a:pt x="7207" y="379"/>
                  <a:pt x="7207" y="379"/>
                  <a:pt x="7207" y="379"/>
                </a:cubicBezTo>
                <a:cubicBezTo>
                  <a:pt x="7191" y="475"/>
                  <a:pt x="7191" y="475"/>
                  <a:pt x="7191" y="475"/>
                </a:cubicBezTo>
                <a:cubicBezTo>
                  <a:pt x="7234" y="407"/>
                  <a:pt x="7289" y="375"/>
                  <a:pt x="7365" y="375"/>
                </a:cubicBezTo>
                <a:cubicBezTo>
                  <a:pt x="7374" y="375"/>
                  <a:pt x="7383" y="375"/>
                  <a:pt x="7392" y="376"/>
                </a:cubicBezTo>
                <a:lnTo>
                  <a:pt x="7358" y="541"/>
                </a:lnTo>
                <a:close/>
                <a:moveTo>
                  <a:pt x="7722" y="570"/>
                </a:moveTo>
                <a:cubicBezTo>
                  <a:pt x="7725" y="558"/>
                  <a:pt x="7726" y="546"/>
                  <a:pt x="7726" y="537"/>
                </a:cubicBezTo>
                <a:cubicBezTo>
                  <a:pt x="7726" y="493"/>
                  <a:pt x="7705" y="472"/>
                  <a:pt x="7663" y="472"/>
                </a:cubicBezTo>
                <a:cubicBezTo>
                  <a:pt x="7626" y="472"/>
                  <a:pt x="7601" y="497"/>
                  <a:pt x="7601" y="535"/>
                </a:cubicBezTo>
                <a:cubicBezTo>
                  <a:pt x="7601" y="588"/>
                  <a:pt x="7648" y="614"/>
                  <a:pt x="7731" y="668"/>
                </a:cubicBezTo>
                <a:cubicBezTo>
                  <a:pt x="7805" y="717"/>
                  <a:pt x="7853" y="747"/>
                  <a:pt x="7853" y="844"/>
                </a:cubicBezTo>
                <a:cubicBezTo>
                  <a:pt x="7853" y="981"/>
                  <a:pt x="7761" y="1054"/>
                  <a:pt x="7584" y="1054"/>
                </a:cubicBezTo>
                <a:cubicBezTo>
                  <a:pt x="7426" y="1054"/>
                  <a:pt x="7346" y="995"/>
                  <a:pt x="7346" y="881"/>
                </a:cubicBezTo>
                <a:cubicBezTo>
                  <a:pt x="7346" y="867"/>
                  <a:pt x="7347" y="849"/>
                  <a:pt x="7350" y="828"/>
                </a:cubicBezTo>
                <a:cubicBezTo>
                  <a:pt x="7531" y="828"/>
                  <a:pt x="7531" y="828"/>
                  <a:pt x="7531" y="828"/>
                </a:cubicBezTo>
                <a:cubicBezTo>
                  <a:pt x="7529" y="844"/>
                  <a:pt x="7527" y="857"/>
                  <a:pt x="7527" y="869"/>
                </a:cubicBezTo>
                <a:cubicBezTo>
                  <a:pt x="7527" y="919"/>
                  <a:pt x="7548" y="941"/>
                  <a:pt x="7596" y="941"/>
                </a:cubicBezTo>
                <a:cubicBezTo>
                  <a:pt x="7637" y="941"/>
                  <a:pt x="7667" y="911"/>
                  <a:pt x="7667" y="863"/>
                </a:cubicBezTo>
                <a:cubicBezTo>
                  <a:pt x="7667" y="803"/>
                  <a:pt x="7616" y="782"/>
                  <a:pt x="7531" y="719"/>
                </a:cubicBezTo>
                <a:cubicBezTo>
                  <a:pt x="7463" y="668"/>
                  <a:pt x="7420" y="630"/>
                  <a:pt x="7420" y="555"/>
                </a:cubicBezTo>
                <a:cubicBezTo>
                  <a:pt x="7420" y="438"/>
                  <a:pt x="7508" y="363"/>
                  <a:pt x="7671" y="363"/>
                </a:cubicBezTo>
                <a:cubicBezTo>
                  <a:pt x="7822" y="363"/>
                  <a:pt x="7901" y="419"/>
                  <a:pt x="7901" y="520"/>
                </a:cubicBezTo>
                <a:cubicBezTo>
                  <a:pt x="7901" y="535"/>
                  <a:pt x="7899" y="552"/>
                  <a:pt x="7895" y="570"/>
                </a:cubicBezTo>
                <a:lnTo>
                  <a:pt x="7722" y="570"/>
                </a:lnTo>
                <a:close/>
              </a:path>
            </a:pathLst>
          </a:custGeom>
          <a:solidFill>
            <a:srgbClr val="692B7A"/>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9" name="Frame 2">
            <a:extLst>
              <a:ext uri="{FF2B5EF4-FFF2-40B4-BE49-F238E27FC236}">
                <a16:creationId xmlns:a16="http://schemas.microsoft.com/office/drawing/2014/main" id="{A31810B1-7AFF-0DD8-F876-05C470D527BD}"/>
              </a:ext>
            </a:extLst>
          </p:cNvPr>
          <p:cNvSpPr>
            <a:spLocks noSelect="1"/>
          </p:cNvSpPr>
          <p:nvPr userDrawn="1"/>
        </p:nvSpPr>
        <p:spPr bwMode="auto">
          <a:xfrm>
            <a:off x="0" y="0"/>
            <a:ext cx="12192000" cy="6410325"/>
          </a:xfrm>
          <a:custGeom>
            <a:avLst/>
            <a:gdLst>
              <a:gd name="T0" fmla="*/ 38404 w 38404"/>
              <a:gd name="T1" fmla="*/ 0 h 20185"/>
              <a:gd name="T2" fmla="*/ 0 w 38404"/>
              <a:gd name="T3" fmla="*/ 20184 h 20185"/>
              <a:gd name="T4" fmla="*/ 738 w 38404"/>
              <a:gd name="T5" fmla="*/ 20175 h 20185"/>
              <a:gd name="T6" fmla="*/ 895 w 38404"/>
              <a:gd name="T7" fmla="*/ 20184 h 20185"/>
              <a:gd name="T8" fmla="*/ 1481 w 38404"/>
              <a:gd name="T9" fmla="*/ 20184 h 20185"/>
              <a:gd name="T10" fmla="*/ 3646 w 38404"/>
              <a:gd name="T11" fmla="*/ 20141 h 20185"/>
              <a:gd name="T12" fmla="*/ 5425 w 38404"/>
              <a:gd name="T13" fmla="*/ 20184 h 20185"/>
              <a:gd name="T14" fmla="*/ 6675 w 38404"/>
              <a:gd name="T15" fmla="*/ 20184 h 20185"/>
              <a:gd name="T16" fmla="*/ 9379 w 38404"/>
              <a:gd name="T17" fmla="*/ 20184 h 20185"/>
              <a:gd name="T18" fmla="*/ 10085 w 38404"/>
              <a:gd name="T19" fmla="*/ 20184 h 20185"/>
              <a:gd name="T20" fmla="*/ 10522 w 38404"/>
              <a:gd name="T21" fmla="*/ 20142 h 20185"/>
              <a:gd name="T22" fmla="*/ 11169 w 38404"/>
              <a:gd name="T23" fmla="*/ 20099 h 20185"/>
              <a:gd name="T24" fmla="*/ 11678 w 38404"/>
              <a:gd name="T25" fmla="*/ 20143 h 20185"/>
              <a:gd name="T26" fmla="*/ 12099 w 38404"/>
              <a:gd name="T27" fmla="*/ 20184 h 20185"/>
              <a:gd name="T28" fmla="*/ 13557 w 38404"/>
              <a:gd name="T29" fmla="*/ 20184 h 20185"/>
              <a:gd name="T30" fmla="*/ 14140 w 38404"/>
              <a:gd name="T31" fmla="*/ 20184 h 20185"/>
              <a:gd name="T32" fmla="*/ 17202 w 38404"/>
              <a:gd name="T33" fmla="*/ 20183 h 20185"/>
              <a:gd name="T34" fmla="*/ 18568 w 38404"/>
              <a:gd name="T35" fmla="*/ 20184 h 20185"/>
              <a:gd name="T36" fmla="*/ 18949 w 38404"/>
              <a:gd name="T37" fmla="*/ 20184 h 20185"/>
              <a:gd name="T38" fmla="*/ 20015 w 38404"/>
              <a:gd name="T39" fmla="*/ 20183 h 20185"/>
              <a:gd name="T40" fmla="*/ 22779 w 38404"/>
              <a:gd name="T41" fmla="*/ 20184 h 20185"/>
              <a:gd name="T42" fmla="*/ 23005 w 38404"/>
              <a:gd name="T43" fmla="*/ 20184 h 20185"/>
              <a:gd name="T44" fmla="*/ 23624 w 38404"/>
              <a:gd name="T45" fmla="*/ 20183 h 20185"/>
              <a:gd name="T46" fmla="*/ 23929 w 38404"/>
              <a:gd name="T47" fmla="*/ 20184 h 20185"/>
              <a:gd name="T48" fmla="*/ 24705 w 38404"/>
              <a:gd name="T49" fmla="*/ 20184 h 20185"/>
              <a:gd name="T50" fmla="*/ 26592 w 38404"/>
              <a:gd name="T51" fmla="*/ 20184 h 20185"/>
              <a:gd name="T52" fmla="*/ 28141 w 38404"/>
              <a:gd name="T53" fmla="*/ 20184 h 20185"/>
              <a:gd name="T54" fmla="*/ 28603 w 38404"/>
              <a:gd name="T55" fmla="*/ 20140 h 20185"/>
              <a:gd name="T56" fmla="*/ 29324 w 38404"/>
              <a:gd name="T57" fmla="*/ 20184 h 20185"/>
              <a:gd name="T58" fmla="*/ 29666 w 38404"/>
              <a:gd name="T59" fmla="*/ 20184 h 20185"/>
              <a:gd name="T60" fmla="*/ 30054 w 38404"/>
              <a:gd name="T61" fmla="*/ 20184 h 20185"/>
              <a:gd name="T62" fmla="*/ 30735 w 38404"/>
              <a:gd name="T63" fmla="*/ 20182 h 20185"/>
              <a:gd name="T64" fmla="*/ 31624 w 38404"/>
              <a:gd name="T65" fmla="*/ 20184 h 20185"/>
              <a:gd name="T66" fmla="*/ 32438 w 38404"/>
              <a:gd name="T67" fmla="*/ 20184 h 20185"/>
              <a:gd name="T68" fmla="*/ 32977 w 38404"/>
              <a:gd name="T69" fmla="*/ 20182 h 20185"/>
              <a:gd name="T70" fmla="*/ 37197 w 38404"/>
              <a:gd name="T71" fmla="*/ 20184 h 20185"/>
              <a:gd name="T72" fmla="*/ 37275 w 38404"/>
              <a:gd name="T73" fmla="*/ 20184 h 20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8404" h="20185">
                <a:moveTo>
                  <a:pt x="38404" y="20184"/>
                </a:moveTo>
                <a:cubicBezTo>
                  <a:pt x="38404" y="0"/>
                  <a:pt x="38404" y="0"/>
                  <a:pt x="38404" y="0"/>
                </a:cubicBezTo>
                <a:cubicBezTo>
                  <a:pt x="0" y="0"/>
                  <a:pt x="0" y="0"/>
                  <a:pt x="0" y="0"/>
                </a:cubicBezTo>
                <a:cubicBezTo>
                  <a:pt x="0" y="20184"/>
                  <a:pt x="0" y="20184"/>
                  <a:pt x="0" y="20184"/>
                </a:cubicBezTo>
                <a:cubicBezTo>
                  <a:pt x="665" y="20184"/>
                  <a:pt x="665" y="20184"/>
                  <a:pt x="665" y="20184"/>
                </a:cubicBezTo>
                <a:cubicBezTo>
                  <a:pt x="689" y="20182"/>
                  <a:pt x="714" y="20179"/>
                  <a:pt x="738" y="20175"/>
                </a:cubicBezTo>
                <a:cubicBezTo>
                  <a:pt x="764" y="20171"/>
                  <a:pt x="763" y="20136"/>
                  <a:pt x="799" y="20139"/>
                </a:cubicBezTo>
                <a:cubicBezTo>
                  <a:pt x="834" y="20141"/>
                  <a:pt x="861" y="20174"/>
                  <a:pt x="895" y="20184"/>
                </a:cubicBezTo>
                <a:cubicBezTo>
                  <a:pt x="1089" y="20184"/>
                  <a:pt x="1089" y="20184"/>
                  <a:pt x="1089" y="20184"/>
                </a:cubicBezTo>
                <a:cubicBezTo>
                  <a:pt x="1220" y="20185"/>
                  <a:pt x="1350" y="20184"/>
                  <a:pt x="1481" y="20184"/>
                </a:cubicBezTo>
                <a:cubicBezTo>
                  <a:pt x="3284" y="20184"/>
                  <a:pt x="3284" y="20184"/>
                  <a:pt x="3284" y="20184"/>
                </a:cubicBezTo>
                <a:cubicBezTo>
                  <a:pt x="3419" y="20184"/>
                  <a:pt x="3520" y="20162"/>
                  <a:pt x="3646" y="20141"/>
                </a:cubicBezTo>
                <a:cubicBezTo>
                  <a:pt x="3784" y="20118"/>
                  <a:pt x="3913" y="20159"/>
                  <a:pt x="4020" y="20184"/>
                </a:cubicBezTo>
                <a:cubicBezTo>
                  <a:pt x="5425" y="20184"/>
                  <a:pt x="5425" y="20184"/>
                  <a:pt x="5425" y="20184"/>
                </a:cubicBezTo>
                <a:cubicBezTo>
                  <a:pt x="5553" y="20179"/>
                  <a:pt x="5683" y="20184"/>
                  <a:pt x="5811" y="20184"/>
                </a:cubicBezTo>
                <a:cubicBezTo>
                  <a:pt x="6675" y="20184"/>
                  <a:pt x="6675" y="20184"/>
                  <a:pt x="6675" y="20184"/>
                </a:cubicBezTo>
                <a:cubicBezTo>
                  <a:pt x="8386" y="20184"/>
                  <a:pt x="8386" y="20184"/>
                  <a:pt x="8386" y="20184"/>
                </a:cubicBezTo>
                <a:cubicBezTo>
                  <a:pt x="9379" y="20184"/>
                  <a:pt x="9379" y="20184"/>
                  <a:pt x="9379" y="20184"/>
                </a:cubicBezTo>
                <a:cubicBezTo>
                  <a:pt x="9522" y="20184"/>
                  <a:pt x="9666" y="20185"/>
                  <a:pt x="9809" y="20184"/>
                </a:cubicBezTo>
                <a:cubicBezTo>
                  <a:pt x="10085" y="20184"/>
                  <a:pt x="10085" y="20184"/>
                  <a:pt x="10085" y="20184"/>
                </a:cubicBezTo>
                <a:cubicBezTo>
                  <a:pt x="10103" y="20169"/>
                  <a:pt x="10133" y="20144"/>
                  <a:pt x="10144" y="20141"/>
                </a:cubicBezTo>
                <a:cubicBezTo>
                  <a:pt x="10243" y="20108"/>
                  <a:pt x="10416" y="20142"/>
                  <a:pt x="10522" y="20142"/>
                </a:cubicBezTo>
                <a:cubicBezTo>
                  <a:pt x="10659" y="20142"/>
                  <a:pt x="10812" y="20158"/>
                  <a:pt x="10943" y="20132"/>
                </a:cubicBezTo>
                <a:cubicBezTo>
                  <a:pt x="11012" y="20119"/>
                  <a:pt x="11083" y="20099"/>
                  <a:pt x="11169" y="20099"/>
                </a:cubicBezTo>
                <a:cubicBezTo>
                  <a:pt x="11259" y="20100"/>
                  <a:pt x="11349" y="20096"/>
                  <a:pt x="11438" y="20100"/>
                </a:cubicBezTo>
                <a:cubicBezTo>
                  <a:pt x="11526" y="20103"/>
                  <a:pt x="11593" y="20133"/>
                  <a:pt x="11678" y="20143"/>
                </a:cubicBezTo>
                <a:cubicBezTo>
                  <a:pt x="11761" y="20153"/>
                  <a:pt x="11845" y="20135"/>
                  <a:pt x="11926" y="20151"/>
                </a:cubicBezTo>
                <a:cubicBezTo>
                  <a:pt x="11980" y="20162"/>
                  <a:pt x="12027" y="20185"/>
                  <a:pt x="12099" y="20184"/>
                </a:cubicBezTo>
                <a:cubicBezTo>
                  <a:pt x="12158" y="20184"/>
                  <a:pt x="12216" y="20182"/>
                  <a:pt x="12275" y="20184"/>
                </a:cubicBezTo>
                <a:cubicBezTo>
                  <a:pt x="13557" y="20184"/>
                  <a:pt x="13557" y="20184"/>
                  <a:pt x="13557" y="20184"/>
                </a:cubicBezTo>
                <a:cubicBezTo>
                  <a:pt x="13687" y="20163"/>
                  <a:pt x="13828" y="20115"/>
                  <a:pt x="13979" y="20140"/>
                </a:cubicBezTo>
                <a:cubicBezTo>
                  <a:pt x="14042" y="20150"/>
                  <a:pt x="14064" y="20181"/>
                  <a:pt x="14140" y="20184"/>
                </a:cubicBezTo>
                <a:cubicBezTo>
                  <a:pt x="16210" y="20184"/>
                  <a:pt x="16210" y="20184"/>
                  <a:pt x="16210" y="20184"/>
                </a:cubicBezTo>
                <a:cubicBezTo>
                  <a:pt x="16526" y="20184"/>
                  <a:pt x="16891" y="20131"/>
                  <a:pt x="17202" y="20183"/>
                </a:cubicBezTo>
                <a:cubicBezTo>
                  <a:pt x="17204" y="20184"/>
                  <a:pt x="17205" y="20184"/>
                  <a:pt x="17206" y="20184"/>
                </a:cubicBezTo>
                <a:cubicBezTo>
                  <a:pt x="18568" y="20184"/>
                  <a:pt x="18568" y="20184"/>
                  <a:pt x="18568" y="20184"/>
                </a:cubicBezTo>
                <a:cubicBezTo>
                  <a:pt x="18629" y="20169"/>
                  <a:pt x="18656" y="20142"/>
                  <a:pt x="18741" y="20142"/>
                </a:cubicBezTo>
                <a:cubicBezTo>
                  <a:pt x="18823" y="20142"/>
                  <a:pt x="18873" y="20171"/>
                  <a:pt x="18949" y="20184"/>
                </a:cubicBezTo>
                <a:cubicBezTo>
                  <a:pt x="19760" y="20184"/>
                  <a:pt x="19760" y="20184"/>
                  <a:pt x="19760" y="20184"/>
                </a:cubicBezTo>
                <a:cubicBezTo>
                  <a:pt x="19842" y="20184"/>
                  <a:pt x="19935" y="20171"/>
                  <a:pt x="20015" y="20183"/>
                </a:cubicBezTo>
                <a:cubicBezTo>
                  <a:pt x="20017" y="20184"/>
                  <a:pt x="20019" y="20184"/>
                  <a:pt x="20021" y="20184"/>
                </a:cubicBezTo>
                <a:cubicBezTo>
                  <a:pt x="22779" y="20184"/>
                  <a:pt x="22779" y="20184"/>
                  <a:pt x="22779" y="20184"/>
                </a:cubicBezTo>
                <a:cubicBezTo>
                  <a:pt x="22781" y="20184"/>
                  <a:pt x="22782" y="20184"/>
                  <a:pt x="22784" y="20183"/>
                </a:cubicBezTo>
                <a:cubicBezTo>
                  <a:pt x="22852" y="20172"/>
                  <a:pt x="22935" y="20184"/>
                  <a:pt x="23005" y="20184"/>
                </a:cubicBezTo>
                <a:cubicBezTo>
                  <a:pt x="23355" y="20184"/>
                  <a:pt x="23355" y="20184"/>
                  <a:pt x="23355" y="20184"/>
                </a:cubicBezTo>
                <a:cubicBezTo>
                  <a:pt x="23441" y="20184"/>
                  <a:pt x="23539" y="20171"/>
                  <a:pt x="23624" y="20183"/>
                </a:cubicBezTo>
                <a:cubicBezTo>
                  <a:pt x="23625" y="20184"/>
                  <a:pt x="23627" y="20184"/>
                  <a:pt x="23628" y="20184"/>
                </a:cubicBezTo>
                <a:cubicBezTo>
                  <a:pt x="23929" y="20184"/>
                  <a:pt x="23929" y="20184"/>
                  <a:pt x="23929" y="20184"/>
                </a:cubicBezTo>
                <a:cubicBezTo>
                  <a:pt x="23931" y="20184"/>
                  <a:pt x="23932" y="20184"/>
                  <a:pt x="23933" y="20183"/>
                </a:cubicBezTo>
                <a:cubicBezTo>
                  <a:pt x="24174" y="20141"/>
                  <a:pt x="24461" y="20184"/>
                  <a:pt x="24705" y="20184"/>
                </a:cubicBezTo>
                <a:cubicBezTo>
                  <a:pt x="24822" y="20184"/>
                  <a:pt x="24939" y="20184"/>
                  <a:pt x="25055" y="20184"/>
                </a:cubicBezTo>
                <a:cubicBezTo>
                  <a:pt x="26592" y="20184"/>
                  <a:pt x="26592" y="20184"/>
                  <a:pt x="26592" y="20184"/>
                </a:cubicBezTo>
                <a:cubicBezTo>
                  <a:pt x="26657" y="20178"/>
                  <a:pt x="26719" y="20179"/>
                  <a:pt x="26781" y="20184"/>
                </a:cubicBezTo>
                <a:cubicBezTo>
                  <a:pt x="28141" y="20184"/>
                  <a:pt x="28141" y="20184"/>
                  <a:pt x="28141" y="20184"/>
                </a:cubicBezTo>
                <a:cubicBezTo>
                  <a:pt x="28213" y="20183"/>
                  <a:pt x="28285" y="20184"/>
                  <a:pt x="28356" y="20184"/>
                </a:cubicBezTo>
                <a:cubicBezTo>
                  <a:pt x="28457" y="20185"/>
                  <a:pt x="28516" y="20154"/>
                  <a:pt x="28603" y="20140"/>
                </a:cubicBezTo>
                <a:cubicBezTo>
                  <a:pt x="28708" y="20122"/>
                  <a:pt x="28838" y="20142"/>
                  <a:pt x="28945" y="20142"/>
                </a:cubicBezTo>
                <a:cubicBezTo>
                  <a:pt x="29083" y="20141"/>
                  <a:pt x="29192" y="20179"/>
                  <a:pt x="29324" y="20184"/>
                </a:cubicBezTo>
                <a:cubicBezTo>
                  <a:pt x="29326" y="20184"/>
                  <a:pt x="29328" y="20184"/>
                  <a:pt x="29330" y="20184"/>
                </a:cubicBezTo>
                <a:cubicBezTo>
                  <a:pt x="29666" y="20184"/>
                  <a:pt x="29666" y="20184"/>
                  <a:pt x="29666" y="20184"/>
                </a:cubicBezTo>
                <a:cubicBezTo>
                  <a:pt x="29928" y="20184"/>
                  <a:pt x="29928" y="20184"/>
                  <a:pt x="29928" y="20184"/>
                </a:cubicBezTo>
                <a:cubicBezTo>
                  <a:pt x="29969" y="20184"/>
                  <a:pt x="30013" y="20180"/>
                  <a:pt x="30054" y="20184"/>
                </a:cubicBezTo>
                <a:cubicBezTo>
                  <a:pt x="30734" y="20184"/>
                  <a:pt x="30734" y="20184"/>
                  <a:pt x="30734" y="20184"/>
                </a:cubicBezTo>
                <a:cubicBezTo>
                  <a:pt x="30734" y="20184"/>
                  <a:pt x="30734" y="20183"/>
                  <a:pt x="30735" y="20182"/>
                </a:cubicBezTo>
                <a:cubicBezTo>
                  <a:pt x="30759" y="20183"/>
                  <a:pt x="30782" y="20184"/>
                  <a:pt x="30806" y="20184"/>
                </a:cubicBezTo>
                <a:cubicBezTo>
                  <a:pt x="31624" y="20184"/>
                  <a:pt x="31624" y="20184"/>
                  <a:pt x="31624" y="20184"/>
                </a:cubicBezTo>
                <a:cubicBezTo>
                  <a:pt x="31626" y="20184"/>
                  <a:pt x="31627" y="20184"/>
                  <a:pt x="31629" y="20183"/>
                </a:cubicBezTo>
                <a:cubicBezTo>
                  <a:pt x="31882" y="20142"/>
                  <a:pt x="32180" y="20184"/>
                  <a:pt x="32438" y="20184"/>
                </a:cubicBezTo>
                <a:cubicBezTo>
                  <a:pt x="32551" y="20184"/>
                  <a:pt x="32665" y="20184"/>
                  <a:pt x="32778" y="20184"/>
                </a:cubicBezTo>
                <a:cubicBezTo>
                  <a:pt x="32837" y="20184"/>
                  <a:pt x="32919" y="20170"/>
                  <a:pt x="32977" y="20182"/>
                </a:cubicBezTo>
                <a:cubicBezTo>
                  <a:pt x="32979" y="20183"/>
                  <a:pt x="32982" y="20184"/>
                  <a:pt x="32984" y="20184"/>
                </a:cubicBezTo>
                <a:cubicBezTo>
                  <a:pt x="37197" y="20184"/>
                  <a:pt x="37197" y="20184"/>
                  <a:pt x="37197" y="20184"/>
                </a:cubicBezTo>
                <a:cubicBezTo>
                  <a:pt x="37198" y="20184"/>
                  <a:pt x="37198" y="20183"/>
                  <a:pt x="37198" y="20182"/>
                </a:cubicBezTo>
                <a:cubicBezTo>
                  <a:pt x="37224" y="20183"/>
                  <a:pt x="37249" y="20184"/>
                  <a:pt x="37275" y="20184"/>
                </a:cubicBezTo>
                <a:lnTo>
                  <a:pt x="38404" y="20184"/>
                </a:lnTo>
                <a:close/>
              </a:path>
            </a:pathLst>
          </a:custGeom>
          <a:solidFill>
            <a:srgbClr val="692B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nl-NL" dirty="0"/>
          </a:p>
        </p:txBody>
      </p:sp>
      <p:sp>
        <p:nvSpPr>
          <p:cNvPr id="7" name="***Title 3">
            <a:extLst>
              <a:ext uri="{FF2B5EF4-FFF2-40B4-BE49-F238E27FC236}">
                <a16:creationId xmlns:a16="http://schemas.microsoft.com/office/drawing/2014/main" id="{0146F4D4-0F18-4CF3-2651-75B37AFDB09E}"/>
              </a:ext>
            </a:extLst>
          </p:cNvPr>
          <p:cNvSpPr>
            <a:spLocks noGrp="1" noSelect="1"/>
          </p:cNvSpPr>
          <p:nvPr>
            <p:ph type="title" hasCustomPrompt="1"/>
          </p:nvPr>
        </p:nvSpPr>
        <p:spPr/>
        <p:txBody>
          <a:bodyPr/>
          <a:lstStyle>
            <a:lvl1pPr>
              <a:defRPr>
                <a:solidFill>
                  <a:schemeClr val="bg1"/>
                </a:solidFill>
              </a:defRPr>
            </a:lvl1pPr>
          </a:lstStyle>
          <a:p>
            <a:r>
              <a:rPr lang="nl-NL"/>
              <a:t>[Titel]</a:t>
            </a:r>
            <a:endParaRPr lang="nl-NL" dirty="0"/>
          </a:p>
        </p:txBody>
      </p:sp>
      <p:sp>
        <p:nvSpPr>
          <p:cNvPr id="3" name="Frame content 4 [PHJU] (JU-Free)"/>
          <p:cNvSpPr>
            <a:spLocks noGrp="1"/>
          </p:cNvSpPr>
          <p:nvPr>
            <p:ph sz="half" idx="1" hasCustomPrompt="1"/>
          </p:nvPr>
        </p:nvSpPr>
        <p:spPr>
          <a:xfrm>
            <a:off x="756000" y="2343600"/>
            <a:ext cx="10620000" cy="3420000"/>
          </a:xfrm>
        </p:spPr>
        <p:txBody>
          <a:bodyPr/>
          <a:lstStyle>
            <a:lvl1pPr>
              <a:defRPr>
                <a:solidFill>
                  <a:schemeClr val="bg1"/>
                </a:solidFill>
              </a:defRPr>
            </a:lvl1pPr>
            <a:lvl2pPr>
              <a:defRPr>
                <a:solidFill>
                  <a:schemeClr val="bg1"/>
                </a:solidFill>
              </a:defRPr>
            </a:lvl2pPr>
            <a:lvl3pPr>
              <a:defRPr>
                <a:solidFill>
                  <a:schemeClr val="bg1"/>
                </a:solidFill>
              </a:defRPr>
            </a:lvl3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nl-NL"/>
              <a:t>[Typ tekst of klik op een pictogram om een object in te voegen]</a:t>
            </a:r>
          </a:p>
          <a:p>
            <a:pPr lvl="0"/>
            <a:r>
              <a:rPr lang="nl-NL"/>
              <a:t>JU-LEVEL1=Opsomming 1e niveau</a:t>
            </a:r>
          </a:p>
          <a:p>
            <a:pPr lvl="1"/>
            <a:r>
              <a:rPr lang="nl-NL"/>
              <a:t>JU-LEVEL2=Opsomming 2e niveau</a:t>
            </a:r>
          </a:p>
          <a:p>
            <a:pPr lvl="2"/>
            <a:r>
              <a:rPr lang="nl-NL"/>
              <a:t>JU-LEVEL3=Opsomming 3e niveau</a:t>
            </a:r>
          </a:p>
          <a:p>
            <a:pPr lvl="3"/>
            <a:r>
              <a:rPr lang="nl-NL"/>
              <a:t>JU-LEVEL4=Kop</a:t>
            </a:r>
          </a:p>
          <a:p>
            <a:pPr lvl="4"/>
            <a:r>
              <a:rPr lang="nl-NL"/>
              <a:t>JU-LEVEL5=Basistekst</a:t>
            </a:r>
          </a:p>
          <a:p>
            <a:pPr lvl="5"/>
            <a:r>
              <a:rPr lang="nl-NL"/>
              <a:t>JU-LEVEL6=Zwevend 1e niveau</a:t>
            </a:r>
          </a:p>
          <a:p>
            <a:pPr lvl="6"/>
            <a:r>
              <a:rPr lang="nl-NL"/>
              <a:t>JU-LEVEL7=Zwevend 2e niveau</a:t>
            </a:r>
          </a:p>
          <a:p>
            <a:pPr lvl="7"/>
            <a:r>
              <a:rPr lang="nl-NL"/>
              <a:t>JU-LEVEL8=Zwevend 3e niveau</a:t>
            </a:r>
            <a:endParaRPr lang="nl-NL" dirty="0"/>
          </a:p>
        </p:txBody>
      </p:sp>
      <p:sp>
        <p:nvSpPr>
          <p:cNvPr id="5" name="Footer Placeholder 5">
            <a:extLst>
              <a:ext uri="{FF2B5EF4-FFF2-40B4-BE49-F238E27FC236}">
                <a16:creationId xmlns:a16="http://schemas.microsoft.com/office/drawing/2014/main" id="{04BA0AB3-21A2-EE01-23EF-0F43D1D1A811}"/>
              </a:ext>
            </a:extLst>
          </p:cNvPr>
          <p:cNvSpPr>
            <a:spLocks noGrp="1" noSelect="1"/>
          </p:cNvSpPr>
          <p:nvPr>
            <p:ph type="ftr" sz="quarter" idx="11"/>
          </p:nvPr>
        </p:nvSpPr>
        <p:spPr/>
        <p:txBody>
          <a:bodyPr/>
          <a:lstStyle/>
          <a:p>
            <a:r>
              <a:rPr lang="nl-NL"/>
              <a:t>powerpoint template</a:t>
            </a:r>
            <a:endParaRPr lang="nl-NL" dirty="0"/>
          </a:p>
        </p:txBody>
      </p:sp>
      <p:sp>
        <p:nvSpPr>
          <p:cNvPr id="6" name="Slide Number Placeholder 6">
            <a:extLst>
              <a:ext uri="{FF2B5EF4-FFF2-40B4-BE49-F238E27FC236}">
                <a16:creationId xmlns:a16="http://schemas.microsoft.com/office/drawing/2014/main" id="{945D2E7C-C263-7080-2679-AE161A8831B6}"/>
              </a:ext>
            </a:extLst>
          </p:cNvPr>
          <p:cNvSpPr>
            <a:spLocks noGrp="1" noSelect="1"/>
          </p:cNvSpPr>
          <p:nvPr>
            <p:ph type="sldNum" sz="quarter" idx="12"/>
          </p:nvPr>
        </p:nvSpPr>
        <p:spPr/>
        <p:txBody>
          <a:bodyPr/>
          <a:lstStyle/>
          <a:p>
            <a:fld id="{8F18802B-E4C7-4B2D-B37A-6B7CC3C134EA}" type="slidenum">
              <a:rPr lang="nl-NL" smtClean="0"/>
              <a:pPr/>
              <a:t>‹nr.›</a:t>
            </a:fld>
            <a:endParaRPr lang="nl-NL" dirty="0"/>
          </a:p>
        </p:txBody>
      </p:sp>
    </p:spTree>
    <p:extLst>
      <p:ext uri="{BB962C8B-B14F-4D97-AF65-F5344CB8AC3E}">
        <p14:creationId xmlns:p14="http://schemas.microsoft.com/office/powerpoint/2010/main" val="1339869993"/>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el en object (zwart)]">
    <p:spTree>
      <p:nvGrpSpPr>
        <p:cNvPr id="1" name=""/>
        <p:cNvGrpSpPr/>
        <p:nvPr/>
      </p:nvGrpSpPr>
      <p:grpSpPr>
        <a:xfrm>
          <a:off x="0" y="0"/>
          <a:ext cx="0" cy="0"/>
          <a:chOff x="0" y="0"/>
          <a:chExt cx="0" cy="0"/>
        </a:xfrm>
      </p:grpSpPr>
      <p:sp>
        <p:nvSpPr>
          <p:cNvPr id="8" name="Frame 1">
            <a:extLst>
              <a:ext uri="{FF2B5EF4-FFF2-40B4-BE49-F238E27FC236}">
                <a16:creationId xmlns:a16="http://schemas.microsoft.com/office/drawing/2014/main" id="{90AE0D50-0037-C823-C19A-C902DACF6931}"/>
              </a:ext>
            </a:extLst>
          </p:cNvPr>
          <p:cNvSpPr>
            <a:spLocks noSelect="1"/>
          </p:cNvSpPr>
          <p:nvPr userDrawn="1"/>
        </p:nvSpPr>
        <p:spPr bwMode="auto">
          <a:xfrm>
            <a:off x="0" y="0"/>
            <a:ext cx="12190413" cy="6453188"/>
          </a:xfrm>
          <a:custGeom>
            <a:avLst/>
            <a:gdLst>
              <a:gd name="T0" fmla="*/ 38400 w 38400"/>
              <a:gd name="T1" fmla="*/ 0 h 20326"/>
              <a:gd name="T2" fmla="*/ 0 w 38400"/>
              <a:gd name="T3" fmla="*/ 0 h 20326"/>
              <a:gd name="T4" fmla="*/ 0 w 38400"/>
              <a:gd name="T5" fmla="*/ 20204 h 20326"/>
              <a:gd name="T6" fmla="*/ 502 w 38400"/>
              <a:gd name="T7" fmla="*/ 20239 h 20326"/>
              <a:gd name="T8" fmla="*/ 1471 w 38400"/>
              <a:gd name="T9" fmla="*/ 20239 h 20326"/>
              <a:gd name="T10" fmla="*/ 1944 w 38400"/>
              <a:gd name="T11" fmla="*/ 20197 h 20326"/>
              <a:gd name="T12" fmla="*/ 2408 w 38400"/>
              <a:gd name="T13" fmla="*/ 20183 h 20326"/>
              <a:gd name="T14" fmla="*/ 3392 w 38400"/>
              <a:gd name="T15" fmla="*/ 20198 h 20326"/>
              <a:gd name="T16" fmla="*/ 7134 w 38400"/>
              <a:gd name="T17" fmla="*/ 20197 h 20326"/>
              <a:gd name="T18" fmla="*/ 10748 w 38400"/>
              <a:gd name="T19" fmla="*/ 20194 h 20326"/>
              <a:gd name="T20" fmla="*/ 12529 w 38400"/>
              <a:gd name="T21" fmla="*/ 20197 h 20326"/>
              <a:gd name="T22" fmla="*/ 14308 w 38400"/>
              <a:gd name="T23" fmla="*/ 20197 h 20326"/>
              <a:gd name="T24" fmla="*/ 18139 w 38400"/>
              <a:gd name="T25" fmla="*/ 20197 h 20326"/>
              <a:gd name="T26" fmla="*/ 19883 w 38400"/>
              <a:gd name="T27" fmla="*/ 20183 h 20326"/>
              <a:gd name="T28" fmla="*/ 20943 w 38400"/>
              <a:gd name="T29" fmla="*/ 20183 h 20326"/>
              <a:gd name="T30" fmla="*/ 21840 w 38400"/>
              <a:gd name="T31" fmla="*/ 20184 h 20326"/>
              <a:gd name="T32" fmla="*/ 22444 w 38400"/>
              <a:gd name="T33" fmla="*/ 20184 h 20326"/>
              <a:gd name="T34" fmla="*/ 23881 w 38400"/>
              <a:gd name="T35" fmla="*/ 20197 h 20326"/>
              <a:gd name="T36" fmla="*/ 24497 w 38400"/>
              <a:gd name="T37" fmla="*/ 20161 h 20326"/>
              <a:gd name="T38" fmla="*/ 24822 w 38400"/>
              <a:gd name="T39" fmla="*/ 20154 h 20326"/>
              <a:gd name="T40" fmla="*/ 25168 w 38400"/>
              <a:gd name="T41" fmla="*/ 20112 h 20326"/>
              <a:gd name="T42" fmla="*/ 25454 w 38400"/>
              <a:gd name="T43" fmla="*/ 20154 h 20326"/>
              <a:gd name="T44" fmla="*/ 25793 w 38400"/>
              <a:gd name="T45" fmla="*/ 20154 h 20326"/>
              <a:gd name="T46" fmla="*/ 26523 w 38400"/>
              <a:gd name="T47" fmla="*/ 20154 h 20326"/>
              <a:gd name="T48" fmla="*/ 27882 w 38400"/>
              <a:gd name="T49" fmla="*/ 20121 h 20326"/>
              <a:gd name="T50" fmla="*/ 27886 w 38400"/>
              <a:gd name="T51" fmla="*/ 20157 h 20326"/>
              <a:gd name="T52" fmla="*/ 28857 w 38400"/>
              <a:gd name="T53" fmla="*/ 20154 h 20326"/>
              <a:gd name="T54" fmla="*/ 29806 w 38400"/>
              <a:gd name="T55" fmla="*/ 20161 h 20326"/>
              <a:gd name="T56" fmla="*/ 30680 w 38400"/>
              <a:gd name="T57" fmla="*/ 20241 h 20326"/>
              <a:gd name="T58" fmla="*/ 31104 w 38400"/>
              <a:gd name="T59" fmla="*/ 20296 h 20326"/>
              <a:gd name="T60" fmla="*/ 31361 w 38400"/>
              <a:gd name="T61" fmla="*/ 20236 h 20326"/>
              <a:gd name="T62" fmla="*/ 31664 w 38400"/>
              <a:gd name="T63" fmla="*/ 20239 h 20326"/>
              <a:gd name="T64" fmla="*/ 32527 w 38400"/>
              <a:gd name="T65" fmla="*/ 20183 h 20326"/>
              <a:gd name="T66" fmla="*/ 33447 w 38400"/>
              <a:gd name="T67" fmla="*/ 20154 h 20326"/>
              <a:gd name="T68" fmla="*/ 35419 w 38400"/>
              <a:gd name="T69" fmla="*/ 20197 h 20326"/>
              <a:gd name="T70" fmla="*/ 35786 w 38400"/>
              <a:gd name="T71" fmla="*/ 20197 h 20326"/>
              <a:gd name="T72" fmla="*/ 35963 w 38400"/>
              <a:gd name="T73" fmla="*/ 20197 h 20326"/>
              <a:gd name="T74" fmla="*/ 36123 w 38400"/>
              <a:gd name="T75" fmla="*/ 20242 h 20326"/>
              <a:gd name="T76" fmla="*/ 36899 w 38400"/>
              <a:gd name="T77" fmla="*/ 20252 h 20326"/>
              <a:gd name="T78" fmla="*/ 37106 w 38400"/>
              <a:gd name="T79" fmla="*/ 20296 h 20326"/>
              <a:gd name="T80" fmla="*/ 37298 w 38400"/>
              <a:gd name="T81" fmla="*/ 20296 h 20326"/>
              <a:gd name="T82" fmla="*/ 37663 w 38400"/>
              <a:gd name="T83" fmla="*/ 20296 h 20326"/>
              <a:gd name="T84" fmla="*/ 38090 w 38400"/>
              <a:gd name="T85" fmla="*/ 20299 h 20326"/>
              <a:gd name="T86" fmla="*/ 38249 w 38400"/>
              <a:gd name="T87" fmla="*/ 20240 h 20326"/>
              <a:gd name="T88" fmla="*/ 38400 w 38400"/>
              <a:gd name="T89" fmla="*/ 20239 h 20326"/>
              <a:gd name="T90" fmla="*/ 38400 w 38400"/>
              <a:gd name="T91" fmla="*/ 0 h 20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8400" h="20326">
                <a:moveTo>
                  <a:pt x="38400" y="0"/>
                </a:moveTo>
                <a:cubicBezTo>
                  <a:pt x="0" y="0"/>
                  <a:pt x="0" y="0"/>
                  <a:pt x="0" y="0"/>
                </a:cubicBezTo>
                <a:cubicBezTo>
                  <a:pt x="0" y="20204"/>
                  <a:pt x="0" y="20204"/>
                  <a:pt x="0" y="20204"/>
                </a:cubicBezTo>
                <a:cubicBezTo>
                  <a:pt x="168" y="20220"/>
                  <a:pt x="332" y="20239"/>
                  <a:pt x="502" y="20239"/>
                </a:cubicBezTo>
                <a:cubicBezTo>
                  <a:pt x="825" y="20240"/>
                  <a:pt x="1148" y="20236"/>
                  <a:pt x="1471" y="20239"/>
                </a:cubicBezTo>
                <a:cubicBezTo>
                  <a:pt x="1634" y="20241"/>
                  <a:pt x="1777" y="20197"/>
                  <a:pt x="1944" y="20197"/>
                </a:cubicBezTo>
                <a:cubicBezTo>
                  <a:pt x="2100" y="20197"/>
                  <a:pt x="2252" y="20182"/>
                  <a:pt x="2408" y="20183"/>
                </a:cubicBezTo>
                <a:cubicBezTo>
                  <a:pt x="2737" y="20183"/>
                  <a:pt x="3065" y="20184"/>
                  <a:pt x="3392" y="20198"/>
                </a:cubicBezTo>
                <a:cubicBezTo>
                  <a:pt x="4638" y="20250"/>
                  <a:pt x="5894" y="20197"/>
                  <a:pt x="7134" y="20197"/>
                </a:cubicBezTo>
                <a:cubicBezTo>
                  <a:pt x="8343" y="20197"/>
                  <a:pt x="9544" y="20130"/>
                  <a:pt x="10748" y="20194"/>
                </a:cubicBezTo>
                <a:cubicBezTo>
                  <a:pt x="11341" y="20225"/>
                  <a:pt x="11935" y="20205"/>
                  <a:pt x="12529" y="20197"/>
                </a:cubicBezTo>
                <a:cubicBezTo>
                  <a:pt x="13123" y="20189"/>
                  <a:pt x="13712" y="20197"/>
                  <a:pt x="14308" y="20197"/>
                </a:cubicBezTo>
                <a:cubicBezTo>
                  <a:pt x="15582" y="20197"/>
                  <a:pt x="16870" y="20145"/>
                  <a:pt x="18139" y="20197"/>
                </a:cubicBezTo>
                <a:cubicBezTo>
                  <a:pt x="18721" y="20221"/>
                  <a:pt x="19300" y="20183"/>
                  <a:pt x="19883" y="20183"/>
                </a:cubicBezTo>
                <a:cubicBezTo>
                  <a:pt x="20943" y="20183"/>
                  <a:pt x="20943" y="20183"/>
                  <a:pt x="20943" y="20183"/>
                </a:cubicBezTo>
                <a:cubicBezTo>
                  <a:pt x="21235" y="20183"/>
                  <a:pt x="21550" y="20217"/>
                  <a:pt x="21840" y="20184"/>
                </a:cubicBezTo>
                <a:cubicBezTo>
                  <a:pt x="21952" y="20171"/>
                  <a:pt x="22381" y="20083"/>
                  <a:pt x="22444" y="20184"/>
                </a:cubicBezTo>
                <a:cubicBezTo>
                  <a:pt x="22924" y="20170"/>
                  <a:pt x="23402" y="20202"/>
                  <a:pt x="23881" y="20197"/>
                </a:cubicBezTo>
                <a:cubicBezTo>
                  <a:pt x="24085" y="20195"/>
                  <a:pt x="24301" y="20182"/>
                  <a:pt x="24497" y="20161"/>
                </a:cubicBezTo>
                <a:cubicBezTo>
                  <a:pt x="24604" y="20149"/>
                  <a:pt x="24715" y="20167"/>
                  <a:pt x="24822" y="20154"/>
                </a:cubicBezTo>
                <a:cubicBezTo>
                  <a:pt x="24943" y="20140"/>
                  <a:pt x="25036" y="20108"/>
                  <a:pt x="25168" y="20112"/>
                </a:cubicBezTo>
                <a:cubicBezTo>
                  <a:pt x="25279" y="20115"/>
                  <a:pt x="25347" y="20144"/>
                  <a:pt x="25454" y="20154"/>
                </a:cubicBezTo>
                <a:cubicBezTo>
                  <a:pt x="25565" y="20165"/>
                  <a:pt x="25682" y="20154"/>
                  <a:pt x="25793" y="20154"/>
                </a:cubicBezTo>
                <a:cubicBezTo>
                  <a:pt x="26523" y="20154"/>
                  <a:pt x="26523" y="20154"/>
                  <a:pt x="26523" y="20154"/>
                </a:cubicBezTo>
                <a:cubicBezTo>
                  <a:pt x="26955" y="20154"/>
                  <a:pt x="27443" y="20028"/>
                  <a:pt x="27882" y="20121"/>
                </a:cubicBezTo>
                <a:cubicBezTo>
                  <a:pt x="27891" y="20133"/>
                  <a:pt x="27893" y="20145"/>
                  <a:pt x="27886" y="20157"/>
                </a:cubicBezTo>
                <a:cubicBezTo>
                  <a:pt x="28208" y="20143"/>
                  <a:pt x="28534" y="20154"/>
                  <a:pt x="28857" y="20154"/>
                </a:cubicBezTo>
                <a:cubicBezTo>
                  <a:pt x="29169" y="20154"/>
                  <a:pt x="29496" y="20127"/>
                  <a:pt x="29806" y="20161"/>
                </a:cubicBezTo>
                <a:cubicBezTo>
                  <a:pt x="30089" y="20191"/>
                  <a:pt x="30404" y="20181"/>
                  <a:pt x="30680" y="20241"/>
                </a:cubicBezTo>
                <a:cubicBezTo>
                  <a:pt x="30827" y="20272"/>
                  <a:pt x="30941" y="20294"/>
                  <a:pt x="31104" y="20296"/>
                </a:cubicBezTo>
                <a:cubicBezTo>
                  <a:pt x="31215" y="20297"/>
                  <a:pt x="31264" y="20258"/>
                  <a:pt x="31361" y="20236"/>
                </a:cubicBezTo>
                <a:cubicBezTo>
                  <a:pt x="31448" y="20217"/>
                  <a:pt x="31573" y="20239"/>
                  <a:pt x="31664" y="20239"/>
                </a:cubicBezTo>
                <a:cubicBezTo>
                  <a:pt x="31958" y="20239"/>
                  <a:pt x="32226" y="20182"/>
                  <a:pt x="32527" y="20183"/>
                </a:cubicBezTo>
                <a:cubicBezTo>
                  <a:pt x="32837" y="20183"/>
                  <a:pt x="33135" y="20154"/>
                  <a:pt x="33447" y="20154"/>
                </a:cubicBezTo>
                <a:cubicBezTo>
                  <a:pt x="34109" y="20154"/>
                  <a:pt x="34761" y="20189"/>
                  <a:pt x="35419" y="20197"/>
                </a:cubicBezTo>
                <a:cubicBezTo>
                  <a:pt x="35541" y="20198"/>
                  <a:pt x="35664" y="20197"/>
                  <a:pt x="35786" y="20197"/>
                </a:cubicBezTo>
                <a:cubicBezTo>
                  <a:pt x="35844" y="20197"/>
                  <a:pt x="35906" y="20190"/>
                  <a:pt x="35963" y="20197"/>
                </a:cubicBezTo>
                <a:cubicBezTo>
                  <a:pt x="36027" y="20205"/>
                  <a:pt x="36064" y="20232"/>
                  <a:pt x="36123" y="20242"/>
                </a:cubicBezTo>
                <a:cubicBezTo>
                  <a:pt x="36375" y="20282"/>
                  <a:pt x="36649" y="20195"/>
                  <a:pt x="36899" y="20252"/>
                </a:cubicBezTo>
                <a:cubicBezTo>
                  <a:pt x="36980" y="20271"/>
                  <a:pt x="37015" y="20293"/>
                  <a:pt x="37106" y="20296"/>
                </a:cubicBezTo>
                <a:cubicBezTo>
                  <a:pt x="37170" y="20298"/>
                  <a:pt x="37234" y="20296"/>
                  <a:pt x="37298" y="20296"/>
                </a:cubicBezTo>
                <a:cubicBezTo>
                  <a:pt x="37663" y="20296"/>
                  <a:pt x="37663" y="20296"/>
                  <a:pt x="37663" y="20296"/>
                </a:cubicBezTo>
                <a:cubicBezTo>
                  <a:pt x="37794" y="20296"/>
                  <a:pt x="37962" y="20326"/>
                  <a:pt x="38090" y="20299"/>
                </a:cubicBezTo>
                <a:cubicBezTo>
                  <a:pt x="38146" y="20287"/>
                  <a:pt x="38182" y="20249"/>
                  <a:pt x="38249" y="20240"/>
                </a:cubicBezTo>
                <a:cubicBezTo>
                  <a:pt x="38300" y="20233"/>
                  <a:pt x="38350" y="20240"/>
                  <a:pt x="38400" y="20239"/>
                </a:cubicBezTo>
                <a:lnTo>
                  <a:pt x="3840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nl-NL" dirty="0"/>
          </a:p>
        </p:txBody>
      </p:sp>
      <p:sp>
        <p:nvSpPr>
          <p:cNvPr id="9" name="Frame 2">
            <a:extLst>
              <a:ext uri="{FF2B5EF4-FFF2-40B4-BE49-F238E27FC236}">
                <a16:creationId xmlns:a16="http://schemas.microsoft.com/office/drawing/2014/main" id="{86065AF6-E115-3C73-D09E-1D8B2F16BFED}"/>
              </a:ext>
            </a:extLst>
          </p:cNvPr>
          <p:cNvSpPr>
            <a:spLocks noSelect="1"/>
          </p:cNvSpPr>
          <p:nvPr userDrawn="1"/>
        </p:nvSpPr>
        <p:spPr bwMode="auto">
          <a:xfrm>
            <a:off x="10520280" y="6561000"/>
            <a:ext cx="1158840" cy="189000"/>
          </a:xfrm>
          <a:custGeom>
            <a:avLst/>
            <a:gdLst>
              <a:gd name="T0" fmla="*/ 1483 w 7901"/>
              <a:gd name="T1" fmla="*/ 204 h 1294"/>
              <a:gd name="T2" fmla="*/ 1109 w 7901"/>
              <a:gd name="T3" fmla="*/ 0 h 1294"/>
              <a:gd name="T4" fmla="*/ 608 w 7901"/>
              <a:gd name="T5" fmla="*/ 193 h 1294"/>
              <a:gd name="T6" fmla="*/ 182 w 7901"/>
              <a:gd name="T7" fmla="*/ 424 h 1294"/>
              <a:gd name="T8" fmla="*/ 31 w 7901"/>
              <a:gd name="T9" fmla="*/ 839 h 1294"/>
              <a:gd name="T10" fmla="*/ 261 w 7901"/>
              <a:gd name="T11" fmla="*/ 1109 h 1294"/>
              <a:gd name="T12" fmla="*/ 558 w 7901"/>
              <a:gd name="T13" fmla="*/ 1205 h 1294"/>
              <a:gd name="T14" fmla="*/ 1081 w 7901"/>
              <a:gd name="T15" fmla="*/ 1230 h 1294"/>
              <a:gd name="T16" fmla="*/ 1530 w 7901"/>
              <a:gd name="T17" fmla="*/ 1077 h 1294"/>
              <a:gd name="T18" fmla="*/ 1700 w 7901"/>
              <a:gd name="T19" fmla="*/ 842 h 1294"/>
              <a:gd name="T20" fmla="*/ 1677 w 7901"/>
              <a:gd name="T21" fmla="*/ 436 h 1294"/>
              <a:gd name="T22" fmla="*/ 1078 w 7901"/>
              <a:gd name="T23" fmla="*/ 613 h 1294"/>
              <a:gd name="T24" fmla="*/ 1011 w 7901"/>
              <a:gd name="T25" fmla="*/ 573 h 1294"/>
              <a:gd name="T26" fmla="*/ 1108 w 7901"/>
              <a:gd name="T27" fmla="*/ 389 h 1294"/>
              <a:gd name="T28" fmla="*/ 1077 w 7901"/>
              <a:gd name="T29" fmla="*/ 327 h 1294"/>
              <a:gd name="T30" fmla="*/ 794 w 7901"/>
              <a:gd name="T31" fmla="*/ 472 h 1294"/>
              <a:gd name="T32" fmla="*/ 1057 w 7901"/>
              <a:gd name="T33" fmla="*/ 783 h 1294"/>
              <a:gd name="T34" fmla="*/ 727 w 7901"/>
              <a:gd name="T35" fmla="*/ 757 h 1294"/>
              <a:gd name="T36" fmla="*/ 1057 w 7901"/>
              <a:gd name="T37" fmla="*/ 783 h 1294"/>
              <a:gd name="T38" fmla="*/ 1518 w 7901"/>
              <a:gd name="T39" fmla="*/ 763 h 1294"/>
              <a:gd name="T40" fmla="*/ 2079 w 7901"/>
              <a:gd name="T41" fmla="*/ 555 h 1294"/>
              <a:gd name="T42" fmla="*/ 2720 w 7901"/>
              <a:gd name="T43" fmla="*/ 543 h 1294"/>
              <a:gd name="T44" fmla="*/ 2278 w 7901"/>
              <a:gd name="T45" fmla="*/ 563 h 1294"/>
              <a:gd name="T46" fmla="*/ 3185 w 7901"/>
              <a:gd name="T47" fmla="*/ 363 h 1294"/>
              <a:gd name="T48" fmla="*/ 2858 w 7901"/>
              <a:gd name="T49" fmla="*/ 525 h 1294"/>
              <a:gd name="T50" fmla="*/ 3189 w 7901"/>
              <a:gd name="T51" fmla="*/ 1054 h 1294"/>
              <a:gd name="T52" fmla="*/ 3194 w 7901"/>
              <a:gd name="T53" fmla="*/ 715 h 1294"/>
              <a:gd name="T54" fmla="*/ 3118 w 7901"/>
              <a:gd name="T55" fmla="*/ 473 h 1294"/>
              <a:gd name="T56" fmla="*/ 3480 w 7901"/>
              <a:gd name="T57" fmla="*/ 694 h 1294"/>
              <a:gd name="T58" fmla="*/ 3837 w 7901"/>
              <a:gd name="T59" fmla="*/ 806 h 1294"/>
              <a:gd name="T60" fmla="*/ 4021 w 7901"/>
              <a:gd name="T61" fmla="*/ 728 h 1294"/>
              <a:gd name="T62" fmla="*/ 3669 w 7901"/>
              <a:gd name="T63" fmla="*/ 625 h 1294"/>
              <a:gd name="T64" fmla="*/ 3835 w 7901"/>
              <a:gd name="T65" fmla="*/ 625 h 1294"/>
              <a:gd name="T66" fmla="*/ 4461 w 7901"/>
              <a:gd name="T67" fmla="*/ 588 h 1294"/>
              <a:gd name="T68" fmla="*/ 4135 w 7901"/>
              <a:gd name="T69" fmla="*/ 1039 h 1294"/>
              <a:gd name="T70" fmla="*/ 4321 w 7901"/>
              <a:gd name="T71" fmla="*/ 447 h 1294"/>
              <a:gd name="T72" fmla="*/ 5018 w 7901"/>
              <a:gd name="T73" fmla="*/ 93 h 1294"/>
              <a:gd name="T74" fmla="*/ 5458 w 7901"/>
              <a:gd name="T75" fmla="*/ 873 h 1294"/>
              <a:gd name="T76" fmla="*/ 5347 w 7901"/>
              <a:gd name="T77" fmla="*/ 567 h 1294"/>
              <a:gd name="T78" fmla="*/ 5189 w 7901"/>
              <a:gd name="T79" fmla="*/ 233 h 1294"/>
              <a:gd name="T80" fmla="*/ 5958 w 7901"/>
              <a:gd name="T81" fmla="*/ 363 h 1294"/>
              <a:gd name="T82" fmla="*/ 5872 w 7901"/>
              <a:gd name="T83" fmla="*/ 1053 h 1294"/>
              <a:gd name="T84" fmla="*/ 5958 w 7901"/>
              <a:gd name="T85" fmla="*/ 363 h 1294"/>
              <a:gd name="T86" fmla="*/ 5806 w 7901"/>
              <a:gd name="T87" fmla="*/ 861 h 1294"/>
              <a:gd name="T88" fmla="*/ 6018 w 7901"/>
              <a:gd name="T89" fmla="*/ 555 h 1294"/>
              <a:gd name="T90" fmla="*/ 6303 w 7901"/>
              <a:gd name="T91" fmla="*/ 670 h 1294"/>
              <a:gd name="T92" fmla="*/ 6833 w 7901"/>
              <a:gd name="T93" fmla="*/ 744 h 1294"/>
              <a:gd name="T94" fmla="*/ 6611 w 7901"/>
              <a:gd name="T95" fmla="*/ 866 h 1294"/>
              <a:gd name="T96" fmla="*/ 6524 w 7901"/>
              <a:gd name="T97" fmla="*/ 550 h 1294"/>
              <a:gd name="T98" fmla="*/ 7358 w 7901"/>
              <a:gd name="T99" fmla="*/ 541 h 1294"/>
              <a:gd name="T100" fmla="*/ 6894 w 7901"/>
              <a:gd name="T101" fmla="*/ 1039 h 1294"/>
              <a:gd name="T102" fmla="*/ 7191 w 7901"/>
              <a:gd name="T103" fmla="*/ 475 h 1294"/>
              <a:gd name="T104" fmla="*/ 7722 w 7901"/>
              <a:gd name="T105" fmla="*/ 570 h 1294"/>
              <a:gd name="T106" fmla="*/ 7731 w 7901"/>
              <a:gd name="T107" fmla="*/ 668 h 1294"/>
              <a:gd name="T108" fmla="*/ 7350 w 7901"/>
              <a:gd name="T109" fmla="*/ 828 h 1294"/>
              <a:gd name="T110" fmla="*/ 7667 w 7901"/>
              <a:gd name="T111" fmla="*/ 863 h 1294"/>
              <a:gd name="T112" fmla="*/ 7901 w 7901"/>
              <a:gd name="T113" fmla="*/ 520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01" h="1294">
                <a:moveTo>
                  <a:pt x="1677" y="436"/>
                </a:moveTo>
                <a:cubicBezTo>
                  <a:pt x="1665" y="403"/>
                  <a:pt x="1665" y="403"/>
                  <a:pt x="1665" y="403"/>
                </a:cubicBezTo>
                <a:cubicBezTo>
                  <a:pt x="1645" y="306"/>
                  <a:pt x="1576" y="212"/>
                  <a:pt x="1576" y="212"/>
                </a:cubicBezTo>
                <a:cubicBezTo>
                  <a:pt x="1483" y="204"/>
                  <a:pt x="1483" y="204"/>
                  <a:pt x="1483" y="204"/>
                </a:cubicBezTo>
                <a:cubicBezTo>
                  <a:pt x="1426" y="199"/>
                  <a:pt x="1364" y="182"/>
                  <a:pt x="1328" y="155"/>
                </a:cubicBezTo>
                <a:cubicBezTo>
                  <a:pt x="1336" y="160"/>
                  <a:pt x="1238" y="83"/>
                  <a:pt x="1238" y="83"/>
                </a:cubicBezTo>
                <a:cubicBezTo>
                  <a:pt x="1230" y="74"/>
                  <a:pt x="1169" y="40"/>
                  <a:pt x="1169" y="40"/>
                </a:cubicBezTo>
                <a:cubicBezTo>
                  <a:pt x="1143" y="8"/>
                  <a:pt x="1109" y="0"/>
                  <a:pt x="1109" y="0"/>
                </a:cubicBezTo>
                <a:cubicBezTo>
                  <a:pt x="1121" y="4"/>
                  <a:pt x="1015" y="24"/>
                  <a:pt x="1015" y="24"/>
                </a:cubicBezTo>
                <a:cubicBezTo>
                  <a:pt x="976" y="16"/>
                  <a:pt x="920" y="12"/>
                  <a:pt x="920" y="12"/>
                </a:cubicBezTo>
                <a:cubicBezTo>
                  <a:pt x="840" y="30"/>
                  <a:pt x="713" y="110"/>
                  <a:pt x="713" y="110"/>
                </a:cubicBezTo>
                <a:cubicBezTo>
                  <a:pt x="659" y="135"/>
                  <a:pt x="608" y="193"/>
                  <a:pt x="608" y="193"/>
                </a:cubicBezTo>
                <a:cubicBezTo>
                  <a:pt x="550" y="212"/>
                  <a:pt x="550" y="212"/>
                  <a:pt x="550" y="212"/>
                </a:cubicBezTo>
                <a:cubicBezTo>
                  <a:pt x="493" y="275"/>
                  <a:pt x="493" y="275"/>
                  <a:pt x="493" y="275"/>
                </a:cubicBezTo>
                <a:cubicBezTo>
                  <a:pt x="420" y="287"/>
                  <a:pt x="325" y="331"/>
                  <a:pt x="325" y="331"/>
                </a:cubicBezTo>
                <a:cubicBezTo>
                  <a:pt x="276" y="354"/>
                  <a:pt x="182" y="424"/>
                  <a:pt x="182" y="424"/>
                </a:cubicBezTo>
                <a:cubicBezTo>
                  <a:pt x="165" y="515"/>
                  <a:pt x="165" y="515"/>
                  <a:pt x="165" y="515"/>
                </a:cubicBezTo>
                <a:cubicBezTo>
                  <a:pt x="109" y="571"/>
                  <a:pt x="109" y="571"/>
                  <a:pt x="109" y="571"/>
                </a:cubicBezTo>
                <a:cubicBezTo>
                  <a:pt x="16" y="724"/>
                  <a:pt x="16" y="724"/>
                  <a:pt x="16" y="724"/>
                </a:cubicBezTo>
                <a:cubicBezTo>
                  <a:pt x="0" y="757"/>
                  <a:pt x="31" y="839"/>
                  <a:pt x="31" y="839"/>
                </a:cubicBezTo>
                <a:cubicBezTo>
                  <a:pt x="45" y="898"/>
                  <a:pt x="88" y="946"/>
                  <a:pt x="88" y="946"/>
                </a:cubicBezTo>
                <a:cubicBezTo>
                  <a:pt x="135" y="978"/>
                  <a:pt x="135" y="978"/>
                  <a:pt x="135" y="978"/>
                </a:cubicBezTo>
                <a:cubicBezTo>
                  <a:pt x="231" y="1069"/>
                  <a:pt x="231" y="1069"/>
                  <a:pt x="231" y="1069"/>
                </a:cubicBezTo>
                <a:cubicBezTo>
                  <a:pt x="274" y="1115"/>
                  <a:pt x="261" y="1109"/>
                  <a:pt x="261" y="1109"/>
                </a:cubicBezTo>
                <a:cubicBezTo>
                  <a:pt x="278" y="1115"/>
                  <a:pt x="278" y="1115"/>
                  <a:pt x="278" y="1115"/>
                </a:cubicBezTo>
                <a:cubicBezTo>
                  <a:pt x="434" y="1122"/>
                  <a:pt x="434" y="1122"/>
                  <a:pt x="434" y="1122"/>
                </a:cubicBezTo>
                <a:cubicBezTo>
                  <a:pt x="454" y="1144"/>
                  <a:pt x="447" y="1160"/>
                  <a:pt x="447" y="1160"/>
                </a:cubicBezTo>
                <a:cubicBezTo>
                  <a:pt x="558" y="1205"/>
                  <a:pt x="558" y="1205"/>
                  <a:pt x="558" y="1205"/>
                </a:cubicBezTo>
                <a:cubicBezTo>
                  <a:pt x="731" y="1240"/>
                  <a:pt x="731" y="1240"/>
                  <a:pt x="731" y="1240"/>
                </a:cubicBezTo>
                <a:cubicBezTo>
                  <a:pt x="794" y="1287"/>
                  <a:pt x="794" y="1287"/>
                  <a:pt x="794" y="1287"/>
                </a:cubicBezTo>
                <a:cubicBezTo>
                  <a:pt x="859" y="1294"/>
                  <a:pt x="957" y="1269"/>
                  <a:pt x="957" y="1269"/>
                </a:cubicBezTo>
                <a:cubicBezTo>
                  <a:pt x="1081" y="1230"/>
                  <a:pt x="1081" y="1230"/>
                  <a:pt x="1081" y="1230"/>
                </a:cubicBezTo>
                <a:cubicBezTo>
                  <a:pt x="1173" y="1186"/>
                  <a:pt x="1173" y="1186"/>
                  <a:pt x="1173" y="1186"/>
                </a:cubicBezTo>
                <a:cubicBezTo>
                  <a:pt x="1251" y="1168"/>
                  <a:pt x="1323" y="1135"/>
                  <a:pt x="1323" y="1135"/>
                </a:cubicBezTo>
                <a:cubicBezTo>
                  <a:pt x="1342" y="1120"/>
                  <a:pt x="1466" y="1093"/>
                  <a:pt x="1466" y="1093"/>
                </a:cubicBezTo>
                <a:cubicBezTo>
                  <a:pt x="1466" y="1093"/>
                  <a:pt x="1491" y="1089"/>
                  <a:pt x="1530" y="1077"/>
                </a:cubicBezTo>
                <a:cubicBezTo>
                  <a:pt x="1533" y="1076"/>
                  <a:pt x="1535" y="1075"/>
                  <a:pt x="1538" y="1074"/>
                </a:cubicBezTo>
                <a:cubicBezTo>
                  <a:pt x="1571" y="1062"/>
                  <a:pt x="1587" y="1041"/>
                  <a:pt x="1587" y="1041"/>
                </a:cubicBezTo>
                <a:cubicBezTo>
                  <a:pt x="1630" y="954"/>
                  <a:pt x="1630" y="954"/>
                  <a:pt x="1630" y="954"/>
                </a:cubicBezTo>
                <a:cubicBezTo>
                  <a:pt x="1700" y="842"/>
                  <a:pt x="1700" y="842"/>
                  <a:pt x="1700" y="842"/>
                </a:cubicBezTo>
                <a:cubicBezTo>
                  <a:pt x="1710" y="834"/>
                  <a:pt x="1710" y="834"/>
                  <a:pt x="1710" y="834"/>
                </a:cubicBezTo>
                <a:cubicBezTo>
                  <a:pt x="1740" y="814"/>
                  <a:pt x="1740" y="814"/>
                  <a:pt x="1740" y="814"/>
                </a:cubicBezTo>
                <a:cubicBezTo>
                  <a:pt x="1745" y="698"/>
                  <a:pt x="1711" y="495"/>
                  <a:pt x="1711" y="495"/>
                </a:cubicBezTo>
                <a:cubicBezTo>
                  <a:pt x="1704" y="469"/>
                  <a:pt x="1677" y="436"/>
                  <a:pt x="1677" y="436"/>
                </a:cubicBezTo>
                <a:close/>
                <a:moveTo>
                  <a:pt x="1188" y="504"/>
                </a:moveTo>
                <a:cubicBezTo>
                  <a:pt x="1243" y="509"/>
                  <a:pt x="1243" y="509"/>
                  <a:pt x="1243" y="509"/>
                </a:cubicBezTo>
                <a:cubicBezTo>
                  <a:pt x="1114" y="634"/>
                  <a:pt x="1114" y="634"/>
                  <a:pt x="1114" y="634"/>
                </a:cubicBezTo>
                <a:cubicBezTo>
                  <a:pt x="1078" y="613"/>
                  <a:pt x="1078" y="613"/>
                  <a:pt x="1078" y="613"/>
                </a:cubicBezTo>
                <a:lnTo>
                  <a:pt x="1188" y="504"/>
                </a:lnTo>
                <a:close/>
                <a:moveTo>
                  <a:pt x="1150" y="476"/>
                </a:moveTo>
                <a:cubicBezTo>
                  <a:pt x="1047" y="591"/>
                  <a:pt x="1047" y="591"/>
                  <a:pt x="1047" y="591"/>
                </a:cubicBezTo>
                <a:cubicBezTo>
                  <a:pt x="1011" y="573"/>
                  <a:pt x="1011" y="573"/>
                  <a:pt x="1011" y="573"/>
                </a:cubicBezTo>
                <a:cubicBezTo>
                  <a:pt x="1108" y="452"/>
                  <a:pt x="1108" y="452"/>
                  <a:pt x="1108" y="452"/>
                </a:cubicBezTo>
                <a:lnTo>
                  <a:pt x="1150" y="476"/>
                </a:lnTo>
                <a:close/>
                <a:moveTo>
                  <a:pt x="1077" y="327"/>
                </a:moveTo>
                <a:cubicBezTo>
                  <a:pt x="1108" y="389"/>
                  <a:pt x="1108" y="389"/>
                  <a:pt x="1108" y="389"/>
                </a:cubicBezTo>
                <a:cubicBezTo>
                  <a:pt x="1054" y="481"/>
                  <a:pt x="917" y="613"/>
                  <a:pt x="917" y="613"/>
                </a:cubicBezTo>
                <a:cubicBezTo>
                  <a:pt x="848" y="618"/>
                  <a:pt x="848" y="618"/>
                  <a:pt x="848" y="618"/>
                </a:cubicBezTo>
                <a:cubicBezTo>
                  <a:pt x="852" y="611"/>
                  <a:pt x="852" y="611"/>
                  <a:pt x="852" y="611"/>
                </a:cubicBezTo>
                <a:cubicBezTo>
                  <a:pt x="946" y="532"/>
                  <a:pt x="1077" y="327"/>
                  <a:pt x="1077" y="327"/>
                </a:cubicBezTo>
                <a:close/>
                <a:moveTo>
                  <a:pt x="714" y="395"/>
                </a:moveTo>
                <a:cubicBezTo>
                  <a:pt x="797" y="386"/>
                  <a:pt x="898" y="419"/>
                  <a:pt x="958" y="441"/>
                </a:cubicBezTo>
                <a:cubicBezTo>
                  <a:pt x="910" y="497"/>
                  <a:pt x="910" y="497"/>
                  <a:pt x="910" y="497"/>
                </a:cubicBezTo>
                <a:cubicBezTo>
                  <a:pt x="847" y="476"/>
                  <a:pt x="794" y="472"/>
                  <a:pt x="794" y="472"/>
                </a:cubicBezTo>
                <a:cubicBezTo>
                  <a:pt x="584" y="459"/>
                  <a:pt x="413" y="581"/>
                  <a:pt x="413" y="581"/>
                </a:cubicBezTo>
                <a:cubicBezTo>
                  <a:pt x="360" y="536"/>
                  <a:pt x="360" y="536"/>
                  <a:pt x="360" y="536"/>
                </a:cubicBezTo>
                <a:cubicBezTo>
                  <a:pt x="509" y="408"/>
                  <a:pt x="714" y="395"/>
                  <a:pt x="714" y="395"/>
                </a:cubicBezTo>
                <a:close/>
                <a:moveTo>
                  <a:pt x="1057" y="783"/>
                </a:moveTo>
                <a:cubicBezTo>
                  <a:pt x="1057" y="783"/>
                  <a:pt x="873" y="863"/>
                  <a:pt x="721" y="844"/>
                </a:cubicBezTo>
                <a:cubicBezTo>
                  <a:pt x="721" y="844"/>
                  <a:pt x="453" y="807"/>
                  <a:pt x="342" y="668"/>
                </a:cubicBezTo>
                <a:cubicBezTo>
                  <a:pt x="409" y="631"/>
                  <a:pt x="409" y="631"/>
                  <a:pt x="409" y="631"/>
                </a:cubicBezTo>
                <a:cubicBezTo>
                  <a:pt x="409" y="631"/>
                  <a:pt x="577" y="752"/>
                  <a:pt x="727" y="757"/>
                </a:cubicBezTo>
                <a:cubicBezTo>
                  <a:pt x="727" y="757"/>
                  <a:pt x="908" y="771"/>
                  <a:pt x="1034" y="707"/>
                </a:cubicBezTo>
                <a:cubicBezTo>
                  <a:pt x="1034" y="707"/>
                  <a:pt x="1238" y="623"/>
                  <a:pt x="1403" y="391"/>
                </a:cubicBezTo>
                <a:cubicBezTo>
                  <a:pt x="1460" y="434"/>
                  <a:pt x="1460" y="434"/>
                  <a:pt x="1460" y="434"/>
                </a:cubicBezTo>
                <a:cubicBezTo>
                  <a:pt x="1460" y="434"/>
                  <a:pt x="1235" y="734"/>
                  <a:pt x="1057" y="783"/>
                </a:cubicBezTo>
                <a:close/>
                <a:moveTo>
                  <a:pt x="1453" y="816"/>
                </a:moveTo>
                <a:cubicBezTo>
                  <a:pt x="1272" y="702"/>
                  <a:pt x="1272" y="702"/>
                  <a:pt x="1272" y="702"/>
                </a:cubicBezTo>
                <a:cubicBezTo>
                  <a:pt x="1326" y="646"/>
                  <a:pt x="1326" y="646"/>
                  <a:pt x="1326" y="646"/>
                </a:cubicBezTo>
                <a:cubicBezTo>
                  <a:pt x="1518" y="763"/>
                  <a:pt x="1518" y="763"/>
                  <a:pt x="1518" y="763"/>
                </a:cubicBezTo>
                <a:lnTo>
                  <a:pt x="1453" y="816"/>
                </a:lnTo>
                <a:close/>
                <a:moveTo>
                  <a:pt x="2400" y="81"/>
                </a:moveTo>
                <a:cubicBezTo>
                  <a:pt x="2280" y="81"/>
                  <a:pt x="2191" y="120"/>
                  <a:pt x="2145" y="190"/>
                </a:cubicBezTo>
                <a:cubicBezTo>
                  <a:pt x="2091" y="270"/>
                  <a:pt x="2079" y="388"/>
                  <a:pt x="2079" y="555"/>
                </a:cubicBezTo>
                <a:cubicBezTo>
                  <a:pt x="2079" y="773"/>
                  <a:pt x="2099" y="911"/>
                  <a:pt x="2188" y="989"/>
                </a:cubicBezTo>
                <a:cubicBezTo>
                  <a:pt x="2230" y="1025"/>
                  <a:pt x="2308" y="1053"/>
                  <a:pt x="2401" y="1053"/>
                </a:cubicBezTo>
                <a:cubicBezTo>
                  <a:pt x="2517" y="1053"/>
                  <a:pt x="2607" y="1011"/>
                  <a:pt x="2653" y="943"/>
                </a:cubicBezTo>
                <a:cubicBezTo>
                  <a:pt x="2714" y="852"/>
                  <a:pt x="2720" y="725"/>
                  <a:pt x="2720" y="543"/>
                </a:cubicBezTo>
                <a:cubicBezTo>
                  <a:pt x="2720" y="349"/>
                  <a:pt x="2702" y="223"/>
                  <a:pt x="2617" y="148"/>
                </a:cubicBezTo>
                <a:cubicBezTo>
                  <a:pt x="2571" y="107"/>
                  <a:pt x="2495" y="81"/>
                  <a:pt x="2400" y="81"/>
                </a:cubicBezTo>
                <a:close/>
                <a:moveTo>
                  <a:pt x="2399" y="906"/>
                </a:moveTo>
                <a:cubicBezTo>
                  <a:pt x="2292" y="906"/>
                  <a:pt x="2278" y="797"/>
                  <a:pt x="2278" y="563"/>
                </a:cubicBezTo>
                <a:cubicBezTo>
                  <a:pt x="2278" y="329"/>
                  <a:pt x="2293" y="228"/>
                  <a:pt x="2401" y="228"/>
                </a:cubicBezTo>
                <a:cubicBezTo>
                  <a:pt x="2506" y="228"/>
                  <a:pt x="2522" y="328"/>
                  <a:pt x="2522" y="554"/>
                </a:cubicBezTo>
                <a:cubicBezTo>
                  <a:pt x="2522" y="796"/>
                  <a:pt x="2512" y="906"/>
                  <a:pt x="2399" y="906"/>
                </a:cubicBezTo>
                <a:close/>
                <a:moveTo>
                  <a:pt x="3185" y="363"/>
                </a:moveTo>
                <a:cubicBezTo>
                  <a:pt x="3118" y="363"/>
                  <a:pt x="3066" y="392"/>
                  <a:pt x="3040" y="442"/>
                </a:cubicBezTo>
                <a:cubicBezTo>
                  <a:pt x="3033" y="379"/>
                  <a:pt x="3033" y="379"/>
                  <a:pt x="3033" y="379"/>
                </a:cubicBezTo>
                <a:cubicBezTo>
                  <a:pt x="2852" y="379"/>
                  <a:pt x="2852" y="379"/>
                  <a:pt x="2852" y="379"/>
                </a:cubicBezTo>
                <a:cubicBezTo>
                  <a:pt x="2856" y="433"/>
                  <a:pt x="2858" y="480"/>
                  <a:pt x="2858" y="525"/>
                </a:cubicBezTo>
                <a:cubicBezTo>
                  <a:pt x="2858" y="1288"/>
                  <a:pt x="2858" y="1288"/>
                  <a:pt x="2858" y="1288"/>
                </a:cubicBezTo>
                <a:cubicBezTo>
                  <a:pt x="3041" y="1288"/>
                  <a:pt x="3041" y="1288"/>
                  <a:pt x="3041" y="1288"/>
                </a:cubicBezTo>
                <a:cubicBezTo>
                  <a:pt x="3041" y="983"/>
                  <a:pt x="3041" y="983"/>
                  <a:pt x="3041" y="983"/>
                </a:cubicBezTo>
                <a:cubicBezTo>
                  <a:pt x="3079" y="1032"/>
                  <a:pt x="3128" y="1054"/>
                  <a:pt x="3189" y="1054"/>
                </a:cubicBezTo>
                <a:cubicBezTo>
                  <a:pt x="3335" y="1054"/>
                  <a:pt x="3377" y="945"/>
                  <a:pt x="3377" y="719"/>
                </a:cubicBezTo>
                <a:cubicBezTo>
                  <a:pt x="3377" y="571"/>
                  <a:pt x="3372" y="473"/>
                  <a:pt x="3316" y="414"/>
                </a:cubicBezTo>
                <a:cubicBezTo>
                  <a:pt x="3287" y="384"/>
                  <a:pt x="3239" y="363"/>
                  <a:pt x="3185" y="363"/>
                </a:cubicBezTo>
                <a:close/>
                <a:moveTo>
                  <a:pt x="3194" y="715"/>
                </a:moveTo>
                <a:cubicBezTo>
                  <a:pt x="3194" y="861"/>
                  <a:pt x="3187" y="936"/>
                  <a:pt x="3117" y="936"/>
                </a:cubicBezTo>
                <a:cubicBezTo>
                  <a:pt x="3065" y="936"/>
                  <a:pt x="3040" y="886"/>
                  <a:pt x="3040" y="785"/>
                </a:cubicBezTo>
                <a:cubicBezTo>
                  <a:pt x="3040" y="642"/>
                  <a:pt x="3040" y="642"/>
                  <a:pt x="3040" y="642"/>
                </a:cubicBezTo>
                <a:cubicBezTo>
                  <a:pt x="3040" y="526"/>
                  <a:pt x="3051" y="473"/>
                  <a:pt x="3118" y="473"/>
                </a:cubicBezTo>
                <a:cubicBezTo>
                  <a:pt x="3192" y="473"/>
                  <a:pt x="3194" y="545"/>
                  <a:pt x="3194" y="700"/>
                </a:cubicBezTo>
                <a:lnTo>
                  <a:pt x="3194" y="715"/>
                </a:lnTo>
                <a:close/>
                <a:moveTo>
                  <a:pt x="3753" y="363"/>
                </a:moveTo>
                <a:cubicBezTo>
                  <a:pt x="3552" y="363"/>
                  <a:pt x="3480" y="464"/>
                  <a:pt x="3480" y="694"/>
                </a:cubicBezTo>
                <a:cubicBezTo>
                  <a:pt x="3480" y="951"/>
                  <a:pt x="3535" y="1053"/>
                  <a:pt x="3753" y="1053"/>
                </a:cubicBezTo>
                <a:cubicBezTo>
                  <a:pt x="3933" y="1053"/>
                  <a:pt x="4021" y="966"/>
                  <a:pt x="4021" y="794"/>
                </a:cubicBezTo>
                <a:cubicBezTo>
                  <a:pt x="3837" y="794"/>
                  <a:pt x="3837" y="794"/>
                  <a:pt x="3837" y="794"/>
                </a:cubicBezTo>
                <a:cubicBezTo>
                  <a:pt x="3837" y="806"/>
                  <a:pt x="3837" y="806"/>
                  <a:pt x="3837" y="806"/>
                </a:cubicBezTo>
                <a:cubicBezTo>
                  <a:pt x="3837" y="894"/>
                  <a:pt x="3807" y="939"/>
                  <a:pt x="3752" y="939"/>
                </a:cubicBezTo>
                <a:cubicBezTo>
                  <a:pt x="3693" y="939"/>
                  <a:pt x="3669" y="894"/>
                  <a:pt x="3669" y="797"/>
                </a:cubicBezTo>
                <a:cubicBezTo>
                  <a:pt x="3669" y="728"/>
                  <a:pt x="3669" y="728"/>
                  <a:pt x="3669" y="728"/>
                </a:cubicBezTo>
                <a:cubicBezTo>
                  <a:pt x="4021" y="728"/>
                  <a:pt x="4021" y="728"/>
                  <a:pt x="4021" y="728"/>
                </a:cubicBezTo>
                <a:cubicBezTo>
                  <a:pt x="4021" y="629"/>
                  <a:pt x="4021" y="629"/>
                  <a:pt x="4021" y="629"/>
                </a:cubicBezTo>
                <a:cubicBezTo>
                  <a:pt x="4021" y="450"/>
                  <a:pt x="3934" y="363"/>
                  <a:pt x="3753" y="363"/>
                </a:cubicBezTo>
                <a:close/>
                <a:moveTo>
                  <a:pt x="3835" y="625"/>
                </a:moveTo>
                <a:cubicBezTo>
                  <a:pt x="3669" y="625"/>
                  <a:pt x="3669" y="625"/>
                  <a:pt x="3669" y="625"/>
                </a:cubicBezTo>
                <a:cubicBezTo>
                  <a:pt x="3669" y="602"/>
                  <a:pt x="3669" y="602"/>
                  <a:pt x="3669" y="602"/>
                </a:cubicBezTo>
                <a:cubicBezTo>
                  <a:pt x="3669" y="514"/>
                  <a:pt x="3698" y="471"/>
                  <a:pt x="3753" y="471"/>
                </a:cubicBezTo>
                <a:cubicBezTo>
                  <a:pt x="3804" y="471"/>
                  <a:pt x="3835" y="506"/>
                  <a:pt x="3835" y="570"/>
                </a:cubicBezTo>
                <a:lnTo>
                  <a:pt x="3835" y="625"/>
                </a:lnTo>
                <a:close/>
                <a:moveTo>
                  <a:pt x="4646" y="537"/>
                </a:moveTo>
                <a:cubicBezTo>
                  <a:pt x="4646" y="1039"/>
                  <a:pt x="4646" y="1039"/>
                  <a:pt x="4646" y="1039"/>
                </a:cubicBezTo>
                <a:cubicBezTo>
                  <a:pt x="4461" y="1039"/>
                  <a:pt x="4461" y="1039"/>
                  <a:pt x="4461" y="1039"/>
                </a:cubicBezTo>
                <a:cubicBezTo>
                  <a:pt x="4461" y="588"/>
                  <a:pt x="4461" y="588"/>
                  <a:pt x="4461" y="588"/>
                </a:cubicBezTo>
                <a:cubicBezTo>
                  <a:pt x="4461" y="514"/>
                  <a:pt x="4451" y="476"/>
                  <a:pt x="4399" y="476"/>
                </a:cubicBezTo>
                <a:cubicBezTo>
                  <a:pt x="4352" y="476"/>
                  <a:pt x="4321" y="512"/>
                  <a:pt x="4321" y="570"/>
                </a:cubicBezTo>
                <a:cubicBezTo>
                  <a:pt x="4321" y="1039"/>
                  <a:pt x="4321" y="1039"/>
                  <a:pt x="4321" y="1039"/>
                </a:cubicBezTo>
                <a:cubicBezTo>
                  <a:pt x="4135" y="1039"/>
                  <a:pt x="4135" y="1039"/>
                  <a:pt x="4135" y="1039"/>
                </a:cubicBezTo>
                <a:cubicBezTo>
                  <a:pt x="4135" y="497"/>
                  <a:pt x="4135" y="497"/>
                  <a:pt x="4135" y="497"/>
                </a:cubicBezTo>
                <a:cubicBezTo>
                  <a:pt x="4135" y="462"/>
                  <a:pt x="4135" y="422"/>
                  <a:pt x="4129" y="379"/>
                </a:cubicBezTo>
                <a:cubicBezTo>
                  <a:pt x="4315" y="379"/>
                  <a:pt x="4315" y="379"/>
                  <a:pt x="4315" y="379"/>
                </a:cubicBezTo>
                <a:cubicBezTo>
                  <a:pt x="4321" y="447"/>
                  <a:pt x="4321" y="447"/>
                  <a:pt x="4321" y="447"/>
                </a:cubicBezTo>
                <a:cubicBezTo>
                  <a:pt x="4351" y="392"/>
                  <a:pt x="4402" y="363"/>
                  <a:pt x="4468" y="363"/>
                </a:cubicBezTo>
                <a:cubicBezTo>
                  <a:pt x="4583" y="363"/>
                  <a:pt x="4646" y="424"/>
                  <a:pt x="4646" y="537"/>
                </a:cubicBezTo>
                <a:close/>
                <a:moveTo>
                  <a:pt x="5274" y="93"/>
                </a:moveTo>
                <a:cubicBezTo>
                  <a:pt x="5018" y="93"/>
                  <a:pt x="5018" y="93"/>
                  <a:pt x="5018" y="93"/>
                </a:cubicBezTo>
                <a:cubicBezTo>
                  <a:pt x="4817" y="1039"/>
                  <a:pt x="4817" y="1039"/>
                  <a:pt x="4817" y="1039"/>
                </a:cubicBezTo>
                <a:cubicBezTo>
                  <a:pt x="5090" y="1039"/>
                  <a:pt x="5090" y="1039"/>
                  <a:pt x="5090" y="1039"/>
                </a:cubicBezTo>
                <a:cubicBezTo>
                  <a:pt x="5169" y="1039"/>
                  <a:pt x="5243" y="1039"/>
                  <a:pt x="5314" y="1011"/>
                </a:cubicBezTo>
                <a:cubicBezTo>
                  <a:pt x="5376" y="987"/>
                  <a:pt x="5420" y="943"/>
                  <a:pt x="5458" y="873"/>
                </a:cubicBezTo>
                <a:cubicBezTo>
                  <a:pt x="5490" y="817"/>
                  <a:pt x="5522" y="702"/>
                  <a:pt x="5554" y="530"/>
                </a:cubicBezTo>
                <a:cubicBezTo>
                  <a:pt x="5565" y="472"/>
                  <a:pt x="5570" y="418"/>
                  <a:pt x="5570" y="366"/>
                </a:cubicBezTo>
                <a:cubicBezTo>
                  <a:pt x="5570" y="162"/>
                  <a:pt x="5485" y="93"/>
                  <a:pt x="5274" y="93"/>
                </a:cubicBezTo>
                <a:close/>
                <a:moveTo>
                  <a:pt x="5347" y="567"/>
                </a:moveTo>
                <a:cubicBezTo>
                  <a:pt x="5324" y="676"/>
                  <a:pt x="5299" y="751"/>
                  <a:pt x="5281" y="789"/>
                </a:cubicBezTo>
                <a:cubicBezTo>
                  <a:pt x="5242" y="870"/>
                  <a:pt x="5197" y="894"/>
                  <a:pt x="5093" y="894"/>
                </a:cubicBezTo>
                <a:cubicBezTo>
                  <a:pt x="5080" y="894"/>
                  <a:pt x="5064" y="894"/>
                  <a:pt x="5048" y="893"/>
                </a:cubicBezTo>
                <a:cubicBezTo>
                  <a:pt x="5189" y="233"/>
                  <a:pt x="5189" y="233"/>
                  <a:pt x="5189" y="233"/>
                </a:cubicBezTo>
                <a:cubicBezTo>
                  <a:pt x="5202" y="232"/>
                  <a:pt x="5215" y="232"/>
                  <a:pt x="5227" y="232"/>
                </a:cubicBezTo>
                <a:cubicBezTo>
                  <a:pt x="5332" y="232"/>
                  <a:pt x="5369" y="274"/>
                  <a:pt x="5369" y="384"/>
                </a:cubicBezTo>
                <a:cubicBezTo>
                  <a:pt x="5369" y="432"/>
                  <a:pt x="5362" y="493"/>
                  <a:pt x="5347" y="567"/>
                </a:cubicBezTo>
                <a:close/>
                <a:moveTo>
                  <a:pt x="5958" y="363"/>
                </a:moveTo>
                <a:cubicBezTo>
                  <a:pt x="5842" y="363"/>
                  <a:pt x="5770" y="397"/>
                  <a:pt x="5716" y="483"/>
                </a:cubicBezTo>
                <a:cubicBezTo>
                  <a:pt x="5695" y="516"/>
                  <a:pt x="5670" y="580"/>
                  <a:pt x="5650" y="670"/>
                </a:cubicBezTo>
                <a:cubicBezTo>
                  <a:pt x="5636" y="736"/>
                  <a:pt x="5628" y="793"/>
                  <a:pt x="5628" y="835"/>
                </a:cubicBezTo>
                <a:cubicBezTo>
                  <a:pt x="5628" y="977"/>
                  <a:pt x="5712" y="1053"/>
                  <a:pt x="5872" y="1053"/>
                </a:cubicBezTo>
                <a:cubicBezTo>
                  <a:pt x="5988" y="1053"/>
                  <a:pt x="6060" y="1017"/>
                  <a:pt x="6113" y="933"/>
                </a:cubicBezTo>
                <a:cubicBezTo>
                  <a:pt x="6136" y="894"/>
                  <a:pt x="6160" y="831"/>
                  <a:pt x="6180" y="744"/>
                </a:cubicBezTo>
                <a:cubicBezTo>
                  <a:pt x="6194" y="679"/>
                  <a:pt x="6201" y="626"/>
                  <a:pt x="6201" y="584"/>
                </a:cubicBezTo>
                <a:cubicBezTo>
                  <a:pt x="6201" y="441"/>
                  <a:pt x="6117" y="363"/>
                  <a:pt x="5958" y="363"/>
                </a:cubicBezTo>
                <a:close/>
                <a:moveTo>
                  <a:pt x="5997" y="706"/>
                </a:moveTo>
                <a:cubicBezTo>
                  <a:pt x="5980" y="790"/>
                  <a:pt x="5966" y="844"/>
                  <a:pt x="5958" y="866"/>
                </a:cubicBezTo>
                <a:cubicBezTo>
                  <a:pt x="5939" y="916"/>
                  <a:pt x="5914" y="941"/>
                  <a:pt x="5872" y="941"/>
                </a:cubicBezTo>
                <a:cubicBezTo>
                  <a:pt x="5829" y="941"/>
                  <a:pt x="5806" y="914"/>
                  <a:pt x="5806" y="861"/>
                </a:cubicBezTo>
                <a:cubicBezTo>
                  <a:pt x="5806" y="826"/>
                  <a:pt x="5824" y="755"/>
                  <a:pt x="5847" y="645"/>
                </a:cubicBezTo>
                <a:cubicBezTo>
                  <a:pt x="5858" y="592"/>
                  <a:pt x="5867" y="560"/>
                  <a:pt x="5871" y="550"/>
                </a:cubicBezTo>
                <a:cubicBezTo>
                  <a:pt x="5888" y="501"/>
                  <a:pt x="5912" y="478"/>
                  <a:pt x="5954" y="478"/>
                </a:cubicBezTo>
                <a:cubicBezTo>
                  <a:pt x="5997" y="478"/>
                  <a:pt x="6018" y="504"/>
                  <a:pt x="6018" y="555"/>
                </a:cubicBezTo>
                <a:cubicBezTo>
                  <a:pt x="6018" y="585"/>
                  <a:pt x="6011" y="637"/>
                  <a:pt x="5997" y="706"/>
                </a:cubicBezTo>
                <a:close/>
                <a:moveTo>
                  <a:pt x="6611" y="363"/>
                </a:moveTo>
                <a:cubicBezTo>
                  <a:pt x="6495" y="363"/>
                  <a:pt x="6423" y="397"/>
                  <a:pt x="6369" y="483"/>
                </a:cubicBezTo>
                <a:cubicBezTo>
                  <a:pt x="6348" y="516"/>
                  <a:pt x="6323" y="580"/>
                  <a:pt x="6303" y="670"/>
                </a:cubicBezTo>
                <a:cubicBezTo>
                  <a:pt x="6289" y="736"/>
                  <a:pt x="6281" y="793"/>
                  <a:pt x="6281" y="835"/>
                </a:cubicBezTo>
                <a:cubicBezTo>
                  <a:pt x="6281" y="977"/>
                  <a:pt x="6365" y="1053"/>
                  <a:pt x="6525" y="1053"/>
                </a:cubicBezTo>
                <a:cubicBezTo>
                  <a:pt x="6641" y="1053"/>
                  <a:pt x="6713" y="1017"/>
                  <a:pt x="6766" y="933"/>
                </a:cubicBezTo>
                <a:cubicBezTo>
                  <a:pt x="6789" y="894"/>
                  <a:pt x="6813" y="831"/>
                  <a:pt x="6833" y="744"/>
                </a:cubicBezTo>
                <a:cubicBezTo>
                  <a:pt x="6847" y="679"/>
                  <a:pt x="6854" y="626"/>
                  <a:pt x="6854" y="584"/>
                </a:cubicBezTo>
                <a:cubicBezTo>
                  <a:pt x="6854" y="441"/>
                  <a:pt x="6769" y="363"/>
                  <a:pt x="6611" y="363"/>
                </a:cubicBezTo>
                <a:close/>
                <a:moveTo>
                  <a:pt x="6650" y="706"/>
                </a:moveTo>
                <a:cubicBezTo>
                  <a:pt x="6633" y="790"/>
                  <a:pt x="6619" y="844"/>
                  <a:pt x="6611" y="866"/>
                </a:cubicBezTo>
                <a:cubicBezTo>
                  <a:pt x="6592" y="916"/>
                  <a:pt x="6567" y="941"/>
                  <a:pt x="6525" y="941"/>
                </a:cubicBezTo>
                <a:cubicBezTo>
                  <a:pt x="6482" y="941"/>
                  <a:pt x="6459" y="914"/>
                  <a:pt x="6459" y="861"/>
                </a:cubicBezTo>
                <a:cubicBezTo>
                  <a:pt x="6459" y="826"/>
                  <a:pt x="6476" y="755"/>
                  <a:pt x="6500" y="645"/>
                </a:cubicBezTo>
                <a:cubicBezTo>
                  <a:pt x="6511" y="592"/>
                  <a:pt x="6520" y="560"/>
                  <a:pt x="6524" y="550"/>
                </a:cubicBezTo>
                <a:cubicBezTo>
                  <a:pt x="6541" y="501"/>
                  <a:pt x="6565" y="478"/>
                  <a:pt x="6607" y="478"/>
                </a:cubicBezTo>
                <a:cubicBezTo>
                  <a:pt x="6650" y="478"/>
                  <a:pt x="6671" y="504"/>
                  <a:pt x="6671" y="555"/>
                </a:cubicBezTo>
                <a:cubicBezTo>
                  <a:pt x="6671" y="585"/>
                  <a:pt x="6664" y="637"/>
                  <a:pt x="6650" y="706"/>
                </a:cubicBezTo>
                <a:close/>
                <a:moveTo>
                  <a:pt x="7358" y="541"/>
                </a:moveTo>
                <a:cubicBezTo>
                  <a:pt x="7340" y="538"/>
                  <a:pt x="7323" y="536"/>
                  <a:pt x="7308" y="536"/>
                </a:cubicBezTo>
                <a:cubicBezTo>
                  <a:pt x="7215" y="536"/>
                  <a:pt x="7175" y="589"/>
                  <a:pt x="7152" y="704"/>
                </a:cubicBezTo>
                <a:cubicBezTo>
                  <a:pt x="7081" y="1039"/>
                  <a:pt x="7081" y="1039"/>
                  <a:pt x="7081" y="1039"/>
                </a:cubicBezTo>
                <a:cubicBezTo>
                  <a:pt x="6894" y="1039"/>
                  <a:pt x="6894" y="1039"/>
                  <a:pt x="6894" y="1039"/>
                </a:cubicBezTo>
                <a:cubicBezTo>
                  <a:pt x="7003" y="525"/>
                  <a:pt x="7003" y="525"/>
                  <a:pt x="7003" y="525"/>
                </a:cubicBezTo>
                <a:cubicBezTo>
                  <a:pt x="7014" y="475"/>
                  <a:pt x="7022" y="426"/>
                  <a:pt x="7027" y="379"/>
                </a:cubicBezTo>
                <a:cubicBezTo>
                  <a:pt x="7207" y="379"/>
                  <a:pt x="7207" y="379"/>
                  <a:pt x="7207" y="379"/>
                </a:cubicBezTo>
                <a:cubicBezTo>
                  <a:pt x="7191" y="475"/>
                  <a:pt x="7191" y="475"/>
                  <a:pt x="7191" y="475"/>
                </a:cubicBezTo>
                <a:cubicBezTo>
                  <a:pt x="7234" y="407"/>
                  <a:pt x="7289" y="375"/>
                  <a:pt x="7365" y="375"/>
                </a:cubicBezTo>
                <a:cubicBezTo>
                  <a:pt x="7374" y="375"/>
                  <a:pt x="7383" y="375"/>
                  <a:pt x="7392" y="376"/>
                </a:cubicBezTo>
                <a:lnTo>
                  <a:pt x="7358" y="541"/>
                </a:lnTo>
                <a:close/>
                <a:moveTo>
                  <a:pt x="7722" y="570"/>
                </a:moveTo>
                <a:cubicBezTo>
                  <a:pt x="7725" y="558"/>
                  <a:pt x="7726" y="546"/>
                  <a:pt x="7726" y="537"/>
                </a:cubicBezTo>
                <a:cubicBezTo>
                  <a:pt x="7726" y="493"/>
                  <a:pt x="7705" y="472"/>
                  <a:pt x="7663" y="472"/>
                </a:cubicBezTo>
                <a:cubicBezTo>
                  <a:pt x="7626" y="472"/>
                  <a:pt x="7601" y="497"/>
                  <a:pt x="7601" y="535"/>
                </a:cubicBezTo>
                <a:cubicBezTo>
                  <a:pt x="7601" y="588"/>
                  <a:pt x="7648" y="614"/>
                  <a:pt x="7731" y="668"/>
                </a:cubicBezTo>
                <a:cubicBezTo>
                  <a:pt x="7805" y="717"/>
                  <a:pt x="7853" y="747"/>
                  <a:pt x="7853" y="844"/>
                </a:cubicBezTo>
                <a:cubicBezTo>
                  <a:pt x="7853" y="981"/>
                  <a:pt x="7761" y="1054"/>
                  <a:pt x="7584" y="1054"/>
                </a:cubicBezTo>
                <a:cubicBezTo>
                  <a:pt x="7426" y="1054"/>
                  <a:pt x="7346" y="995"/>
                  <a:pt x="7346" y="881"/>
                </a:cubicBezTo>
                <a:cubicBezTo>
                  <a:pt x="7346" y="867"/>
                  <a:pt x="7347" y="849"/>
                  <a:pt x="7350" y="828"/>
                </a:cubicBezTo>
                <a:cubicBezTo>
                  <a:pt x="7531" y="828"/>
                  <a:pt x="7531" y="828"/>
                  <a:pt x="7531" y="828"/>
                </a:cubicBezTo>
                <a:cubicBezTo>
                  <a:pt x="7529" y="844"/>
                  <a:pt x="7527" y="857"/>
                  <a:pt x="7527" y="869"/>
                </a:cubicBezTo>
                <a:cubicBezTo>
                  <a:pt x="7527" y="919"/>
                  <a:pt x="7548" y="941"/>
                  <a:pt x="7596" y="941"/>
                </a:cubicBezTo>
                <a:cubicBezTo>
                  <a:pt x="7637" y="941"/>
                  <a:pt x="7667" y="911"/>
                  <a:pt x="7667" y="863"/>
                </a:cubicBezTo>
                <a:cubicBezTo>
                  <a:pt x="7667" y="803"/>
                  <a:pt x="7616" y="782"/>
                  <a:pt x="7531" y="719"/>
                </a:cubicBezTo>
                <a:cubicBezTo>
                  <a:pt x="7463" y="668"/>
                  <a:pt x="7420" y="630"/>
                  <a:pt x="7420" y="555"/>
                </a:cubicBezTo>
                <a:cubicBezTo>
                  <a:pt x="7420" y="438"/>
                  <a:pt x="7508" y="363"/>
                  <a:pt x="7671" y="363"/>
                </a:cubicBezTo>
                <a:cubicBezTo>
                  <a:pt x="7822" y="363"/>
                  <a:pt x="7901" y="419"/>
                  <a:pt x="7901" y="520"/>
                </a:cubicBezTo>
                <a:cubicBezTo>
                  <a:pt x="7901" y="535"/>
                  <a:pt x="7899" y="552"/>
                  <a:pt x="7895" y="570"/>
                </a:cubicBezTo>
                <a:lnTo>
                  <a:pt x="7722" y="570"/>
                </a:lnTo>
                <a:close/>
              </a:path>
            </a:pathLst>
          </a:custGeom>
          <a:solidFill>
            <a:srgbClr val="692B7A"/>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7" name="***Title 3">
            <a:extLst>
              <a:ext uri="{FF2B5EF4-FFF2-40B4-BE49-F238E27FC236}">
                <a16:creationId xmlns:a16="http://schemas.microsoft.com/office/drawing/2014/main" id="{0146F4D4-0F18-4CF3-2651-75B37AFDB09E}"/>
              </a:ext>
            </a:extLst>
          </p:cNvPr>
          <p:cNvSpPr>
            <a:spLocks noGrp="1" noSelect="1"/>
          </p:cNvSpPr>
          <p:nvPr>
            <p:ph type="title" hasCustomPrompt="1"/>
          </p:nvPr>
        </p:nvSpPr>
        <p:spPr/>
        <p:txBody>
          <a:bodyPr/>
          <a:lstStyle>
            <a:lvl1pPr>
              <a:defRPr>
                <a:solidFill>
                  <a:schemeClr val="bg1"/>
                </a:solidFill>
              </a:defRPr>
            </a:lvl1pPr>
          </a:lstStyle>
          <a:p>
            <a:r>
              <a:rPr lang="nl-NL"/>
              <a:t>[Titel]</a:t>
            </a:r>
            <a:endParaRPr lang="nl-NL" dirty="0"/>
          </a:p>
        </p:txBody>
      </p:sp>
      <p:sp>
        <p:nvSpPr>
          <p:cNvPr id="3" name="Frame content 4 [PHJU] (JU-Free)"/>
          <p:cNvSpPr>
            <a:spLocks noGrp="1"/>
          </p:cNvSpPr>
          <p:nvPr>
            <p:ph sz="half" idx="1" hasCustomPrompt="1"/>
          </p:nvPr>
        </p:nvSpPr>
        <p:spPr>
          <a:xfrm>
            <a:off x="756000" y="2343600"/>
            <a:ext cx="10620000" cy="3420000"/>
          </a:xfrm>
        </p:spPr>
        <p:txBody>
          <a:bodyPr/>
          <a:lstStyle>
            <a:lvl1pPr>
              <a:defRPr>
                <a:solidFill>
                  <a:schemeClr val="bg1"/>
                </a:solidFill>
              </a:defRPr>
            </a:lvl1pPr>
            <a:lvl2pPr>
              <a:defRPr>
                <a:solidFill>
                  <a:schemeClr val="bg1"/>
                </a:solidFill>
              </a:defRPr>
            </a:lvl2pPr>
            <a:lvl3pPr>
              <a:defRPr>
                <a:solidFill>
                  <a:schemeClr val="bg1"/>
                </a:solidFill>
              </a:defRPr>
            </a:lvl3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nl-NL"/>
              <a:t>[Typ tekst of klik op een pictogram om een object in te voegen]</a:t>
            </a:r>
          </a:p>
          <a:p>
            <a:pPr lvl="0"/>
            <a:r>
              <a:rPr lang="nl-NL"/>
              <a:t>JU-LEVEL1=Opsomming 1e niveau</a:t>
            </a:r>
          </a:p>
          <a:p>
            <a:pPr lvl="1"/>
            <a:r>
              <a:rPr lang="nl-NL"/>
              <a:t>JU-LEVEL2=Opsomming 2e niveau</a:t>
            </a:r>
          </a:p>
          <a:p>
            <a:pPr lvl="2"/>
            <a:r>
              <a:rPr lang="nl-NL"/>
              <a:t>JU-LEVEL3=Opsomming 3e niveau</a:t>
            </a:r>
          </a:p>
          <a:p>
            <a:pPr lvl="3"/>
            <a:r>
              <a:rPr lang="nl-NL"/>
              <a:t>JU-LEVEL4=Kop</a:t>
            </a:r>
          </a:p>
          <a:p>
            <a:pPr lvl="4"/>
            <a:r>
              <a:rPr lang="nl-NL"/>
              <a:t>JU-LEVEL5=Basistekst</a:t>
            </a:r>
          </a:p>
          <a:p>
            <a:pPr lvl="5"/>
            <a:r>
              <a:rPr lang="nl-NL"/>
              <a:t>JU-LEVEL6=Zwevend 1e niveau</a:t>
            </a:r>
          </a:p>
          <a:p>
            <a:pPr lvl="6"/>
            <a:r>
              <a:rPr lang="nl-NL"/>
              <a:t>JU-LEVEL7=Zwevend 2e niveau</a:t>
            </a:r>
          </a:p>
          <a:p>
            <a:pPr lvl="7"/>
            <a:r>
              <a:rPr lang="nl-NL"/>
              <a:t>JU-LEVEL8=Zwevend 3e niveau</a:t>
            </a:r>
            <a:endParaRPr lang="nl-NL" dirty="0"/>
          </a:p>
        </p:txBody>
      </p:sp>
      <p:sp>
        <p:nvSpPr>
          <p:cNvPr id="5" name="Footer Placeholder 5">
            <a:extLst>
              <a:ext uri="{FF2B5EF4-FFF2-40B4-BE49-F238E27FC236}">
                <a16:creationId xmlns:a16="http://schemas.microsoft.com/office/drawing/2014/main" id="{04BA0AB3-21A2-EE01-23EF-0F43D1D1A811}"/>
              </a:ext>
            </a:extLst>
          </p:cNvPr>
          <p:cNvSpPr>
            <a:spLocks noGrp="1" noSelect="1"/>
          </p:cNvSpPr>
          <p:nvPr>
            <p:ph type="ftr" sz="quarter" idx="11"/>
          </p:nvPr>
        </p:nvSpPr>
        <p:spPr/>
        <p:txBody>
          <a:bodyPr/>
          <a:lstStyle/>
          <a:p>
            <a:r>
              <a:rPr lang="nl-NL"/>
              <a:t>powerpoint template</a:t>
            </a:r>
            <a:endParaRPr lang="nl-NL" dirty="0"/>
          </a:p>
        </p:txBody>
      </p:sp>
      <p:sp>
        <p:nvSpPr>
          <p:cNvPr id="6" name="Slide Number Placeholder 6">
            <a:extLst>
              <a:ext uri="{FF2B5EF4-FFF2-40B4-BE49-F238E27FC236}">
                <a16:creationId xmlns:a16="http://schemas.microsoft.com/office/drawing/2014/main" id="{945D2E7C-C263-7080-2679-AE161A8831B6}"/>
              </a:ext>
            </a:extLst>
          </p:cNvPr>
          <p:cNvSpPr>
            <a:spLocks noGrp="1" noSelect="1"/>
          </p:cNvSpPr>
          <p:nvPr>
            <p:ph type="sldNum" sz="quarter" idx="12"/>
          </p:nvPr>
        </p:nvSpPr>
        <p:spPr/>
        <p:txBody>
          <a:bodyPr/>
          <a:lstStyle/>
          <a:p>
            <a:fld id="{8F18802B-E4C7-4B2D-B37A-6B7CC3C134EA}" type="slidenum">
              <a:rPr lang="nl-NL" smtClean="0"/>
              <a:pPr/>
              <a:t>‹nr.›</a:t>
            </a:fld>
            <a:endParaRPr lang="nl-NL" dirty="0"/>
          </a:p>
        </p:txBody>
      </p:sp>
    </p:spTree>
    <p:extLst>
      <p:ext uri="{BB962C8B-B14F-4D97-AF65-F5344CB8AC3E}">
        <p14:creationId xmlns:p14="http://schemas.microsoft.com/office/powerpoint/2010/main" val="1467645989"/>
      </p:ext>
    </p:extLst>
  </p:cSld>
  <p:clrMapOvr>
    <a:masterClrMapping/>
  </p:clrMapOvr>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Inhoud van twee (paars)]">
    <p:spTree>
      <p:nvGrpSpPr>
        <p:cNvPr id="1" name=""/>
        <p:cNvGrpSpPr/>
        <p:nvPr/>
      </p:nvGrpSpPr>
      <p:grpSpPr>
        <a:xfrm>
          <a:off x="0" y="0"/>
          <a:ext cx="0" cy="0"/>
          <a:chOff x="0" y="0"/>
          <a:chExt cx="0" cy="0"/>
        </a:xfrm>
      </p:grpSpPr>
      <p:sp>
        <p:nvSpPr>
          <p:cNvPr id="8" name="Frame 1">
            <a:extLst>
              <a:ext uri="{FF2B5EF4-FFF2-40B4-BE49-F238E27FC236}">
                <a16:creationId xmlns:a16="http://schemas.microsoft.com/office/drawing/2014/main" id="{5DF0413B-12CC-42EF-CB6F-11E538F59781}"/>
              </a:ext>
            </a:extLst>
          </p:cNvPr>
          <p:cNvSpPr>
            <a:spLocks noSelect="1"/>
          </p:cNvSpPr>
          <p:nvPr userDrawn="1"/>
        </p:nvSpPr>
        <p:spPr bwMode="auto">
          <a:xfrm>
            <a:off x="10520280" y="6561000"/>
            <a:ext cx="1158840" cy="189000"/>
          </a:xfrm>
          <a:custGeom>
            <a:avLst/>
            <a:gdLst>
              <a:gd name="T0" fmla="*/ 1483 w 7901"/>
              <a:gd name="T1" fmla="*/ 204 h 1294"/>
              <a:gd name="T2" fmla="*/ 1109 w 7901"/>
              <a:gd name="T3" fmla="*/ 0 h 1294"/>
              <a:gd name="T4" fmla="*/ 608 w 7901"/>
              <a:gd name="T5" fmla="*/ 193 h 1294"/>
              <a:gd name="T6" fmla="*/ 182 w 7901"/>
              <a:gd name="T7" fmla="*/ 424 h 1294"/>
              <a:gd name="T8" fmla="*/ 31 w 7901"/>
              <a:gd name="T9" fmla="*/ 839 h 1294"/>
              <a:gd name="T10" fmla="*/ 261 w 7901"/>
              <a:gd name="T11" fmla="*/ 1109 h 1294"/>
              <a:gd name="T12" fmla="*/ 558 w 7901"/>
              <a:gd name="T13" fmla="*/ 1205 h 1294"/>
              <a:gd name="T14" fmla="*/ 1081 w 7901"/>
              <a:gd name="T15" fmla="*/ 1230 h 1294"/>
              <a:gd name="T16" fmla="*/ 1530 w 7901"/>
              <a:gd name="T17" fmla="*/ 1077 h 1294"/>
              <a:gd name="T18" fmla="*/ 1700 w 7901"/>
              <a:gd name="T19" fmla="*/ 842 h 1294"/>
              <a:gd name="T20" fmla="*/ 1677 w 7901"/>
              <a:gd name="T21" fmla="*/ 436 h 1294"/>
              <a:gd name="T22" fmla="*/ 1078 w 7901"/>
              <a:gd name="T23" fmla="*/ 613 h 1294"/>
              <a:gd name="T24" fmla="*/ 1011 w 7901"/>
              <a:gd name="T25" fmla="*/ 573 h 1294"/>
              <a:gd name="T26" fmla="*/ 1108 w 7901"/>
              <a:gd name="T27" fmla="*/ 389 h 1294"/>
              <a:gd name="T28" fmla="*/ 1077 w 7901"/>
              <a:gd name="T29" fmla="*/ 327 h 1294"/>
              <a:gd name="T30" fmla="*/ 794 w 7901"/>
              <a:gd name="T31" fmla="*/ 472 h 1294"/>
              <a:gd name="T32" fmla="*/ 1057 w 7901"/>
              <a:gd name="T33" fmla="*/ 783 h 1294"/>
              <a:gd name="T34" fmla="*/ 727 w 7901"/>
              <a:gd name="T35" fmla="*/ 757 h 1294"/>
              <a:gd name="T36" fmla="*/ 1057 w 7901"/>
              <a:gd name="T37" fmla="*/ 783 h 1294"/>
              <a:gd name="T38" fmla="*/ 1518 w 7901"/>
              <a:gd name="T39" fmla="*/ 763 h 1294"/>
              <a:gd name="T40" fmla="*/ 2079 w 7901"/>
              <a:gd name="T41" fmla="*/ 555 h 1294"/>
              <a:gd name="T42" fmla="*/ 2720 w 7901"/>
              <a:gd name="T43" fmla="*/ 543 h 1294"/>
              <a:gd name="T44" fmla="*/ 2278 w 7901"/>
              <a:gd name="T45" fmla="*/ 563 h 1294"/>
              <a:gd name="T46" fmla="*/ 3185 w 7901"/>
              <a:gd name="T47" fmla="*/ 363 h 1294"/>
              <a:gd name="T48" fmla="*/ 2858 w 7901"/>
              <a:gd name="T49" fmla="*/ 525 h 1294"/>
              <a:gd name="T50" fmla="*/ 3189 w 7901"/>
              <a:gd name="T51" fmla="*/ 1054 h 1294"/>
              <a:gd name="T52" fmla="*/ 3194 w 7901"/>
              <a:gd name="T53" fmla="*/ 715 h 1294"/>
              <a:gd name="T54" fmla="*/ 3118 w 7901"/>
              <a:gd name="T55" fmla="*/ 473 h 1294"/>
              <a:gd name="T56" fmla="*/ 3480 w 7901"/>
              <a:gd name="T57" fmla="*/ 694 h 1294"/>
              <a:gd name="T58" fmla="*/ 3837 w 7901"/>
              <a:gd name="T59" fmla="*/ 806 h 1294"/>
              <a:gd name="T60" fmla="*/ 4021 w 7901"/>
              <a:gd name="T61" fmla="*/ 728 h 1294"/>
              <a:gd name="T62" fmla="*/ 3669 w 7901"/>
              <a:gd name="T63" fmla="*/ 625 h 1294"/>
              <a:gd name="T64" fmla="*/ 3835 w 7901"/>
              <a:gd name="T65" fmla="*/ 625 h 1294"/>
              <a:gd name="T66" fmla="*/ 4461 w 7901"/>
              <a:gd name="T67" fmla="*/ 588 h 1294"/>
              <a:gd name="T68" fmla="*/ 4135 w 7901"/>
              <a:gd name="T69" fmla="*/ 1039 h 1294"/>
              <a:gd name="T70" fmla="*/ 4321 w 7901"/>
              <a:gd name="T71" fmla="*/ 447 h 1294"/>
              <a:gd name="T72" fmla="*/ 5018 w 7901"/>
              <a:gd name="T73" fmla="*/ 93 h 1294"/>
              <a:gd name="T74" fmla="*/ 5458 w 7901"/>
              <a:gd name="T75" fmla="*/ 873 h 1294"/>
              <a:gd name="T76" fmla="*/ 5347 w 7901"/>
              <a:gd name="T77" fmla="*/ 567 h 1294"/>
              <a:gd name="T78" fmla="*/ 5189 w 7901"/>
              <a:gd name="T79" fmla="*/ 233 h 1294"/>
              <a:gd name="T80" fmla="*/ 5958 w 7901"/>
              <a:gd name="T81" fmla="*/ 363 h 1294"/>
              <a:gd name="T82" fmla="*/ 5872 w 7901"/>
              <a:gd name="T83" fmla="*/ 1053 h 1294"/>
              <a:gd name="T84" fmla="*/ 5958 w 7901"/>
              <a:gd name="T85" fmla="*/ 363 h 1294"/>
              <a:gd name="T86" fmla="*/ 5806 w 7901"/>
              <a:gd name="T87" fmla="*/ 861 h 1294"/>
              <a:gd name="T88" fmla="*/ 6018 w 7901"/>
              <a:gd name="T89" fmla="*/ 555 h 1294"/>
              <a:gd name="T90" fmla="*/ 6303 w 7901"/>
              <a:gd name="T91" fmla="*/ 670 h 1294"/>
              <a:gd name="T92" fmla="*/ 6833 w 7901"/>
              <a:gd name="T93" fmla="*/ 744 h 1294"/>
              <a:gd name="T94" fmla="*/ 6611 w 7901"/>
              <a:gd name="T95" fmla="*/ 866 h 1294"/>
              <a:gd name="T96" fmla="*/ 6524 w 7901"/>
              <a:gd name="T97" fmla="*/ 550 h 1294"/>
              <a:gd name="T98" fmla="*/ 7358 w 7901"/>
              <a:gd name="T99" fmla="*/ 541 h 1294"/>
              <a:gd name="T100" fmla="*/ 6894 w 7901"/>
              <a:gd name="T101" fmla="*/ 1039 h 1294"/>
              <a:gd name="T102" fmla="*/ 7191 w 7901"/>
              <a:gd name="T103" fmla="*/ 475 h 1294"/>
              <a:gd name="T104" fmla="*/ 7722 w 7901"/>
              <a:gd name="T105" fmla="*/ 570 h 1294"/>
              <a:gd name="T106" fmla="*/ 7731 w 7901"/>
              <a:gd name="T107" fmla="*/ 668 h 1294"/>
              <a:gd name="T108" fmla="*/ 7350 w 7901"/>
              <a:gd name="T109" fmla="*/ 828 h 1294"/>
              <a:gd name="T110" fmla="*/ 7667 w 7901"/>
              <a:gd name="T111" fmla="*/ 863 h 1294"/>
              <a:gd name="T112" fmla="*/ 7901 w 7901"/>
              <a:gd name="T113" fmla="*/ 520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01" h="1294">
                <a:moveTo>
                  <a:pt x="1677" y="436"/>
                </a:moveTo>
                <a:cubicBezTo>
                  <a:pt x="1665" y="403"/>
                  <a:pt x="1665" y="403"/>
                  <a:pt x="1665" y="403"/>
                </a:cubicBezTo>
                <a:cubicBezTo>
                  <a:pt x="1645" y="306"/>
                  <a:pt x="1576" y="212"/>
                  <a:pt x="1576" y="212"/>
                </a:cubicBezTo>
                <a:cubicBezTo>
                  <a:pt x="1483" y="204"/>
                  <a:pt x="1483" y="204"/>
                  <a:pt x="1483" y="204"/>
                </a:cubicBezTo>
                <a:cubicBezTo>
                  <a:pt x="1426" y="199"/>
                  <a:pt x="1364" y="182"/>
                  <a:pt x="1328" y="155"/>
                </a:cubicBezTo>
                <a:cubicBezTo>
                  <a:pt x="1336" y="160"/>
                  <a:pt x="1238" y="83"/>
                  <a:pt x="1238" y="83"/>
                </a:cubicBezTo>
                <a:cubicBezTo>
                  <a:pt x="1230" y="74"/>
                  <a:pt x="1169" y="40"/>
                  <a:pt x="1169" y="40"/>
                </a:cubicBezTo>
                <a:cubicBezTo>
                  <a:pt x="1143" y="8"/>
                  <a:pt x="1109" y="0"/>
                  <a:pt x="1109" y="0"/>
                </a:cubicBezTo>
                <a:cubicBezTo>
                  <a:pt x="1121" y="4"/>
                  <a:pt x="1015" y="24"/>
                  <a:pt x="1015" y="24"/>
                </a:cubicBezTo>
                <a:cubicBezTo>
                  <a:pt x="976" y="16"/>
                  <a:pt x="920" y="12"/>
                  <a:pt x="920" y="12"/>
                </a:cubicBezTo>
                <a:cubicBezTo>
                  <a:pt x="840" y="30"/>
                  <a:pt x="713" y="110"/>
                  <a:pt x="713" y="110"/>
                </a:cubicBezTo>
                <a:cubicBezTo>
                  <a:pt x="659" y="135"/>
                  <a:pt x="608" y="193"/>
                  <a:pt x="608" y="193"/>
                </a:cubicBezTo>
                <a:cubicBezTo>
                  <a:pt x="550" y="212"/>
                  <a:pt x="550" y="212"/>
                  <a:pt x="550" y="212"/>
                </a:cubicBezTo>
                <a:cubicBezTo>
                  <a:pt x="493" y="275"/>
                  <a:pt x="493" y="275"/>
                  <a:pt x="493" y="275"/>
                </a:cubicBezTo>
                <a:cubicBezTo>
                  <a:pt x="420" y="287"/>
                  <a:pt x="325" y="331"/>
                  <a:pt x="325" y="331"/>
                </a:cubicBezTo>
                <a:cubicBezTo>
                  <a:pt x="276" y="354"/>
                  <a:pt x="182" y="424"/>
                  <a:pt x="182" y="424"/>
                </a:cubicBezTo>
                <a:cubicBezTo>
                  <a:pt x="165" y="515"/>
                  <a:pt x="165" y="515"/>
                  <a:pt x="165" y="515"/>
                </a:cubicBezTo>
                <a:cubicBezTo>
                  <a:pt x="109" y="571"/>
                  <a:pt x="109" y="571"/>
                  <a:pt x="109" y="571"/>
                </a:cubicBezTo>
                <a:cubicBezTo>
                  <a:pt x="16" y="724"/>
                  <a:pt x="16" y="724"/>
                  <a:pt x="16" y="724"/>
                </a:cubicBezTo>
                <a:cubicBezTo>
                  <a:pt x="0" y="757"/>
                  <a:pt x="31" y="839"/>
                  <a:pt x="31" y="839"/>
                </a:cubicBezTo>
                <a:cubicBezTo>
                  <a:pt x="45" y="898"/>
                  <a:pt x="88" y="946"/>
                  <a:pt x="88" y="946"/>
                </a:cubicBezTo>
                <a:cubicBezTo>
                  <a:pt x="135" y="978"/>
                  <a:pt x="135" y="978"/>
                  <a:pt x="135" y="978"/>
                </a:cubicBezTo>
                <a:cubicBezTo>
                  <a:pt x="231" y="1069"/>
                  <a:pt x="231" y="1069"/>
                  <a:pt x="231" y="1069"/>
                </a:cubicBezTo>
                <a:cubicBezTo>
                  <a:pt x="274" y="1115"/>
                  <a:pt x="261" y="1109"/>
                  <a:pt x="261" y="1109"/>
                </a:cubicBezTo>
                <a:cubicBezTo>
                  <a:pt x="278" y="1115"/>
                  <a:pt x="278" y="1115"/>
                  <a:pt x="278" y="1115"/>
                </a:cubicBezTo>
                <a:cubicBezTo>
                  <a:pt x="434" y="1122"/>
                  <a:pt x="434" y="1122"/>
                  <a:pt x="434" y="1122"/>
                </a:cubicBezTo>
                <a:cubicBezTo>
                  <a:pt x="454" y="1144"/>
                  <a:pt x="447" y="1160"/>
                  <a:pt x="447" y="1160"/>
                </a:cubicBezTo>
                <a:cubicBezTo>
                  <a:pt x="558" y="1205"/>
                  <a:pt x="558" y="1205"/>
                  <a:pt x="558" y="1205"/>
                </a:cubicBezTo>
                <a:cubicBezTo>
                  <a:pt x="731" y="1240"/>
                  <a:pt x="731" y="1240"/>
                  <a:pt x="731" y="1240"/>
                </a:cubicBezTo>
                <a:cubicBezTo>
                  <a:pt x="794" y="1287"/>
                  <a:pt x="794" y="1287"/>
                  <a:pt x="794" y="1287"/>
                </a:cubicBezTo>
                <a:cubicBezTo>
                  <a:pt x="859" y="1294"/>
                  <a:pt x="957" y="1269"/>
                  <a:pt x="957" y="1269"/>
                </a:cubicBezTo>
                <a:cubicBezTo>
                  <a:pt x="1081" y="1230"/>
                  <a:pt x="1081" y="1230"/>
                  <a:pt x="1081" y="1230"/>
                </a:cubicBezTo>
                <a:cubicBezTo>
                  <a:pt x="1173" y="1186"/>
                  <a:pt x="1173" y="1186"/>
                  <a:pt x="1173" y="1186"/>
                </a:cubicBezTo>
                <a:cubicBezTo>
                  <a:pt x="1251" y="1168"/>
                  <a:pt x="1323" y="1135"/>
                  <a:pt x="1323" y="1135"/>
                </a:cubicBezTo>
                <a:cubicBezTo>
                  <a:pt x="1342" y="1120"/>
                  <a:pt x="1466" y="1093"/>
                  <a:pt x="1466" y="1093"/>
                </a:cubicBezTo>
                <a:cubicBezTo>
                  <a:pt x="1466" y="1093"/>
                  <a:pt x="1491" y="1089"/>
                  <a:pt x="1530" y="1077"/>
                </a:cubicBezTo>
                <a:cubicBezTo>
                  <a:pt x="1533" y="1076"/>
                  <a:pt x="1535" y="1075"/>
                  <a:pt x="1538" y="1074"/>
                </a:cubicBezTo>
                <a:cubicBezTo>
                  <a:pt x="1571" y="1062"/>
                  <a:pt x="1587" y="1041"/>
                  <a:pt x="1587" y="1041"/>
                </a:cubicBezTo>
                <a:cubicBezTo>
                  <a:pt x="1630" y="954"/>
                  <a:pt x="1630" y="954"/>
                  <a:pt x="1630" y="954"/>
                </a:cubicBezTo>
                <a:cubicBezTo>
                  <a:pt x="1700" y="842"/>
                  <a:pt x="1700" y="842"/>
                  <a:pt x="1700" y="842"/>
                </a:cubicBezTo>
                <a:cubicBezTo>
                  <a:pt x="1710" y="834"/>
                  <a:pt x="1710" y="834"/>
                  <a:pt x="1710" y="834"/>
                </a:cubicBezTo>
                <a:cubicBezTo>
                  <a:pt x="1740" y="814"/>
                  <a:pt x="1740" y="814"/>
                  <a:pt x="1740" y="814"/>
                </a:cubicBezTo>
                <a:cubicBezTo>
                  <a:pt x="1745" y="698"/>
                  <a:pt x="1711" y="495"/>
                  <a:pt x="1711" y="495"/>
                </a:cubicBezTo>
                <a:cubicBezTo>
                  <a:pt x="1704" y="469"/>
                  <a:pt x="1677" y="436"/>
                  <a:pt x="1677" y="436"/>
                </a:cubicBezTo>
                <a:close/>
                <a:moveTo>
                  <a:pt x="1188" y="504"/>
                </a:moveTo>
                <a:cubicBezTo>
                  <a:pt x="1243" y="509"/>
                  <a:pt x="1243" y="509"/>
                  <a:pt x="1243" y="509"/>
                </a:cubicBezTo>
                <a:cubicBezTo>
                  <a:pt x="1114" y="634"/>
                  <a:pt x="1114" y="634"/>
                  <a:pt x="1114" y="634"/>
                </a:cubicBezTo>
                <a:cubicBezTo>
                  <a:pt x="1078" y="613"/>
                  <a:pt x="1078" y="613"/>
                  <a:pt x="1078" y="613"/>
                </a:cubicBezTo>
                <a:lnTo>
                  <a:pt x="1188" y="504"/>
                </a:lnTo>
                <a:close/>
                <a:moveTo>
                  <a:pt x="1150" y="476"/>
                </a:moveTo>
                <a:cubicBezTo>
                  <a:pt x="1047" y="591"/>
                  <a:pt x="1047" y="591"/>
                  <a:pt x="1047" y="591"/>
                </a:cubicBezTo>
                <a:cubicBezTo>
                  <a:pt x="1011" y="573"/>
                  <a:pt x="1011" y="573"/>
                  <a:pt x="1011" y="573"/>
                </a:cubicBezTo>
                <a:cubicBezTo>
                  <a:pt x="1108" y="452"/>
                  <a:pt x="1108" y="452"/>
                  <a:pt x="1108" y="452"/>
                </a:cubicBezTo>
                <a:lnTo>
                  <a:pt x="1150" y="476"/>
                </a:lnTo>
                <a:close/>
                <a:moveTo>
                  <a:pt x="1077" y="327"/>
                </a:moveTo>
                <a:cubicBezTo>
                  <a:pt x="1108" y="389"/>
                  <a:pt x="1108" y="389"/>
                  <a:pt x="1108" y="389"/>
                </a:cubicBezTo>
                <a:cubicBezTo>
                  <a:pt x="1054" y="481"/>
                  <a:pt x="917" y="613"/>
                  <a:pt x="917" y="613"/>
                </a:cubicBezTo>
                <a:cubicBezTo>
                  <a:pt x="848" y="618"/>
                  <a:pt x="848" y="618"/>
                  <a:pt x="848" y="618"/>
                </a:cubicBezTo>
                <a:cubicBezTo>
                  <a:pt x="852" y="611"/>
                  <a:pt x="852" y="611"/>
                  <a:pt x="852" y="611"/>
                </a:cubicBezTo>
                <a:cubicBezTo>
                  <a:pt x="946" y="532"/>
                  <a:pt x="1077" y="327"/>
                  <a:pt x="1077" y="327"/>
                </a:cubicBezTo>
                <a:close/>
                <a:moveTo>
                  <a:pt x="714" y="395"/>
                </a:moveTo>
                <a:cubicBezTo>
                  <a:pt x="797" y="386"/>
                  <a:pt x="898" y="419"/>
                  <a:pt x="958" y="441"/>
                </a:cubicBezTo>
                <a:cubicBezTo>
                  <a:pt x="910" y="497"/>
                  <a:pt x="910" y="497"/>
                  <a:pt x="910" y="497"/>
                </a:cubicBezTo>
                <a:cubicBezTo>
                  <a:pt x="847" y="476"/>
                  <a:pt x="794" y="472"/>
                  <a:pt x="794" y="472"/>
                </a:cubicBezTo>
                <a:cubicBezTo>
                  <a:pt x="584" y="459"/>
                  <a:pt x="413" y="581"/>
                  <a:pt x="413" y="581"/>
                </a:cubicBezTo>
                <a:cubicBezTo>
                  <a:pt x="360" y="536"/>
                  <a:pt x="360" y="536"/>
                  <a:pt x="360" y="536"/>
                </a:cubicBezTo>
                <a:cubicBezTo>
                  <a:pt x="509" y="408"/>
                  <a:pt x="714" y="395"/>
                  <a:pt x="714" y="395"/>
                </a:cubicBezTo>
                <a:close/>
                <a:moveTo>
                  <a:pt x="1057" y="783"/>
                </a:moveTo>
                <a:cubicBezTo>
                  <a:pt x="1057" y="783"/>
                  <a:pt x="873" y="863"/>
                  <a:pt x="721" y="844"/>
                </a:cubicBezTo>
                <a:cubicBezTo>
                  <a:pt x="721" y="844"/>
                  <a:pt x="453" y="807"/>
                  <a:pt x="342" y="668"/>
                </a:cubicBezTo>
                <a:cubicBezTo>
                  <a:pt x="409" y="631"/>
                  <a:pt x="409" y="631"/>
                  <a:pt x="409" y="631"/>
                </a:cubicBezTo>
                <a:cubicBezTo>
                  <a:pt x="409" y="631"/>
                  <a:pt x="577" y="752"/>
                  <a:pt x="727" y="757"/>
                </a:cubicBezTo>
                <a:cubicBezTo>
                  <a:pt x="727" y="757"/>
                  <a:pt x="908" y="771"/>
                  <a:pt x="1034" y="707"/>
                </a:cubicBezTo>
                <a:cubicBezTo>
                  <a:pt x="1034" y="707"/>
                  <a:pt x="1238" y="623"/>
                  <a:pt x="1403" y="391"/>
                </a:cubicBezTo>
                <a:cubicBezTo>
                  <a:pt x="1460" y="434"/>
                  <a:pt x="1460" y="434"/>
                  <a:pt x="1460" y="434"/>
                </a:cubicBezTo>
                <a:cubicBezTo>
                  <a:pt x="1460" y="434"/>
                  <a:pt x="1235" y="734"/>
                  <a:pt x="1057" y="783"/>
                </a:cubicBezTo>
                <a:close/>
                <a:moveTo>
                  <a:pt x="1453" y="816"/>
                </a:moveTo>
                <a:cubicBezTo>
                  <a:pt x="1272" y="702"/>
                  <a:pt x="1272" y="702"/>
                  <a:pt x="1272" y="702"/>
                </a:cubicBezTo>
                <a:cubicBezTo>
                  <a:pt x="1326" y="646"/>
                  <a:pt x="1326" y="646"/>
                  <a:pt x="1326" y="646"/>
                </a:cubicBezTo>
                <a:cubicBezTo>
                  <a:pt x="1518" y="763"/>
                  <a:pt x="1518" y="763"/>
                  <a:pt x="1518" y="763"/>
                </a:cubicBezTo>
                <a:lnTo>
                  <a:pt x="1453" y="816"/>
                </a:lnTo>
                <a:close/>
                <a:moveTo>
                  <a:pt x="2400" y="81"/>
                </a:moveTo>
                <a:cubicBezTo>
                  <a:pt x="2280" y="81"/>
                  <a:pt x="2191" y="120"/>
                  <a:pt x="2145" y="190"/>
                </a:cubicBezTo>
                <a:cubicBezTo>
                  <a:pt x="2091" y="270"/>
                  <a:pt x="2079" y="388"/>
                  <a:pt x="2079" y="555"/>
                </a:cubicBezTo>
                <a:cubicBezTo>
                  <a:pt x="2079" y="773"/>
                  <a:pt x="2099" y="911"/>
                  <a:pt x="2188" y="989"/>
                </a:cubicBezTo>
                <a:cubicBezTo>
                  <a:pt x="2230" y="1025"/>
                  <a:pt x="2308" y="1053"/>
                  <a:pt x="2401" y="1053"/>
                </a:cubicBezTo>
                <a:cubicBezTo>
                  <a:pt x="2517" y="1053"/>
                  <a:pt x="2607" y="1011"/>
                  <a:pt x="2653" y="943"/>
                </a:cubicBezTo>
                <a:cubicBezTo>
                  <a:pt x="2714" y="852"/>
                  <a:pt x="2720" y="725"/>
                  <a:pt x="2720" y="543"/>
                </a:cubicBezTo>
                <a:cubicBezTo>
                  <a:pt x="2720" y="349"/>
                  <a:pt x="2702" y="223"/>
                  <a:pt x="2617" y="148"/>
                </a:cubicBezTo>
                <a:cubicBezTo>
                  <a:pt x="2571" y="107"/>
                  <a:pt x="2495" y="81"/>
                  <a:pt x="2400" y="81"/>
                </a:cubicBezTo>
                <a:close/>
                <a:moveTo>
                  <a:pt x="2399" y="906"/>
                </a:moveTo>
                <a:cubicBezTo>
                  <a:pt x="2292" y="906"/>
                  <a:pt x="2278" y="797"/>
                  <a:pt x="2278" y="563"/>
                </a:cubicBezTo>
                <a:cubicBezTo>
                  <a:pt x="2278" y="329"/>
                  <a:pt x="2293" y="228"/>
                  <a:pt x="2401" y="228"/>
                </a:cubicBezTo>
                <a:cubicBezTo>
                  <a:pt x="2506" y="228"/>
                  <a:pt x="2522" y="328"/>
                  <a:pt x="2522" y="554"/>
                </a:cubicBezTo>
                <a:cubicBezTo>
                  <a:pt x="2522" y="796"/>
                  <a:pt x="2512" y="906"/>
                  <a:pt x="2399" y="906"/>
                </a:cubicBezTo>
                <a:close/>
                <a:moveTo>
                  <a:pt x="3185" y="363"/>
                </a:moveTo>
                <a:cubicBezTo>
                  <a:pt x="3118" y="363"/>
                  <a:pt x="3066" y="392"/>
                  <a:pt x="3040" y="442"/>
                </a:cubicBezTo>
                <a:cubicBezTo>
                  <a:pt x="3033" y="379"/>
                  <a:pt x="3033" y="379"/>
                  <a:pt x="3033" y="379"/>
                </a:cubicBezTo>
                <a:cubicBezTo>
                  <a:pt x="2852" y="379"/>
                  <a:pt x="2852" y="379"/>
                  <a:pt x="2852" y="379"/>
                </a:cubicBezTo>
                <a:cubicBezTo>
                  <a:pt x="2856" y="433"/>
                  <a:pt x="2858" y="480"/>
                  <a:pt x="2858" y="525"/>
                </a:cubicBezTo>
                <a:cubicBezTo>
                  <a:pt x="2858" y="1288"/>
                  <a:pt x="2858" y="1288"/>
                  <a:pt x="2858" y="1288"/>
                </a:cubicBezTo>
                <a:cubicBezTo>
                  <a:pt x="3041" y="1288"/>
                  <a:pt x="3041" y="1288"/>
                  <a:pt x="3041" y="1288"/>
                </a:cubicBezTo>
                <a:cubicBezTo>
                  <a:pt x="3041" y="983"/>
                  <a:pt x="3041" y="983"/>
                  <a:pt x="3041" y="983"/>
                </a:cubicBezTo>
                <a:cubicBezTo>
                  <a:pt x="3079" y="1032"/>
                  <a:pt x="3128" y="1054"/>
                  <a:pt x="3189" y="1054"/>
                </a:cubicBezTo>
                <a:cubicBezTo>
                  <a:pt x="3335" y="1054"/>
                  <a:pt x="3377" y="945"/>
                  <a:pt x="3377" y="719"/>
                </a:cubicBezTo>
                <a:cubicBezTo>
                  <a:pt x="3377" y="571"/>
                  <a:pt x="3372" y="473"/>
                  <a:pt x="3316" y="414"/>
                </a:cubicBezTo>
                <a:cubicBezTo>
                  <a:pt x="3287" y="384"/>
                  <a:pt x="3239" y="363"/>
                  <a:pt x="3185" y="363"/>
                </a:cubicBezTo>
                <a:close/>
                <a:moveTo>
                  <a:pt x="3194" y="715"/>
                </a:moveTo>
                <a:cubicBezTo>
                  <a:pt x="3194" y="861"/>
                  <a:pt x="3187" y="936"/>
                  <a:pt x="3117" y="936"/>
                </a:cubicBezTo>
                <a:cubicBezTo>
                  <a:pt x="3065" y="936"/>
                  <a:pt x="3040" y="886"/>
                  <a:pt x="3040" y="785"/>
                </a:cubicBezTo>
                <a:cubicBezTo>
                  <a:pt x="3040" y="642"/>
                  <a:pt x="3040" y="642"/>
                  <a:pt x="3040" y="642"/>
                </a:cubicBezTo>
                <a:cubicBezTo>
                  <a:pt x="3040" y="526"/>
                  <a:pt x="3051" y="473"/>
                  <a:pt x="3118" y="473"/>
                </a:cubicBezTo>
                <a:cubicBezTo>
                  <a:pt x="3192" y="473"/>
                  <a:pt x="3194" y="545"/>
                  <a:pt x="3194" y="700"/>
                </a:cubicBezTo>
                <a:lnTo>
                  <a:pt x="3194" y="715"/>
                </a:lnTo>
                <a:close/>
                <a:moveTo>
                  <a:pt x="3753" y="363"/>
                </a:moveTo>
                <a:cubicBezTo>
                  <a:pt x="3552" y="363"/>
                  <a:pt x="3480" y="464"/>
                  <a:pt x="3480" y="694"/>
                </a:cubicBezTo>
                <a:cubicBezTo>
                  <a:pt x="3480" y="951"/>
                  <a:pt x="3535" y="1053"/>
                  <a:pt x="3753" y="1053"/>
                </a:cubicBezTo>
                <a:cubicBezTo>
                  <a:pt x="3933" y="1053"/>
                  <a:pt x="4021" y="966"/>
                  <a:pt x="4021" y="794"/>
                </a:cubicBezTo>
                <a:cubicBezTo>
                  <a:pt x="3837" y="794"/>
                  <a:pt x="3837" y="794"/>
                  <a:pt x="3837" y="794"/>
                </a:cubicBezTo>
                <a:cubicBezTo>
                  <a:pt x="3837" y="806"/>
                  <a:pt x="3837" y="806"/>
                  <a:pt x="3837" y="806"/>
                </a:cubicBezTo>
                <a:cubicBezTo>
                  <a:pt x="3837" y="894"/>
                  <a:pt x="3807" y="939"/>
                  <a:pt x="3752" y="939"/>
                </a:cubicBezTo>
                <a:cubicBezTo>
                  <a:pt x="3693" y="939"/>
                  <a:pt x="3669" y="894"/>
                  <a:pt x="3669" y="797"/>
                </a:cubicBezTo>
                <a:cubicBezTo>
                  <a:pt x="3669" y="728"/>
                  <a:pt x="3669" y="728"/>
                  <a:pt x="3669" y="728"/>
                </a:cubicBezTo>
                <a:cubicBezTo>
                  <a:pt x="4021" y="728"/>
                  <a:pt x="4021" y="728"/>
                  <a:pt x="4021" y="728"/>
                </a:cubicBezTo>
                <a:cubicBezTo>
                  <a:pt x="4021" y="629"/>
                  <a:pt x="4021" y="629"/>
                  <a:pt x="4021" y="629"/>
                </a:cubicBezTo>
                <a:cubicBezTo>
                  <a:pt x="4021" y="450"/>
                  <a:pt x="3934" y="363"/>
                  <a:pt x="3753" y="363"/>
                </a:cubicBezTo>
                <a:close/>
                <a:moveTo>
                  <a:pt x="3835" y="625"/>
                </a:moveTo>
                <a:cubicBezTo>
                  <a:pt x="3669" y="625"/>
                  <a:pt x="3669" y="625"/>
                  <a:pt x="3669" y="625"/>
                </a:cubicBezTo>
                <a:cubicBezTo>
                  <a:pt x="3669" y="602"/>
                  <a:pt x="3669" y="602"/>
                  <a:pt x="3669" y="602"/>
                </a:cubicBezTo>
                <a:cubicBezTo>
                  <a:pt x="3669" y="514"/>
                  <a:pt x="3698" y="471"/>
                  <a:pt x="3753" y="471"/>
                </a:cubicBezTo>
                <a:cubicBezTo>
                  <a:pt x="3804" y="471"/>
                  <a:pt x="3835" y="506"/>
                  <a:pt x="3835" y="570"/>
                </a:cubicBezTo>
                <a:lnTo>
                  <a:pt x="3835" y="625"/>
                </a:lnTo>
                <a:close/>
                <a:moveTo>
                  <a:pt x="4646" y="537"/>
                </a:moveTo>
                <a:cubicBezTo>
                  <a:pt x="4646" y="1039"/>
                  <a:pt x="4646" y="1039"/>
                  <a:pt x="4646" y="1039"/>
                </a:cubicBezTo>
                <a:cubicBezTo>
                  <a:pt x="4461" y="1039"/>
                  <a:pt x="4461" y="1039"/>
                  <a:pt x="4461" y="1039"/>
                </a:cubicBezTo>
                <a:cubicBezTo>
                  <a:pt x="4461" y="588"/>
                  <a:pt x="4461" y="588"/>
                  <a:pt x="4461" y="588"/>
                </a:cubicBezTo>
                <a:cubicBezTo>
                  <a:pt x="4461" y="514"/>
                  <a:pt x="4451" y="476"/>
                  <a:pt x="4399" y="476"/>
                </a:cubicBezTo>
                <a:cubicBezTo>
                  <a:pt x="4352" y="476"/>
                  <a:pt x="4321" y="512"/>
                  <a:pt x="4321" y="570"/>
                </a:cubicBezTo>
                <a:cubicBezTo>
                  <a:pt x="4321" y="1039"/>
                  <a:pt x="4321" y="1039"/>
                  <a:pt x="4321" y="1039"/>
                </a:cubicBezTo>
                <a:cubicBezTo>
                  <a:pt x="4135" y="1039"/>
                  <a:pt x="4135" y="1039"/>
                  <a:pt x="4135" y="1039"/>
                </a:cubicBezTo>
                <a:cubicBezTo>
                  <a:pt x="4135" y="497"/>
                  <a:pt x="4135" y="497"/>
                  <a:pt x="4135" y="497"/>
                </a:cubicBezTo>
                <a:cubicBezTo>
                  <a:pt x="4135" y="462"/>
                  <a:pt x="4135" y="422"/>
                  <a:pt x="4129" y="379"/>
                </a:cubicBezTo>
                <a:cubicBezTo>
                  <a:pt x="4315" y="379"/>
                  <a:pt x="4315" y="379"/>
                  <a:pt x="4315" y="379"/>
                </a:cubicBezTo>
                <a:cubicBezTo>
                  <a:pt x="4321" y="447"/>
                  <a:pt x="4321" y="447"/>
                  <a:pt x="4321" y="447"/>
                </a:cubicBezTo>
                <a:cubicBezTo>
                  <a:pt x="4351" y="392"/>
                  <a:pt x="4402" y="363"/>
                  <a:pt x="4468" y="363"/>
                </a:cubicBezTo>
                <a:cubicBezTo>
                  <a:pt x="4583" y="363"/>
                  <a:pt x="4646" y="424"/>
                  <a:pt x="4646" y="537"/>
                </a:cubicBezTo>
                <a:close/>
                <a:moveTo>
                  <a:pt x="5274" y="93"/>
                </a:moveTo>
                <a:cubicBezTo>
                  <a:pt x="5018" y="93"/>
                  <a:pt x="5018" y="93"/>
                  <a:pt x="5018" y="93"/>
                </a:cubicBezTo>
                <a:cubicBezTo>
                  <a:pt x="4817" y="1039"/>
                  <a:pt x="4817" y="1039"/>
                  <a:pt x="4817" y="1039"/>
                </a:cubicBezTo>
                <a:cubicBezTo>
                  <a:pt x="5090" y="1039"/>
                  <a:pt x="5090" y="1039"/>
                  <a:pt x="5090" y="1039"/>
                </a:cubicBezTo>
                <a:cubicBezTo>
                  <a:pt x="5169" y="1039"/>
                  <a:pt x="5243" y="1039"/>
                  <a:pt x="5314" y="1011"/>
                </a:cubicBezTo>
                <a:cubicBezTo>
                  <a:pt x="5376" y="987"/>
                  <a:pt x="5420" y="943"/>
                  <a:pt x="5458" y="873"/>
                </a:cubicBezTo>
                <a:cubicBezTo>
                  <a:pt x="5490" y="817"/>
                  <a:pt x="5522" y="702"/>
                  <a:pt x="5554" y="530"/>
                </a:cubicBezTo>
                <a:cubicBezTo>
                  <a:pt x="5565" y="472"/>
                  <a:pt x="5570" y="418"/>
                  <a:pt x="5570" y="366"/>
                </a:cubicBezTo>
                <a:cubicBezTo>
                  <a:pt x="5570" y="162"/>
                  <a:pt x="5485" y="93"/>
                  <a:pt x="5274" y="93"/>
                </a:cubicBezTo>
                <a:close/>
                <a:moveTo>
                  <a:pt x="5347" y="567"/>
                </a:moveTo>
                <a:cubicBezTo>
                  <a:pt x="5324" y="676"/>
                  <a:pt x="5299" y="751"/>
                  <a:pt x="5281" y="789"/>
                </a:cubicBezTo>
                <a:cubicBezTo>
                  <a:pt x="5242" y="870"/>
                  <a:pt x="5197" y="894"/>
                  <a:pt x="5093" y="894"/>
                </a:cubicBezTo>
                <a:cubicBezTo>
                  <a:pt x="5080" y="894"/>
                  <a:pt x="5064" y="894"/>
                  <a:pt x="5048" y="893"/>
                </a:cubicBezTo>
                <a:cubicBezTo>
                  <a:pt x="5189" y="233"/>
                  <a:pt x="5189" y="233"/>
                  <a:pt x="5189" y="233"/>
                </a:cubicBezTo>
                <a:cubicBezTo>
                  <a:pt x="5202" y="232"/>
                  <a:pt x="5215" y="232"/>
                  <a:pt x="5227" y="232"/>
                </a:cubicBezTo>
                <a:cubicBezTo>
                  <a:pt x="5332" y="232"/>
                  <a:pt x="5369" y="274"/>
                  <a:pt x="5369" y="384"/>
                </a:cubicBezTo>
                <a:cubicBezTo>
                  <a:pt x="5369" y="432"/>
                  <a:pt x="5362" y="493"/>
                  <a:pt x="5347" y="567"/>
                </a:cubicBezTo>
                <a:close/>
                <a:moveTo>
                  <a:pt x="5958" y="363"/>
                </a:moveTo>
                <a:cubicBezTo>
                  <a:pt x="5842" y="363"/>
                  <a:pt x="5770" y="397"/>
                  <a:pt x="5716" y="483"/>
                </a:cubicBezTo>
                <a:cubicBezTo>
                  <a:pt x="5695" y="516"/>
                  <a:pt x="5670" y="580"/>
                  <a:pt x="5650" y="670"/>
                </a:cubicBezTo>
                <a:cubicBezTo>
                  <a:pt x="5636" y="736"/>
                  <a:pt x="5628" y="793"/>
                  <a:pt x="5628" y="835"/>
                </a:cubicBezTo>
                <a:cubicBezTo>
                  <a:pt x="5628" y="977"/>
                  <a:pt x="5712" y="1053"/>
                  <a:pt x="5872" y="1053"/>
                </a:cubicBezTo>
                <a:cubicBezTo>
                  <a:pt x="5988" y="1053"/>
                  <a:pt x="6060" y="1017"/>
                  <a:pt x="6113" y="933"/>
                </a:cubicBezTo>
                <a:cubicBezTo>
                  <a:pt x="6136" y="894"/>
                  <a:pt x="6160" y="831"/>
                  <a:pt x="6180" y="744"/>
                </a:cubicBezTo>
                <a:cubicBezTo>
                  <a:pt x="6194" y="679"/>
                  <a:pt x="6201" y="626"/>
                  <a:pt x="6201" y="584"/>
                </a:cubicBezTo>
                <a:cubicBezTo>
                  <a:pt x="6201" y="441"/>
                  <a:pt x="6117" y="363"/>
                  <a:pt x="5958" y="363"/>
                </a:cubicBezTo>
                <a:close/>
                <a:moveTo>
                  <a:pt x="5997" y="706"/>
                </a:moveTo>
                <a:cubicBezTo>
                  <a:pt x="5980" y="790"/>
                  <a:pt x="5966" y="844"/>
                  <a:pt x="5958" y="866"/>
                </a:cubicBezTo>
                <a:cubicBezTo>
                  <a:pt x="5939" y="916"/>
                  <a:pt x="5914" y="941"/>
                  <a:pt x="5872" y="941"/>
                </a:cubicBezTo>
                <a:cubicBezTo>
                  <a:pt x="5829" y="941"/>
                  <a:pt x="5806" y="914"/>
                  <a:pt x="5806" y="861"/>
                </a:cubicBezTo>
                <a:cubicBezTo>
                  <a:pt x="5806" y="826"/>
                  <a:pt x="5824" y="755"/>
                  <a:pt x="5847" y="645"/>
                </a:cubicBezTo>
                <a:cubicBezTo>
                  <a:pt x="5858" y="592"/>
                  <a:pt x="5867" y="560"/>
                  <a:pt x="5871" y="550"/>
                </a:cubicBezTo>
                <a:cubicBezTo>
                  <a:pt x="5888" y="501"/>
                  <a:pt x="5912" y="478"/>
                  <a:pt x="5954" y="478"/>
                </a:cubicBezTo>
                <a:cubicBezTo>
                  <a:pt x="5997" y="478"/>
                  <a:pt x="6018" y="504"/>
                  <a:pt x="6018" y="555"/>
                </a:cubicBezTo>
                <a:cubicBezTo>
                  <a:pt x="6018" y="585"/>
                  <a:pt x="6011" y="637"/>
                  <a:pt x="5997" y="706"/>
                </a:cubicBezTo>
                <a:close/>
                <a:moveTo>
                  <a:pt x="6611" y="363"/>
                </a:moveTo>
                <a:cubicBezTo>
                  <a:pt x="6495" y="363"/>
                  <a:pt x="6423" y="397"/>
                  <a:pt x="6369" y="483"/>
                </a:cubicBezTo>
                <a:cubicBezTo>
                  <a:pt x="6348" y="516"/>
                  <a:pt x="6323" y="580"/>
                  <a:pt x="6303" y="670"/>
                </a:cubicBezTo>
                <a:cubicBezTo>
                  <a:pt x="6289" y="736"/>
                  <a:pt x="6281" y="793"/>
                  <a:pt x="6281" y="835"/>
                </a:cubicBezTo>
                <a:cubicBezTo>
                  <a:pt x="6281" y="977"/>
                  <a:pt x="6365" y="1053"/>
                  <a:pt x="6525" y="1053"/>
                </a:cubicBezTo>
                <a:cubicBezTo>
                  <a:pt x="6641" y="1053"/>
                  <a:pt x="6713" y="1017"/>
                  <a:pt x="6766" y="933"/>
                </a:cubicBezTo>
                <a:cubicBezTo>
                  <a:pt x="6789" y="894"/>
                  <a:pt x="6813" y="831"/>
                  <a:pt x="6833" y="744"/>
                </a:cubicBezTo>
                <a:cubicBezTo>
                  <a:pt x="6847" y="679"/>
                  <a:pt x="6854" y="626"/>
                  <a:pt x="6854" y="584"/>
                </a:cubicBezTo>
                <a:cubicBezTo>
                  <a:pt x="6854" y="441"/>
                  <a:pt x="6769" y="363"/>
                  <a:pt x="6611" y="363"/>
                </a:cubicBezTo>
                <a:close/>
                <a:moveTo>
                  <a:pt x="6650" y="706"/>
                </a:moveTo>
                <a:cubicBezTo>
                  <a:pt x="6633" y="790"/>
                  <a:pt x="6619" y="844"/>
                  <a:pt x="6611" y="866"/>
                </a:cubicBezTo>
                <a:cubicBezTo>
                  <a:pt x="6592" y="916"/>
                  <a:pt x="6567" y="941"/>
                  <a:pt x="6525" y="941"/>
                </a:cubicBezTo>
                <a:cubicBezTo>
                  <a:pt x="6482" y="941"/>
                  <a:pt x="6459" y="914"/>
                  <a:pt x="6459" y="861"/>
                </a:cubicBezTo>
                <a:cubicBezTo>
                  <a:pt x="6459" y="826"/>
                  <a:pt x="6476" y="755"/>
                  <a:pt x="6500" y="645"/>
                </a:cubicBezTo>
                <a:cubicBezTo>
                  <a:pt x="6511" y="592"/>
                  <a:pt x="6520" y="560"/>
                  <a:pt x="6524" y="550"/>
                </a:cubicBezTo>
                <a:cubicBezTo>
                  <a:pt x="6541" y="501"/>
                  <a:pt x="6565" y="478"/>
                  <a:pt x="6607" y="478"/>
                </a:cubicBezTo>
                <a:cubicBezTo>
                  <a:pt x="6650" y="478"/>
                  <a:pt x="6671" y="504"/>
                  <a:pt x="6671" y="555"/>
                </a:cubicBezTo>
                <a:cubicBezTo>
                  <a:pt x="6671" y="585"/>
                  <a:pt x="6664" y="637"/>
                  <a:pt x="6650" y="706"/>
                </a:cubicBezTo>
                <a:close/>
                <a:moveTo>
                  <a:pt x="7358" y="541"/>
                </a:moveTo>
                <a:cubicBezTo>
                  <a:pt x="7340" y="538"/>
                  <a:pt x="7323" y="536"/>
                  <a:pt x="7308" y="536"/>
                </a:cubicBezTo>
                <a:cubicBezTo>
                  <a:pt x="7215" y="536"/>
                  <a:pt x="7175" y="589"/>
                  <a:pt x="7152" y="704"/>
                </a:cubicBezTo>
                <a:cubicBezTo>
                  <a:pt x="7081" y="1039"/>
                  <a:pt x="7081" y="1039"/>
                  <a:pt x="7081" y="1039"/>
                </a:cubicBezTo>
                <a:cubicBezTo>
                  <a:pt x="6894" y="1039"/>
                  <a:pt x="6894" y="1039"/>
                  <a:pt x="6894" y="1039"/>
                </a:cubicBezTo>
                <a:cubicBezTo>
                  <a:pt x="7003" y="525"/>
                  <a:pt x="7003" y="525"/>
                  <a:pt x="7003" y="525"/>
                </a:cubicBezTo>
                <a:cubicBezTo>
                  <a:pt x="7014" y="475"/>
                  <a:pt x="7022" y="426"/>
                  <a:pt x="7027" y="379"/>
                </a:cubicBezTo>
                <a:cubicBezTo>
                  <a:pt x="7207" y="379"/>
                  <a:pt x="7207" y="379"/>
                  <a:pt x="7207" y="379"/>
                </a:cubicBezTo>
                <a:cubicBezTo>
                  <a:pt x="7191" y="475"/>
                  <a:pt x="7191" y="475"/>
                  <a:pt x="7191" y="475"/>
                </a:cubicBezTo>
                <a:cubicBezTo>
                  <a:pt x="7234" y="407"/>
                  <a:pt x="7289" y="375"/>
                  <a:pt x="7365" y="375"/>
                </a:cubicBezTo>
                <a:cubicBezTo>
                  <a:pt x="7374" y="375"/>
                  <a:pt x="7383" y="375"/>
                  <a:pt x="7392" y="376"/>
                </a:cubicBezTo>
                <a:lnTo>
                  <a:pt x="7358" y="541"/>
                </a:lnTo>
                <a:close/>
                <a:moveTo>
                  <a:pt x="7722" y="570"/>
                </a:moveTo>
                <a:cubicBezTo>
                  <a:pt x="7725" y="558"/>
                  <a:pt x="7726" y="546"/>
                  <a:pt x="7726" y="537"/>
                </a:cubicBezTo>
                <a:cubicBezTo>
                  <a:pt x="7726" y="493"/>
                  <a:pt x="7705" y="472"/>
                  <a:pt x="7663" y="472"/>
                </a:cubicBezTo>
                <a:cubicBezTo>
                  <a:pt x="7626" y="472"/>
                  <a:pt x="7601" y="497"/>
                  <a:pt x="7601" y="535"/>
                </a:cubicBezTo>
                <a:cubicBezTo>
                  <a:pt x="7601" y="588"/>
                  <a:pt x="7648" y="614"/>
                  <a:pt x="7731" y="668"/>
                </a:cubicBezTo>
                <a:cubicBezTo>
                  <a:pt x="7805" y="717"/>
                  <a:pt x="7853" y="747"/>
                  <a:pt x="7853" y="844"/>
                </a:cubicBezTo>
                <a:cubicBezTo>
                  <a:pt x="7853" y="981"/>
                  <a:pt x="7761" y="1054"/>
                  <a:pt x="7584" y="1054"/>
                </a:cubicBezTo>
                <a:cubicBezTo>
                  <a:pt x="7426" y="1054"/>
                  <a:pt x="7346" y="995"/>
                  <a:pt x="7346" y="881"/>
                </a:cubicBezTo>
                <a:cubicBezTo>
                  <a:pt x="7346" y="867"/>
                  <a:pt x="7347" y="849"/>
                  <a:pt x="7350" y="828"/>
                </a:cubicBezTo>
                <a:cubicBezTo>
                  <a:pt x="7531" y="828"/>
                  <a:pt x="7531" y="828"/>
                  <a:pt x="7531" y="828"/>
                </a:cubicBezTo>
                <a:cubicBezTo>
                  <a:pt x="7529" y="844"/>
                  <a:pt x="7527" y="857"/>
                  <a:pt x="7527" y="869"/>
                </a:cubicBezTo>
                <a:cubicBezTo>
                  <a:pt x="7527" y="919"/>
                  <a:pt x="7548" y="941"/>
                  <a:pt x="7596" y="941"/>
                </a:cubicBezTo>
                <a:cubicBezTo>
                  <a:pt x="7637" y="941"/>
                  <a:pt x="7667" y="911"/>
                  <a:pt x="7667" y="863"/>
                </a:cubicBezTo>
                <a:cubicBezTo>
                  <a:pt x="7667" y="803"/>
                  <a:pt x="7616" y="782"/>
                  <a:pt x="7531" y="719"/>
                </a:cubicBezTo>
                <a:cubicBezTo>
                  <a:pt x="7463" y="668"/>
                  <a:pt x="7420" y="630"/>
                  <a:pt x="7420" y="555"/>
                </a:cubicBezTo>
                <a:cubicBezTo>
                  <a:pt x="7420" y="438"/>
                  <a:pt x="7508" y="363"/>
                  <a:pt x="7671" y="363"/>
                </a:cubicBezTo>
                <a:cubicBezTo>
                  <a:pt x="7822" y="363"/>
                  <a:pt x="7901" y="419"/>
                  <a:pt x="7901" y="520"/>
                </a:cubicBezTo>
                <a:cubicBezTo>
                  <a:pt x="7901" y="535"/>
                  <a:pt x="7899" y="552"/>
                  <a:pt x="7895" y="570"/>
                </a:cubicBezTo>
                <a:lnTo>
                  <a:pt x="7722" y="570"/>
                </a:lnTo>
                <a:close/>
              </a:path>
            </a:pathLst>
          </a:custGeom>
          <a:solidFill>
            <a:srgbClr val="692B7A"/>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9" name="Frame 2">
            <a:extLst>
              <a:ext uri="{FF2B5EF4-FFF2-40B4-BE49-F238E27FC236}">
                <a16:creationId xmlns:a16="http://schemas.microsoft.com/office/drawing/2014/main" id="{8A1EF73E-B709-3324-4CD3-246C3734DACC}"/>
              </a:ext>
            </a:extLst>
          </p:cNvPr>
          <p:cNvSpPr>
            <a:spLocks noSelect="1"/>
          </p:cNvSpPr>
          <p:nvPr userDrawn="1"/>
        </p:nvSpPr>
        <p:spPr bwMode="auto">
          <a:xfrm>
            <a:off x="0" y="0"/>
            <a:ext cx="12192000" cy="6410325"/>
          </a:xfrm>
          <a:custGeom>
            <a:avLst/>
            <a:gdLst>
              <a:gd name="T0" fmla="*/ 38404 w 38404"/>
              <a:gd name="T1" fmla="*/ 0 h 20185"/>
              <a:gd name="T2" fmla="*/ 0 w 38404"/>
              <a:gd name="T3" fmla="*/ 20184 h 20185"/>
              <a:gd name="T4" fmla="*/ 738 w 38404"/>
              <a:gd name="T5" fmla="*/ 20175 h 20185"/>
              <a:gd name="T6" fmla="*/ 895 w 38404"/>
              <a:gd name="T7" fmla="*/ 20184 h 20185"/>
              <a:gd name="T8" fmla="*/ 1481 w 38404"/>
              <a:gd name="T9" fmla="*/ 20184 h 20185"/>
              <a:gd name="T10" fmla="*/ 3646 w 38404"/>
              <a:gd name="T11" fmla="*/ 20141 h 20185"/>
              <a:gd name="T12" fmla="*/ 5425 w 38404"/>
              <a:gd name="T13" fmla="*/ 20184 h 20185"/>
              <a:gd name="T14" fmla="*/ 6675 w 38404"/>
              <a:gd name="T15" fmla="*/ 20184 h 20185"/>
              <a:gd name="T16" fmla="*/ 9379 w 38404"/>
              <a:gd name="T17" fmla="*/ 20184 h 20185"/>
              <a:gd name="T18" fmla="*/ 10085 w 38404"/>
              <a:gd name="T19" fmla="*/ 20184 h 20185"/>
              <a:gd name="T20" fmla="*/ 10522 w 38404"/>
              <a:gd name="T21" fmla="*/ 20142 h 20185"/>
              <a:gd name="T22" fmla="*/ 11169 w 38404"/>
              <a:gd name="T23" fmla="*/ 20099 h 20185"/>
              <a:gd name="T24" fmla="*/ 11678 w 38404"/>
              <a:gd name="T25" fmla="*/ 20143 h 20185"/>
              <a:gd name="T26" fmla="*/ 12099 w 38404"/>
              <a:gd name="T27" fmla="*/ 20184 h 20185"/>
              <a:gd name="T28" fmla="*/ 13557 w 38404"/>
              <a:gd name="T29" fmla="*/ 20184 h 20185"/>
              <a:gd name="T30" fmla="*/ 14140 w 38404"/>
              <a:gd name="T31" fmla="*/ 20184 h 20185"/>
              <a:gd name="T32" fmla="*/ 17202 w 38404"/>
              <a:gd name="T33" fmla="*/ 20183 h 20185"/>
              <a:gd name="T34" fmla="*/ 18568 w 38404"/>
              <a:gd name="T35" fmla="*/ 20184 h 20185"/>
              <a:gd name="T36" fmla="*/ 18949 w 38404"/>
              <a:gd name="T37" fmla="*/ 20184 h 20185"/>
              <a:gd name="T38" fmla="*/ 20015 w 38404"/>
              <a:gd name="T39" fmla="*/ 20183 h 20185"/>
              <a:gd name="T40" fmla="*/ 22779 w 38404"/>
              <a:gd name="T41" fmla="*/ 20184 h 20185"/>
              <a:gd name="T42" fmla="*/ 23005 w 38404"/>
              <a:gd name="T43" fmla="*/ 20184 h 20185"/>
              <a:gd name="T44" fmla="*/ 23624 w 38404"/>
              <a:gd name="T45" fmla="*/ 20183 h 20185"/>
              <a:gd name="T46" fmla="*/ 23929 w 38404"/>
              <a:gd name="T47" fmla="*/ 20184 h 20185"/>
              <a:gd name="T48" fmla="*/ 24705 w 38404"/>
              <a:gd name="T49" fmla="*/ 20184 h 20185"/>
              <a:gd name="T50" fmla="*/ 26592 w 38404"/>
              <a:gd name="T51" fmla="*/ 20184 h 20185"/>
              <a:gd name="T52" fmla="*/ 28141 w 38404"/>
              <a:gd name="T53" fmla="*/ 20184 h 20185"/>
              <a:gd name="T54" fmla="*/ 28603 w 38404"/>
              <a:gd name="T55" fmla="*/ 20140 h 20185"/>
              <a:gd name="T56" fmla="*/ 29324 w 38404"/>
              <a:gd name="T57" fmla="*/ 20184 h 20185"/>
              <a:gd name="T58" fmla="*/ 29666 w 38404"/>
              <a:gd name="T59" fmla="*/ 20184 h 20185"/>
              <a:gd name="T60" fmla="*/ 30054 w 38404"/>
              <a:gd name="T61" fmla="*/ 20184 h 20185"/>
              <a:gd name="T62" fmla="*/ 30735 w 38404"/>
              <a:gd name="T63" fmla="*/ 20182 h 20185"/>
              <a:gd name="T64" fmla="*/ 31624 w 38404"/>
              <a:gd name="T65" fmla="*/ 20184 h 20185"/>
              <a:gd name="T66" fmla="*/ 32438 w 38404"/>
              <a:gd name="T67" fmla="*/ 20184 h 20185"/>
              <a:gd name="T68" fmla="*/ 32977 w 38404"/>
              <a:gd name="T69" fmla="*/ 20182 h 20185"/>
              <a:gd name="T70" fmla="*/ 37197 w 38404"/>
              <a:gd name="T71" fmla="*/ 20184 h 20185"/>
              <a:gd name="T72" fmla="*/ 37275 w 38404"/>
              <a:gd name="T73" fmla="*/ 20184 h 20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8404" h="20185">
                <a:moveTo>
                  <a:pt x="38404" y="20184"/>
                </a:moveTo>
                <a:cubicBezTo>
                  <a:pt x="38404" y="0"/>
                  <a:pt x="38404" y="0"/>
                  <a:pt x="38404" y="0"/>
                </a:cubicBezTo>
                <a:cubicBezTo>
                  <a:pt x="0" y="0"/>
                  <a:pt x="0" y="0"/>
                  <a:pt x="0" y="0"/>
                </a:cubicBezTo>
                <a:cubicBezTo>
                  <a:pt x="0" y="20184"/>
                  <a:pt x="0" y="20184"/>
                  <a:pt x="0" y="20184"/>
                </a:cubicBezTo>
                <a:cubicBezTo>
                  <a:pt x="665" y="20184"/>
                  <a:pt x="665" y="20184"/>
                  <a:pt x="665" y="20184"/>
                </a:cubicBezTo>
                <a:cubicBezTo>
                  <a:pt x="689" y="20182"/>
                  <a:pt x="714" y="20179"/>
                  <a:pt x="738" y="20175"/>
                </a:cubicBezTo>
                <a:cubicBezTo>
                  <a:pt x="764" y="20171"/>
                  <a:pt x="763" y="20136"/>
                  <a:pt x="799" y="20139"/>
                </a:cubicBezTo>
                <a:cubicBezTo>
                  <a:pt x="834" y="20141"/>
                  <a:pt x="861" y="20174"/>
                  <a:pt x="895" y="20184"/>
                </a:cubicBezTo>
                <a:cubicBezTo>
                  <a:pt x="1089" y="20184"/>
                  <a:pt x="1089" y="20184"/>
                  <a:pt x="1089" y="20184"/>
                </a:cubicBezTo>
                <a:cubicBezTo>
                  <a:pt x="1220" y="20185"/>
                  <a:pt x="1350" y="20184"/>
                  <a:pt x="1481" y="20184"/>
                </a:cubicBezTo>
                <a:cubicBezTo>
                  <a:pt x="3284" y="20184"/>
                  <a:pt x="3284" y="20184"/>
                  <a:pt x="3284" y="20184"/>
                </a:cubicBezTo>
                <a:cubicBezTo>
                  <a:pt x="3419" y="20184"/>
                  <a:pt x="3520" y="20162"/>
                  <a:pt x="3646" y="20141"/>
                </a:cubicBezTo>
                <a:cubicBezTo>
                  <a:pt x="3784" y="20118"/>
                  <a:pt x="3913" y="20159"/>
                  <a:pt x="4020" y="20184"/>
                </a:cubicBezTo>
                <a:cubicBezTo>
                  <a:pt x="5425" y="20184"/>
                  <a:pt x="5425" y="20184"/>
                  <a:pt x="5425" y="20184"/>
                </a:cubicBezTo>
                <a:cubicBezTo>
                  <a:pt x="5553" y="20179"/>
                  <a:pt x="5683" y="20184"/>
                  <a:pt x="5811" y="20184"/>
                </a:cubicBezTo>
                <a:cubicBezTo>
                  <a:pt x="6675" y="20184"/>
                  <a:pt x="6675" y="20184"/>
                  <a:pt x="6675" y="20184"/>
                </a:cubicBezTo>
                <a:cubicBezTo>
                  <a:pt x="8386" y="20184"/>
                  <a:pt x="8386" y="20184"/>
                  <a:pt x="8386" y="20184"/>
                </a:cubicBezTo>
                <a:cubicBezTo>
                  <a:pt x="9379" y="20184"/>
                  <a:pt x="9379" y="20184"/>
                  <a:pt x="9379" y="20184"/>
                </a:cubicBezTo>
                <a:cubicBezTo>
                  <a:pt x="9522" y="20184"/>
                  <a:pt x="9666" y="20185"/>
                  <a:pt x="9809" y="20184"/>
                </a:cubicBezTo>
                <a:cubicBezTo>
                  <a:pt x="10085" y="20184"/>
                  <a:pt x="10085" y="20184"/>
                  <a:pt x="10085" y="20184"/>
                </a:cubicBezTo>
                <a:cubicBezTo>
                  <a:pt x="10103" y="20169"/>
                  <a:pt x="10133" y="20144"/>
                  <a:pt x="10144" y="20141"/>
                </a:cubicBezTo>
                <a:cubicBezTo>
                  <a:pt x="10243" y="20108"/>
                  <a:pt x="10416" y="20142"/>
                  <a:pt x="10522" y="20142"/>
                </a:cubicBezTo>
                <a:cubicBezTo>
                  <a:pt x="10659" y="20142"/>
                  <a:pt x="10812" y="20158"/>
                  <a:pt x="10943" y="20132"/>
                </a:cubicBezTo>
                <a:cubicBezTo>
                  <a:pt x="11012" y="20119"/>
                  <a:pt x="11083" y="20099"/>
                  <a:pt x="11169" y="20099"/>
                </a:cubicBezTo>
                <a:cubicBezTo>
                  <a:pt x="11259" y="20100"/>
                  <a:pt x="11349" y="20096"/>
                  <a:pt x="11438" y="20100"/>
                </a:cubicBezTo>
                <a:cubicBezTo>
                  <a:pt x="11526" y="20103"/>
                  <a:pt x="11593" y="20133"/>
                  <a:pt x="11678" y="20143"/>
                </a:cubicBezTo>
                <a:cubicBezTo>
                  <a:pt x="11761" y="20153"/>
                  <a:pt x="11845" y="20135"/>
                  <a:pt x="11926" y="20151"/>
                </a:cubicBezTo>
                <a:cubicBezTo>
                  <a:pt x="11980" y="20162"/>
                  <a:pt x="12027" y="20185"/>
                  <a:pt x="12099" y="20184"/>
                </a:cubicBezTo>
                <a:cubicBezTo>
                  <a:pt x="12158" y="20184"/>
                  <a:pt x="12216" y="20182"/>
                  <a:pt x="12275" y="20184"/>
                </a:cubicBezTo>
                <a:cubicBezTo>
                  <a:pt x="13557" y="20184"/>
                  <a:pt x="13557" y="20184"/>
                  <a:pt x="13557" y="20184"/>
                </a:cubicBezTo>
                <a:cubicBezTo>
                  <a:pt x="13687" y="20163"/>
                  <a:pt x="13828" y="20115"/>
                  <a:pt x="13979" y="20140"/>
                </a:cubicBezTo>
                <a:cubicBezTo>
                  <a:pt x="14042" y="20150"/>
                  <a:pt x="14064" y="20181"/>
                  <a:pt x="14140" y="20184"/>
                </a:cubicBezTo>
                <a:cubicBezTo>
                  <a:pt x="16210" y="20184"/>
                  <a:pt x="16210" y="20184"/>
                  <a:pt x="16210" y="20184"/>
                </a:cubicBezTo>
                <a:cubicBezTo>
                  <a:pt x="16526" y="20184"/>
                  <a:pt x="16891" y="20131"/>
                  <a:pt x="17202" y="20183"/>
                </a:cubicBezTo>
                <a:cubicBezTo>
                  <a:pt x="17204" y="20184"/>
                  <a:pt x="17205" y="20184"/>
                  <a:pt x="17206" y="20184"/>
                </a:cubicBezTo>
                <a:cubicBezTo>
                  <a:pt x="18568" y="20184"/>
                  <a:pt x="18568" y="20184"/>
                  <a:pt x="18568" y="20184"/>
                </a:cubicBezTo>
                <a:cubicBezTo>
                  <a:pt x="18629" y="20169"/>
                  <a:pt x="18656" y="20142"/>
                  <a:pt x="18741" y="20142"/>
                </a:cubicBezTo>
                <a:cubicBezTo>
                  <a:pt x="18823" y="20142"/>
                  <a:pt x="18873" y="20171"/>
                  <a:pt x="18949" y="20184"/>
                </a:cubicBezTo>
                <a:cubicBezTo>
                  <a:pt x="19760" y="20184"/>
                  <a:pt x="19760" y="20184"/>
                  <a:pt x="19760" y="20184"/>
                </a:cubicBezTo>
                <a:cubicBezTo>
                  <a:pt x="19842" y="20184"/>
                  <a:pt x="19935" y="20171"/>
                  <a:pt x="20015" y="20183"/>
                </a:cubicBezTo>
                <a:cubicBezTo>
                  <a:pt x="20017" y="20184"/>
                  <a:pt x="20019" y="20184"/>
                  <a:pt x="20021" y="20184"/>
                </a:cubicBezTo>
                <a:cubicBezTo>
                  <a:pt x="22779" y="20184"/>
                  <a:pt x="22779" y="20184"/>
                  <a:pt x="22779" y="20184"/>
                </a:cubicBezTo>
                <a:cubicBezTo>
                  <a:pt x="22781" y="20184"/>
                  <a:pt x="22782" y="20184"/>
                  <a:pt x="22784" y="20183"/>
                </a:cubicBezTo>
                <a:cubicBezTo>
                  <a:pt x="22852" y="20172"/>
                  <a:pt x="22935" y="20184"/>
                  <a:pt x="23005" y="20184"/>
                </a:cubicBezTo>
                <a:cubicBezTo>
                  <a:pt x="23355" y="20184"/>
                  <a:pt x="23355" y="20184"/>
                  <a:pt x="23355" y="20184"/>
                </a:cubicBezTo>
                <a:cubicBezTo>
                  <a:pt x="23441" y="20184"/>
                  <a:pt x="23539" y="20171"/>
                  <a:pt x="23624" y="20183"/>
                </a:cubicBezTo>
                <a:cubicBezTo>
                  <a:pt x="23625" y="20184"/>
                  <a:pt x="23627" y="20184"/>
                  <a:pt x="23628" y="20184"/>
                </a:cubicBezTo>
                <a:cubicBezTo>
                  <a:pt x="23929" y="20184"/>
                  <a:pt x="23929" y="20184"/>
                  <a:pt x="23929" y="20184"/>
                </a:cubicBezTo>
                <a:cubicBezTo>
                  <a:pt x="23931" y="20184"/>
                  <a:pt x="23932" y="20184"/>
                  <a:pt x="23933" y="20183"/>
                </a:cubicBezTo>
                <a:cubicBezTo>
                  <a:pt x="24174" y="20141"/>
                  <a:pt x="24461" y="20184"/>
                  <a:pt x="24705" y="20184"/>
                </a:cubicBezTo>
                <a:cubicBezTo>
                  <a:pt x="24822" y="20184"/>
                  <a:pt x="24939" y="20184"/>
                  <a:pt x="25055" y="20184"/>
                </a:cubicBezTo>
                <a:cubicBezTo>
                  <a:pt x="26592" y="20184"/>
                  <a:pt x="26592" y="20184"/>
                  <a:pt x="26592" y="20184"/>
                </a:cubicBezTo>
                <a:cubicBezTo>
                  <a:pt x="26657" y="20178"/>
                  <a:pt x="26719" y="20179"/>
                  <a:pt x="26781" y="20184"/>
                </a:cubicBezTo>
                <a:cubicBezTo>
                  <a:pt x="28141" y="20184"/>
                  <a:pt x="28141" y="20184"/>
                  <a:pt x="28141" y="20184"/>
                </a:cubicBezTo>
                <a:cubicBezTo>
                  <a:pt x="28213" y="20183"/>
                  <a:pt x="28285" y="20184"/>
                  <a:pt x="28356" y="20184"/>
                </a:cubicBezTo>
                <a:cubicBezTo>
                  <a:pt x="28457" y="20185"/>
                  <a:pt x="28516" y="20154"/>
                  <a:pt x="28603" y="20140"/>
                </a:cubicBezTo>
                <a:cubicBezTo>
                  <a:pt x="28708" y="20122"/>
                  <a:pt x="28838" y="20142"/>
                  <a:pt x="28945" y="20142"/>
                </a:cubicBezTo>
                <a:cubicBezTo>
                  <a:pt x="29083" y="20141"/>
                  <a:pt x="29192" y="20179"/>
                  <a:pt x="29324" y="20184"/>
                </a:cubicBezTo>
                <a:cubicBezTo>
                  <a:pt x="29326" y="20184"/>
                  <a:pt x="29328" y="20184"/>
                  <a:pt x="29330" y="20184"/>
                </a:cubicBezTo>
                <a:cubicBezTo>
                  <a:pt x="29666" y="20184"/>
                  <a:pt x="29666" y="20184"/>
                  <a:pt x="29666" y="20184"/>
                </a:cubicBezTo>
                <a:cubicBezTo>
                  <a:pt x="29928" y="20184"/>
                  <a:pt x="29928" y="20184"/>
                  <a:pt x="29928" y="20184"/>
                </a:cubicBezTo>
                <a:cubicBezTo>
                  <a:pt x="29969" y="20184"/>
                  <a:pt x="30013" y="20180"/>
                  <a:pt x="30054" y="20184"/>
                </a:cubicBezTo>
                <a:cubicBezTo>
                  <a:pt x="30734" y="20184"/>
                  <a:pt x="30734" y="20184"/>
                  <a:pt x="30734" y="20184"/>
                </a:cubicBezTo>
                <a:cubicBezTo>
                  <a:pt x="30734" y="20184"/>
                  <a:pt x="30734" y="20183"/>
                  <a:pt x="30735" y="20182"/>
                </a:cubicBezTo>
                <a:cubicBezTo>
                  <a:pt x="30759" y="20183"/>
                  <a:pt x="30782" y="20184"/>
                  <a:pt x="30806" y="20184"/>
                </a:cubicBezTo>
                <a:cubicBezTo>
                  <a:pt x="31624" y="20184"/>
                  <a:pt x="31624" y="20184"/>
                  <a:pt x="31624" y="20184"/>
                </a:cubicBezTo>
                <a:cubicBezTo>
                  <a:pt x="31626" y="20184"/>
                  <a:pt x="31627" y="20184"/>
                  <a:pt x="31629" y="20183"/>
                </a:cubicBezTo>
                <a:cubicBezTo>
                  <a:pt x="31882" y="20142"/>
                  <a:pt x="32180" y="20184"/>
                  <a:pt x="32438" y="20184"/>
                </a:cubicBezTo>
                <a:cubicBezTo>
                  <a:pt x="32551" y="20184"/>
                  <a:pt x="32665" y="20184"/>
                  <a:pt x="32778" y="20184"/>
                </a:cubicBezTo>
                <a:cubicBezTo>
                  <a:pt x="32837" y="20184"/>
                  <a:pt x="32919" y="20170"/>
                  <a:pt x="32977" y="20182"/>
                </a:cubicBezTo>
                <a:cubicBezTo>
                  <a:pt x="32979" y="20183"/>
                  <a:pt x="32982" y="20184"/>
                  <a:pt x="32984" y="20184"/>
                </a:cubicBezTo>
                <a:cubicBezTo>
                  <a:pt x="37197" y="20184"/>
                  <a:pt x="37197" y="20184"/>
                  <a:pt x="37197" y="20184"/>
                </a:cubicBezTo>
                <a:cubicBezTo>
                  <a:pt x="37198" y="20184"/>
                  <a:pt x="37198" y="20183"/>
                  <a:pt x="37198" y="20182"/>
                </a:cubicBezTo>
                <a:cubicBezTo>
                  <a:pt x="37224" y="20183"/>
                  <a:pt x="37249" y="20184"/>
                  <a:pt x="37275" y="20184"/>
                </a:cubicBezTo>
                <a:lnTo>
                  <a:pt x="38404" y="20184"/>
                </a:lnTo>
                <a:close/>
              </a:path>
            </a:pathLst>
          </a:custGeom>
          <a:solidFill>
            <a:srgbClr val="692B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nl-NL" dirty="0"/>
          </a:p>
        </p:txBody>
      </p:sp>
      <p:sp>
        <p:nvSpPr>
          <p:cNvPr id="11" name="***Title 3">
            <a:extLst>
              <a:ext uri="{FF2B5EF4-FFF2-40B4-BE49-F238E27FC236}">
                <a16:creationId xmlns:a16="http://schemas.microsoft.com/office/drawing/2014/main" id="{9C418A14-B3CF-0E03-0C8A-420E3A0112A7}"/>
              </a:ext>
            </a:extLst>
          </p:cNvPr>
          <p:cNvSpPr>
            <a:spLocks noGrp="1" noSelect="1"/>
          </p:cNvSpPr>
          <p:nvPr>
            <p:ph type="title" hasCustomPrompt="1"/>
          </p:nvPr>
        </p:nvSpPr>
        <p:spPr/>
        <p:txBody>
          <a:bodyPr/>
          <a:lstStyle>
            <a:lvl1pPr>
              <a:defRPr>
                <a:solidFill>
                  <a:schemeClr val="bg1"/>
                </a:solidFill>
              </a:defRPr>
            </a:lvl1pPr>
          </a:lstStyle>
          <a:p>
            <a:r>
              <a:rPr lang="nl-NL"/>
              <a:t>[Titel]</a:t>
            </a:r>
            <a:endParaRPr lang="nl-NL" dirty="0"/>
          </a:p>
        </p:txBody>
      </p:sp>
      <p:sp>
        <p:nvSpPr>
          <p:cNvPr id="3" name="Tekst L 4 [PHJU] (JU-Free)"/>
          <p:cNvSpPr>
            <a:spLocks noGrp="1"/>
          </p:cNvSpPr>
          <p:nvPr>
            <p:ph sz="half" idx="1" hasCustomPrompt="1"/>
          </p:nvPr>
        </p:nvSpPr>
        <p:spPr>
          <a:xfrm>
            <a:off x="756000" y="2343600"/>
            <a:ext cx="5076000" cy="3420000"/>
          </a:xfrm>
        </p:spPr>
        <p:txBody>
          <a:bodyPr/>
          <a:lstStyle>
            <a:lvl1pPr>
              <a:defRPr>
                <a:solidFill>
                  <a:schemeClr val="bg1"/>
                </a:solidFill>
              </a:defRPr>
            </a:lvl1pPr>
            <a:lvl2pPr>
              <a:defRPr>
                <a:solidFill>
                  <a:schemeClr val="bg1"/>
                </a:solidFill>
              </a:defRPr>
            </a:lvl2pPr>
            <a:lvl3pPr>
              <a:defRPr>
                <a:solidFill>
                  <a:schemeClr val="bg1"/>
                </a:solidFill>
              </a:defRPr>
            </a:lvl3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nl-NL"/>
              <a:t>[Typ tekst of klik op een pictogram om een object in te voegen]</a:t>
            </a:r>
          </a:p>
          <a:p>
            <a:pPr lvl="0"/>
            <a:r>
              <a:rPr lang="nl-NL"/>
              <a:t>JU-LEVEL1=Opsomming 1e niveau</a:t>
            </a:r>
          </a:p>
          <a:p>
            <a:pPr lvl="1"/>
            <a:r>
              <a:rPr lang="nl-NL"/>
              <a:t>JU-LEVEL2=Opsomming 2e niveau</a:t>
            </a:r>
          </a:p>
          <a:p>
            <a:pPr lvl="2"/>
            <a:r>
              <a:rPr lang="nl-NL"/>
              <a:t>JU-LEVEL3=Opsomming 3e niveau</a:t>
            </a:r>
          </a:p>
          <a:p>
            <a:pPr lvl="3"/>
            <a:r>
              <a:rPr lang="nl-NL"/>
              <a:t>JU-LEVEL4=Kop</a:t>
            </a:r>
          </a:p>
          <a:p>
            <a:pPr lvl="4"/>
            <a:r>
              <a:rPr lang="nl-NL"/>
              <a:t>JU-LEVEL5=Basistekst</a:t>
            </a:r>
          </a:p>
          <a:p>
            <a:pPr lvl="5"/>
            <a:r>
              <a:rPr lang="nl-NL"/>
              <a:t>JU-LEVEL6=Zwevend 1e niveau</a:t>
            </a:r>
          </a:p>
          <a:p>
            <a:pPr lvl="6"/>
            <a:r>
              <a:rPr lang="nl-NL"/>
              <a:t>JU-LEVEL7=Zwevend 2e niveau</a:t>
            </a:r>
          </a:p>
          <a:p>
            <a:pPr lvl="7"/>
            <a:r>
              <a:rPr lang="nl-NL"/>
              <a:t>JU-LEVEL8=Zwevend 3e niveau</a:t>
            </a:r>
            <a:endParaRPr lang="nl-NL" dirty="0"/>
          </a:p>
        </p:txBody>
      </p:sp>
      <p:sp>
        <p:nvSpPr>
          <p:cNvPr id="4" name="Tekst R 5 [PHJU] (JU-Free)"/>
          <p:cNvSpPr>
            <a:spLocks noGrp="1"/>
          </p:cNvSpPr>
          <p:nvPr>
            <p:ph sz="half" idx="2" hasCustomPrompt="1"/>
          </p:nvPr>
        </p:nvSpPr>
        <p:spPr>
          <a:xfrm>
            <a:off x="6347134" y="2343600"/>
            <a:ext cx="5076000" cy="3420000"/>
          </a:xfrm>
        </p:spPr>
        <p:txBody>
          <a:bodyPr/>
          <a:lstStyle>
            <a:lvl1pPr>
              <a:defRPr>
                <a:solidFill>
                  <a:schemeClr val="bg1"/>
                </a:solidFill>
              </a:defRPr>
            </a:lvl1pPr>
            <a:lvl2pPr>
              <a:defRPr>
                <a:solidFill>
                  <a:schemeClr val="bg1"/>
                </a:solidFill>
              </a:defRPr>
            </a:lvl2pPr>
            <a:lvl3pPr>
              <a:defRPr>
                <a:solidFill>
                  <a:schemeClr val="bg1"/>
                </a:solidFill>
              </a:defRPr>
            </a:lvl3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nl-NL"/>
              <a:t>[Typ tekst of klik op een pictogram om een object in te voegen]</a:t>
            </a:r>
          </a:p>
          <a:p>
            <a:pPr lvl="0"/>
            <a:r>
              <a:rPr lang="nl-NL"/>
              <a:t>JU-LEVEL1=Opsomming 1e niveau</a:t>
            </a:r>
          </a:p>
          <a:p>
            <a:pPr lvl="1"/>
            <a:r>
              <a:rPr lang="nl-NL"/>
              <a:t>JU-LEVEL2=Opsomming 2e niveau</a:t>
            </a:r>
          </a:p>
          <a:p>
            <a:pPr lvl="2"/>
            <a:r>
              <a:rPr lang="nl-NL"/>
              <a:t>JU-LEVEL3=Opsomming 3e niveau</a:t>
            </a:r>
          </a:p>
          <a:p>
            <a:pPr lvl="3"/>
            <a:r>
              <a:rPr lang="nl-NL"/>
              <a:t>JU-LEVEL4=Kop</a:t>
            </a:r>
          </a:p>
          <a:p>
            <a:pPr lvl="4"/>
            <a:r>
              <a:rPr lang="nl-NL"/>
              <a:t>sumJU-LEVEL5=Basistekst</a:t>
            </a:r>
          </a:p>
          <a:p>
            <a:pPr lvl="5"/>
            <a:r>
              <a:rPr lang="nl-NL"/>
              <a:t>JU-LEVEL6=Zwevend 1e niveau</a:t>
            </a:r>
          </a:p>
          <a:p>
            <a:pPr lvl="6"/>
            <a:r>
              <a:rPr lang="nl-NL"/>
              <a:t>JU-LEVEL7=Zwevend 2e niveau</a:t>
            </a:r>
          </a:p>
          <a:p>
            <a:pPr lvl="7"/>
            <a:r>
              <a:rPr lang="nl-NL"/>
              <a:t>JU-LEVEL8=Zwevend 3e niveau</a:t>
            </a:r>
            <a:endParaRPr lang="nl-NL" dirty="0"/>
          </a:p>
        </p:txBody>
      </p:sp>
      <p:sp>
        <p:nvSpPr>
          <p:cNvPr id="6" name="Footer Placeholder 6">
            <a:extLst>
              <a:ext uri="{FF2B5EF4-FFF2-40B4-BE49-F238E27FC236}">
                <a16:creationId xmlns:a16="http://schemas.microsoft.com/office/drawing/2014/main" id="{21594D46-900F-EE0F-DA6F-06999A7C843E}"/>
              </a:ext>
            </a:extLst>
          </p:cNvPr>
          <p:cNvSpPr>
            <a:spLocks noGrp="1" noSelect="1"/>
          </p:cNvSpPr>
          <p:nvPr>
            <p:ph type="ftr" sz="quarter" idx="11"/>
          </p:nvPr>
        </p:nvSpPr>
        <p:spPr/>
        <p:txBody>
          <a:bodyPr/>
          <a:lstStyle/>
          <a:p>
            <a:r>
              <a:rPr lang="nl-NL"/>
              <a:t>powerpoint template</a:t>
            </a:r>
            <a:endParaRPr lang="nl-NL" dirty="0"/>
          </a:p>
        </p:txBody>
      </p:sp>
      <p:sp>
        <p:nvSpPr>
          <p:cNvPr id="7" name="Slide Number Placeholder 7">
            <a:extLst>
              <a:ext uri="{FF2B5EF4-FFF2-40B4-BE49-F238E27FC236}">
                <a16:creationId xmlns:a16="http://schemas.microsoft.com/office/drawing/2014/main" id="{A2CE9BD9-A6FE-98C0-5D2E-3D6F9CC180B9}"/>
              </a:ext>
            </a:extLst>
          </p:cNvPr>
          <p:cNvSpPr>
            <a:spLocks noGrp="1" noSelect="1"/>
          </p:cNvSpPr>
          <p:nvPr>
            <p:ph type="sldNum" sz="quarter" idx="12"/>
          </p:nvPr>
        </p:nvSpPr>
        <p:spPr/>
        <p:txBody>
          <a:bodyPr/>
          <a:lstStyle/>
          <a:p>
            <a:fld id="{8F18802B-E4C7-4B2D-B37A-6B7CC3C134EA}" type="slidenum">
              <a:rPr lang="nl-NL" smtClean="0"/>
              <a:pPr/>
              <a:t>‹nr.›</a:t>
            </a:fld>
            <a:endParaRPr lang="nl-NL" dirty="0"/>
          </a:p>
        </p:txBody>
      </p:sp>
    </p:spTree>
    <p:extLst>
      <p:ext uri="{BB962C8B-B14F-4D97-AF65-F5344CB8AC3E}">
        <p14:creationId xmlns:p14="http://schemas.microsoft.com/office/powerpoint/2010/main" val="2990531590"/>
      </p:ext>
    </p:extLst>
  </p:cSld>
  <p:clrMapOvr>
    <a:masterClrMapping/>
  </p:clrMapOvr>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nhoud van twee (zwart)]">
    <p:spTree>
      <p:nvGrpSpPr>
        <p:cNvPr id="1" name=""/>
        <p:cNvGrpSpPr/>
        <p:nvPr/>
      </p:nvGrpSpPr>
      <p:grpSpPr>
        <a:xfrm>
          <a:off x="0" y="0"/>
          <a:ext cx="0" cy="0"/>
          <a:chOff x="0" y="0"/>
          <a:chExt cx="0" cy="0"/>
        </a:xfrm>
      </p:grpSpPr>
      <p:sp>
        <p:nvSpPr>
          <p:cNvPr id="2" name="Frame 1">
            <a:extLst>
              <a:ext uri="{FF2B5EF4-FFF2-40B4-BE49-F238E27FC236}">
                <a16:creationId xmlns:a16="http://schemas.microsoft.com/office/drawing/2014/main" id="{32FFB26A-DD0C-AF55-797D-830DB25A651A}"/>
              </a:ext>
            </a:extLst>
          </p:cNvPr>
          <p:cNvSpPr>
            <a:spLocks noSelect="1"/>
          </p:cNvSpPr>
          <p:nvPr userDrawn="1"/>
        </p:nvSpPr>
        <p:spPr bwMode="auto">
          <a:xfrm>
            <a:off x="0" y="0"/>
            <a:ext cx="12190413" cy="6453188"/>
          </a:xfrm>
          <a:custGeom>
            <a:avLst/>
            <a:gdLst>
              <a:gd name="T0" fmla="*/ 38400 w 38400"/>
              <a:gd name="T1" fmla="*/ 0 h 20326"/>
              <a:gd name="T2" fmla="*/ 0 w 38400"/>
              <a:gd name="T3" fmla="*/ 0 h 20326"/>
              <a:gd name="T4" fmla="*/ 0 w 38400"/>
              <a:gd name="T5" fmla="*/ 20204 h 20326"/>
              <a:gd name="T6" fmla="*/ 502 w 38400"/>
              <a:gd name="T7" fmla="*/ 20239 h 20326"/>
              <a:gd name="T8" fmla="*/ 1471 w 38400"/>
              <a:gd name="T9" fmla="*/ 20239 h 20326"/>
              <a:gd name="T10" fmla="*/ 1944 w 38400"/>
              <a:gd name="T11" fmla="*/ 20197 h 20326"/>
              <a:gd name="T12" fmla="*/ 2408 w 38400"/>
              <a:gd name="T13" fmla="*/ 20183 h 20326"/>
              <a:gd name="T14" fmla="*/ 3392 w 38400"/>
              <a:gd name="T15" fmla="*/ 20198 h 20326"/>
              <a:gd name="T16" fmla="*/ 7134 w 38400"/>
              <a:gd name="T17" fmla="*/ 20197 h 20326"/>
              <a:gd name="T18" fmla="*/ 10748 w 38400"/>
              <a:gd name="T19" fmla="*/ 20194 h 20326"/>
              <a:gd name="T20" fmla="*/ 12529 w 38400"/>
              <a:gd name="T21" fmla="*/ 20197 h 20326"/>
              <a:gd name="T22" fmla="*/ 14308 w 38400"/>
              <a:gd name="T23" fmla="*/ 20197 h 20326"/>
              <a:gd name="T24" fmla="*/ 18139 w 38400"/>
              <a:gd name="T25" fmla="*/ 20197 h 20326"/>
              <a:gd name="T26" fmla="*/ 19883 w 38400"/>
              <a:gd name="T27" fmla="*/ 20183 h 20326"/>
              <a:gd name="T28" fmla="*/ 20943 w 38400"/>
              <a:gd name="T29" fmla="*/ 20183 h 20326"/>
              <a:gd name="T30" fmla="*/ 21840 w 38400"/>
              <a:gd name="T31" fmla="*/ 20184 h 20326"/>
              <a:gd name="T32" fmla="*/ 22444 w 38400"/>
              <a:gd name="T33" fmla="*/ 20184 h 20326"/>
              <a:gd name="T34" fmla="*/ 23881 w 38400"/>
              <a:gd name="T35" fmla="*/ 20197 h 20326"/>
              <a:gd name="T36" fmla="*/ 24497 w 38400"/>
              <a:gd name="T37" fmla="*/ 20161 h 20326"/>
              <a:gd name="T38" fmla="*/ 24822 w 38400"/>
              <a:gd name="T39" fmla="*/ 20154 h 20326"/>
              <a:gd name="T40" fmla="*/ 25168 w 38400"/>
              <a:gd name="T41" fmla="*/ 20112 h 20326"/>
              <a:gd name="T42" fmla="*/ 25454 w 38400"/>
              <a:gd name="T43" fmla="*/ 20154 h 20326"/>
              <a:gd name="T44" fmla="*/ 25793 w 38400"/>
              <a:gd name="T45" fmla="*/ 20154 h 20326"/>
              <a:gd name="T46" fmla="*/ 26523 w 38400"/>
              <a:gd name="T47" fmla="*/ 20154 h 20326"/>
              <a:gd name="T48" fmla="*/ 27882 w 38400"/>
              <a:gd name="T49" fmla="*/ 20121 h 20326"/>
              <a:gd name="T50" fmla="*/ 27886 w 38400"/>
              <a:gd name="T51" fmla="*/ 20157 h 20326"/>
              <a:gd name="T52" fmla="*/ 28857 w 38400"/>
              <a:gd name="T53" fmla="*/ 20154 h 20326"/>
              <a:gd name="T54" fmla="*/ 29806 w 38400"/>
              <a:gd name="T55" fmla="*/ 20161 h 20326"/>
              <a:gd name="T56" fmla="*/ 30680 w 38400"/>
              <a:gd name="T57" fmla="*/ 20241 h 20326"/>
              <a:gd name="T58" fmla="*/ 31104 w 38400"/>
              <a:gd name="T59" fmla="*/ 20296 h 20326"/>
              <a:gd name="T60" fmla="*/ 31361 w 38400"/>
              <a:gd name="T61" fmla="*/ 20236 h 20326"/>
              <a:gd name="T62" fmla="*/ 31664 w 38400"/>
              <a:gd name="T63" fmla="*/ 20239 h 20326"/>
              <a:gd name="T64" fmla="*/ 32527 w 38400"/>
              <a:gd name="T65" fmla="*/ 20183 h 20326"/>
              <a:gd name="T66" fmla="*/ 33447 w 38400"/>
              <a:gd name="T67" fmla="*/ 20154 h 20326"/>
              <a:gd name="T68" fmla="*/ 35419 w 38400"/>
              <a:gd name="T69" fmla="*/ 20197 h 20326"/>
              <a:gd name="T70" fmla="*/ 35786 w 38400"/>
              <a:gd name="T71" fmla="*/ 20197 h 20326"/>
              <a:gd name="T72" fmla="*/ 35963 w 38400"/>
              <a:gd name="T73" fmla="*/ 20197 h 20326"/>
              <a:gd name="T74" fmla="*/ 36123 w 38400"/>
              <a:gd name="T75" fmla="*/ 20242 h 20326"/>
              <a:gd name="T76" fmla="*/ 36899 w 38400"/>
              <a:gd name="T77" fmla="*/ 20252 h 20326"/>
              <a:gd name="T78" fmla="*/ 37106 w 38400"/>
              <a:gd name="T79" fmla="*/ 20296 h 20326"/>
              <a:gd name="T80" fmla="*/ 37298 w 38400"/>
              <a:gd name="T81" fmla="*/ 20296 h 20326"/>
              <a:gd name="T82" fmla="*/ 37663 w 38400"/>
              <a:gd name="T83" fmla="*/ 20296 h 20326"/>
              <a:gd name="T84" fmla="*/ 38090 w 38400"/>
              <a:gd name="T85" fmla="*/ 20299 h 20326"/>
              <a:gd name="T86" fmla="*/ 38249 w 38400"/>
              <a:gd name="T87" fmla="*/ 20240 h 20326"/>
              <a:gd name="T88" fmla="*/ 38400 w 38400"/>
              <a:gd name="T89" fmla="*/ 20239 h 20326"/>
              <a:gd name="T90" fmla="*/ 38400 w 38400"/>
              <a:gd name="T91" fmla="*/ 0 h 20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8400" h="20326">
                <a:moveTo>
                  <a:pt x="38400" y="0"/>
                </a:moveTo>
                <a:cubicBezTo>
                  <a:pt x="0" y="0"/>
                  <a:pt x="0" y="0"/>
                  <a:pt x="0" y="0"/>
                </a:cubicBezTo>
                <a:cubicBezTo>
                  <a:pt x="0" y="20204"/>
                  <a:pt x="0" y="20204"/>
                  <a:pt x="0" y="20204"/>
                </a:cubicBezTo>
                <a:cubicBezTo>
                  <a:pt x="168" y="20220"/>
                  <a:pt x="332" y="20239"/>
                  <a:pt x="502" y="20239"/>
                </a:cubicBezTo>
                <a:cubicBezTo>
                  <a:pt x="825" y="20240"/>
                  <a:pt x="1148" y="20236"/>
                  <a:pt x="1471" y="20239"/>
                </a:cubicBezTo>
                <a:cubicBezTo>
                  <a:pt x="1634" y="20241"/>
                  <a:pt x="1777" y="20197"/>
                  <a:pt x="1944" y="20197"/>
                </a:cubicBezTo>
                <a:cubicBezTo>
                  <a:pt x="2100" y="20197"/>
                  <a:pt x="2252" y="20182"/>
                  <a:pt x="2408" y="20183"/>
                </a:cubicBezTo>
                <a:cubicBezTo>
                  <a:pt x="2737" y="20183"/>
                  <a:pt x="3065" y="20184"/>
                  <a:pt x="3392" y="20198"/>
                </a:cubicBezTo>
                <a:cubicBezTo>
                  <a:pt x="4638" y="20250"/>
                  <a:pt x="5894" y="20197"/>
                  <a:pt x="7134" y="20197"/>
                </a:cubicBezTo>
                <a:cubicBezTo>
                  <a:pt x="8343" y="20197"/>
                  <a:pt x="9544" y="20130"/>
                  <a:pt x="10748" y="20194"/>
                </a:cubicBezTo>
                <a:cubicBezTo>
                  <a:pt x="11341" y="20225"/>
                  <a:pt x="11935" y="20205"/>
                  <a:pt x="12529" y="20197"/>
                </a:cubicBezTo>
                <a:cubicBezTo>
                  <a:pt x="13123" y="20189"/>
                  <a:pt x="13712" y="20197"/>
                  <a:pt x="14308" y="20197"/>
                </a:cubicBezTo>
                <a:cubicBezTo>
                  <a:pt x="15582" y="20197"/>
                  <a:pt x="16870" y="20145"/>
                  <a:pt x="18139" y="20197"/>
                </a:cubicBezTo>
                <a:cubicBezTo>
                  <a:pt x="18721" y="20221"/>
                  <a:pt x="19300" y="20183"/>
                  <a:pt x="19883" y="20183"/>
                </a:cubicBezTo>
                <a:cubicBezTo>
                  <a:pt x="20943" y="20183"/>
                  <a:pt x="20943" y="20183"/>
                  <a:pt x="20943" y="20183"/>
                </a:cubicBezTo>
                <a:cubicBezTo>
                  <a:pt x="21235" y="20183"/>
                  <a:pt x="21550" y="20217"/>
                  <a:pt x="21840" y="20184"/>
                </a:cubicBezTo>
                <a:cubicBezTo>
                  <a:pt x="21952" y="20171"/>
                  <a:pt x="22381" y="20083"/>
                  <a:pt x="22444" y="20184"/>
                </a:cubicBezTo>
                <a:cubicBezTo>
                  <a:pt x="22924" y="20170"/>
                  <a:pt x="23402" y="20202"/>
                  <a:pt x="23881" y="20197"/>
                </a:cubicBezTo>
                <a:cubicBezTo>
                  <a:pt x="24085" y="20195"/>
                  <a:pt x="24301" y="20182"/>
                  <a:pt x="24497" y="20161"/>
                </a:cubicBezTo>
                <a:cubicBezTo>
                  <a:pt x="24604" y="20149"/>
                  <a:pt x="24715" y="20167"/>
                  <a:pt x="24822" y="20154"/>
                </a:cubicBezTo>
                <a:cubicBezTo>
                  <a:pt x="24943" y="20140"/>
                  <a:pt x="25036" y="20108"/>
                  <a:pt x="25168" y="20112"/>
                </a:cubicBezTo>
                <a:cubicBezTo>
                  <a:pt x="25279" y="20115"/>
                  <a:pt x="25347" y="20144"/>
                  <a:pt x="25454" y="20154"/>
                </a:cubicBezTo>
                <a:cubicBezTo>
                  <a:pt x="25565" y="20165"/>
                  <a:pt x="25682" y="20154"/>
                  <a:pt x="25793" y="20154"/>
                </a:cubicBezTo>
                <a:cubicBezTo>
                  <a:pt x="26523" y="20154"/>
                  <a:pt x="26523" y="20154"/>
                  <a:pt x="26523" y="20154"/>
                </a:cubicBezTo>
                <a:cubicBezTo>
                  <a:pt x="26955" y="20154"/>
                  <a:pt x="27443" y="20028"/>
                  <a:pt x="27882" y="20121"/>
                </a:cubicBezTo>
                <a:cubicBezTo>
                  <a:pt x="27891" y="20133"/>
                  <a:pt x="27893" y="20145"/>
                  <a:pt x="27886" y="20157"/>
                </a:cubicBezTo>
                <a:cubicBezTo>
                  <a:pt x="28208" y="20143"/>
                  <a:pt x="28534" y="20154"/>
                  <a:pt x="28857" y="20154"/>
                </a:cubicBezTo>
                <a:cubicBezTo>
                  <a:pt x="29169" y="20154"/>
                  <a:pt x="29496" y="20127"/>
                  <a:pt x="29806" y="20161"/>
                </a:cubicBezTo>
                <a:cubicBezTo>
                  <a:pt x="30089" y="20191"/>
                  <a:pt x="30404" y="20181"/>
                  <a:pt x="30680" y="20241"/>
                </a:cubicBezTo>
                <a:cubicBezTo>
                  <a:pt x="30827" y="20272"/>
                  <a:pt x="30941" y="20294"/>
                  <a:pt x="31104" y="20296"/>
                </a:cubicBezTo>
                <a:cubicBezTo>
                  <a:pt x="31215" y="20297"/>
                  <a:pt x="31264" y="20258"/>
                  <a:pt x="31361" y="20236"/>
                </a:cubicBezTo>
                <a:cubicBezTo>
                  <a:pt x="31448" y="20217"/>
                  <a:pt x="31573" y="20239"/>
                  <a:pt x="31664" y="20239"/>
                </a:cubicBezTo>
                <a:cubicBezTo>
                  <a:pt x="31958" y="20239"/>
                  <a:pt x="32226" y="20182"/>
                  <a:pt x="32527" y="20183"/>
                </a:cubicBezTo>
                <a:cubicBezTo>
                  <a:pt x="32837" y="20183"/>
                  <a:pt x="33135" y="20154"/>
                  <a:pt x="33447" y="20154"/>
                </a:cubicBezTo>
                <a:cubicBezTo>
                  <a:pt x="34109" y="20154"/>
                  <a:pt x="34761" y="20189"/>
                  <a:pt x="35419" y="20197"/>
                </a:cubicBezTo>
                <a:cubicBezTo>
                  <a:pt x="35541" y="20198"/>
                  <a:pt x="35664" y="20197"/>
                  <a:pt x="35786" y="20197"/>
                </a:cubicBezTo>
                <a:cubicBezTo>
                  <a:pt x="35844" y="20197"/>
                  <a:pt x="35906" y="20190"/>
                  <a:pt x="35963" y="20197"/>
                </a:cubicBezTo>
                <a:cubicBezTo>
                  <a:pt x="36027" y="20205"/>
                  <a:pt x="36064" y="20232"/>
                  <a:pt x="36123" y="20242"/>
                </a:cubicBezTo>
                <a:cubicBezTo>
                  <a:pt x="36375" y="20282"/>
                  <a:pt x="36649" y="20195"/>
                  <a:pt x="36899" y="20252"/>
                </a:cubicBezTo>
                <a:cubicBezTo>
                  <a:pt x="36980" y="20271"/>
                  <a:pt x="37015" y="20293"/>
                  <a:pt x="37106" y="20296"/>
                </a:cubicBezTo>
                <a:cubicBezTo>
                  <a:pt x="37170" y="20298"/>
                  <a:pt x="37234" y="20296"/>
                  <a:pt x="37298" y="20296"/>
                </a:cubicBezTo>
                <a:cubicBezTo>
                  <a:pt x="37663" y="20296"/>
                  <a:pt x="37663" y="20296"/>
                  <a:pt x="37663" y="20296"/>
                </a:cubicBezTo>
                <a:cubicBezTo>
                  <a:pt x="37794" y="20296"/>
                  <a:pt x="37962" y="20326"/>
                  <a:pt x="38090" y="20299"/>
                </a:cubicBezTo>
                <a:cubicBezTo>
                  <a:pt x="38146" y="20287"/>
                  <a:pt x="38182" y="20249"/>
                  <a:pt x="38249" y="20240"/>
                </a:cubicBezTo>
                <a:cubicBezTo>
                  <a:pt x="38300" y="20233"/>
                  <a:pt x="38350" y="20240"/>
                  <a:pt x="38400" y="20239"/>
                </a:cubicBezTo>
                <a:lnTo>
                  <a:pt x="3840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nl-NL" dirty="0"/>
          </a:p>
        </p:txBody>
      </p:sp>
      <p:sp>
        <p:nvSpPr>
          <p:cNvPr id="5" name="Frame 2">
            <a:extLst>
              <a:ext uri="{FF2B5EF4-FFF2-40B4-BE49-F238E27FC236}">
                <a16:creationId xmlns:a16="http://schemas.microsoft.com/office/drawing/2014/main" id="{269F0A05-DAE8-7AA9-5498-5FE5F1C5ACC1}"/>
              </a:ext>
            </a:extLst>
          </p:cNvPr>
          <p:cNvSpPr>
            <a:spLocks noSelect="1"/>
          </p:cNvSpPr>
          <p:nvPr userDrawn="1"/>
        </p:nvSpPr>
        <p:spPr bwMode="auto">
          <a:xfrm>
            <a:off x="10520280" y="6561000"/>
            <a:ext cx="1158840" cy="189000"/>
          </a:xfrm>
          <a:custGeom>
            <a:avLst/>
            <a:gdLst>
              <a:gd name="T0" fmla="*/ 1483 w 7901"/>
              <a:gd name="T1" fmla="*/ 204 h 1294"/>
              <a:gd name="T2" fmla="*/ 1109 w 7901"/>
              <a:gd name="T3" fmla="*/ 0 h 1294"/>
              <a:gd name="T4" fmla="*/ 608 w 7901"/>
              <a:gd name="T5" fmla="*/ 193 h 1294"/>
              <a:gd name="T6" fmla="*/ 182 w 7901"/>
              <a:gd name="T7" fmla="*/ 424 h 1294"/>
              <a:gd name="T8" fmla="*/ 31 w 7901"/>
              <a:gd name="T9" fmla="*/ 839 h 1294"/>
              <a:gd name="T10" fmla="*/ 261 w 7901"/>
              <a:gd name="T11" fmla="*/ 1109 h 1294"/>
              <a:gd name="T12" fmla="*/ 558 w 7901"/>
              <a:gd name="T13" fmla="*/ 1205 h 1294"/>
              <a:gd name="T14" fmla="*/ 1081 w 7901"/>
              <a:gd name="T15" fmla="*/ 1230 h 1294"/>
              <a:gd name="T16" fmla="*/ 1530 w 7901"/>
              <a:gd name="T17" fmla="*/ 1077 h 1294"/>
              <a:gd name="T18" fmla="*/ 1700 w 7901"/>
              <a:gd name="T19" fmla="*/ 842 h 1294"/>
              <a:gd name="T20" fmla="*/ 1677 w 7901"/>
              <a:gd name="T21" fmla="*/ 436 h 1294"/>
              <a:gd name="T22" fmla="*/ 1078 w 7901"/>
              <a:gd name="T23" fmla="*/ 613 h 1294"/>
              <a:gd name="T24" fmla="*/ 1011 w 7901"/>
              <a:gd name="T25" fmla="*/ 573 h 1294"/>
              <a:gd name="T26" fmla="*/ 1108 w 7901"/>
              <a:gd name="T27" fmla="*/ 389 h 1294"/>
              <a:gd name="T28" fmla="*/ 1077 w 7901"/>
              <a:gd name="T29" fmla="*/ 327 h 1294"/>
              <a:gd name="T30" fmla="*/ 794 w 7901"/>
              <a:gd name="T31" fmla="*/ 472 h 1294"/>
              <a:gd name="T32" fmla="*/ 1057 w 7901"/>
              <a:gd name="T33" fmla="*/ 783 h 1294"/>
              <a:gd name="T34" fmla="*/ 727 w 7901"/>
              <a:gd name="T35" fmla="*/ 757 h 1294"/>
              <a:gd name="T36" fmla="*/ 1057 w 7901"/>
              <a:gd name="T37" fmla="*/ 783 h 1294"/>
              <a:gd name="T38" fmla="*/ 1518 w 7901"/>
              <a:gd name="T39" fmla="*/ 763 h 1294"/>
              <a:gd name="T40" fmla="*/ 2079 w 7901"/>
              <a:gd name="T41" fmla="*/ 555 h 1294"/>
              <a:gd name="T42" fmla="*/ 2720 w 7901"/>
              <a:gd name="T43" fmla="*/ 543 h 1294"/>
              <a:gd name="T44" fmla="*/ 2278 w 7901"/>
              <a:gd name="T45" fmla="*/ 563 h 1294"/>
              <a:gd name="T46" fmla="*/ 3185 w 7901"/>
              <a:gd name="T47" fmla="*/ 363 h 1294"/>
              <a:gd name="T48" fmla="*/ 2858 w 7901"/>
              <a:gd name="T49" fmla="*/ 525 h 1294"/>
              <a:gd name="T50" fmla="*/ 3189 w 7901"/>
              <a:gd name="T51" fmla="*/ 1054 h 1294"/>
              <a:gd name="T52" fmla="*/ 3194 w 7901"/>
              <a:gd name="T53" fmla="*/ 715 h 1294"/>
              <a:gd name="T54" fmla="*/ 3118 w 7901"/>
              <a:gd name="T55" fmla="*/ 473 h 1294"/>
              <a:gd name="T56" fmla="*/ 3480 w 7901"/>
              <a:gd name="T57" fmla="*/ 694 h 1294"/>
              <a:gd name="T58" fmla="*/ 3837 w 7901"/>
              <a:gd name="T59" fmla="*/ 806 h 1294"/>
              <a:gd name="T60" fmla="*/ 4021 w 7901"/>
              <a:gd name="T61" fmla="*/ 728 h 1294"/>
              <a:gd name="T62" fmla="*/ 3669 w 7901"/>
              <a:gd name="T63" fmla="*/ 625 h 1294"/>
              <a:gd name="T64" fmla="*/ 3835 w 7901"/>
              <a:gd name="T65" fmla="*/ 625 h 1294"/>
              <a:gd name="T66" fmla="*/ 4461 w 7901"/>
              <a:gd name="T67" fmla="*/ 588 h 1294"/>
              <a:gd name="T68" fmla="*/ 4135 w 7901"/>
              <a:gd name="T69" fmla="*/ 1039 h 1294"/>
              <a:gd name="T70" fmla="*/ 4321 w 7901"/>
              <a:gd name="T71" fmla="*/ 447 h 1294"/>
              <a:gd name="T72" fmla="*/ 5018 w 7901"/>
              <a:gd name="T73" fmla="*/ 93 h 1294"/>
              <a:gd name="T74" fmla="*/ 5458 w 7901"/>
              <a:gd name="T75" fmla="*/ 873 h 1294"/>
              <a:gd name="T76" fmla="*/ 5347 w 7901"/>
              <a:gd name="T77" fmla="*/ 567 h 1294"/>
              <a:gd name="T78" fmla="*/ 5189 w 7901"/>
              <a:gd name="T79" fmla="*/ 233 h 1294"/>
              <a:gd name="T80" fmla="*/ 5958 w 7901"/>
              <a:gd name="T81" fmla="*/ 363 h 1294"/>
              <a:gd name="T82" fmla="*/ 5872 w 7901"/>
              <a:gd name="T83" fmla="*/ 1053 h 1294"/>
              <a:gd name="T84" fmla="*/ 5958 w 7901"/>
              <a:gd name="T85" fmla="*/ 363 h 1294"/>
              <a:gd name="T86" fmla="*/ 5806 w 7901"/>
              <a:gd name="T87" fmla="*/ 861 h 1294"/>
              <a:gd name="T88" fmla="*/ 6018 w 7901"/>
              <a:gd name="T89" fmla="*/ 555 h 1294"/>
              <a:gd name="T90" fmla="*/ 6303 w 7901"/>
              <a:gd name="T91" fmla="*/ 670 h 1294"/>
              <a:gd name="T92" fmla="*/ 6833 w 7901"/>
              <a:gd name="T93" fmla="*/ 744 h 1294"/>
              <a:gd name="T94" fmla="*/ 6611 w 7901"/>
              <a:gd name="T95" fmla="*/ 866 h 1294"/>
              <a:gd name="T96" fmla="*/ 6524 w 7901"/>
              <a:gd name="T97" fmla="*/ 550 h 1294"/>
              <a:gd name="T98" fmla="*/ 7358 w 7901"/>
              <a:gd name="T99" fmla="*/ 541 h 1294"/>
              <a:gd name="T100" fmla="*/ 6894 w 7901"/>
              <a:gd name="T101" fmla="*/ 1039 h 1294"/>
              <a:gd name="T102" fmla="*/ 7191 w 7901"/>
              <a:gd name="T103" fmla="*/ 475 h 1294"/>
              <a:gd name="T104" fmla="*/ 7722 w 7901"/>
              <a:gd name="T105" fmla="*/ 570 h 1294"/>
              <a:gd name="T106" fmla="*/ 7731 w 7901"/>
              <a:gd name="T107" fmla="*/ 668 h 1294"/>
              <a:gd name="T108" fmla="*/ 7350 w 7901"/>
              <a:gd name="T109" fmla="*/ 828 h 1294"/>
              <a:gd name="T110" fmla="*/ 7667 w 7901"/>
              <a:gd name="T111" fmla="*/ 863 h 1294"/>
              <a:gd name="T112" fmla="*/ 7901 w 7901"/>
              <a:gd name="T113" fmla="*/ 520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01" h="1294">
                <a:moveTo>
                  <a:pt x="1677" y="436"/>
                </a:moveTo>
                <a:cubicBezTo>
                  <a:pt x="1665" y="403"/>
                  <a:pt x="1665" y="403"/>
                  <a:pt x="1665" y="403"/>
                </a:cubicBezTo>
                <a:cubicBezTo>
                  <a:pt x="1645" y="306"/>
                  <a:pt x="1576" y="212"/>
                  <a:pt x="1576" y="212"/>
                </a:cubicBezTo>
                <a:cubicBezTo>
                  <a:pt x="1483" y="204"/>
                  <a:pt x="1483" y="204"/>
                  <a:pt x="1483" y="204"/>
                </a:cubicBezTo>
                <a:cubicBezTo>
                  <a:pt x="1426" y="199"/>
                  <a:pt x="1364" y="182"/>
                  <a:pt x="1328" y="155"/>
                </a:cubicBezTo>
                <a:cubicBezTo>
                  <a:pt x="1336" y="160"/>
                  <a:pt x="1238" y="83"/>
                  <a:pt x="1238" y="83"/>
                </a:cubicBezTo>
                <a:cubicBezTo>
                  <a:pt x="1230" y="74"/>
                  <a:pt x="1169" y="40"/>
                  <a:pt x="1169" y="40"/>
                </a:cubicBezTo>
                <a:cubicBezTo>
                  <a:pt x="1143" y="8"/>
                  <a:pt x="1109" y="0"/>
                  <a:pt x="1109" y="0"/>
                </a:cubicBezTo>
                <a:cubicBezTo>
                  <a:pt x="1121" y="4"/>
                  <a:pt x="1015" y="24"/>
                  <a:pt x="1015" y="24"/>
                </a:cubicBezTo>
                <a:cubicBezTo>
                  <a:pt x="976" y="16"/>
                  <a:pt x="920" y="12"/>
                  <a:pt x="920" y="12"/>
                </a:cubicBezTo>
                <a:cubicBezTo>
                  <a:pt x="840" y="30"/>
                  <a:pt x="713" y="110"/>
                  <a:pt x="713" y="110"/>
                </a:cubicBezTo>
                <a:cubicBezTo>
                  <a:pt x="659" y="135"/>
                  <a:pt x="608" y="193"/>
                  <a:pt x="608" y="193"/>
                </a:cubicBezTo>
                <a:cubicBezTo>
                  <a:pt x="550" y="212"/>
                  <a:pt x="550" y="212"/>
                  <a:pt x="550" y="212"/>
                </a:cubicBezTo>
                <a:cubicBezTo>
                  <a:pt x="493" y="275"/>
                  <a:pt x="493" y="275"/>
                  <a:pt x="493" y="275"/>
                </a:cubicBezTo>
                <a:cubicBezTo>
                  <a:pt x="420" y="287"/>
                  <a:pt x="325" y="331"/>
                  <a:pt x="325" y="331"/>
                </a:cubicBezTo>
                <a:cubicBezTo>
                  <a:pt x="276" y="354"/>
                  <a:pt x="182" y="424"/>
                  <a:pt x="182" y="424"/>
                </a:cubicBezTo>
                <a:cubicBezTo>
                  <a:pt x="165" y="515"/>
                  <a:pt x="165" y="515"/>
                  <a:pt x="165" y="515"/>
                </a:cubicBezTo>
                <a:cubicBezTo>
                  <a:pt x="109" y="571"/>
                  <a:pt x="109" y="571"/>
                  <a:pt x="109" y="571"/>
                </a:cubicBezTo>
                <a:cubicBezTo>
                  <a:pt x="16" y="724"/>
                  <a:pt x="16" y="724"/>
                  <a:pt x="16" y="724"/>
                </a:cubicBezTo>
                <a:cubicBezTo>
                  <a:pt x="0" y="757"/>
                  <a:pt x="31" y="839"/>
                  <a:pt x="31" y="839"/>
                </a:cubicBezTo>
                <a:cubicBezTo>
                  <a:pt x="45" y="898"/>
                  <a:pt x="88" y="946"/>
                  <a:pt x="88" y="946"/>
                </a:cubicBezTo>
                <a:cubicBezTo>
                  <a:pt x="135" y="978"/>
                  <a:pt x="135" y="978"/>
                  <a:pt x="135" y="978"/>
                </a:cubicBezTo>
                <a:cubicBezTo>
                  <a:pt x="231" y="1069"/>
                  <a:pt x="231" y="1069"/>
                  <a:pt x="231" y="1069"/>
                </a:cubicBezTo>
                <a:cubicBezTo>
                  <a:pt x="274" y="1115"/>
                  <a:pt x="261" y="1109"/>
                  <a:pt x="261" y="1109"/>
                </a:cubicBezTo>
                <a:cubicBezTo>
                  <a:pt x="278" y="1115"/>
                  <a:pt x="278" y="1115"/>
                  <a:pt x="278" y="1115"/>
                </a:cubicBezTo>
                <a:cubicBezTo>
                  <a:pt x="434" y="1122"/>
                  <a:pt x="434" y="1122"/>
                  <a:pt x="434" y="1122"/>
                </a:cubicBezTo>
                <a:cubicBezTo>
                  <a:pt x="454" y="1144"/>
                  <a:pt x="447" y="1160"/>
                  <a:pt x="447" y="1160"/>
                </a:cubicBezTo>
                <a:cubicBezTo>
                  <a:pt x="558" y="1205"/>
                  <a:pt x="558" y="1205"/>
                  <a:pt x="558" y="1205"/>
                </a:cubicBezTo>
                <a:cubicBezTo>
                  <a:pt x="731" y="1240"/>
                  <a:pt x="731" y="1240"/>
                  <a:pt x="731" y="1240"/>
                </a:cubicBezTo>
                <a:cubicBezTo>
                  <a:pt x="794" y="1287"/>
                  <a:pt x="794" y="1287"/>
                  <a:pt x="794" y="1287"/>
                </a:cubicBezTo>
                <a:cubicBezTo>
                  <a:pt x="859" y="1294"/>
                  <a:pt x="957" y="1269"/>
                  <a:pt x="957" y="1269"/>
                </a:cubicBezTo>
                <a:cubicBezTo>
                  <a:pt x="1081" y="1230"/>
                  <a:pt x="1081" y="1230"/>
                  <a:pt x="1081" y="1230"/>
                </a:cubicBezTo>
                <a:cubicBezTo>
                  <a:pt x="1173" y="1186"/>
                  <a:pt x="1173" y="1186"/>
                  <a:pt x="1173" y="1186"/>
                </a:cubicBezTo>
                <a:cubicBezTo>
                  <a:pt x="1251" y="1168"/>
                  <a:pt x="1323" y="1135"/>
                  <a:pt x="1323" y="1135"/>
                </a:cubicBezTo>
                <a:cubicBezTo>
                  <a:pt x="1342" y="1120"/>
                  <a:pt x="1466" y="1093"/>
                  <a:pt x="1466" y="1093"/>
                </a:cubicBezTo>
                <a:cubicBezTo>
                  <a:pt x="1466" y="1093"/>
                  <a:pt x="1491" y="1089"/>
                  <a:pt x="1530" y="1077"/>
                </a:cubicBezTo>
                <a:cubicBezTo>
                  <a:pt x="1533" y="1076"/>
                  <a:pt x="1535" y="1075"/>
                  <a:pt x="1538" y="1074"/>
                </a:cubicBezTo>
                <a:cubicBezTo>
                  <a:pt x="1571" y="1062"/>
                  <a:pt x="1587" y="1041"/>
                  <a:pt x="1587" y="1041"/>
                </a:cubicBezTo>
                <a:cubicBezTo>
                  <a:pt x="1630" y="954"/>
                  <a:pt x="1630" y="954"/>
                  <a:pt x="1630" y="954"/>
                </a:cubicBezTo>
                <a:cubicBezTo>
                  <a:pt x="1700" y="842"/>
                  <a:pt x="1700" y="842"/>
                  <a:pt x="1700" y="842"/>
                </a:cubicBezTo>
                <a:cubicBezTo>
                  <a:pt x="1710" y="834"/>
                  <a:pt x="1710" y="834"/>
                  <a:pt x="1710" y="834"/>
                </a:cubicBezTo>
                <a:cubicBezTo>
                  <a:pt x="1740" y="814"/>
                  <a:pt x="1740" y="814"/>
                  <a:pt x="1740" y="814"/>
                </a:cubicBezTo>
                <a:cubicBezTo>
                  <a:pt x="1745" y="698"/>
                  <a:pt x="1711" y="495"/>
                  <a:pt x="1711" y="495"/>
                </a:cubicBezTo>
                <a:cubicBezTo>
                  <a:pt x="1704" y="469"/>
                  <a:pt x="1677" y="436"/>
                  <a:pt x="1677" y="436"/>
                </a:cubicBezTo>
                <a:close/>
                <a:moveTo>
                  <a:pt x="1188" y="504"/>
                </a:moveTo>
                <a:cubicBezTo>
                  <a:pt x="1243" y="509"/>
                  <a:pt x="1243" y="509"/>
                  <a:pt x="1243" y="509"/>
                </a:cubicBezTo>
                <a:cubicBezTo>
                  <a:pt x="1114" y="634"/>
                  <a:pt x="1114" y="634"/>
                  <a:pt x="1114" y="634"/>
                </a:cubicBezTo>
                <a:cubicBezTo>
                  <a:pt x="1078" y="613"/>
                  <a:pt x="1078" y="613"/>
                  <a:pt x="1078" y="613"/>
                </a:cubicBezTo>
                <a:lnTo>
                  <a:pt x="1188" y="504"/>
                </a:lnTo>
                <a:close/>
                <a:moveTo>
                  <a:pt x="1150" y="476"/>
                </a:moveTo>
                <a:cubicBezTo>
                  <a:pt x="1047" y="591"/>
                  <a:pt x="1047" y="591"/>
                  <a:pt x="1047" y="591"/>
                </a:cubicBezTo>
                <a:cubicBezTo>
                  <a:pt x="1011" y="573"/>
                  <a:pt x="1011" y="573"/>
                  <a:pt x="1011" y="573"/>
                </a:cubicBezTo>
                <a:cubicBezTo>
                  <a:pt x="1108" y="452"/>
                  <a:pt x="1108" y="452"/>
                  <a:pt x="1108" y="452"/>
                </a:cubicBezTo>
                <a:lnTo>
                  <a:pt x="1150" y="476"/>
                </a:lnTo>
                <a:close/>
                <a:moveTo>
                  <a:pt x="1077" y="327"/>
                </a:moveTo>
                <a:cubicBezTo>
                  <a:pt x="1108" y="389"/>
                  <a:pt x="1108" y="389"/>
                  <a:pt x="1108" y="389"/>
                </a:cubicBezTo>
                <a:cubicBezTo>
                  <a:pt x="1054" y="481"/>
                  <a:pt x="917" y="613"/>
                  <a:pt x="917" y="613"/>
                </a:cubicBezTo>
                <a:cubicBezTo>
                  <a:pt x="848" y="618"/>
                  <a:pt x="848" y="618"/>
                  <a:pt x="848" y="618"/>
                </a:cubicBezTo>
                <a:cubicBezTo>
                  <a:pt x="852" y="611"/>
                  <a:pt x="852" y="611"/>
                  <a:pt x="852" y="611"/>
                </a:cubicBezTo>
                <a:cubicBezTo>
                  <a:pt x="946" y="532"/>
                  <a:pt x="1077" y="327"/>
                  <a:pt x="1077" y="327"/>
                </a:cubicBezTo>
                <a:close/>
                <a:moveTo>
                  <a:pt x="714" y="395"/>
                </a:moveTo>
                <a:cubicBezTo>
                  <a:pt x="797" y="386"/>
                  <a:pt x="898" y="419"/>
                  <a:pt x="958" y="441"/>
                </a:cubicBezTo>
                <a:cubicBezTo>
                  <a:pt x="910" y="497"/>
                  <a:pt x="910" y="497"/>
                  <a:pt x="910" y="497"/>
                </a:cubicBezTo>
                <a:cubicBezTo>
                  <a:pt x="847" y="476"/>
                  <a:pt x="794" y="472"/>
                  <a:pt x="794" y="472"/>
                </a:cubicBezTo>
                <a:cubicBezTo>
                  <a:pt x="584" y="459"/>
                  <a:pt x="413" y="581"/>
                  <a:pt x="413" y="581"/>
                </a:cubicBezTo>
                <a:cubicBezTo>
                  <a:pt x="360" y="536"/>
                  <a:pt x="360" y="536"/>
                  <a:pt x="360" y="536"/>
                </a:cubicBezTo>
                <a:cubicBezTo>
                  <a:pt x="509" y="408"/>
                  <a:pt x="714" y="395"/>
                  <a:pt x="714" y="395"/>
                </a:cubicBezTo>
                <a:close/>
                <a:moveTo>
                  <a:pt x="1057" y="783"/>
                </a:moveTo>
                <a:cubicBezTo>
                  <a:pt x="1057" y="783"/>
                  <a:pt x="873" y="863"/>
                  <a:pt x="721" y="844"/>
                </a:cubicBezTo>
                <a:cubicBezTo>
                  <a:pt x="721" y="844"/>
                  <a:pt x="453" y="807"/>
                  <a:pt x="342" y="668"/>
                </a:cubicBezTo>
                <a:cubicBezTo>
                  <a:pt x="409" y="631"/>
                  <a:pt x="409" y="631"/>
                  <a:pt x="409" y="631"/>
                </a:cubicBezTo>
                <a:cubicBezTo>
                  <a:pt x="409" y="631"/>
                  <a:pt x="577" y="752"/>
                  <a:pt x="727" y="757"/>
                </a:cubicBezTo>
                <a:cubicBezTo>
                  <a:pt x="727" y="757"/>
                  <a:pt x="908" y="771"/>
                  <a:pt x="1034" y="707"/>
                </a:cubicBezTo>
                <a:cubicBezTo>
                  <a:pt x="1034" y="707"/>
                  <a:pt x="1238" y="623"/>
                  <a:pt x="1403" y="391"/>
                </a:cubicBezTo>
                <a:cubicBezTo>
                  <a:pt x="1460" y="434"/>
                  <a:pt x="1460" y="434"/>
                  <a:pt x="1460" y="434"/>
                </a:cubicBezTo>
                <a:cubicBezTo>
                  <a:pt x="1460" y="434"/>
                  <a:pt x="1235" y="734"/>
                  <a:pt x="1057" y="783"/>
                </a:cubicBezTo>
                <a:close/>
                <a:moveTo>
                  <a:pt x="1453" y="816"/>
                </a:moveTo>
                <a:cubicBezTo>
                  <a:pt x="1272" y="702"/>
                  <a:pt x="1272" y="702"/>
                  <a:pt x="1272" y="702"/>
                </a:cubicBezTo>
                <a:cubicBezTo>
                  <a:pt x="1326" y="646"/>
                  <a:pt x="1326" y="646"/>
                  <a:pt x="1326" y="646"/>
                </a:cubicBezTo>
                <a:cubicBezTo>
                  <a:pt x="1518" y="763"/>
                  <a:pt x="1518" y="763"/>
                  <a:pt x="1518" y="763"/>
                </a:cubicBezTo>
                <a:lnTo>
                  <a:pt x="1453" y="816"/>
                </a:lnTo>
                <a:close/>
                <a:moveTo>
                  <a:pt x="2400" y="81"/>
                </a:moveTo>
                <a:cubicBezTo>
                  <a:pt x="2280" y="81"/>
                  <a:pt x="2191" y="120"/>
                  <a:pt x="2145" y="190"/>
                </a:cubicBezTo>
                <a:cubicBezTo>
                  <a:pt x="2091" y="270"/>
                  <a:pt x="2079" y="388"/>
                  <a:pt x="2079" y="555"/>
                </a:cubicBezTo>
                <a:cubicBezTo>
                  <a:pt x="2079" y="773"/>
                  <a:pt x="2099" y="911"/>
                  <a:pt x="2188" y="989"/>
                </a:cubicBezTo>
                <a:cubicBezTo>
                  <a:pt x="2230" y="1025"/>
                  <a:pt x="2308" y="1053"/>
                  <a:pt x="2401" y="1053"/>
                </a:cubicBezTo>
                <a:cubicBezTo>
                  <a:pt x="2517" y="1053"/>
                  <a:pt x="2607" y="1011"/>
                  <a:pt x="2653" y="943"/>
                </a:cubicBezTo>
                <a:cubicBezTo>
                  <a:pt x="2714" y="852"/>
                  <a:pt x="2720" y="725"/>
                  <a:pt x="2720" y="543"/>
                </a:cubicBezTo>
                <a:cubicBezTo>
                  <a:pt x="2720" y="349"/>
                  <a:pt x="2702" y="223"/>
                  <a:pt x="2617" y="148"/>
                </a:cubicBezTo>
                <a:cubicBezTo>
                  <a:pt x="2571" y="107"/>
                  <a:pt x="2495" y="81"/>
                  <a:pt x="2400" y="81"/>
                </a:cubicBezTo>
                <a:close/>
                <a:moveTo>
                  <a:pt x="2399" y="906"/>
                </a:moveTo>
                <a:cubicBezTo>
                  <a:pt x="2292" y="906"/>
                  <a:pt x="2278" y="797"/>
                  <a:pt x="2278" y="563"/>
                </a:cubicBezTo>
                <a:cubicBezTo>
                  <a:pt x="2278" y="329"/>
                  <a:pt x="2293" y="228"/>
                  <a:pt x="2401" y="228"/>
                </a:cubicBezTo>
                <a:cubicBezTo>
                  <a:pt x="2506" y="228"/>
                  <a:pt x="2522" y="328"/>
                  <a:pt x="2522" y="554"/>
                </a:cubicBezTo>
                <a:cubicBezTo>
                  <a:pt x="2522" y="796"/>
                  <a:pt x="2512" y="906"/>
                  <a:pt x="2399" y="906"/>
                </a:cubicBezTo>
                <a:close/>
                <a:moveTo>
                  <a:pt x="3185" y="363"/>
                </a:moveTo>
                <a:cubicBezTo>
                  <a:pt x="3118" y="363"/>
                  <a:pt x="3066" y="392"/>
                  <a:pt x="3040" y="442"/>
                </a:cubicBezTo>
                <a:cubicBezTo>
                  <a:pt x="3033" y="379"/>
                  <a:pt x="3033" y="379"/>
                  <a:pt x="3033" y="379"/>
                </a:cubicBezTo>
                <a:cubicBezTo>
                  <a:pt x="2852" y="379"/>
                  <a:pt x="2852" y="379"/>
                  <a:pt x="2852" y="379"/>
                </a:cubicBezTo>
                <a:cubicBezTo>
                  <a:pt x="2856" y="433"/>
                  <a:pt x="2858" y="480"/>
                  <a:pt x="2858" y="525"/>
                </a:cubicBezTo>
                <a:cubicBezTo>
                  <a:pt x="2858" y="1288"/>
                  <a:pt x="2858" y="1288"/>
                  <a:pt x="2858" y="1288"/>
                </a:cubicBezTo>
                <a:cubicBezTo>
                  <a:pt x="3041" y="1288"/>
                  <a:pt x="3041" y="1288"/>
                  <a:pt x="3041" y="1288"/>
                </a:cubicBezTo>
                <a:cubicBezTo>
                  <a:pt x="3041" y="983"/>
                  <a:pt x="3041" y="983"/>
                  <a:pt x="3041" y="983"/>
                </a:cubicBezTo>
                <a:cubicBezTo>
                  <a:pt x="3079" y="1032"/>
                  <a:pt x="3128" y="1054"/>
                  <a:pt x="3189" y="1054"/>
                </a:cubicBezTo>
                <a:cubicBezTo>
                  <a:pt x="3335" y="1054"/>
                  <a:pt x="3377" y="945"/>
                  <a:pt x="3377" y="719"/>
                </a:cubicBezTo>
                <a:cubicBezTo>
                  <a:pt x="3377" y="571"/>
                  <a:pt x="3372" y="473"/>
                  <a:pt x="3316" y="414"/>
                </a:cubicBezTo>
                <a:cubicBezTo>
                  <a:pt x="3287" y="384"/>
                  <a:pt x="3239" y="363"/>
                  <a:pt x="3185" y="363"/>
                </a:cubicBezTo>
                <a:close/>
                <a:moveTo>
                  <a:pt x="3194" y="715"/>
                </a:moveTo>
                <a:cubicBezTo>
                  <a:pt x="3194" y="861"/>
                  <a:pt x="3187" y="936"/>
                  <a:pt x="3117" y="936"/>
                </a:cubicBezTo>
                <a:cubicBezTo>
                  <a:pt x="3065" y="936"/>
                  <a:pt x="3040" y="886"/>
                  <a:pt x="3040" y="785"/>
                </a:cubicBezTo>
                <a:cubicBezTo>
                  <a:pt x="3040" y="642"/>
                  <a:pt x="3040" y="642"/>
                  <a:pt x="3040" y="642"/>
                </a:cubicBezTo>
                <a:cubicBezTo>
                  <a:pt x="3040" y="526"/>
                  <a:pt x="3051" y="473"/>
                  <a:pt x="3118" y="473"/>
                </a:cubicBezTo>
                <a:cubicBezTo>
                  <a:pt x="3192" y="473"/>
                  <a:pt x="3194" y="545"/>
                  <a:pt x="3194" y="700"/>
                </a:cubicBezTo>
                <a:lnTo>
                  <a:pt x="3194" y="715"/>
                </a:lnTo>
                <a:close/>
                <a:moveTo>
                  <a:pt x="3753" y="363"/>
                </a:moveTo>
                <a:cubicBezTo>
                  <a:pt x="3552" y="363"/>
                  <a:pt x="3480" y="464"/>
                  <a:pt x="3480" y="694"/>
                </a:cubicBezTo>
                <a:cubicBezTo>
                  <a:pt x="3480" y="951"/>
                  <a:pt x="3535" y="1053"/>
                  <a:pt x="3753" y="1053"/>
                </a:cubicBezTo>
                <a:cubicBezTo>
                  <a:pt x="3933" y="1053"/>
                  <a:pt x="4021" y="966"/>
                  <a:pt x="4021" y="794"/>
                </a:cubicBezTo>
                <a:cubicBezTo>
                  <a:pt x="3837" y="794"/>
                  <a:pt x="3837" y="794"/>
                  <a:pt x="3837" y="794"/>
                </a:cubicBezTo>
                <a:cubicBezTo>
                  <a:pt x="3837" y="806"/>
                  <a:pt x="3837" y="806"/>
                  <a:pt x="3837" y="806"/>
                </a:cubicBezTo>
                <a:cubicBezTo>
                  <a:pt x="3837" y="894"/>
                  <a:pt x="3807" y="939"/>
                  <a:pt x="3752" y="939"/>
                </a:cubicBezTo>
                <a:cubicBezTo>
                  <a:pt x="3693" y="939"/>
                  <a:pt x="3669" y="894"/>
                  <a:pt x="3669" y="797"/>
                </a:cubicBezTo>
                <a:cubicBezTo>
                  <a:pt x="3669" y="728"/>
                  <a:pt x="3669" y="728"/>
                  <a:pt x="3669" y="728"/>
                </a:cubicBezTo>
                <a:cubicBezTo>
                  <a:pt x="4021" y="728"/>
                  <a:pt x="4021" y="728"/>
                  <a:pt x="4021" y="728"/>
                </a:cubicBezTo>
                <a:cubicBezTo>
                  <a:pt x="4021" y="629"/>
                  <a:pt x="4021" y="629"/>
                  <a:pt x="4021" y="629"/>
                </a:cubicBezTo>
                <a:cubicBezTo>
                  <a:pt x="4021" y="450"/>
                  <a:pt x="3934" y="363"/>
                  <a:pt x="3753" y="363"/>
                </a:cubicBezTo>
                <a:close/>
                <a:moveTo>
                  <a:pt x="3835" y="625"/>
                </a:moveTo>
                <a:cubicBezTo>
                  <a:pt x="3669" y="625"/>
                  <a:pt x="3669" y="625"/>
                  <a:pt x="3669" y="625"/>
                </a:cubicBezTo>
                <a:cubicBezTo>
                  <a:pt x="3669" y="602"/>
                  <a:pt x="3669" y="602"/>
                  <a:pt x="3669" y="602"/>
                </a:cubicBezTo>
                <a:cubicBezTo>
                  <a:pt x="3669" y="514"/>
                  <a:pt x="3698" y="471"/>
                  <a:pt x="3753" y="471"/>
                </a:cubicBezTo>
                <a:cubicBezTo>
                  <a:pt x="3804" y="471"/>
                  <a:pt x="3835" y="506"/>
                  <a:pt x="3835" y="570"/>
                </a:cubicBezTo>
                <a:lnTo>
                  <a:pt x="3835" y="625"/>
                </a:lnTo>
                <a:close/>
                <a:moveTo>
                  <a:pt x="4646" y="537"/>
                </a:moveTo>
                <a:cubicBezTo>
                  <a:pt x="4646" y="1039"/>
                  <a:pt x="4646" y="1039"/>
                  <a:pt x="4646" y="1039"/>
                </a:cubicBezTo>
                <a:cubicBezTo>
                  <a:pt x="4461" y="1039"/>
                  <a:pt x="4461" y="1039"/>
                  <a:pt x="4461" y="1039"/>
                </a:cubicBezTo>
                <a:cubicBezTo>
                  <a:pt x="4461" y="588"/>
                  <a:pt x="4461" y="588"/>
                  <a:pt x="4461" y="588"/>
                </a:cubicBezTo>
                <a:cubicBezTo>
                  <a:pt x="4461" y="514"/>
                  <a:pt x="4451" y="476"/>
                  <a:pt x="4399" y="476"/>
                </a:cubicBezTo>
                <a:cubicBezTo>
                  <a:pt x="4352" y="476"/>
                  <a:pt x="4321" y="512"/>
                  <a:pt x="4321" y="570"/>
                </a:cubicBezTo>
                <a:cubicBezTo>
                  <a:pt x="4321" y="1039"/>
                  <a:pt x="4321" y="1039"/>
                  <a:pt x="4321" y="1039"/>
                </a:cubicBezTo>
                <a:cubicBezTo>
                  <a:pt x="4135" y="1039"/>
                  <a:pt x="4135" y="1039"/>
                  <a:pt x="4135" y="1039"/>
                </a:cubicBezTo>
                <a:cubicBezTo>
                  <a:pt x="4135" y="497"/>
                  <a:pt x="4135" y="497"/>
                  <a:pt x="4135" y="497"/>
                </a:cubicBezTo>
                <a:cubicBezTo>
                  <a:pt x="4135" y="462"/>
                  <a:pt x="4135" y="422"/>
                  <a:pt x="4129" y="379"/>
                </a:cubicBezTo>
                <a:cubicBezTo>
                  <a:pt x="4315" y="379"/>
                  <a:pt x="4315" y="379"/>
                  <a:pt x="4315" y="379"/>
                </a:cubicBezTo>
                <a:cubicBezTo>
                  <a:pt x="4321" y="447"/>
                  <a:pt x="4321" y="447"/>
                  <a:pt x="4321" y="447"/>
                </a:cubicBezTo>
                <a:cubicBezTo>
                  <a:pt x="4351" y="392"/>
                  <a:pt x="4402" y="363"/>
                  <a:pt x="4468" y="363"/>
                </a:cubicBezTo>
                <a:cubicBezTo>
                  <a:pt x="4583" y="363"/>
                  <a:pt x="4646" y="424"/>
                  <a:pt x="4646" y="537"/>
                </a:cubicBezTo>
                <a:close/>
                <a:moveTo>
                  <a:pt x="5274" y="93"/>
                </a:moveTo>
                <a:cubicBezTo>
                  <a:pt x="5018" y="93"/>
                  <a:pt x="5018" y="93"/>
                  <a:pt x="5018" y="93"/>
                </a:cubicBezTo>
                <a:cubicBezTo>
                  <a:pt x="4817" y="1039"/>
                  <a:pt x="4817" y="1039"/>
                  <a:pt x="4817" y="1039"/>
                </a:cubicBezTo>
                <a:cubicBezTo>
                  <a:pt x="5090" y="1039"/>
                  <a:pt x="5090" y="1039"/>
                  <a:pt x="5090" y="1039"/>
                </a:cubicBezTo>
                <a:cubicBezTo>
                  <a:pt x="5169" y="1039"/>
                  <a:pt x="5243" y="1039"/>
                  <a:pt x="5314" y="1011"/>
                </a:cubicBezTo>
                <a:cubicBezTo>
                  <a:pt x="5376" y="987"/>
                  <a:pt x="5420" y="943"/>
                  <a:pt x="5458" y="873"/>
                </a:cubicBezTo>
                <a:cubicBezTo>
                  <a:pt x="5490" y="817"/>
                  <a:pt x="5522" y="702"/>
                  <a:pt x="5554" y="530"/>
                </a:cubicBezTo>
                <a:cubicBezTo>
                  <a:pt x="5565" y="472"/>
                  <a:pt x="5570" y="418"/>
                  <a:pt x="5570" y="366"/>
                </a:cubicBezTo>
                <a:cubicBezTo>
                  <a:pt x="5570" y="162"/>
                  <a:pt x="5485" y="93"/>
                  <a:pt x="5274" y="93"/>
                </a:cubicBezTo>
                <a:close/>
                <a:moveTo>
                  <a:pt x="5347" y="567"/>
                </a:moveTo>
                <a:cubicBezTo>
                  <a:pt x="5324" y="676"/>
                  <a:pt x="5299" y="751"/>
                  <a:pt x="5281" y="789"/>
                </a:cubicBezTo>
                <a:cubicBezTo>
                  <a:pt x="5242" y="870"/>
                  <a:pt x="5197" y="894"/>
                  <a:pt x="5093" y="894"/>
                </a:cubicBezTo>
                <a:cubicBezTo>
                  <a:pt x="5080" y="894"/>
                  <a:pt x="5064" y="894"/>
                  <a:pt x="5048" y="893"/>
                </a:cubicBezTo>
                <a:cubicBezTo>
                  <a:pt x="5189" y="233"/>
                  <a:pt x="5189" y="233"/>
                  <a:pt x="5189" y="233"/>
                </a:cubicBezTo>
                <a:cubicBezTo>
                  <a:pt x="5202" y="232"/>
                  <a:pt x="5215" y="232"/>
                  <a:pt x="5227" y="232"/>
                </a:cubicBezTo>
                <a:cubicBezTo>
                  <a:pt x="5332" y="232"/>
                  <a:pt x="5369" y="274"/>
                  <a:pt x="5369" y="384"/>
                </a:cubicBezTo>
                <a:cubicBezTo>
                  <a:pt x="5369" y="432"/>
                  <a:pt x="5362" y="493"/>
                  <a:pt x="5347" y="567"/>
                </a:cubicBezTo>
                <a:close/>
                <a:moveTo>
                  <a:pt x="5958" y="363"/>
                </a:moveTo>
                <a:cubicBezTo>
                  <a:pt x="5842" y="363"/>
                  <a:pt x="5770" y="397"/>
                  <a:pt x="5716" y="483"/>
                </a:cubicBezTo>
                <a:cubicBezTo>
                  <a:pt x="5695" y="516"/>
                  <a:pt x="5670" y="580"/>
                  <a:pt x="5650" y="670"/>
                </a:cubicBezTo>
                <a:cubicBezTo>
                  <a:pt x="5636" y="736"/>
                  <a:pt x="5628" y="793"/>
                  <a:pt x="5628" y="835"/>
                </a:cubicBezTo>
                <a:cubicBezTo>
                  <a:pt x="5628" y="977"/>
                  <a:pt x="5712" y="1053"/>
                  <a:pt x="5872" y="1053"/>
                </a:cubicBezTo>
                <a:cubicBezTo>
                  <a:pt x="5988" y="1053"/>
                  <a:pt x="6060" y="1017"/>
                  <a:pt x="6113" y="933"/>
                </a:cubicBezTo>
                <a:cubicBezTo>
                  <a:pt x="6136" y="894"/>
                  <a:pt x="6160" y="831"/>
                  <a:pt x="6180" y="744"/>
                </a:cubicBezTo>
                <a:cubicBezTo>
                  <a:pt x="6194" y="679"/>
                  <a:pt x="6201" y="626"/>
                  <a:pt x="6201" y="584"/>
                </a:cubicBezTo>
                <a:cubicBezTo>
                  <a:pt x="6201" y="441"/>
                  <a:pt x="6117" y="363"/>
                  <a:pt x="5958" y="363"/>
                </a:cubicBezTo>
                <a:close/>
                <a:moveTo>
                  <a:pt x="5997" y="706"/>
                </a:moveTo>
                <a:cubicBezTo>
                  <a:pt x="5980" y="790"/>
                  <a:pt x="5966" y="844"/>
                  <a:pt x="5958" y="866"/>
                </a:cubicBezTo>
                <a:cubicBezTo>
                  <a:pt x="5939" y="916"/>
                  <a:pt x="5914" y="941"/>
                  <a:pt x="5872" y="941"/>
                </a:cubicBezTo>
                <a:cubicBezTo>
                  <a:pt x="5829" y="941"/>
                  <a:pt x="5806" y="914"/>
                  <a:pt x="5806" y="861"/>
                </a:cubicBezTo>
                <a:cubicBezTo>
                  <a:pt x="5806" y="826"/>
                  <a:pt x="5824" y="755"/>
                  <a:pt x="5847" y="645"/>
                </a:cubicBezTo>
                <a:cubicBezTo>
                  <a:pt x="5858" y="592"/>
                  <a:pt x="5867" y="560"/>
                  <a:pt x="5871" y="550"/>
                </a:cubicBezTo>
                <a:cubicBezTo>
                  <a:pt x="5888" y="501"/>
                  <a:pt x="5912" y="478"/>
                  <a:pt x="5954" y="478"/>
                </a:cubicBezTo>
                <a:cubicBezTo>
                  <a:pt x="5997" y="478"/>
                  <a:pt x="6018" y="504"/>
                  <a:pt x="6018" y="555"/>
                </a:cubicBezTo>
                <a:cubicBezTo>
                  <a:pt x="6018" y="585"/>
                  <a:pt x="6011" y="637"/>
                  <a:pt x="5997" y="706"/>
                </a:cubicBezTo>
                <a:close/>
                <a:moveTo>
                  <a:pt x="6611" y="363"/>
                </a:moveTo>
                <a:cubicBezTo>
                  <a:pt x="6495" y="363"/>
                  <a:pt x="6423" y="397"/>
                  <a:pt x="6369" y="483"/>
                </a:cubicBezTo>
                <a:cubicBezTo>
                  <a:pt x="6348" y="516"/>
                  <a:pt x="6323" y="580"/>
                  <a:pt x="6303" y="670"/>
                </a:cubicBezTo>
                <a:cubicBezTo>
                  <a:pt x="6289" y="736"/>
                  <a:pt x="6281" y="793"/>
                  <a:pt x="6281" y="835"/>
                </a:cubicBezTo>
                <a:cubicBezTo>
                  <a:pt x="6281" y="977"/>
                  <a:pt x="6365" y="1053"/>
                  <a:pt x="6525" y="1053"/>
                </a:cubicBezTo>
                <a:cubicBezTo>
                  <a:pt x="6641" y="1053"/>
                  <a:pt x="6713" y="1017"/>
                  <a:pt x="6766" y="933"/>
                </a:cubicBezTo>
                <a:cubicBezTo>
                  <a:pt x="6789" y="894"/>
                  <a:pt x="6813" y="831"/>
                  <a:pt x="6833" y="744"/>
                </a:cubicBezTo>
                <a:cubicBezTo>
                  <a:pt x="6847" y="679"/>
                  <a:pt x="6854" y="626"/>
                  <a:pt x="6854" y="584"/>
                </a:cubicBezTo>
                <a:cubicBezTo>
                  <a:pt x="6854" y="441"/>
                  <a:pt x="6769" y="363"/>
                  <a:pt x="6611" y="363"/>
                </a:cubicBezTo>
                <a:close/>
                <a:moveTo>
                  <a:pt x="6650" y="706"/>
                </a:moveTo>
                <a:cubicBezTo>
                  <a:pt x="6633" y="790"/>
                  <a:pt x="6619" y="844"/>
                  <a:pt x="6611" y="866"/>
                </a:cubicBezTo>
                <a:cubicBezTo>
                  <a:pt x="6592" y="916"/>
                  <a:pt x="6567" y="941"/>
                  <a:pt x="6525" y="941"/>
                </a:cubicBezTo>
                <a:cubicBezTo>
                  <a:pt x="6482" y="941"/>
                  <a:pt x="6459" y="914"/>
                  <a:pt x="6459" y="861"/>
                </a:cubicBezTo>
                <a:cubicBezTo>
                  <a:pt x="6459" y="826"/>
                  <a:pt x="6476" y="755"/>
                  <a:pt x="6500" y="645"/>
                </a:cubicBezTo>
                <a:cubicBezTo>
                  <a:pt x="6511" y="592"/>
                  <a:pt x="6520" y="560"/>
                  <a:pt x="6524" y="550"/>
                </a:cubicBezTo>
                <a:cubicBezTo>
                  <a:pt x="6541" y="501"/>
                  <a:pt x="6565" y="478"/>
                  <a:pt x="6607" y="478"/>
                </a:cubicBezTo>
                <a:cubicBezTo>
                  <a:pt x="6650" y="478"/>
                  <a:pt x="6671" y="504"/>
                  <a:pt x="6671" y="555"/>
                </a:cubicBezTo>
                <a:cubicBezTo>
                  <a:pt x="6671" y="585"/>
                  <a:pt x="6664" y="637"/>
                  <a:pt x="6650" y="706"/>
                </a:cubicBezTo>
                <a:close/>
                <a:moveTo>
                  <a:pt x="7358" y="541"/>
                </a:moveTo>
                <a:cubicBezTo>
                  <a:pt x="7340" y="538"/>
                  <a:pt x="7323" y="536"/>
                  <a:pt x="7308" y="536"/>
                </a:cubicBezTo>
                <a:cubicBezTo>
                  <a:pt x="7215" y="536"/>
                  <a:pt x="7175" y="589"/>
                  <a:pt x="7152" y="704"/>
                </a:cubicBezTo>
                <a:cubicBezTo>
                  <a:pt x="7081" y="1039"/>
                  <a:pt x="7081" y="1039"/>
                  <a:pt x="7081" y="1039"/>
                </a:cubicBezTo>
                <a:cubicBezTo>
                  <a:pt x="6894" y="1039"/>
                  <a:pt x="6894" y="1039"/>
                  <a:pt x="6894" y="1039"/>
                </a:cubicBezTo>
                <a:cubicBezTo>
                  <a:pt x="7003" y="525"/>
                  <a:pt x="7003" y="525"/>
                  <a:pt x="7003" y="525"/>
                </a:cubicBezTo>
                <a:cubicBezTo>
                  <a:pt x="7014" y="475"/>
                  <a:pt x="7022" y="426"/>
                  <a:pt x="7027" y="379"/>
                </a:cubicBezTo>
                <a:cubicBezTo>
                  <a:pt x="7207" y="379"/>
                  <a:pt x="7207" y="379"/>
                  <a:pt x="7207" y="379"/>
                </a:cubicBezTo>
                <a:cubicBezTo>
                  <a:pt x="7191" y="475"/>
                  <a:pt x="7191" y="475"/>
                  <a:pt x="7191" y="475"/>
                </a:cubicBezTo>
                <a:cubicBezTo>
                  <a:pt x="7234" y="407"/>
                  <a:pt x="7289" y="375"/>
                  <a:pt x="7365" y="375"/>
                </a:cubicBezTo>
                <a:cubicBezTo>
                  <a:pt x="7374" y="375"/>
                  <a:pt x="7383" y="375"/>
                  <a:pt x="7392" y="376"/>
                </a:cubicBezTo>
                <a:lnTo>
                  <a:pt x="7358" y="541"/>
                </a:lnTo>
                <a:close/>
                <a:moveTo>
                  <a:pt x="7722" y="570"/>
                </a:moveTo>
                <a:cubicBezTo>
                  <a:pt x="7725" y="558"/>
                  <a:pt x="7726" y="546"/>
                  <a:pt x="7726" y="537"/>
                </a:cubicBezTo>
                <a:cubicBezTo>
                  <a:pt x="7726" y="493"/>
                  <a:pt x="7705" y="472"/>
                  <a:pt x="7663" y="472"/>
                </a:cubicBezTo>
                <a:cubicBezTo>
                  <a:pt x="7626" y="472"/>
                  <a:pt x="7601" y="497"/>
                  <a:pt x="7601" y="535"/>
                </a:cubicBezTo>
                <a:cubicBezTo>
                  <a:pt x="7601" y="588"/>
                  <a:pt x="7648" y="614"/>
                  <a:pt x="7731" y="668"/>
                </a:cubicBezTo>
                <a:cubicBezTo>
                  <a:pt x="7805" y="717"/>
                  <a:pt x="7853" y="747"/>
                  <a:pt x="7853" y="844"/>
                </a:cubicBezTo>
                <a:cubicBezTo>
                  <a:pt x="7853" y="981"/>
                  <a:pt x="7761" y="1054"/>
                  <a:pt x="7584" y="1054"/>
                </a:cubicBezTo>
                <a:cubicBezTo>
                  <a:pt x="7426" y="1054"/>
                  <a:pt x="7346" y="995"/>
                  <a:pt x="7346" y="881"/>
                </a:cubicBezTo>
                <a:cubicBezTo>
                  <a:pt x="7346" y="867"/>
                  <a:pt x="7347" y="849"/>
                  <a:pt x="7350" y="828"/>
                </a:cubicBezTo>
                <a:cubicBezTo>
                  <a:pt x="7531" y="828"/>
                  <a:pt x="7531" y="828"/>
                  <a:pt x="7531" y="828"/>
                </a:cubicBezTo>
                <a:cubicBezTo>
                  <a:pt x="7529" y="844"/>
                  <a:pt x="7527" y="857"/>
                  <a:pt x="7527" y="869"/>
                </a:cubicBezTo>
                <a:cubicBezTo>
                  <a:pt x="7527" y="919"/>
                  <a:pt x="7548" y="941"/>
                  <a:pt x="7596" y="941"/>
                </a:cubicBezTo>
                <a:cubicBezTo>
                  <a:pt x="7637" y="941"/>
                  <a:pt x="7667" y="911"/>
                  <a:pt x="7667" y="863"/>
                </a:cubicBezTo>
                <a:cubicBezTo>
                  <a:pt x="7667" y="803"/>
                  <a:pt x="7616" y="782"/>
                  <a:pt x="7531" y="719"/>
                </a:cubicBezTo>
                <a:cubicBezTo>
                  <a:pt x="7463" y="668"/>
                  <a:pt x="7420" y="630"/>
                  <a:pt x="7420" y="555"/>
                </a:cubicBezTo>
                <a:cubicBezTo>
                  <a:pt x="7420" y="438"/>
                  <a:pt x="7508" y="363"/>
                  <a:pt x="7671" y="363"/>
                </a:cubicBezTo>
                <a:cubicBezTo>
                  <a:pt x="7822" y="363"/>
                  <a:pt x="7901" y="419"/>
                  <a:pt x="7901" y="520"/>
                </a:cubicBezTo>
                <a:cubicBezTo>
                  <a:pt x="7901" y="535"/>
                  <a:pt x="7899" y="552"/>
                  <a:pt x="7895" y="570"/>
                </a:cubicBezTo>
                <a:lnTo>
                  <a:pt x="7722" y="570"/>
                </a:lnTo>
                <a:close/>
              </a:path>
            </a:pathLst>
          </a:custGeom>
          <a:solidFill>
            <a:srgbClr val="692B7A"/>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11" name="***Title 3">
            <a:extLst>
              <a:ext uri="{FF2B5EF4-FFF2-40B4-BE49-F238E27FC236}">
                <a16:creationId xmlns:a16="http://schemas.microsoft.com/office/drawing/2014/main" id="{9C418A14-B3CF-0E03-0C8A-420E3A0112A7}"/>
              </a:ext>
            </a:extLst>
          </p:cNvPr>
          <p:cNvSpPr>
            <a:spLocks noGrp="1" noSelect="1"/>
          </p:cNvSpPr>
          <p:nvPr>
            <p:ph type="title" hasCustomPrompt="1"/>
          </p:nvPr>
        </p:nvSpPr>
        <p:spPr/>
        <p:txBody>
          <a:bodyPr/>
          <a:lstStyle>
            <a:lvl1pPr>
              <a:defRPr>
                <a:solidFill>
                  <a:schemeClr val="bg1"/>
                </a:solidFill>
              </a:defRPr>
            </a:lvl1pPr>
          </a:lstStyle>
          <a:p>
            <a:r>
              <a:rPr lang="nl-NL"/>
              <a:t>[Titel]</a:t>
            </a:r>
            <a:endParaRPr lang="nl-NL" dirty="0"/>
          </a:p>
        </p:txBody>
      </p:sp>
      <p:sp>
        <p:nvSpPr>
          <p:cNvPr id="3" name="Tekst L 4 [PHJU] (JU-Free)"/>
          <p:cNvSpPr>
            <a:spLocks noGrp="1"/>
          </p:cNvSpPr>
          <p:nvPr>
            <p:ph sz="half" idx="1" hasCustomPrompt="1"/>
          </p:nvPr>
        </p:nvSpPr>
        <p:spPr>
          <a:xfrm>
            <a:off x="756000" y="2343600"/>
            <a:ext cx="5076000" cy="3420000"/>
          </a:xfrm>
        </p:spPr>
        <p:txBody>
          <a:bodyPr/>
          <a:lstStyle>
            <a:lvl1pPr>
              <a:defRPr>
                <a:solidFill>
                  <a:schemeClr val="bg1"/>
                </a:solidFill>
              </a:defRPr>
            </a:lvl1pPr>
            <a:lvl2pPr>
              <a:defRPr>
                <a:solidFill>
                  <a:schemeClr val="bg1"/>
                </a:solidFill>
              </a:defRPr>
            </a:lvl2pPr>
            <a:lvl3pPr>
              <a:defRPr>
                <a:solidFill>
                  <a:schemeClr val="bg1"/>
                </a:solidFill>
              </a:defRPr>
            </a:lvl3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nl-NL"/>
              <a:t>[Typ tekst of klik op een pictogram om een object in te voegen]</a:t>
            </a:r>
          </a:p>
          <a:p>
            <a:pPr lvl="0"/>
            <a:r>
              <a:rPr lang="nl-NL"/>
              <a:t>JU-LEVEL1=Opsomming 1e niveau</a:t>
            </a:r>
          </a:p>
          <a:p>
            <a:pPr lvl="1"/>
            <a:r>
              <a:rPr lang="nl-NL"/>
              <a:t>JU-LEVEL2=Opsomming 2e niveau</a:t>
            </a:r>
          </a:p>
          <a:p>
            <a:pPr lvl="2"/>
            <a:r>
              <a:rPr lang="nl-NL"/>
              <a:t>JU-LEVEL3=Opsomming 3e niveau</a:t>
            </a:r>
          </a:p>
          <a:p>
            <a:pPr lvl="3"/>
            <a:r>
              <a:rPr lang="nl-NL"/>
              <a:t>JU-LEVEL4=Kop</a:t>
            </a:r>
          </a:p>
          <a:p>
            <a:pPr lvl="4"/>
            <a:r>
              <a:rPr lang="nl-NL"/>
              <a:t>JU-LEVEL5=Basistekst</a:t>
            </a:r>
          </a:p>
          <a:p>
            <a:pPr lvl="5"/>
            <a:r>
              <a:rPr lang="nl-NL"/>
              <a:t>JU-LEVEL6=Zwevend 1e niveau</a:t>
            </a:r>
          </a:p>
          <a:p>
            <a:pPr lvl="6"/>
            <a:r>
              <a:rPr lang="nl-NL"/>
              <a:t>JU-LEVEL7=Zwevend 2e niveau</a:t>
            </a:r>
          </a:p>
          <a:p>
            <a:pPr lvl="7"/>
            <a:r>
              <a:rPr lang="nl-NL"/>
              <a:t>JU-LEVEL8=Zwevend 3e niveau</a:t>
            </a:r>
            <a:endParaRPr lang="nl-NL" dirty="0"/>
          </a:p>
        </p:txBody>
      </p:sp>
      <p:sp>
        <p:nvSpPr>
          <p:cNvPr id="4" name="Tekst R 5 [PHJU] (JU-Free)"/>
          <p:cNvSpPr>
            <a:spLocks noGrp="1"/>
          </p:cNvSpPr>
          <p:nvPr>
            <p:ph sz="half" idx="2" hasCustomPrompt="1"/>
          </p:nvPr>
        </p:nvSpPr>
        <p:spPr>
          <a:xfrm>
            <a:off x="6347134" y="2343600"/>
            <a:ext cx="5076000" cy="3420000"/>
          </a:xfrm>
        </p:spPr>
        <p:txBody>
          <a:bodyPr/>
          <a:lstStyle>
            <a:lvl1pPr>
              <a:defRPr>
                <a:solidFill>
                  <a:schemeClr val="bg1"/>
                </a:solidFill>
              </a:defRPr>
            </a:lvl1pPr>
            <a:lvl2pPr>
              <a:defRPr>
                <a:solidFill>
                  <a:schemeClr val="bg1"/>
                </a:solidFill>
              </a:defRPr>
            </a:lvl2pPr>
            <a:lvl3pPr>
              <a:defRPr>
                <a:solidFill>
                  <a:schemeClr val="bg1"/>
                </a:solidFill>
              </a:defRPr>
            </a:lvl3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nl-NL"/>
              <a:t>[Typ tekst of klik op een pictogram om een object in te voegen]</a:t>
            </a:r>
          </a:p>
          <a:p>
            <a:pPr lvl="0"/>
            <a:r>
              <a:rPr lang="nl-NL"/>
              <a:t>JU-LEVEL1=Opsomming 1e niveau</a:t>
            </a:r>
          </a:p>
          <a:p>
            <a:pPr lvl="1"/>
            <a:r>
              <a:rPr lang="nl-NL"/>
              <a:t>JU-LEVEL2=Opsomming 2e niveau</a:t>
            </a:r>
          </a:p>
          <a:p>
            <a:pPr lvl="2"/>
            <a:r>
              <a:rPr lang="nl-NL"/>
              <a:t>JU-LEVEL3=Opsomming 3e niveau</a:t>
            </a:r>
          </a:p>
          <a:p>
            <a:pPr lvl="3"/>
            <a:r>
              <a:rPr lang="nl-NL"/>
              <a:t>JU-LEVEL4=Kop</a:t>
            </a:r>
          </a:p>
          <a:p>
            <a:pPr lvl="4"/>
            <a:r>
              <a:rPr lang="nl-NL"/>
              <a:t>sumJU-LEVEL5=Basistekst</a:t>
            </a:r>
          </a:p>
          <a:p>
            <a:pPr lvl="5"/>
            <a:r>
              <a:rPr lang="nl-NL"/>
              <a:t>JU-LEVEL6=Zwevend 1e niveau</a:t>
            </a:r>
          </a:p>
          <a:p>
            <a:pPr lvl="6"/>
            <a:r>
              <a:rPr lang="nl-NL"/>
              <a:t>JU-LEVEL7=Zwevend 2e niveau</a:t>
            </a:r>
          </a:p>
          <a:p>
            <a:pPr lvl="7"/>
            <a:r>
              <a:rPr lang="nl-NL"/>
              <a:t>JU-LEVEL8=Zwevend 3e niveau</a:t>
            </a:r>
            <a:endParaRPr lang="nl-NL" dirty="0"/>
          </a:p>
        </p:txBody>
      </p:sp>
      <p:sp>
        <p:nvSpPr>
          <p:cNvPr id="6" name="Footer Placeholder 6">
            <a:extLst>
              <a:ext uri="{FF2B5EF4-FFF2-40B4-BE49-F238E27FC236}">
                <a16:creationId xmlns:a16="http://schemas.microsoft.com/office/drawing/2014/main" id="{21594D46-900F-EE0F-DA6F-06999A7C843E}"/>
              </a:ext>
            </a:extLst>
          </p:cNvPr>
          <p:cNvSpPr>
            <a:spLocks noGrp="1" noSelect="1"/>
          </p:cNvSpPr>
          <p:nvPr>
            <p:ph type="ftr" sz="quarter" idx="11"/>
          </p:nvPr>
        </p:nvSpPr>
        <p:spPr/>
        <p:txBody>
          <a:bodyPr/>
          <a:lstStyle/>
          <a:p>
            <a:r>
              <a:rPr lang="nl-NL"/>
              <a:t>powerpoint template</a:t>
            </a:r>
            <a:endParaRPr lang="nl-NL" dirty="0"/>
          </a:p>
        </p:txBody>
      </p:sp>
      <p:sp>
        <p:nvSpPr>
          <p:cNvPr id="7" name="Slide Number Placeholder 7">
            <a:extLst>
              <a:ext uri="{FF2B5EF4-FFF2-40B4-BE49-F238E27FC236}">
                <a16:creationId xmlns:a16="http://schemas.microsoft.com/office/drawing/2014/main" id="{A2CE9BD9-A6FE-98C0-5D2E-3D6F9CC180B9}"/>
              </a:ext>
            </a:extLst>
          </p:cNvPr>
          <p:cNvSpPr>
            <a:spLocks noGrp="1" noSelect="1"/>
          </p:cNvSpPr>
          <p:nvPr>
            <p:ph type="sldNum" sz="quarter" idx="12"/>
          </p:nvPr>
        </p:nvSpPr>
        <p:spPr/>
        <p:txBody>
          <a:bodyPr/>
          <a:lstStyle/>
          <a:p>
            <a:fld id="{8F18802B-E4C7-4B2D-B37A-6B7CC3C134EA}" type="slidenum">
              <a:rPr lang="nl-NL" smtClean="0"/>
              <a:pPr/>
              <a:t>‹nr.›</a:t>
            </a:fld>
            <a:endParaRPr lang="nl-NL" dirty="0"/>
          </a:p>
        </p:txBody>
      </p:sp>
    </p:spTree>
    <p:extLst>
      <p:ext uri="{BB962C8B-B14F-4D97-AF65-F5344CB8AC3E}">
        <p14:creationId xmlns:p14="http://schemas.microsoft.com/office/powerpoint/2010/main" val="1177391659"/>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el, Tekst (L) en afbeelding (R) (paars)]">
    <p:bg>
      <p:bgPr>
        <a:solidFill>
          <a:srgbClr val="692B7A"/>
        </a:solidFill>
        <a:effectLst/>
      </p:bgPr>
    </p:bg>
    <p:spTree>
      <p:nvGrpSpPr>
        <p:cNvPr id="1" name=""/>
        <p:cNvGrpSpPr/>
        <p:nvPr/>
      </p:nvGrpSpPr>
      <p:grpSpPr>
        <a:xfrm>
          <a:off x="0" y="0"/>
          <a:ext cx="0" cy="0"/>
          <a:chOff x="0" y="0"/>
          <a:chExt cx="0" cy="0"/>
        </a:xfrm>
      </p:grpSpPr>
      <p:sp>
        <p:nvSpPr>
          <p:cNvPr id="5" name="Frame 1">
            <a:extLst>
              <a:ext uri="{FF2B5EF4-FFF2-40B4-BE49-F238E27FC236}">
                <a16:creationId xmlns:a16="http://schemas.microsoft.com/office/drawing/2014/main" id="{774FB4D8-FD0B-9A3C-9ABB-CC08E9FFF4BD}"/>
              </a:ext>
            </a:extLst>
          </p:cNvPr>
          <p:cNvSpPr>
            <a:spLocks noSelect="1"/>
          </p:cNvSpPr>
          <p:nvPr userDrawn="1"/>
        </p:nvSpPr>
        <p:spPr bwMode="auto">
          <a:xfrm>
            <a:off x="6167438" y="381000"/>
            <a:ext cx="6022975" cy="6091238"/>
          </a:xfrm>
          <a:custGeom>
            <a:avLst/>
            <a:gdLst>
              <a:gd name="T0" fmla="*/ 16428 w 18972"/>
              <a:gd name="T1" fmla="*/ 19124 h 19184"/>
              <a:gd name="T2" fmla="*/ 11896 w 18972"/>
              <a:gd name="T3" fmla="*/ 19124 h 19184"/>
              <a:gd name="T4" fmla="*/ 8796 w 18972"/>
              <a:gd name="T5" fmla="*/ 19124 h 19184"/>
              <a:gd name="T6" fmla="*/ 7936 w 18972"/>
              <a:gd name="T7" fmla="*/ 19036 h 19184"/>
              <a:gd name="T8" fmla="*/ 7604 w 18972"/>
              <a:gd name="T9" fmla="*/ 19096 h 19184"/>
              <a:gd name="T10" fmla="*/ 6918 w 18972"/>
              <a:gd name="T11" fmla="*/ 19124 h 19184"/>
              <a:gd name="T12" fmla="*/ 4034 w 18972"/>
              <a:gd name="T13" fmla="*/ 19096 h 19184"/>
              <a:gd name="T14" fmla="*/ 2968 w 18972"/>
              <a:gd name="T15" fmla="*/ 19099 h 19184"/>
              <a:gd name="T16" fmla="*/ 2285 w 18972"/>
              <a:gd name="T17" fmla="*/ 19095 h 19184"/>
              <a:gd name="T18" fmla="*/ 70 w 18972"/>
              <a:gd name="T19" fmla="*/ 19122 h 19184"/>
              <a:gd name="T20" fmla="*/ 68 w 18972"/>
              <a:gd name="T21" fmla="*/ 17052 h 19184"/>
              <a:gd name="T22" fmla="*/ 188 w 18972"/>
              <a:gd name="T23" fmla="*/ 16660 h 19184"/>
              <a:gd name="T24" fmla="*/ 111 w 18972"/>
              <a:gd name="T25" fmla="*/ 16322 h 19184"/>
              <a:gd name="T26" fmla="*/ 74 w 18972"/>
              <a:gd name="T27" fmla="*/ 15351 h 19184"/>
              <a:gd name="T28" fmla="*/ 190 w 18972"/>
              <a:gd name="T29" fmla="*/ 14705 h 19184"/>
              <a:gd name="T30" fmla="*/ 103 w 18972"/>
              <a:gd name="T31" fmla="*/ 14327 h 19184"/>
              <a:gd name="T32" fmla="*/ 74 w 18972"/>
              <a:gd name="T33" fmla="*/ 14139 h 19184"/>
              <a:gd name="T34" fmla="*/ 77 w 18972"/>
              <a:gd name="T35" fmla="*/ 13646 h 19184"/>
              <a:gd name="T36" fmla="*/ 192 w 18972"/>
              <a:gd name="T37" fmla="*/ 13224 h 19184"/>
              <a:gd name="T38" fmla="*/ 188 w 18972"/>
              <a:gd name="T39" fmla="*/ 12966 h 19184"/>
              <a:gd name="T40" fmla="*/ 70 w 18972"/>
              <a:gd name="T41" fmla="*/ 12239 h 19184"/>
              <a:gd name="T42" fmla="*/ 192 w 18972"/>
              <a:gd name="T43" fmla="*/ 11598 h 19184"/>
              <a:gd name="T44" fmla="*/ 112 w 18972"/>
              <a:gd name="T45" fmla="*/ 9641 h 19184"/>
              <a:gd name="T46" fmla="*/ 67 w 18972"/>
              <a:gd name="T47" fmla="*/ 9049 h 19184"/>
              <a:gd name="T48" fmla="*/ 188 w 18972"/>
              <a:gd name="T49" fmla="*/ 8202 h 19184"/>
              <a:gd name="T50" fmla="*/ 241 w 18972"/>
              <a:gd name="T51" fmla="*/ 7778 h 19184"/>
              <a:gd name="T52" fmla="*/ 283 w 18972"/>
              <a:gd name="T53" fmla="*/ 7414 h 19184"/>
              <a:gd name="T54" fmla="*/ 255 w 18972"/>
              <a:gd name="T55" fmla="*/ 6240 h 19184"/>
              <a:gd name="T56" fmla="*/ 191 w 18972"/>
              <a:gd name="T57" fmla="*/ 5438 h 19184"/>
              <a:gd name="T58" fmla="*/ 71 w 18972"/>
              <a:gd name="T59" fmla="*/ 4817 h 19184"/>
              <a:gd name="T60" fmla="*/ 71 w 18972"/>
              <a:gd name="T61" fmla="*/ 4028 h 19184"/>
              <a:gd name="T62" fmla="*/ 70 w 18972"/>
              <a:gd name="T63" fmla="*/ 2541 h 19184"/>
              <a:gd name="T64" fmla="*/ 75 w 18972"/>
              <a:gd name="T65" fmla="*/ 797 h 19184"/>
              <a:gd name="T66" fmla="*/ 188 w 18972"/>
              <a:gd name="T67" fmla="*/ 271 h 19184"/>
              <a:gd name="T68" fmla="*/ 522 w 18972"/>
              <a:gd name="T69" fmla="*/ 94 h 19184"/>
              <a:gd name="T70" fmla="*/ 711 w 18972"/>
              <a:gd name="T71" fmla="*/ 161 h 19184"/>
              <a:gd name="T72" fmla="*/ 971 w 18972"/>
              <a:gd name="T73" fmla="*/ 71 h 19184"/>
              <a:gd name="T74" fmla="*/ 1312 w 18972"/>
              <a:gd name="T75" fmla="*/ 76 h 19184"/>
              <a:gd name="T76" fmla="*/ 3134 w 18972"/>
              <a:gd name="T77" fmla="*/ 76 h 19184"/>
              <a:gd name="T78" fmla="*/ 5965 w 18972"/>
              <a:gd name="T79" fmla="*/ 76 h 19184"/>
              <a:gd name="T80" fmla="*/ 6707 w 18972"/>
              <a:gd name="T81" fmla="*/ 71 h 19184"/>
              <a:gd name="T82" fmla="*/ 7877 w 18972"/>
              <a:gd name="T83" fmla="*/ 161 h 19184"/>
              <a:gd name="T84" fmla="*/ 8335 w 18972"/>
              <a:gd name="T85" fmla="*/ 94 h 19184"/>
              <a:gd name="T86" fmla="*/ 10667 w 18972"/>
              <a:gd name="T87" fmla="*/ 69 h 19184"/>
              <a:gd name="T88" fmla="*/ 14368 w 18972"/>
              <a:gd name="T89" fmla="*/ 76 h 19184"/>
              <a:gd name="T90" fmla="*/ 16319 w 18972"/>
              <a:gd name="T91" fmla="*/ 76 h 19184"/>
              <a:gd name="T92" fmla="*/ 17674 w 18972"/>
              <a:gd name="T93" fmla="*/ 294 h 19184"/>
              <a:gd name="T94" fmla="*/ 17717 w 18972"/>
              <a:gd name="T95" fmla="*/ 974 h 19184"/>
              <a:gd name="T96" fmla="*/ 17673 w 18972"/>
              <a:gd name="T97" fmla="*/ 2200 h 19184"/>
              <a:gd name="T98" fmla="*/ 17671 w 18972"/>
              <a:gd name="T99" fmla="*/ 2925 h 19184"/>
              <a:gd name="T100" fmla="*/ 17673 w 18972"/>
              <a:gd name="T101" fmla="*/ 4162 h 19184"/>
              <a:gd name="T102" fmla="*/ 17649 w 18972"/>
              <a:gd name="T103" fmla="*/ 7563 h 19184"/>
              <a:gd name="T104" fmla="*/ 17543 w 18972"/>
              <a:gd name="T105" fmla="*/ 8232 h 19184"/>
              <a:gd name="T106" fmla="*/ 17540 w 18972"/>
              <a:gd name="T107" fmla="*/ 8802 h 19184"/>
              <a:gd name="T108" fmla="*/ 17461 w 18972"/>
              <a:gd name="T109" fmla="*/ 9088 h 19184"/>
              <a:gd name="T110" fmla="*/ 17545 w 18972"/>
              <a:gd name="T111" fmla="*/ 9604 h 19184"/>
              <a:gd name="T112" fmla="*/ 17656 w 18972"/>
              <a:gd name="T113" fmla="*/ 10523 h 19184"/>
              <a:gd name="T114" fmla="*/ 17668 w 18972"/>
              <a:gd name="T115" fmla="*/ 11266 h 19184"/>
              <a:gd name="T116" fmla="*/ 17649 w 18972"/>
              <a:gd name="T117" fmla="*/ 11946 h 19184"/>
              <a:gd name="T118" fmla="*/ 17536 w 18972"/>
              <a:gd name="T119" fmla="*/ 12966 h 19184"/>
              <a:gd name="T120" fmla="*/ 17551 w 18972"/>
              <a:gd name="T121" fmla="*/ 13750 h 19184"/>
              <a:gd name="T122" fmla="*/ 18356 w 18972"/>
              <a:gd name="T123" fmla="*/ 13678 h 19184"/>
              <a:gd name="T124" fmla="*/ 18972 w 18972"/>
              <a:gd name="T125" fmla="*/ 13649 h 19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972" h="19184">
                <a:moveTo>
                  <a:pt x="18972" y="19130"/>
                </a:moveTo>
                <a:cubicBezTo>
                  <a:pt x="18128" y="19163"/>
                  <a:pt x="17273" y="19124"/>
                  <a:pt x="16428" y="19124"/>
                </a:cubicBezTo>
                <a:cubicBezTo>
                  <a:pt x="15601" y="19124"/>
                  <a:pt x="14768" y="19096"/>
                  <a:pt x="13935" y="19096"/>
                </a:cubicBezTo>
                <a:cubicBezTo>
                  <a:pt x="13252" y="19096"/>
                  <a:pt x="12575" y="19124"/>
                  <a:pt x="11896" y="19124"/>
                </a:cubicBezTo>
                <a:cubicBezTo>
                  <a:pt x="9765" y="19124"/>
                  <a:pt x="9765" y="19124"/>
                  <a:pt x="9765" y="19124"/>
                </a:cubicBezTo>
                <a:cubicBezTo>
                  <a:pt x="9442" y="19124"/>
                  <a:pt x="9119" y="19124"/>
                  <a:pt x="8796" y="19124"/>
                </a:cubicBezTo>
                <a:cubicBezTo>
                  <a:pt x="8661" y="19125"/>
                  <a:pt x="8501" y="19128"/>
                  <a:pt x="8371" y="19099"/>
                </a:cubicBezTo>
                <a:cubicBezTo>
                  <a:pt x="8233" y="19068"/>
                  <a:pt x="8091" y="18997"/>
                  <a:pt x="7936" y="19036"/>
                </a:cubicBezTo>
                <a:cubicBezTo>
                  <a:pt x="7877" y="19051"/>
                  <a:pt x="7843" y="19085"/>
                  <a:pt x="7776" y="19097"/>
                </a:cubicBezTo>
                <a:cubicBezTo>
                  <a:pt x="7724" y="19107"/>
                  <a:pt x="7657" y="19096"/>
                  <a:pt x="7604" y="19096"/>
                </a:cubicBezTo>
                <a:cubicBezTo>
                  <a:pt x="7532" y="19096"/>
                  <a:pt x="7456" y="19090"/>
                  <a:pt x="7384" y="19095"/>
                </a:cubicBezTo>
                <a:cubicBezTo>
                  <a:pt x="7228" y="19108"/>
                  <a:pt x="7078" y="19124"/>
                  <a:pt x="6918" y="19124"/>
                </a:cubicBezTo>
                <a:cubicBezTo>
                  <a:pt x="6573" y="19124"/>
                  <a:pt x="6242" y="19081"/>
                  <a:pt x="5897" y="19118"/>
                </a:cubicBezTo>
                <a:cubicBezTo>
                  <a:pt x="5282" y="19184"/>
                  <a:pt x="4640" y="19095"/>
                  <a:pt x="4034" y="19096"/>
                </a:cubicBezTo>
                <a:cubicBezTo>
                  <a:pt x="3846" y="19096"/>
                  <a:pt x="3659" y="19096"/>
                  <a:pt x="3471" y="19096"/>
                </a:cubicBezTo>
                <a:cubicBezTo>
                  <a:pt x="3318" y="19096"/>
                  <a:pt x="3116" y="19133"/>
                  <a:pt x="2968" y="19099"/>
                </a:cubicBezTo>
                <a:cubicBezTo>
                  <a:pt x="2819" y="19065"/>
                  <a:pt x="2663" y="19001"/>
                  <a:pt x="2492" y="19038"/>
                </a:cubicBezTo>
                <a:cubicBezTo>
                  <a:pt x="2419" y="19054"/>
                  <a:pt x="2369" y="19083"/>
                  <a:pt x="2285" y="19095"/>
                </a:cubicBezTo>
                <a:cubicBezTo>
                  <a:pt x="2199" y="19107"/>
                  <a:pt x="2117" y="19122"/>
                  <a:pt x="2029" y="19124"/>
                </a:cubicBezTo>
                <a:cubicBezTo>
                  <a:pt x="1384" y="19141"/>
                  <a:pt x="710" y="19163"/>
                  <a:pt x="70" y="19122"/>
                </a:cubicBezTo>
                <a:cubicBezTo>
                  <a:pt x="129" y="18798"/>
                  <a:pt x="75" y="18406"/>
                  <a:pt x="75" y="18075"/>
                </a:cubicBezTo>
                <a:cubicBezTo>
                  <a:pt x="75" y="17734"/>
                  <a:pt x="83" y="17392"/>
                  <a:pt x="68" y="17052"/>
                </a:cubicBezTo>
                <a:cubicBezTo>
                  <a:pt x="158" y="17021"/>
                  <a:pt x="83" y="16946"/>
                  <a:pt x="109" y="16876"/>
                </a:cubicBezTo>
                <a:cubicBezTo>
                  <a:pt x="145" y="16775"/>
                  <a:pt x="189" y="16792"/>
                  <a:pt x="188" y="16660"/>
                </a:cubicBezTo>
                <a:cubicBezTo>
                  <a:pt x="187" y="16578"/>
                  <a:pt x="198" y="16500"/>
                  <a:pt x="171" y="16422"/>
                </a:cubicBezTo>
                <a:cubicBezTo>
                  <a:pt x="157" y="16379"/>
                  <a:pt x="124" y="16379"/>
                  <a:pt x="111" y="16322"/>
                </a:cubicBezTo>
                <a:cubicBezTo>
                  <a:pt x="112" y="16297"/>
                  <a:pt x="113" y="16272"/>
                  <a:pt x="113" y="16247"/>
                </a:cubicBezTo>
                <a:cubicBezTo>
                  <a:pt x="53" y="15966"/>
                  <a:pt x="82" y="15645"/>
                  <a:pt x="74" y="15351"/>
                </a:cubicBezTo>
                <a:cubicBezTo>
                  <a:pt x="53" y="15133"/>
                  <a:pt x="191" y="15064"/>
                  <a:pt x="188" y="14871"/>
                </a:cubicBezTo>
                <a:cubicBezTo>
                  <a:pt x="187" y="14822"/>
                  <a:pt x="202" y="14752"/>
                  <a:pt x="190" y="14705"/>
                </a:cubicBezTo>
                <a:cubicBezTo>
                  <a:pt x="175" y="14647"/>
                  <a:pt x="121" y="14628"/>
                  <a:pt x="109" y="14582"/>
                </a:cubicBezTo>
                <a:cubicBezTo>
                  <a:pt x="88" y="14504"/>
                  <a:pt x="122" y="14407"/>
                  <a:pt x="103" y="14327"/>
                </a:cubicBezTo>
                <a:cubicBezTo>
                  <a:pt x="91" y="14327"/>
                  <a:pt x="79" y="14324"/>
                  <a:pt x="68" y="14320"/>
                </a:cubicBezTo>
                <a:cubicBezTo>
                  <a:pt x="69" y="14260"/>
                  <a:pt x="75" y="14199"/>
                  <a:pt x="74" y="14139"/>
                </a:cubicBezTo>
                <a:cubicBezTo>
                  <a:pt x="72" y="14071"/>
                  <a:pt x="47" y="14029"/>
                  <a:pt x="38" y="13981"/>
                </a:cubicBezTo>
                <a:cubicBezTo>
                  <a:pt x="14" y="13849"/>
                  <a:pt x="59" y="13764"/>
                  <a:pt x="77" y="13646"/>
                </a:cubicBezTo>
                <a:cubicBezTo>
                  <a:pt x="94" y="13537"/>
                  <a:pt x="75" y="13410"/>
                  <a:pt x="109" y="13305"/>
                </a:cubicBezTo>
                <a:cubicBezTo>
                  <a:pt x="123" y="13259"/>
                  <a:pt x="181" y="13264"/>
                  <a:pt x="192" y="13224"/>
                </a:cubicBezTo>
                <a:cubicBezTo>
                  <a:pt x="190" y="13195"/>
                  <a:pt x="189" y="13166"/>
                  <a:pt x="188" y="13137"/>
                </a:cubicBezTo>
                <a:cubicBezTo>
                  <a:pt x="196" y="13083"/>
                  <a:pt x="187" y="13021"/>
                  <a:pt x="188" y="12966"/>
                </a:cubicBezTo>
                <a:cubicBezTo>
                  <a:pt x="190" y="12829"/>
                  <a:pt x="141" y="12743"/>
                  <a:pt x="115" y="12617"/>
                </a:cubicBezTo>
                <a:cubicBezTo>
                  <a:pt x="88" y="12485"/>
                  <a:pt x="71" y="12380"/>
                  <a:pt x="70" y="12239"/>
                </a:cubicBezTo>
                <a:cubicBezTo>
                  <a:pt x="69" y="12094"/>
                  <a:pt x="114" y="11999"/>
                  <a:pt x="112" y="11859"/>
                </a:cubicBezTo>
                <a:cubicBezTo>
                  <a:pt x="112" y="11773"/>
                  <a:pt x="65" y="11587"/>
                  <a:pt x="192" y="11598"/>
                </a:cubicBezTo>
                <a:cubicBezTo>
                  <a:pt x="159" y="11131"/>
                  <a:pt x="158" y="10623"/>
                  <a:pt x="192" y="10156"/>
                </a:cubicBezTo>
                <a:cubicBezTo>
                  <a:pt x="53" y="10139"/>
                  <a:pt x="112" y="9757"/>
                  <a:pt x="112" y="9641"/>
                </a:cubicBezTo>
                <a:cubicBezTo>
                  <a:pt x="112" y="9528"/>
                  <a:pt x="112" y="9415"/>
                  <a:pt x="112" y="9301"/>
                </a:cubicBezTo>
                <a:cubicBezTo>
                  <a:pt x="113" y="9198"/>
                  <a:pt x="80" y="9138"/>
                  <a:pt x="67" y="9049"/>
                </a:cubicBezTo>
                <a:cubicBezTo>
                  <a:pt x="47" y="8899"/>
                  <a:pt x="59" y="8665"/>
                  <a:pt x="103" y="8539"/>
                </a:cubicBezTo>
                <a:cubicBezTo>
                  <a:pt x="148" y="8411"/>
                  <a:pt x="189" y="8355"/>
                  <a:pt x="188" y="8202"/>
                </a:cubicBezTo>
                <a:cubicBezTo>
                  <a:pt x="188" y="8118"/>
                  <a:pt x="183" y="8025"/>
                  <a:pt x="197" y="7942"/>
                </a:cubicBezTo>
                <a:cubicBezTo>
                  <a:pt x="207" y="7884"/>
                  <a:pt x="218" y="7835"/>
                  <a:pt x="241" y="7778"/>
                </a:cubicBezTo>
                <a:cubicBezTo>
                  <a:pt x="253" y="7749"/>
                  <a:pt x="301" y="7673"/>
                  <a:pt x="305" y="7645"/>
                </a:cubicBezTo>
                <a:cubicBezTo>
                  <a:pt x="315" y="7572"/>
                  <a:pt x="287" y="7487"/>
                  <a:pt x="283" y="7414"/>
                </a:cubicBezTo>
                <a:cubicBezTo>
                  <a:pt x="270" y="7221"/>
                  <a:pt x="302" y="7035"/>
                  <a:pt x="301" y="6843"/>
                </a:cubicBezTo>
                <a:cubicBezTo>
                  <a:pt x="301" y="6641"/>
                  <a:pt x="333" y="6420"/>
                  <a:pt x="255" y="6240"/>
                </a:cubicBezTo>
                <a:cubicBezTo>
                  <a:pt x="174" y="6054"/>
                  <a:pt x="129" y="5911"/>
                  <a:pt x="109" y="5711"/>
                </a:cubicBezTo>
                <a:cubicBezTo>
                  <a:pt x="215" y="5684"/>
                  <a:pt x="225" y="5529"/>
                  <a:pt x="191" y="5438"/>
                </a:cubicBezTo>
                <a:cubicBezTo>
                  <a:pt x="141" y="5304"/>
                  <a:pt x="74" y="5300"/>
                  <a:pt x="70" y="5143"/>
                </a:cubicBezTo>
                <a:cubicBezTo>
                  <a:pt x="67" y="5036"/>
                  <a:pt x="84" y="4922"/>
                  <a:pt x="71" y="4817"/>
                </a:cubicBezTo>
                <a:cubicBezTo>
                  <a:pt x="59" y="4714"/>
                  <a:pt x="41" y="4684"/>
                  <a:pt x="28" y="4583"/>
                </a:cubicBezTo>
                <a:cubicBezTo>
                  <a:pt x="0" y="4384"/>
                  <a:pt x="60" y="4203"/>
                  <a:pt x="71" y="4028"/>
                </a:cubicBezTo>
                <a:cubicBezTo>
                  <a:pt x="83" y="3836"/>
                  <a:pt x="106" y="3646"/>
                  <a:pt x="115" y="3445"/>
                </a:cubicBezTo>
                <a:cubicBezTo>
                  <a:pt x="7" y="3410"/>
                  <a:pt x="68" y="2671"/>
                  <a:pt x="70" y="2541"/>
                </a:cubicBezTo>
                <a:cubicBezTo>
                  <a:pt x="74" y="2246"/>
                  <a:pt x="81" y="1951"/>
                  <a:pt x="75" y="1656"/>
                </a:cubicBezTo>
                <a:cubicBezTo>
                  <a:pt x="69" y="1370"/>
                  <a:pt x="75" y="1084"/>
                  <a:pt x="75" y="797"/>
                </a:cubicBezTo>
                <a:cubicBezTo>
                  <a:pt x="74" y="672"/>
                  <a:pt x="61" y="569"/>
                  <a:pt x="111" y="458"/>
                </a:cubicBezTo>
                <a:cubicBezTo>
                  <a:pt x="149" y="372"/>
                  <a:pt x="204" y="394"/>
                  <a:pt x="188" y="271"/>
                </a:cubicBezTo>
                <a:cubicBezTo>
                  <a:pt x="177" y="194"/>
                  <a:pt x="129" y="161"/>
                  <a:pt x="124" y="94"/>
                </a:cubicBezTo>
                <a:cubicBezTo>
                  <a:pt x="206" y="42"/>
                  <a:pt x="444" y="67"/>
                  <a:pt x="522" y="94"/>
                </a:cubicBezTo>
                <a:cubicBezTo>
                  <a:pt x="559" y="107"/>
                  <a:pt x="573" y="149"/>
                  <a:pt x="632" y="163"/>
                </a:cubicBezTo>
                <a:cubicBezTo>
                  <a:pt x="658" y="160"/>
                  <a:pt x="684" y="160"/>
                  <a:pt x="711" y="161"/>
                </a:cubicBezTo>
                <a:cubicBezTo>
                  <a:pt x="755" y="160"/>
                  <a:pt x="836" y="179"/>
                  <a:pt x="874" y="165"/>
                </a:cubicBezTo>
                <a:cubicBezTo>
                  <a:pt x="924" y="146"/>
                  <a:pt x="921" y="92"/>
                  <a:pt x="971" y="71"/>
                </a:cubicBezTo>
                <a:cubicBezTo>
                  <a:pt x="996" y="61"/>
                  <a:pt x="1064" y="77"/>
                  <a:pt x="1092" y="76"/>
                </a:cubicBezTo>
                <a:cubicBezTo>
                  <a:pt x="1165" y="72"/>
                  <a:pt x="1239" y="76"/>
                  <a:pt x="1312" y="76"/>
                </a:cubicBezTo>
                <a:cubicBezTo>
                  <a:pt x="1692" y="76"/>
                  <a:pt x="1692" y="76"/>
                  <a:pt x="1692" y="76"/>
                </a:cubicBezTo>
                <a:cubicBezTo>
                  <a:pt x="3134" y="76"/>
                  <a:pt x="3134" y="76"/>
                  <a:pt x="3134" y="76"/>
                </a:cubicBezTo>
                <a:cubicBezTo>
                  <a:pt x="5004" y="76"/>
                  <a:pt x="5004" y="76"/>
                  <a:pt x="5004" y="76"/>
                </a:cubicBezTo>
                <a:cubicBezTo>
                  <a:pt x="5965" y="76"/>
                  <a:pt x="5965" y="76"/>
                  <a:pt x="5965" y="76"/>
                </a:cubicBezTo>
                <a:cubicBezTo>
                  <a:pt x="6453" y="76"/>
                  <a:pt x="6453" y="76"/>
                  <a:pt x="6453" y="76"/>
                </a:cubicBezTo>
                <a:cubicBezTo>
                  <a:pt x="6524" y="76"/>
                  <a:pt x="6642" y="50"/>
                  <a:pt x="6707" y="71"/>
                </a:cubicBezTo>
                <a:cubicBezTo>
                  <a:pt x="6821" y="109"/>
                  <a:pt x="6822" y="163"/>
                  <a:pt x="6958" y="161"/>
                </a:cubicBezTo>
                <a:cubicBezTo>
                  <a:pt x="7264" y="155"/>
                  <a:pt x="7571" y="161"/>
                  <a:pt x="7877" y="161"/>
                </a:cubicBezTo>
                <a:cubicBezTo>
                  <a:pt x="7956" y="161"/>
                  <a:pt x="8036" y="159"/>
                  <a:pt x="8116" y="161"/>
                </a:cubicBezTo>
                <a:cubicBezTo>
                  <a:pt x="8238" y="163"/>
                  <a:pt x="8230" y="133"/>
                  <a:pt x="8335" y="94"/>
                </a:cubicBezTo>
                <a:cubicBezTo>
                  <a:pt x="8454" y="51"/>
                  <a:pt x="8616" y="76"/>
                  <a:pt x="8747" y="76"/>
                </a:cubicBezTo>
                <a:cubicBezTo>
                  <a:pt x="9384" y="76"/>
                  <a:pt x="10038" y="0"/>
                  <a:pt x="10667" y="69"/>
                </a:cubicBezTo>
                <a:cubicBezTo>
                  <a:pt x="11274" y="136"/>
                  <a:pt x="11925" y="76"/>
                  <a:pt x="12538" y="76"/>
                </a:cubicBezTo>
                <a:cubicBezTo>
                  <a:pt x="13148" y="76"/>
                  <a:pt x="13758" y="76"/>
                  <a:pt x="14368" y="76"/>
                </a:cubicBezTo>
                <a:cubicBezTo>
                  <a:pt x="14702" y="75"/>
                  <a:pt x="15031" y="39"/>
                  <a:pt x="15369" y="47"/>
                </a:cubicBezTo>
                <a:cubicBezTo>
                  <a:pt x="15673" y="55"/>
                  <a:pt x="15999" y="76"/>
                  <a:pt x="16319" y="76"/>
                </a:cubicBezTo>
                <a:cubicBezTo>
                  <a:pt x="17685" y="76"/>
                  <a:pt x="17685" y="76"/>
                  <a:pt x="17685" y="76"/>
                </a:cubicBezTo>
                <a:cubicBezTo>
                  <a:pt x="17708" y="166"/>
                  <a:pt x="17694" y="200"/>
                  <a:pt x="17674" y="294"/>
                </a:cubicBezTo>
                <a:cubicBezTo>
                  <a:pt x="17640" y="450"/>
                  <a:pt x="17668" y="594"/>
                  <a:pt x="17673" y="753"/>
                </a:cubicBezTo>
                <a:cubicBezTo>
                  <a:pt x="17676" y="838"/>
                  <a:pt x="17704" y="896"/>
                  <a:pt x="17717" y="974"/>
                </a:cubicBezTo>
                <a:cubicBezTo>
                  <a:pt x="17733" y="1075"/>
                  <a:pt x="17688" y="1141"/>
                  <a:pt x="17672" y="1230"/>
                </a:cubicBezTo>
                <a:cubicBezTo>
                  <a:pt x="17618" y="1530"/>
                  <a:pt x="17673" y="1894"/>
                  <a:pt x="17673" y="2200"/>
                </a:cubicBezTo>
                <a:cubicBezTo>
                  <a:pt x="17673" y="2373"/>
                  <a:pt x="17691" y="2517"/>
                  <a:pt x="17717" y="2676"/>
                </a:cubicBezTo>
                <a:cubicBezTo>
                  <a:pt x="17733" y="2776"/>
                  <a:pt x="17682" y="2839"/>
                  <a:pt x="17671" y="2925"/>
                </a:cubicBezTo>
                <a:cubicBezTo>
                  <a:pt x="17661" y="3005"/>
                  <a:pt x="17673" y="3097"/>
                  <a:pt x="17673" y="3178"/>
                </a:cubicBezTo>
                <a:cubicBezTo>
                  <a:pt x="17673" y="4162"/>
                  <a:pt x="17673" y="4162"/>
                  <a:pt x="17673" y="4162"/>
                </a:cubicBezTo>
                <a:cubicBezTo>
                  <a:pt x="17673" y="6169"/>
                  <a:pt x="17673" y="6169"/>
                  <a:pt x="17673" y="6169"/>
                </a:cubicBezTo>
                <a:cubicBezTo>
                  <a:pt x="17673" y="6639"/>
                  <a:pt x="17649" y="7096"/>
                  <a:pt x="17649" y="7563"/>
                </a:cubicBezTo>
                <a:cubicBezTo>
                  <a:pt x="17649" y="7676"/>
                  <a:pt x="17674" y="7830"/>
                  <a:pt x="17636" y="7932"/>
                </a:cubicBezTo>
                <a:cubicBezTo>
                  <a:pt x="17592" y="8045"/>
                  <a:pt x="17547" y="8088"/>
                  <a:pt x="17543" y="8232"/>
                </a:cubicBezTo>
                <a:cubicBezTo>
                  <a:pt x="17540" y="8349"/>
                  <a:pt x="17536" y="8466"/>
                  <a:pt x="17536" y="8584"/>
                </a:cubicBezTo>
                <a:cubicBezTo>
                  <a:pt x="17536" y="8642"/>
                  <a:pt x="17559" y="8749"/>
                  <a:pt x="17540" y="8802"/>
                </a:cubicBezTo>
                <a:cubicBezTo>
                  <a:pt x="17520" y="8855"/>
                  <a:pt x="17476" y="8858"/>
                  <a:pt x="17461" y="8917"/>
                </a:cubicBezTo>
                <a:cubicBezTo>
                  <a:pt x="17451" y="8956"/>
                  <a:pt x="17451" y="9048"/>
                  <a:pt x="17461" y="9088"/>
                </a:cubicBezTo>
                <a:cubicBezTo>
                  <a:pt x="17477" y="9155"/>
                  <a:pt x="17517" y="9159"/>
                  <a:pt x="17540" y="9223"/>
                </a:cubicBezTo>
                <a:cubicBezTo>
                  <a:pt x="17575" y="9322"/>
                  <a:pt x="17549" y="9498"/>
                  <a:pt x="17545" y="9604"/>
                </a:cubicBezTo>
                <a:cubicBezTo>
                  <a:pt x="17539" y="9819"/>
                  <a:pt x="17541" y="10030"/>
                  <a:pt x="17546" y="10245"/>
                </a:cubicBezTo>
                <a:cubicBezTo>
                  <a:pt x="17549" y="10393"/>
                  <a:pt x="17604" y="10406"/>
                  <a:pt x="17656" y="10523"/>
                </a:cubicBezTo>
                <a:cubicBezTo>
                  <a:pt x="17704" y="10631"/>
                  <a:pt x="17676" y="10803"/>
                  <a:pt x="17668" y="10919"/>
                </a:cubicBezTo>
                <a:cubicBezTo>
                  <a:pt x="17660" y="11037"/>
                  <a:pt x="17658" y="11144"/>
                  <a:pt x="17668" y="11266"/>
                </a:cubicBezTo>
                <a:cubicBezTo>
                  <a:pt x="17675" y="11352"/>
                  <a:pt x="17707" y="11554"/>
                  <a:pt x="17648" y="11609"/>
                </a:cubicBezTo>
                <a:cubicBezTo>
                  <a:pt x="17651" y="11716"/>
                  <a:pt x="17665" y="11840"/>
                  <a:pt x="17649" y="11946"/>
                </a:cubicBezTo>
                <a:cubicBezTo>
                  <a:pt x="17631" y="12068"/>
                  <a:pt x="17565" y="12162"/>
                  <a:pt x="17543" y="12284"/>
                </a:cubicBezTo>
                <a:cubicBezTo>
                  <a:pt x="17505" y="12498"/>
                  <a:pt x="17536" y="12749"/>
                  <a:pt x="17536" y="12966"/>
                </a:cubicBezTo>
                <a:cubicBezTo>
                  <a:pt x="17536" y="13093"/>
                  <a:pt x="17531" y="13221"/>
                  <a:pt x="17536" y="13348"/>
                </a:cubicBezTo>
                <a:cubicBezTo>
                  <a:pt x="17538" y="13414"/>
                  <a:pt x="17551" y="13750"/>
                  <a:pt x="17551" y="13750"/>
                </a:cubicBezTo>
                <a:cubicBezTo>
                  <a:pt x="17551" y="13750"/>
                  <a:pt x="18064" y="13813"/>
                  <a:pt x="18235" y="13769"/>
                </a:cubicBezTo>
                <a:cubicBezTo>
                  <a:pt x="18309" y="13750"/>
                  <a:pt x="18301" y="13701"/>
                  <a:pt x="18356" y="13678"/>
                </a:cubicBezTo>
                <a:cubicBezTo>
                  <a:pt x="18396" y="13661"/>
                  <a:pt x="18495" y="13680"/>
                  <a:pt x="18541" y="13676"/>
                </a:cubicBezTo>
                <a:cubicBezTo>
                  <a:pt x="18647" y="13665"/>
                  <a:pt x="18835" y="13625"/>
                  <a:pt x="18972" y="13649"/>
                </a:cubicBezTo>
                <a:lnTo>
                  <a:pt x="18972" y="19130"/>
                </a:lnTo>
                <a:close/>
              </a:path>
            </a:pathLst>
          </a:custGeom>
          <a:solidFill>
            <a:srgbClr val="EAEAEA"/>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26" name="Frame 2">
            <a:extLst>
              <a:ext uri="{FF2B5EF4-FFF2-40B4-BE49-F238E27FC236}">
                <a16:creationId xmlns:a16="http://schemas.microsoft.com/office/drawing/2014/main" id="{A5516152-A3DE-084F-9A63-72D7B529F7D6}"/>
              </a:ext>
            </a:extLst>
          </p:cNvPr>
          <p:cNvSpPr>
            <a:spLocks noSelect="1"/>
          </p:cNvSpPr>
          <p:nvPr userDrawn="1"/>
        </p:nvSpPr>
        <p:spPr bwMode="auto">
          <a:xfrm>
            <a:off x="10520280" y="6561000"/>
            <a:ext cx="1158840" cy="189000"/>
          </a:xfrm>
          <a:custGeom>
            <a:avLst/>
            <a:gdLst>
              <a:gd name="T0" fmla="*/ 1483 w 7901"/>
              <a:gd name="T1" fmla="*/ 204 h 1294"/>
              <a:gd name="T2" fmla="*/ 1109 w 7901"/>
              <a:gd name="T3" fmla="*/ 0 h 1294"/>
              <a:gd name="T4" fmla="*/ 608 w 7901"/>
              <a:gd name="T5" fmla="*/ 193 h 1294"/>
              <a:gd name="T6" fmla="*/ 182 w 7901"/>
              <a:gd name="T7" fmla="*/ 424 h 1294"/>
              <a:gd name="T8" fmla="*/ 31 w 7901"/>
              <a:gd name="T9" fmla="*/ 839 h 1294"/>
              <a:gd name="T10" fmla="*/ 261 w 7901"/>
              <a:gd name="T11" fmla="*/ 1109 h 1294"/>
              <a:gd name="T12" fmla="*/ 558 w 7901"/>
              <a:gd name="T13" fmla="*/ 1205 h 1294"/>
              <a:gd name="T14" fmla="*/ 1081 w 7901"/>
              <a:gd name="T15" fmla="*/ 1230 h 1294"/>
              <a:gd name="T16" fmla="*/ 1530 w 7901"/>
              <a:gd name="T17" fmla="*/ 1077 h 1294"/>
              <a:gd name="T18" fmla="*/ 1700 w 7901"/>
              <a:gd name="T19" fmla="*/ 842 h 1294"/>
              <a:gd name="T20" fmla="*/ 1677 w 7901"/>
              <a:gd name="T21" fmla="*/ 436 h 1294"/>
              <a:gd name="T22" fmla="*/ 1078 w 7901"/>
              <a:gd name="T23" fmla="*/ 613 h 1294"/>
              <a:gd name="T24" fmla="*/ 1011 w 7901"/>
              <a:gd name="T25" fmla="*/ 573 h 1294"/>
              <a:gd name="T26" fmla="*/ 1108 w 7901"/>
              <a:gd name="T27" fmla="*/ 389 h 1294"/>
              <a:gd name="T28" fmla="*/ 1077 w 7901"/>
              <a:gd name="T29" fmla="*/ 327 h 1294"/>
              <a:gd name="T30" fmla="*/ 794 w 7901"/>
              <a:gd name="T31" fmla="*/ 472 h 1294"/>
              <a:gd name="T32" fmla="*/ 1057 w 7901"/>
              <a:gd name="T33" fmla="*/ 783 h 1294"/>
              <a:gd name="T34" fmla="*/ 727 w 7901"/>
              <a:gd name="T35" fmla="*/ 757 h 1294"/>
              <a:gd name="T36" fmla="*/ 1057 w 7901"/>
              <a:gd name="T37" fmla="*/ 783 h 1294"/>
              <a:gd name="T38" fmla="*/ 1518 w 7901"/>
              <a:gd name="T39" fmla="*/ 763 h 1294"/>
              <a:gd name="T40" fmla="*/ 2079 w 7901"/>
              <a:gd name="T41" fmla="*/ 555 h 1294"/>
              <a:gd name="T42" fmla="*/ 2720 w 7901"/>
              <a:gd name="T43" fmla="*/ 543 h 1294"/>
              <a:gd name="T44" fmla="*/ 2278 w 7901"/>
              <a:gd name="T45" fmla="*/ 563 h 1294"/>
              <a:gd name="T46" fmla="*/ 3185 w 7901"/>
              <a:gd name="T47" fmla="*/ 363 h 1294"/>
              <a:gd name="T48" fmla="*/ 2858 w 7901"/>
              <a:gd name="T49" fmla="*/ 525 h 1294"/>
              <a:gd name="T50" fmla="*/ 3189 w 7901"/>
              <a:gd name="T51" fmla="*/ 1054 h 1294"/>
              <a:gd name="T52" fmla="*/ 3194 w 7901"/>
              <a:gd name="T53" fmla="*/ 715 h 1294"/>
              <a:gd name="T54" fmla="*/ 3118 w 7901"/>
              <a:gd name="T55" fmla="*/ 473 h 1294"/>
              <a:gd name="T56" fmla="*/ 3480 w 7901"/>
              <a:gd name="T57" fmla="*/ 694 h 1294"/>
              <a:gd name="T58" fmla="*/ 3837 w 7901"/>
              <a:gd name="T59" fmla="*/ 806 h 1294"/>
              <a:gd name="T60" fmla="*/ 4021 w 7901"/>
              <a:gd name="T61" fmla="*/ 728 h 1294"/>
              <a:gd name="T62" fmla="*/ 3669 w 7901"/>
              <a:gd name="T63" fmla="*/ 625 h 1294"/>
              <a:gd name="T64" fmla="*/ 3835 w 7901"/>
              <a:gd name="T65" fmla="*/ 625 h 1294"/>
              <a:gd name="T66" fmla="*/ 4461 w 7901"/>
              <a:gd name="T67" fmla="*/ 588 h 1294"/>
              <a:gd name="T68" fmla="*/ 4135 w 7901"/>
              <a:gd name="T69" fmla="*/ 1039 h 1294"/>
              <a:gd name="T70" fmla="*/ 4321 w 7901"/>
              <a:gd name="T71" fmla="*/ 447 h 1294"/>
              <a:gd name="T72" fmla="*/ 5018 w 7901"/>
              <a:gd name="T73" fmla="*/ 93 h 1294"/>
              <a:gd name="T74" fmla="*/ 5458 w 7901"/>
              <a:gd name="T75" fmla="*/ 873 h 1294"/>
              <a:gd name="T76" fmla="*/ 5347 w 7901"/>
              <a:gd name="T77" fmla="*/ 567 h 1294"/>
              <a:gd name="T78" fmla="*/ 5189 w 7901"/>
              <a:gd name="T79" fmla="*/ 233 h 1294"/>
              <a:gd name="T80" fmla="*/ 5958 w 7901"/>
              <a:gd name="T81" fmla="*/ 363 h 1294"/>
              <a:gd name="T82" fmla="*/ 5872 w 7901"/>
              <a:gd name="T83" fmla="*/ 1053 h 1294"/>
              <a:gd name="T84" fmla="*/ 5958 w 7901"/>
              <a:gd name="T85" fmla="*/ 363 h 1294"/>
              <a:gd name="T86" fmla="*/ 5806 w 7901"/>
              <a:gd name="T87" fmla="*/ 861 h 1294"/>
              <a:gd name="T88" fmla="*/ 6018 w 7901"/>
              <a:gd name="T89" fmla="*/ 555 h 1294"/>
              <a:gd name="T90" fmla="*/ 6303 w 7901"/>
              <a:gd name="T91" fmla="*/ 670 h 1294"/>
              <a:gd name="T92" fmla="*/ 6833 w 7901"/>
              <a:gd name="T93" fmla="*/ 744 h 1294"/>
              <a:gd name="T94" fmla="*/ 6611 w 7901"/>
              <a:gd name="T95" fmla="*/ 866 h 1294"/>
              <a:gd name="T96" fmla="*/ 6524 w 7901"/>
              <a:gd name="T97" fmla="*/ 550 h 1294"/>
              <a:gd name="T98" fmla="*/ 7358 w 7901"/>
              <a:gd name="T99" fmla="*/ 541 h 1294"/>
              <a:gd name="T100" fmla="*/ 6894 w 7901"/>
              <a:gd name="T101" fmla="*/ 1039 h 1294"/>
              <a:gd name="T102" fmla="*/ 7191 w 7901"/>
              <a:gd name="T103" fmla="*/ 475 h 1294"/>
              <a:gd name="T104" fmla="*/ 7722 w 7901"/>
              <a:gd name="T105" fmla="*/ 570 h 1294"/>
              <a:gd name="T106" fmla="*/ 7731 w 7901"/>
              <a:gd name="T107" fmla="*/ 668 h 1294"/>
              <a:gd name="T108" fmla="*/ 7350 w 7901"/>
              <a:gd name="T109" fmla="*/ 828 h 1294"/>
              <a:gd name="T110" fmla="*/ 7667 w 7901"/>
              <a:gd name="T111" fmla="*/ 863 h 1294"/>
              <a:gd name="T112" fmla="*/ 7901 w 7901"/>
              <a:gd name="T113" fmla="*/ 520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01" h="1294">
                <a:moveTo>
                  <a:pt x="1677" y="436"/>
                </a:moveTo>
                <a:cubicBezTo>
                  <a:pt x="1665" y="403"/>
                  <a:pt x="1665" y="403"/>
                  <a:pt x="1665" y="403"/>
                </a:cubicBezTo>
                <a:cubicBezTo>
                  <a:pt x="1645" y="306"/>
                  <a:pt x="1576" y="212"/>
                  <a:pt x="1576" y="212"/>
                </a:cubicBezTo>
                <a:cubicBezTo>
                  <a:pt x="1483" y="204"/>
                  <a:pt x="1483" y="204"/>
                  <a:pt x="1483" y="204"/>
                </a:cubicBezTo>
                <a:cubicBezTo>
                  <a:pt x="1426" y="199"/>
                  <a:pt x="1364" y="182"/>
                  <a:pt x="1328" y="155"/>
                </a:cubicBezTo>
                <a:cubicBezTo>
                  <a:pt x="1336" y="160"/>
                  <a:pt x="1238" y="83"/>
                  <a:pt x="1238" y="83"/>
                </a:cubicBezTo>
                <a:cubicBezTo>
                  <a:pt x="1230" y="74"/>
                  <a:pt x="1169" y="40"/>
                  <a:pt x="1169" y="40"/>
                </a:cubicBezTo>
                <a:cubicBezTo>
                  <a:pt x="1143" y="8"/>
                  <a:pt x="1109" y="0"/>
                  <a:pt x="1109" y="0"/>
                </a:cubicBezTo>
                <a:cubicBezTo>
                  <a:pt x="1121" y="4"/>
                  <a:pt x="1015" y="24"/>
                  <a:pt x="1015" y="24"/>
                </a:cubicBezTo>
                <a:cubicBezTo>
                  <a:pt x="976" y="16"/>
                  <a:pt x="920" y="12"/>
                  <a:pt x="920" y="12"/>
                </a:cubicBezTo>
                <a:cubicBezTo>
                  <a:pt x="840" y="30"/>
                  <a:pt x="713" y="110"/>
                  <a:pt x="713" y="110"/>
                </a:cubicBezTo>
                <a:cubicBezTo>
                  <a:pt x="659" y="135"/>
                  <a:pt x="608" y="193"/>
                  <a:pt x="608" y="193"/>
                </a:cubicBezTo>
                <a:cubicBezTo>
                  <a:pt x="550" y="212"/>
                  <a:pt x="550" y="212"/>
                  <a:pt x="550" y="212"/>
                </a:cubicBezTo>
                <a:cubicBezTo>
                  <a:pt x="493" y="275"/>
                  <a:pt x="493" y="275"/>
                  <a:pt x="493" y="275"/>
                </a:cubicBezTo>
                <a:cubicBezTo>
                  <a:pt x="420" y="287"/>
                  <a:pt x="325" y="331"/>
                  <a:pt x="325" y="331"/>
                </a:cubicBezTo>
                <a:cubicBezTo>
                  <a:pt x="276" y="354"/>
                  <a:pt x="182" y="424"/>
                  <a:pt x="182" y="424"/>
                </a:cubicBezTo>
                <a:cubicBezTo>
                  <a:pt x="165" y="515"/>
                  <a:pt x="165" y="515"/>
                  <a:pt x="165" y="515"/>
                </a:cubicBezTo>
                <a:cubicBezTo>
                  <a:pt x="109" y="571"/>
                  <a:pt x="109" y="571"/>
                  <a:pt x="109" y="571"/>
                </a:cubicBezTo>
                <a:cubicBezTo>
                  <a:pt x="16" y="724"/>
                  <a:pt x="16" y="724"/>
                  <a:pt x="16" y="724"/>
                </a:cubicBezTo>
                <a:cubicBezTo>
                  <a:pt x="0" y="757"/>
                  <a:pt x="31" y="839"/>
                  <a:pt x="31" y="839"/>
                </a:cubicBezTo>
                <a:cubicBezTo>
                  <a:pt x="45" y="898"/>
                  <a:pt x="88" y="946"/>
                  <a:pt x="88" y="946"/>
                </a:cubicBezTo>
                <a:cubicBezTo>
                  <a:pt x="135" y="978"/>
                  <a:pt x="135" y="978"/>
                  <a:pt x="135" y="978"/>
                </a:cubicBezTo>
                <a:cubicBezTo>
                  <a:pt x="231" y="1069"/>
                  <a:pt x="231" y="1069"/>
                  <a:pt x="231" y="1069"/>
                </a:cubicBezTo>
                <a:cubicBezTo>
                  <a:pt x="274" y="1115"/>
                  <a:pt x="261" y="1109"/>
                  <a:pt x="261" y="1109"/>
                </a:cubicBezTo>
                <a:cubicBezTo>
                  <a:pt x="278" y="1115"/>
                  <a:pt x="278" y="1115"/>
                  <a:pt x="278" y="1115"/>
                </a:cubicBezTo>
                <a:cubicBezTo>
                  <a:pt x="434" y="1122"/>
                  <a:pt x="434" y="1122"/>
                  <a:pt x="434" y="1122"/>
                </a:cubicBezTo>
                <a:cubicBezTo>
                  <a:pt x="454" y="1144"/>
                  <a:pt x="447" y="1160"/>
                  <a:pt x="447" y="1160"/>
                </a:cubicBezTo>
                <a:cubicBezTo>
                  <a:pt x="558" y="1205"/>
                  <a:pt x="558" y="1205"/>
                  <a:pt x="558" y="1205"/>
                </a:cubicBezTo>
                <a:cubicBezTo>
                  <a:pt x="731" y="1240"/>
                  <a:pt x="731" y="1240"/>
                  <a:pt x="731" y="1240"/>
                </a:cubicBezTo>
                <a:cubicBezTo>
                  <a:pt x="794" y="1287"/>
                  <a:pt x="794" y="1287"/>
                  <a:pt x="794" y="1287"/>
                </a:cubicBezTo>
                <a:cubicBezTo>
                  <a:pt x="859" y="1294"/>
                  <a:pt x="957" y="1269"/>
                  <a:pt x="957" y="1269"/>
                </a:cubicBezTo>
                <a:cubicBezTo>
                  <a:pt x="1081" y="1230"/>
                  <a:pt x="1081" y="1230"/>
                  <a:pt x="1081" y="1230"/>
                </a:cubicBezTo>
                <a:cubicBezTo>
                  <a:pt x="1173" y="1186"/>
                  <a:pt x="1173" y="1186"/>
                  <a:pt x="1173" y="1186"/>
                </a:cubicBezTo>
                <a:cubicBezTo>
                  <a:pt x="1251" y="1168"/>
                  <a:pt x="1323" y="1135"/>
                  <a:pt x="1323" y="1135"/>
                </a:cubicBezTo>
                <a:cubicBezTo>
                  <a:pt x="1342" y="1120"/>
                  <a:pt x="1466" y="1093"/>
                  <a:pt x="1466" y="1093"/>
                </a:cubicBezTo>
                <a:cubicBezTo>
                  <a:pt x="1466" y="1093"/>
                  <a:pt x="1491" y="1089"/>
                  <a:pt x="1530" y="1077"/>
                </a:cubicBezTo>
                <a:cubicBezTo>
                  <a:pt x="1533" y="1076"/>
                  <a:pt x="1535" y="1075"/>
                  <a:pt x="1538" y="1074"/>
                </a:cubicBezTo>
                <a:cubicBezTo>
                  <a:pt x="1571" y="1062"/>
                  <a:pt x="1587" y="1041"/>
                  <a:pt x="1587" y="1041"/>
                </a:cubicBezTo>
                <a:cubicBezTo>
                  <a:pt x="1630" y="954"/>
                  <a:pt x="1630" y="954"/>
                  <a:pt x="1630" y="954"/>
                </a:cubicBezTo>
                <a:cubicBezTo>
                  <a:pt x="1700" y="842"/>
                  <a:pt x="1700" y="842"/>
                  <a:pt x="1700" y="842"/>
                </a:cubicBezTo>
                <a:cubicBezTo>
                  <a:pt x="1710" y="834"/>
                  <a:pt x="1710" y="834"/>
                  <a:pt x="1710" y="834"/>
                </a:cubicBezTo>
                <a:cubicBezTo>
                  <a:pt x="1740" y="814"/>
                  <a:pt x="1740" y="814"/>
                  <a:pt x="1740" y="814"/>
                </a:cubicBezTo>
                <a:cubicBezTo>
                  <a:pt x="1745" y="698"/>
                  <a:pt x="1711" y="495"/>
                  <a:pt x="1711" y="495"/>
                </a:cubicBezTo>
                <a:cubicBezTo>
                  <a:pt x="1704" y="469"/>
                  <a:pt x="1677" y="436"/>
                  <a:pt x="1677" y="436"/>
                </a:cubicBezTo>
                <a:close/>
                <a:moveTo>
                  <a:pt x="1188" y="504"/>
                </a:moveTo>
                <a:cubicBezTo>
                  <a:pt x="1243" y="509"/>
                  <a:pt x="1243" y="509"/>
                  <a:pt x="1243" y="509"/>
                </a:cubicBezTo>
                <a:cubicBezTo>
                  <a:pt x="1114" y="634"/>
                  <a:pt x="1114" y="634"/>
                  <a:pt x="1114" y="634"/>
                </a:cubicBezTo>
                <a:cubicBezTo>
                  <a:pt x="1078" y="613"/>
                  <a:pt x="1078" y="613"/>
                  <a:pt x="1078" y="613"/>
                </a:cubicBezTo>
                <a:lnTo>
                  <a:pt x="1188" y="504"/>
                </a:lnTo>
                <a:close/>
                <a:moveTo>
                  <a:pt x="1150" y="476"/>
                </a:moveTo>
                <a:cubicBezTo>
                  <a:pt x="1047" y="591"/>
                  <a:pt x="1047" y="591"/>
                  <a:pt x="1047" y="591"/>
                </a:cubicBezTo>
                <a:cubicBezTo>
                  <a:pt x="1011" y="573"/>
                  <a:pt x="1011" y="573"/>
                  <a:pt x="1011" y="573"/>
                </a:cubicBezTo>
                <a:cubicBezTo>
                  <a:pt x="1108" y="452"/>
                  <a:pt x="1108" y="452"/>
                  <a:pt x="1108" y="452"/>
                </a:cubicBezTo>
                <a:lnTo>
                  <a:pt x="1150" y="476"/>
                </a:lnTo>
                <a:close/>
                <a:moveTo>
                  <a:pt x="1077" y="327"/>
                </a:moveTo>
                <a:cubicBezTo>
                  <a:pt x="1108" y="389"/>
                  <a:pt x="1108" y="389"/>
                  <a:pt x="1108" y="389"/>
                </a:cubicBezTo>
                <a:cubicBezTo>
                  <a:pt x="1054" y="481"/>
                  <a:pt x="917" y="613"/>
                  <a:pt x="917" y="613"/>
                </a:cubicBezTo>
                <a:cubicBezTo>
                  <a:pt x="848" y="618"/>
                  <a:pt x="848" y="618"/>
                  <a:pt x="848" y="618"/>
                </a:cubicBezTo>
                <a:cubicBezTo>
                  <a:pt x="852" y="611"/>
                  <a:pt x="852" y="611"/>
                  <a:pt x="852" y="611"/>
                </a:cubicBezTo>
                <a:cubicBezTo>
                  <a:pt x="946" y="532"/>
                  <a:pt x="1077" y="327"/>
                  <a:pt x="1077" y="327"/>
                </a:cubicBezTo>
                <a:close/>
                <a:moveTo>
                  <a:pt x="714" y="395"/>
                </a:moveTo>
                <a:cubicBezTo>
                  <a:pt x="797" y="386"/>
                  <a:pt x="898" y="419"/>
                  <a:pt x="958" y="441"/>
                </a:cubicBezTo>
                <a:cubicBezTo>
                  <a:pt x="910" y="497"/>
                  <a:pt x="910" y="497"/>
                  <a:pt x="910" y="497"/>
                </a:cubicBezTo>
                <a:cubicBezTo>
                  <a:pt x="847" y="476"/>
                  <a:pt x="794" y="472"/>
                  <a:pt x="794" y="472"/>
                </a:cubicBezTo>
                <a:cubicBezTo>
                  <a:pt x="584" y="459"/>
                  <a:pt x="413" y="581"/>
                  <a:pt x="413" y="581"/>
                </a:cubicBezTo>
                <a:cubicBezTo>
                  <a:pt x="360" y="536"/>
                  <a:pt x="360" y="536"/>
                  <a:pt x="360" y="536"/>
                </a:cubicBezTo>
                <a:cubicBezTo>
                  <a:pt x="509" y="408"/>
                  <a:pt x="714" y="395"/>
                  <a:pt x="714" y="395"/>
                </a:cubicBezTo>
                <a:close/>
                <a:moveTo>
                  <a:pt x="1057" y="783"/>
                </a:moveTo>
                <a:cubicBezTo>
                  <a:pt x="1057" y="783"/>
                  <a:pt x="873" y="863"/>
                  <a:pt x="721" y="844"/>
                </a:cubicBezTo>
                <a:cubicBezTo>
                  <a:pt x="721" y="844"/>
                  <a:pt x="453" y="807"/>
                  <a:pt x="342" y="668"/>
                </a:cubicBezTo>
                <a:cubicBezTo>
                  <a:pt x="409" y="631"/>
                  <a:pt x="409" y="631"/>
                  <a:pt x="409" y="631"/>
                </a:cubicBezTo>
                <a:cubicBezTo>
                  <a:pt x="409" y="631"/>
                  <a:pt x="577" y="752"/>
                  <a:pt x="727" y="757"/>
                </a:cubicBezTo>
                <a:cubicBezTo>
                  <a:pt x="727" y="757"/>
                  <a:pt x="908" y="771"/>
                  <a:pt x="1034" y="707"/>
                </a:cubicBezTo>
                <a:cubicBezTo>
                  <a:pt x="1034" y="707"/>
                  <a:pt x="1238" y="623"/>
                  <a:pt x="1403" y="391"/>
                </a:cubicBezTo>
                <a:cubicBezTo>
                  <a:pt x="1460" y="434"/>
                  <a:pt x="1460" y="434"/>
                  <a:pt x="1460" y="434"/>
                </a:cubicBezTo>
                <a:cubicBezTo>
                  <a:pt x="1460" y="434"/>
                  <a:pt x="1235" y="734"/>
                  <a:pt x="1057" y="783"/>
                </a:cubicBezTo>
                <a:close/>
                <a:moveTo>
                  <a:pt x="1453" y="816"/>
                </a:moveTo>
                <a:cubicBezTo>
                  <a:pt x="1272" y="702"/>
                  <a:pt x="1272" y="702"/>
                  <a:pt x="1272" y="702"/>
                </a:cubicBezTo>
                <a:cubicBezTo>
                  <a:pt x="1326" y="646"/>
                  <a:pt x="1326" y="646"/>
                  <a:pt x="1326" y="646"/>
                </a:cubicBezTo>
                <a:cubicBezTo>
                  <a:pt x="1518" y="763"/>
                  <a:pt x="1518" y="763"/>
                  <a:pt x="1518" y="763"/>
                </a:cubicBezTo>
                <a:lnTo>
                  <a:pt x="1453" y="816"/>
                </a:lnTo>
                <a:close/>
                <a:moveTo>
                  <a:pt x="2400" y="81"/>
                </a:moveTo>
                <a:cubicBezTo>
                  <a:pt x="2280" y="81"/>
                  <a:pt x="2191" y="120"/>
                  <a:pt x="2145" y="190"/>
                </a:cubicBezTo>
                <a:cubicBezTo>
                  <a:pt x="2091" y="270"/>
                  <a:pt x="2079" y="388"/>
                  <a:pt x="2079" y="555"/>
                </a:cubicBezTo>
                <a:cubicBezTo>
                  <a:pt x="2079" y="773"/>
                  <a:pt x="2099" y="911"/>
                  <a:pt x="2188" y="989"/>
                </a:cubicBezTo>
                <a:cubicBezTo>
                  <a:pt x="2230" y="1025"/>
                  <a:pt x="2308" y="1053"/>
                  <a:pt x="2401" y="1053"/>
                </a:cubicBezTo>
                <a:cubicBezTo>
                  <a:pt x="2517" y="1053"/>
                  <a:pt x="2607" y="1011"/>
                  <a:pt x="2653" y="943"/>
                </a:cubicBezTo>
                <a:cubicBezTo>
                  <a:pt x="2714" y="852"/>
                  <a:pt x="2720" y="725"/>
                  <a:pt x="2720" y="543"/>
                </a:cubicBezTo>
                <a:cubicBezTo>
                  <a:pt x="2720" y="349"/>
                  <a:pt x="2702" y="223"/>
                  <a:pt x="2617" y="148"/>
                </a:cubicBezTo>
                <a:cubicBezTo>
                  <a:pt x="2571" y="107"/>
                  <a:pt x="2495" y="81"/>
                  <a:pt x="2400" y="81"/>
                </a:cubicBezTo>
                <a:close/>
                <a:moveTo>
                  <a:pt x="2399" y="906"/>
                </a:moveTo>
                <a:cubicBezTo>
                  <a:pt x="2292" y="906"/>
                  <a:pt x="2278" y="797"/>
                  <a:pt x="2278" y="563"/>
                </a:cubicBezTo>
                <a:cubicBezTo>
                  <a:pt x="2278" y="329"/>
                  <a:pt x="2293" y="228"/>
                  <a:pt x="2401" y="228"/>
                </a:cubicBezTo>
                <a:cubicBezTo>
                  <a:pt x="2506" y="228"/>
                  <a:pt x="2522" y="328"/>
                  <a:pt x="2522" y="554"/>
                </a:cubicBezTo>
                <a:cubicBezTo>
                  <a:pt x="2522" y="796"/>
                  <a:pt x="2512" y="906"/>
                  <a:pt x="2399" y="906"/>
                </a:cubicBezTo>
                <a:close/>
                <a:moveTo>
                  <a:pt x="3185" y="363"/>
                </a:moveTo>
                <a:cubicBezTo>
                  <a:pt x="3118" y="363"/>
                  <a:pt x="3066" y="392"/>
                  <a:pt x="3040" y="442"/>
                </a:cubicBezTo>
                <a:cubicBezTo>
                  <a:pt x="3033" y="379"/>
                  <a:pt x="3033" y="379"/>
                  <a:pt x="3033" y="379"/>
                </a:cubicBezTo>
                <a:cubicBezTo>
                  <a:pt x="2852" y="379"/>
                  <a:pt x="2852" y="379"/>
                  <a:pt x="2852" y="379"/>
                </a:cubicBezTo>
                <a:cubicBezTo>
                  <a:pt x="2856" y="433"/>
                  <a:pt x="2858" y="480"/>
                  <a:pt x="2858" y="525"/>
                </a:cubicBezTo>
                <a:cubicBezTo>
                  <a:pt x="2858" y="1288"/>
                  <a:pt x="2858" y="1288"/>
                  <a:pt x="2858" y="1288"/>
                </a:cubicBezTo>
                <a:cubicBezTo>
                  <a:pt x="3041" y="1288"/>
                  <a:pt x="3041" y="1288"/>
                  <a:pt x="3041" y="1288"/>
                </a:cubicBezTo>
                <a:cubicBezTo>
                  <a:pt x="3041" y="983"/>
                  <a:pt x="3041" y="983"/>
                  <a:pt x="3041" y="983"/>
                </a:cubicBezTo>
                <a:cubicBezTo>
                  <a:pt x="3079" y="1032"/>
                  <a:pt x="3128" y="1054"/>
                  <a:pt x="3189" y="1054"/>
                </a:cubicBezTo>
                <a:cubicBezTo>
                  <a:pt x="3335" y="1054"/>
                  <a:pt x="3377" y="945"/>
                  <a:pt x="3377" y="719"/>
                </a:cubicBezTo>
                <a:cubicBezTo>
                  <a:pt x="3377" y="571"/>
                  <a:pt x="3372" y="473"/>
                  <a:pt x="3316" y="414"/>
                </a:cubicBezTo>
                <a:cubicBezTo>
                  <a:pt x="3287" y="384"/>
                  <a:pt x="3239" y="363"/>
                  <a:pt x="3185" y="363"/>
                </a:cubicBezTo>
                <a:close/>
                <a:moveTo>
                  <a:pt x="3194" y="715"/>
                </a:moveTo>
                <a:cubicBezTo>
                  <a:pt x="3194" y="861"/>
                  <a:pt x="3187" y="936"/>
                  <a:pt x="3117" y="936"/>
                </a:cubicBezTo>
                <a:cubicBezTo>
                  <a:pt x="3065" y="936"/>
                  <a:pt x="3040" y="886"/>
                  <a:pt x="3040" y="785"/>
                </a:cubicBezTo>
                <a:cubicBezTo>
                  <a:pt x="3040" y="642"/>
                  <a:pt x="3040" y="642"/>
                  <a:pt x="3040" y="642"/>
                </a:cubicBezTo>
                <a:cubicBezTo>
                  <a:pt x="3040" y="526"/>
                  <a:pt x="3051" y="473"/>
                  <a:pt x="3118" y="473"/>
                </a:cubicBezTo>
                <a:cubicBezTo>
                  <a:pt x="3192" y="473"/>
                  <a:pt x="3194" y="545"/>
                  <a:pt x="3194" y="700"/>
                </a:cubicBezTo>
                <a:lnTo>
                  <a:pt x="3194" y="715"/>
                </a:lnTo>
                <a:close/>
                <a:moveTo>
                  <a:pt x="3753" y="363"/>
                </a:moveTo>
                <a:cubicBezTo>
                  <a:pt x="3552" y="363"/>
                  <a:pt x="3480" y="464"/>
                  <a:pt x="3480" y="694"/>
                </a:cubicBezTo>
                <a:cubicBezTo>
                  <a:pt x="3480" y="951"/>
                  <a:pt x="3535" y="1053"/>
                  <a:pt x="3753" y="1053"/>
                </a:cubicBezTo>
                <a:cubicBezTo>
                  <a:pt x="3933" y="1053"/>
                  <a:pt x="4021" y="966"/>
                  <a:pt x="4021" y="794"/>
                </a:cubicBezTo>
                <a:cubicBezTo>
                  <a:pt x="3837" y="794"/>
                  <a:pt x="3837" y="794"/>
                  <a:pt x="3837" y="794"/>
                </a:cubicBezTo>
                <a:cubicBezTo>
                  <a:pt x="3837" y="806"/>
                  <a:pt x="3837" y="806"/>
                  <a:pt x="3837" y="806"/>
                </a:cubicBezTo>
                <a:cubicBezTo>
                  <a:pt x="3837" y="894"/>
                  <a:pt x="3807" y="939"/>
                  <a:pt x="3752" y="939"/>
                </a:cubicBezTo>
                <a:cubicBezTo>
                  <a:pt x="3693" y="939"/>
                  <a:pt x="3669" y="894"/>
                  <a:pt x="3669" y="797"/>
                </a:cubicBezTo>
                <a:cubicBezTo>
                  <a:pt x="3669" y="728"/>
                  <a:pt x="3669" y="728"/>
                  <a:pt x="3669" y="728"/>
                </a:cubicBezTo>
                <a:cubicBezTo>
                  <a:pt x="4021" y="728"/>
                  <a:pt x="4021" y="728"/>
                  <a:pt x="4021" y="728"/>
                </a:cubicBezTo>
                <a:cubicBezTo>
                  <a:pt x="4021" y="629"/>
                  <a:pt x="4021" y="629"/>
                  <a:pt x="4021" y="629"/>
                </a:cubicBezTo>
                <a:cubicBezTo>
                  <a:pt x="4021" y="450"/>
                  <a:pt x="3934" y="363"/>
                  <a:pt x="3753" y="363"/>
                </a:cubicBezTo>
                <a:close/>
                <a:moveTo>
                  <a:pt x="3835" y="625"/>
                </a:moveTo>
                <a:cubicBezTo>
                  <a:pt x="3669" y="625"/>
                  <a:pt x="3669" y="625"/>
                  <a:pt x="3669" y="625"/>
                </a:cubicBezTo>
                <a:cubicBezTo>
                  <a:pt x="3669" y="602"/>
                  <a:pt x="3669" y="602"/>
                  <a:pt x="3669" y="602"/>
                </a:cubicBezTo>
                <a:cubicBezTo>
                  <a:pt x="3669" y="514"/>
                  <a:pt x="3698" y="471"/>
                  <a:pt x="3753" y="471"/>
                </a:cubicBezTo>
                <a:cubicBezTo>
                  <a:pt x="3804" y="471"/>
                  <a:pt x="3835" y="506"/>
                  <a:pt x="3835" y="570"/>
                </a:cubicBezTo>
                <a:lnTo>
                  <a:pt x="3835" y="625"/>
                </a:lnTo>
                <a:close/>
                <a:moveTo>
                  <a:pt x="4646" y="537"/>
                </a:moveTo>
                <a:cubicBezTo>
                  <a:pt x="4646" y="1039"/>
                  <a:pt x="4646" y="1039"/>
                  <a:pt x="4646" y="1039"/>
                </a:cubicBezTo>
                <a:cubicBezTo>
                  <a:pt x="4461" y="1039"/>
                  <a:pt x="4461" y="1039"/>
                  <a:pt x="4461" y="1039"/>
                </a:cubicBezTo>
                <a:cubicBezTo>
                  <a:pt x="4461" y="588"/>
                  <a:pt x="4461" y="588"/>
                  <a:pt x="4461" y="588"/>
                </a:cubicBezTo>
                <a:cubicBezTo>
                  <a:pt x="4461" y="514"/>
                  <a:pt x="4451" y="476"/>
                  <a:pt x="4399" y="476"/>
                </a:cubicBezTo>
                <a:cubicBezTo>
                  <a:pt x="4352" y="476"/>
                  <a:pt x="4321" y="512"/>
                  <a:pt x="4321" y="570"/>
                </a:cubicBezTo>
                <a:cubicBezTo>
                  <a:pt x="4321" y="1039"/>
                  <a:pt x="4321" y="1039"/>
                  <a:pt x="4321" y="1039"/>
                </a:cubicBezTo>
                <a:cubicBezTo>
                  <a:pt x="4135" y="1039"/>
                  <a:pt x="4135" y="1039"/>
                  <a:pt x="4135" y="1039"/>
                </a:cubicBezTo>
                <a:cubicBezTo>
                  <a:pt x="4135" y="497"/>
                  <a:pt x="4135" y="497"/>
                  <a:pt x="4135" y="497"/>
                </a:cubicBezTo>
                <a:cubicBezTo>
                  <a:pt x="4135" y="462"/>
                  <a:pt x="4135" y="422"/>
                  <a:pt x="4129" y="379"/>
                </a:cubicBezTo>
                <a:cubicBezTo>
                  <a:pt x="4315" y="379"/>
                  <a:pt x="4315" y="379"/>
                  <a:pt x="4315" y="379"/>
                </a:cubicBezTo>
                <a:cubicBezTo>
                  <a:pt x="4321" y="447"/>
                  <a:pt x="4321" y="447"/>
                  <a:pt x="4321" y="447"/>
                </a:cubicBezTo>
                <a:cubicBezTo>
                  <a:pt x="4351" y="392"/>
                  <a:pt x="4402" y="363"/>
                  <a:pt x="4468" y="363"/>
                </a:cubicBezTo>
                <a:cubicBezTo>
                  <a:pt x="4583" y="363"/>
                  <a:pt x="4646" y="424"/>
                  <a:pt x="4646" y="537"/>
                </a:cubicBezTo>
                <a:close/>
                <a:moveTo>
                  <a:pt x="5274" y="93"/>
                </a:moveTo>
                <a:cubicBezTo>
                  <a:pt x="5018" y="93"/>
                  <a:pt x="5018" y="93"/>
                  <a:pt x="5018" y="93"/>
                </a:cubicBezTo>
                <a:cubicBezTo>
                  <a:pt x="4817" y="1039"/>
                  <a:pt x="4817" y="1039"/>
                  <a:pt x="4817" y="1039"/>
                </a:cubicBezTo>
                <a:cubicBezTo>
                  <a:pt x="5090" y="1039"/>
                  <a:pt x="5090" y="1039"/>
                  <a:pt x="5090" y="1039"/>
                </a:cubicBezTo>
                <a:cubicBezTo>
                  <a:pt x="5169" y="1039"/>
                  <a:pt x="5243" y="1039"/>
                  <a:pt x="5314" y="1011"/>
                </a:cubicBezTo>
                <a:cubicBezTo>
                  <a:pt x="5376" y="987"/>
                  <a:pt x="5420" y="943"/>
                  <a:pt x="5458" y="873"/>
                </a:cubicBezTo>
                <a:cubicBezTo>
                  <a:pt x="5490" y="817"/>
                  <a:pt x="5522" y="702"/>
                  <a:pt x="5554" y="530"/>
                </a:cubicBezTo>
                <a:cubicBezTo>
                  <a:pt x="5565" y="472"/>
                  <a:pt x="5570" y="418"/>
                  <a:pt x="5570" y="366"/>
                </a:cubicBezTo>
                <a:cubicBezTo>
                  <a:pt x="5570" y="162"/>
                  <a:pt x="5485" y="93"/>
                  <a:pt x="5274" y="93"/>
                </a:cubicBezTo>
                <a:close/>
                <a:moveTo>
                  <a:pt x="5347" y="567"/>
                </a:moveTo>
                <a:cubicBezTo>
                  <a:pt x="5324" y="676"/>
                  <a:pt x="5299" y="751"/>
                  <a:pt x="5281" y="789"/>
                </a:cubicBezTo>
                <a:cubicBezTo>
                  <a:pt x="5242" y="870"/>
                  <a:pt x="5197" y="894"/>
                  <a:pt x="5093" y="894"/>
                </a:cubicBezTo>
                <a:cubicBezTo>
                  <a:pt x="5080" y="894"/>
                  <a:pt x="5064" y="894"/>
                  <a:pt x="5048" y="893"/>
                </a:cubicBezTo>
                <a:cubicBezTo>
                  <a:pt x="5189" y="233"/>
                  <a:pt x="5189" y="233"/>
                  <a:pt x="5189" y="233"/>
                </a:cubicBezTo>
                <a:cubicBezTo>
                  <a:pt x="5202" y="232"/>
                  <a:pt x="5215" y="232"/>
                  <a:pt x="5227" y="232"/>
                </a:cubicBezTo>
                <a:cubicBezTo>
                  <a:pt x="5332" y="232"/>
                  <a:pt x="5369" y="274"/>
                  <a:pt x="5369" y="384"/>
                </a:cubicBezTo>
                <a:cubicBezTo>
                  <a:pt x="5369" y="432"/>
                  <a:pt x="5362" y="493"/>
                  <a:pt x="5347" y="567"/>
                </a:cubicBezTo>
                <a:close/>
                <a:moveTo>
                  <a:pt x="5958" y="363"/>
                </a:moveTo>
                <a:cubicBezTo>
                  <a:pt x="5842" y="363"/>
                  <a:pt x="5770" y="397"/>
                  <a:pt x="5716" y="483"/>
                </a:cubicBezTo>
                <a:cubicBezTo>
                  <a:pt x="5695" y="516"/>
                  <a:pt x="5670" y="580"/>
                  <a:pt x="5650" y="670"/>
                </a:cubicBezTo>
                <a:cubicBezTo>
                  <a:pt x="5636" y="736"/>
                  <a:pt x="5628" y="793"/>
                  <a:pt x="5628" y="835"/>
                </a:cubicBezTo>
                <a:cubicBezTo>
                  <a:pt x="5628" y="977"/>
                  <a:pt x="5712" y="1053"/>
                  <a:pt x="5872" y="1053"/>
                </a:cubicBezTo>
                <a:cubicBezTo>
                  <a:pt x="5988" y="1053"/>
                  <a:pt x="6060" y="1017"/>
                  <a:pt x="6113" y="933"/>
                </a:cubicBezTo>
                <a:cubicBezTo>
                  <a:pt x="6136" y="894"/>
                  <a:pt x="6160" y="831"/>
                  <a:pt x="6180" y="744"/>
                </a:cubicBezTo>
                <a:cubicBezTo>
                  <a:pt x="6194" y="679"/>
                  <a:pt x="6201" y="626"/>
                  <a:pt x="6201" y="584"/>
                </a:cubicBezTo>
                <a:cubicBezTo>
                  <a:pt x="6201" y="441"/>
                  <a:pt x="6117" y="363"/>
                  <a:pt x="5958" y="363"/>
                </a:cubicBezTo>
                <a:close/>
                <a:moveTo>
                  <a:pt x="5997" y="706"/>
                </a:moveTo>
                <a:cubicBezTo>
                  <a:pt x="5980" y="790"/>
                  <a:pt x="5966" y="844"/>
                  <a:pt x="5958" y="866"/>
                </a:cubicBezTo>
                <a:cubicBezTo>
                  <a:pt x="5939" y="916"/>
                  <a:pt x="5914" y="941"/>
                  <a:pt x="5872" y="941"/>
                </a:cubicBezTo>
                <a:cubicBezTo>
                  <a:pt x="5829" y="941"/>
                  <a:pt x="5806" y="914"/>
                  <a:pt x="5806" y="861"/>
                </a:cubicBezTo>
                <a:cubicBezTo>
                  <a:pt x="5806" y="826"/>
                  <a:pt x="5824" y="755"/>
                  <a:pt x="5847" y="645"/>
                </a:cubicBezTo>
                <a:cubicBezTo>
                  <a:pt x="5858" y="592"/>
                  <a:pt x="5867" y="560"/>
                  <a:pt x="5871" y="550"/>
                </a:cubicBezTo>
                <a:cubicBezTo>
                  <a:pt x="5888" y="501"/>
                  <a:pt x="5912" y="478"/>
                  <a:pt x="5954" y="478"/>
                </a:cubicBezTo>
                <a:cubicBezTo>
                  <a:pt x="5997" y="478"/>
                  <a:pt x="6018" y="504"/>
                  <a:pt x="6018" y="555"/>
                </a:cubicBezTo>
                <a:cubicBezTo>
                  <a:pt x="6018" y="585"/>
                  <a:pt x="6011" y="637"/>
                  <a:pt x="5997" y="706"/>
                </a:cubicBezTo>
                <a:close/>
                <a:moveTo>
                  <a:pt x="6611" y="363"/>
                </a:moveTo>
                <a:cubicBezTo>
                  <a:pt x="6495" y="363"/>
                  <a:pt x="6423" y="397"/>
                  <a:pt x="6369" y="483"/>
                </a:cubicBezTo>
                <a:cubicBezTo>
                  <a:pt x="6348" y="516"/>
                  <a:pt x="6323" y="580"/>
                  <a:pt x="6303" y="670"/>
                </a:cubicBezTo>
                <a:cubicBezTo>
                  <a:pt x="6289" y="736"/>
                  <a:pt x="6281" y="793"/>
                  <a:pt x="6281" y="835"/>
                </a:cubicBezTo>
                <a:cubicBezTo>
                  <a:pt x="6281" y="977"/>
                  <a:pt x="6365" y="1053"/>
                  <a:pt x="6525" y="1053"/>
                </a:cubicBezTo>
                <a:cubicBezTo>
                  <a:pt x="6641" y="1053"/>
                  <a:pt x="6713" y="1017"/>
                  <a:pt x="6766" y="933"/>
                </a:cubicBezTo>
                <a:cubicBezTo>
                  <a:pt x="6789" y="894"/>
                  <a:pt x="6813" y="831"/>
                  <a:pt x="6833" y="744"/>
                </a:cubicBezTo>
                <a:cubicBezTo>
                  <a:pt x="6847" y="679"/>
                  <a:pt x="6854" y="626"/>
                  <a:pt x="6854" y="584"/>
                </a:cubicBezTo>
                <a:cubicBezTo>
                  <a:pt x="6854" y="441"/>
                  <a:pt x="6769" y="363"/>
                  <a:pt x="6611" y="363"/>
                </a:cubicBezTo>
                <a:close/>
                <a:moveTo>
                  <a:pt x="6650" y="706"/>
                </a:moveTo>
                <a:cubicBezTo>
                  <a:pt x="6633" y="790"/>
                  <a:pt x="6619" y="844"/>
                  <a:pt x="6611" y="866"/>
                </a:cubicBezTo>
                <a:cubicBezTo>
                  <a:pt x="6592" y="916"/>
                  <a:pt x="6567" y="941"/>
                  <a:pt x="6525" y="941"/>
                </a:cubicBezTo>
                <a:cubicBezTo>
                  <a:pt x="6482" y="941"/>
                  <a:pt x="6459" y="914"/>
                  <a:pt x="6459" y="861"/>
                </a:cubicBezTo>
                <a:cubicBezTo>
                  <a:pt x="6459" y="826"/>
                  <a:pt x="6476" y="755"/>
                  <a:pt x="6500" y="645"/>
                </a:cubicBezTo>
                <a:cubicBezTo>
                  <a:pt x="6511" y="592"/>
                  <a:pt x="6520" y="560"/>
                  <a:pt x="6524" y="550"/>
                </a:cubicBezTo>
                <a:cubicBezTo>
                  <a:pt x="6541" y="501"/>
                  <a:pt x="6565" y="478"/>
                  <a:pt x="6607" y="478"/>
                </a:cubicBezTo>
                <a:cubicBezTo>
                  <a:pt x="6650" y="478"/>
                  <a:pt x="6671" y="504"/>
                  <a:pt x="6671" y="555"/>
                </a:cubicBezTo>
                <a:cubicBezTo>
                  <a:pt x="6671" y="585"/>
                  <a:pt x="6664" y="637"/>
                  <a:pt x="6650" y="706"/>
                </a:cubicBezTo>
                <a:close/>
                <a:moveTo>
                  <a:pt x="7358" y="541"/>
                </a:moveTo>
                <a:cubicBezTo>
                  <a:pt x="7340" y="538"/>
                  <a:pt x="7323" y="536"/>
                  <a:pt x="7308" y="536"/>
                </a:cubicBezTo>
                <a:cubicBezTo>
                  <a:pt x="7215" y="536"/>
                  <a:pt x="7175" y="589"/>
                  <a:pt x="7152" y="704"/>
                </a:cubicBezTo>
                <a:cubicBezTo>
                  <a:pt x="7081" y="1039"/>
                  <a:pt x="7081" y="1039"/>
                  <a:pt x="7081" y="1039"/>
                </a:cubicBezTo>
                <a:cubicBezTo>
                  <a:pt x="6894" y="1039"/>
                  <a:pt x="6894" y="1039"/>
                  <a:pt x="6894" y="1039"/>
                </a:cubicBezTo>
                <a:cubicBezTo>
                  <a:pt x="7003" y="525"/>
                  <a:pt x="7003" y="525"/>
                  <a:pt x="7003" y="525"/>
                </a:cubicBezTo>
                <a:cubicBezTo>
                  <a:pt x="7014" y="475"/>
                  <a:pt x="7022" y="426"/>
                  <a:pt x="7027" y="379"/>
                </a:cubicBezTo>
                <a:cubicBezTo>
                  <a:pt x="7207" y="379"/>
                  <a:pt x="7207" y="379"/>
                  <a:pt x="7207" y="379"/>
                </a:cubicBezTo>
                <a:cubicBezTo>
                  <a:pt x="7191" y="475"/>
                  <a:pt x="7191" y="475"/>
                  <a:pt x="7191" y="475"/>
                </a:cubicBezTo>
                <a:cubicBezTo>
                  <a:pt x="7234" y="407"/>
                  <a:pt x="7289" y="375"/>
                  <a:pt x="7365" y="375"/>
                </a:cubicBezTo>
                <a:cubicBezTo>
                  <a:pt x="7374" y="375"/>
                  <a:pt x="7383" y="375"/>
                  <a:pt x="7392" y="376"/>
                </a:cubicBezTo>
                <a:lnTo>
                  <a:pt x="7358" y="541"/>
                </a:lnTo>
                <a:close/>
                <a:moveTo>
                  <a:pt x="7722" y="570"/>
                </a:moveTo>
                <a:cubicBezTo>
                  <a:pt x="7725" y="558"/>
                  <a:pt x="7726" y="546"/>
                  <a:pt x="7726" y="537"/>
                </a:cubicBezTo>
                <a:cubicBezTo>
                  <a:pt x="7726" y="493"/>
                  <a:pt x="7705" y="472"/>
                  <a:pt x="7663" y="472"/>
                </a:cubicBezTo>
                <a:cubicBezTo>
                  <a:pt x="7626" y="472"/>
                  <a:pt x="7601" y="497"/>
                  <a:pt x="7601" y="535"/>
                </a:cubicBezTo>
                <a:cubicBezTo>
                  <a:pt x="7601" y="588"/>
                  <a:pt x="7648" y="614"/>
                  <a:pt x="7731" y="668"/>
                </a:cubicBezTo>
                <a:cubicBezTo>
                  <a:pt x="7805" y="717"/>
                  <a:pt x="7853" y="747"/>
                  <a:pt x="7853" y="844"/>
                </a:cubicBezTo>
                <a:cubicBezTo>
                  <a:pt x="7853" y="981"/>
                  <a:pt x="7761" y="1054"/>
                  <a:pt x="7584" y="1054"/>
                </a:cubicBezTo>
                <a:cubicBezTo>
                  <a:pt x="7426" y="1054"/>
                  <a:pt x="7346" y="995"/>
                  <a:pt x="7346" y="881"/>
                </a:cubicBezTo>
                <a:cubicBezTo>
                  <a:pt x="7346" y="867"/>
                  <a:pt x="7347" y="849"/>
                  <a:pt x="7350" y="828"/>
                </a:cubicBezTo>
                <a:cubicBezTo>
                  <a:pt x="7531" y="828"/>
                  <a:pt x="7531" y="828"/>
                  <a:pt x="7531" y="828"/>
                </a:cubicBezTo>
                <a:cubicBezTo>
                  <a:pt x="7529" y="844"/>
                  <a:pt x="7527" y="857"/>
                  <a:pt x="7527" y="869"/>
                </a:cubicBezTo>
                <a:cubicBezTo>
                  <a:pt x="7527" y="919"/>
                  <a:pt x="7548" y="941"/>
                  <a:pt x="7596" y="941"/>
                </a:cubicBezTo>
                <a:cubicBezTo>
                  <a:pt x="7637" y="941"/>
                  <a:pt x="7667" y="911"/>
                  <a:pt x="7667" y="863"/>
                </a:cubicBezTo>
                <a:cubicBezTo>
                  <a:pt x="7667" y="803"/>
                  <a:pt x="7616" y="782"/>
                  <a:pt x="7531" y="719"/>
                </a:cubicBezTo>
                <a:cubicBezTo>
                  <a:pt x="7463" y="668"/>
                  <a:pt x="7420" y="630"/>
                  <a:pt x="7420" y="555"/>
                </a:cubicBezTo>
                <a:cubicBezTo>
                  <a:pt x="7420" y="438"/>
                  <a:pt x="7508" y="363"/>
                  <a:pt x="7671" y="363"/>
                </a:cubicBezTo>
                <a:cubicBezTo>
                  <a:pt x="7822" y="363"/>
                  <a:pt x="7901" y="419"/>
                  <a:pt x="7901" y="520"/>
                </a:cubicBezTo>
                <a:cubicBezTo>
                  <a:pt x="7901" y="535"/>
                  <a:pt x="7899" y="552"/>
                  <a:pt x="7895" y="570"/>
                </a:cubicBezTo>
                <a:lnTo>
                  <a:pt x="7722" y="570"/>
                </a:lnTo>
                <a:close/>
              </a:path>
            </a:pathLst>
          </a:custGeom>
          <a:solidFill>
            <a:srgbClr val="FFFFCC"/>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4" name="***Title 3">
            <a:extLst>
              <a:ext uri="{FF2B5EF4-FFF2-40B4-BE49-F238E27FC236}">
                <a16:creationId xmlns:a16="http://schemas.microsoft.com/office/drawing/2014/main" id="{95158A3D-A292-262C-EF9E-D9B068928C3C}"/>
              </a:ext>
            </a:extLst>
          </p:cNvPr>
          <p:cNvSpPr>
            <a:spLocks noGrp="1" noSelect="1"/>
          </p:cNvSpPr>
          <p:nvPr>
            <p:ph type="title" hasCustomPrompt="1"/>
          </p:nvPr>
        </p:nvSpPr>
        <p:spPr>
          <a:xfrm>
            <a:off x="756212" y="918195"/>
            <a:ext cx="5220000" cy="1080000"/>
          </a:xfrm>
        </p:spPr>
        <p:txBody>
          <a:bodyPr/>
          <a:lstStyle>
            <a:lvl1pPr>
              <a:defRPr>
                <a:solidFill>
                  <a:schemeClr val="bg1"/>
                </a:solidFill>
              </a:defRPr>
            </a:lvl1pPr>
          </a:lstStyle>
          <a:p>
            <a:r>
              <a:rPr lang="nl-NL"/>
              <a:t>[Titel]</a:t>
            </a:r>
            <a:endParaRPr lang="nl-NL" dirty="0"/>
          </a:p>
        </p:txBody>
      </p:sp>
      <p:sp>
        <p:nvSpPr>
          <p:cNvPr id="13" name="Tekst 4 [PHJU] (JU-Free)">
            <a:extLst>
              <a:ext uri="{FF2B5EF4-FFF2-40B4-BE49-F238E27FC236}">
                <a16:creationId xmlns:a16="http://schemas.microsoft.com/office/drawing/2014/main" id="{A28E250F-1F0C-540B-3D77-B896004EA0B1}"/>
              </a:ext>
            </a:extLst>
          </p:cNvPr>
          <p:cNvSpPr>
            <a:spLocks noGrp="1"/>
          </p:cNvSpPr>
          <p:nvPr>
            <p:ph type="body" sz="quarter" idx="17" hasCustomPrompt="1"/>
          </p:nvPr>
        </p:nvSpPr>
        <p:spPr>
          <a:xfrm>
            <a:off x="756000" y="2343600"/>
            <a:ext cx="5220000" cy="3420000"/>
          </a:xfrm>
        </p:spPr>
        <p:txBody>
          <a:bodyPr/>
          <a:lstStyle>
            <a:lvl1pPr>
              <a:defRPr>
                <a:solidFill>
                  <a:schemeClr val="bg1"/>
                </a:solidFill>
              </a:defRPr>
            </a:lvl1pPr>
            <a:lvl2pPr>
              <a:defRPr>
                <a:solidFill>
                  <a:schemeClr val="bg1"/>
                </a:solidFill>
              </a:defRPr>
            </a:lvl2pPr>
            <a:lvl3pPr>
              <a:defRPr>
                <a:solidFill>
                  <a:schemeClr val="bg1"/>
                </a:solidFill>
              </a:defRPr>
            </a:lvl3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nl-NL"/>
              <a:t>[Tekst]</a:t>
            </a:r>
          </a:p>
          <a:p>
            <a:pPr lvl="0"/>
            <a:r>
              <a:rPr lang="nl-NL"/>
              <a:t>JU-LEVEL1=Opsomming 1e niveau</a:t>
            </a:r>
          </a:p>
          <a:p>
            <a:pPr lvl="1"/>
            <a:r>
              <a:rPr lang="nl-NL"/>
              <a:t>JU-LEVEL2=Opsomming 2e niveau</a:t>
            </a:r>
          </a:p>
          <a:p>
            <a:pPr lvl="2"/>
            <a:r>
              <a:rPr lang="nl-NL"/>
              <a:t>JU-LEVEL3=Opsomming 3e niveau</a:t>
            </a:r>
          </a:p>
          <a:p>
            <a:pPr lvl="3"/>
            <a:r>
              <a:rPr lang="nl-NL"/>
              <a:t>JU-LEVEL4=Kop</a:t>
            </a:r>
          </a:p>
          <a:p>
            <a:pPr lvl="4"/>
            <a:r>
              <a:rPr lang="nl-NL"/>
              <a:t>JU-LEVEL5=Basistekst</a:t>
            </a:r>
          </a:p>
          <a:p>
            <a:pPr lvl="5"/>
            <a:r>
              <a:rPr lang="nl-NL"/>
              <a:t>JU-LEVEL6=Zwevend 1e niveau</a:t>
            </a:r>
          </a:p>
          <a:p>
            <a:pPr lvl="6"/>
            <a:r>
              <a:rPr lang="nl-NL"/>
              <a:t>JU-LEVEL7=Zwevend 2e niveau</a:t>
            </a:r>
          </a:p>
          <a:p>
            <a:pPr lvl="7"/>
            <a:r>
              <a:rPr lang="nl-NL"/>
              <a:t>JU-LEVEL8=Zwevend 3e niveau</a:t>
            </a:r>
            <a:endParaRPr lang="nl-NL" dirty="0"/>
          </a:p>
        </p:txBody>
      </p:sp>
      <p:sp>
        <p:nvSpPr>
          <p:cNvPr id="11" name="Picture placeholder JU 9">
            <a:extLst>
              <a:ext uri="{FF2B5EF4-FFF2-40B4-BE49-F238E27FC236}">
                <a16:creationId xmlns:a16="http://schemas.microsoft.com/office/drawing/2014/main" id="{7288986E-EC03-4C54-A369-982FE89076CB}"/>
              </a:ext>
            </a:extLst>
          </p:cNvPr>
          <p:cNvSpPr>
            <a:spLocks noGrp="1" noSelect="1"/>
          </p:cNvSpPr>
          <p:nvPr>
            <p:ph type="pic" sz="quarter" idx="13" hasCustomPrompt="1"/>
          </p:nvPr>
        </p:nvSpPr>
        <p:spPr>
          <a:xfrm>
            <a:off x="6173986" y="393716"/>
            <a:ext cx="6016334" cy="6066252"/>
          </a:xfrm>
          <a:custGeom>
            <a:avLst/>
            <a:gdLst>
              <a:gd name="connsiteX0" fmla="*/ 3228823 w 6016334"/>
              <a:gd name="connsiteY0" fmla="*/ 297 h 6066252"/>
              <a:gd name="connsiteX1" fmla="*/ 3379868 w 6016334"/>
              <a:gd name="connsiteY1" fmla="*/ 9193 h 6066252"/>
              <a:gd name="connsiteX2" fmla="*/ 3973847 w 6016334"/>
              <a:gd name="connsiteY2" fmla="*/ 11415 h 6066252"/>
              <a:gd name="connsiteX3" fmla="*/ 4554811 w 6016334"/>
              <a:gd name="connsiteY3" fmla="*/ 11415 h 6066252"/>
              <a:gd name="connsiteX4" fmla="*/ 4872595 w 6016334"/>
              <a:gd name="connsiteY4" fmla="*/ 2207 h 6066252"/>
              <a:gd name="connsiteX5" fmla="*/ 5174188 w 6016334"/>
              <a:gd name="connsiteY5" fmla="*/ 11415 h 6066252"/>
              <a:gd name="connsiteX6" fmla="*/ 5607848 w 6016334"/>
              <a:gd name="connsiteY6" fmla="*/ 11415 h 6066252"/>
              <a:gd name="connsiteX7" fmla="*/ 5604356 w 6016334"/>
              <a:gd name="connsiteY7" fmla="*/ 80634 h 6066252"/>
              <a:gd name="connsiteX8" fmla="*/ 5604038 w 6016334"/>
              <a:gd name="connsiteY8" fmla="*/ 226374 h 6066252"/>
              <a:gd name="connsiteX9" fmla="*/ 5618006 w 6016334"/>
              <a:gd name="connsiteY9" fmla="*/ 296545 h 6066252"/>
              <a:gd name="connsiteX10" fmla="*/ 5603720 w 6016334"/>
              <a:gd name="connsiteY10" fmla="*/ 377829 h 6066252"/>
              <a:gd name="connsiteX11" fmla="*/ 5604038 w 6016334"/>
              <a:gd name="connsiteY11" fmla="*/ 685821 h 6066252"/>
              <a:gd name="connsiteX12" fmla="*/ 5618006 w 6016334"/>
              <a:gd name="connsiteY12" fmla="*/ 836959 h 6066252"/>
              <a:gd name="connsiteX13" fmla="*/ 5603403 w 6016334"/>
              <a:gd name="connsiteY13" fmla="*/ 916020 h 6066252"/>
              <a:gd name="connsiteX14" fmla="*/ 5604038 w 6016334"/>
              <a:gd name="connsiteY14" fmla="*/ 996352 h 6066252"/>
              <a:gd name="connsiteX15" fmla="*/ 5604038 w 6016334"/>
              <a:gd name="connsiteY15" fmla="*/ 1308788 h 6066252"/>
              <a:gd name="connsiteX16" fmla="*/ 5604038 w 6016334"/>
              <a:gd name="connsiteY16" fmla="*/ 1946044 h 6066252"/>
              <a:gd name="connsiteX17" fmla="*/ 5596419 w 6016334"/>
              <a:gd name="connsiteY17" fmla="*/ 2388662 h 6066252"/>
              <a:gd name="connsiteX18" fmla="*/ 5592292 w 6016334"/>
              <a:gd name="connsiteY18" fmla="*/ 2505826 h 6066252"/>
              <a:gd name="connsiteX19" fmla="*/ 5562768 w 6016334"/>
              <a:gd name="connsiteY19" fmla="*/ 2601081 h 6066252"/>
              <a:gd name="connsiteX20" fmla="*/ 5560545 w 6016334"/>
              <a:gd name="connsiteY20" fmla="*/ 2712846 h 6066252"/>
              <a:gd name="connsiteX21" fmla="*/ 5561815 w 6016334"/>
              <a:gd name="connsiteY21" fmla="*/ 2782065 h 6066252"/>
              <a:gd name="connsiteX22" fmla="*/ 5536735 w 6016334"/>
              <a:gd name="connsiteY22" fmla="*/ 2818579 h 6066252"/>
              <a:gd name="connsiteX23" fmla="*/ 5536735 w 6016334"/>
              <a:gd name="connsiteY23" fmla="*/ 2872875 h 6066252"/>
              <a:gd name="connsiteX24" fmla="*/ 5561815 w 6016334"/>
              <a:gd name="connsiteY24" fmla="*/ 2915740 h 6066252"/>
              <a:gd name="connsiteX25" fmla="*/ 5563402 w 6016334"/>
              <a:gd name="connsiteY25" fmla="*/ 3036713 h 6066252"/>
              <a:gd name="connsiteX26" fmla="*/ 5563720 w 6016334"/>
              <a:gd name="connsiteY26" fmla="*/ 3240241 h 6066252"/>
              <a:gd name="connsiteX27" fmla="*/ 5598641 w 6016334"/>
              <a:gd name="connsiteY27" fmla="*/ 3328511 h 6066252"/>
              <a:gd name="connsiteX28" fmla="*/ 5602450 w 6016334"/>
              <a:gd name="connsiteY28" fmla="*/ 3454248 h 6066252"/>
              <a:gd name="connsiteX29" fmla="*/ 5602450 w 6016334"/>
              <a:gd name="connsiteY29" fmla="*/ 3564426 h 6066252"/>
              <a:gd name="connsiteX30" fmla="*/ 5596102 w 6016334"/>
              <a:gd name="connsiteY30" fmla="*/ 3673334 h 6066252"/>
              <a:gd name="connsiteX31" fmla="*/ 5596419 w 6016334"/>
              <a:gd name="connsiteY31" fmla="*/ 3780337 h 6066252"/>
              <a:gd name="connsiteX32" fmla="*/ 5562768 w 6016334"/>
              <a:gd name="connsiteY32" fmla="*/ 3887658 h 6066252"/>
              <a:gd name="connsiteX33" fmla="*/ 5560545 w 6016334"/>
              <a:gd name="connsiteY33" fmla="*/ 4104204 h 6066252"/>
              <a:gd name="connsiteX34" fmla="*/ 5560545 w 6016334"/>
              <a:gd name="connsiteY34" fmla="*/ 4225496 h 6066252"/>
              <a:gd name="connsiteX35" fmla="*/ 5565307 w 6016334"/>
              <a:gd name="connsiteY35" fmla="*/ 4353137 h 6066252"/>
              <a:gd name="connsiteX36" fmla="*/ 5782454 w 6016334"/>
              <a:gd name="connsiteY36" fmla="*/ 4359170 h 6066252"/>
              <a:gd name="connsiteX37" fmla="*/ 5820868 w 6016334"/>
              <a:gd name="connsiteY37" fmla="*/ 4330276 h 6066252"/>
              <a:gd name="connsiteX38" fmla="*/ 5879599 w 6016334"/>
              <a:gd name="connsiteY38" fmla="*/ 4329641 h 6066252"/>
              <a:gd name="connsiteX39" fmla="*/ 5981431 w 6016334"/>
              <a:gd name="connsiteY39" fmla="*/ 4318702 h 6066252"/>
              <a:gd name="connsiteX40" fmla="*/ 6016334 w 6016334"/>
              <a:gd name="connsiteY40" fmla="*/ 4321062 h 6066252"/>
              <a:gd name="connsiteX41" fmla="*/ 6016334 w 6016334"/>
              <a:gd name="connsiteY41" fmla="*/ 6061378 h 6066252"/>
              <a:gd name="connsiteX42" fmla="*/ 5814920 w 6016334"/>
              <a:gd name="connsiteY42" fmla="*/ 6065499 h 6066252"/>
              <a:gd name="connsiteX43" fmla="*/ 5208792 w 6016334"/>
              <a:gd name="connsiteY43" fmla="*/ 6059471 h 6066252"/>
              <a:gd name="connsiteX44" fmla="*/ 4417348 w 6016334"/>
              <a:gd name="connsiteY44" fmla="*/ 6050581 h 6066252"/>
              <a:gd name="connsiteX45" fmla="*/ 3770034 w 6016334"/>
              <a:gd name="connsiteY45" fmla="*/ 6059471 h 6066252"/>
              <a:gd name="connsiteX46" fmla="*/ 3093513 w 6016334"/>
              <a:gd name="connsiteY46" fmla="*/ 6059471 h 6066252"/>
              <a:gd name="connsiteX47" fmla="*/ 2785888 w 6016334"/>
              <a:gd name="connsiteY47" fmla="*/ 6059471 h 6066252"/>
              <a:gd name="connsiteX48" fmla="*/ 2650964 w 6016334"/>
              <a:gd name="connsiteY48" fmla="*/ 6051533 h 6066252"/>
              <a:gd name="connsiteX49" fmla="*/ 2512866 w 6016334"/>
              <a:gd name="connsiteY49" fmla="*/ 6031530 h 6066252"/>
              <a:gd name="connsiteX50" fmla="*/ 2462072 w 6016334"/>
              <a:gd name="connsiteY50" fmla="*/ 6050898 h 6066252"/>
              <a:gd name="connsiteX51" fmla="*/ 2407468 w 6016334"/>
              <a:gd name="connsiteY51" fmla="*/ 6050581 h 6066252"/>
              <a:gd name="connsiteX52" fmla="*/ 2337625 w 6016334"/>
              <a:gd name="connsiteY52" fmla="*/ 6050263 h 6066252"/>
              <a:gd name="connsiteX53" fmla="*/ 2189686 w 6016334"/>
              <a:gd name="connsiteY53" fmla="*/ 6059471 h 6066252"/>
              <a:gd name="connsiteX54" fmla="*/ 1865552 w 6016334"/>
              <a:gd name="connsiteY54" fmla="*/ 6057566 h 6066252"/>
              <a:gd name="connsiteX55" fmla="*/ 1274112 w 6016334"/>
              <a:gd name="connsiteY55" fmla="*/ 6050581 h 6066252"/>
              <a:gd name="connsiteX56" fmla="*/ 1095379 w 6016334"/>
              <a:gd name="connsiteY56" fmla="*/ 6050581 h 6066252"/>
              <a:gd name="connsiteX57" fmla="*/ 935693 w 6016334"/>
              <a:gd name="connsiteY57" fmla="*/ 6051533 h 6066252"/>
              <a:gd name="connsiteX58" fmla="*/ 784579 w 6016334"/>
              <a:gd name="connsiteY58" fmla="*/ 6032165 h 6066252"/>
              <a:gd name="connsiteX59" fmla="*/ 718863 w 6016334"/>
              <a:gd name="connsiteY59" fmla="*/ 6050263 h 6066252"/>
              <a:gd name="connsiteX60" fmla="*/ 637592 w 6016334"/>
              <a:gd name="connsiteY60" fmla="*/ 6059471 h 6066252"/>
              <a:gd name="connsiteX61" fmla="*/ 15675 w 6016334"/>
              <a:gd name="connsiteY61" fmla="*/ 6058836 h 6066252"/>
              <a:gd name="connsiteX62" fmla="*/ 17262 w 6016334"/>
              <a:gd name="connsiteY62" fmla="*/ 5726396 h 6066252"/>
              <a:gd name="connsiteX63" fmla="*/ 15040 w 6016334"/>
              <a:gd name="connsiteY63" fmla="*/ 5401577 h 6066252"/>
              <a:gd name="connsiteX64" fmla="*/ 28056 w 6016334"/>
              <a:gd name="connsiteY64" fmla="*/ 5345694 h 6066252"/>
              <a:gd name="connsiteX65" fmla="*/ 53136 w 6016334"/>
              <a:gd name="connsiteY65" fmla="*/ 5277110 h 6066252"/>
              <a:gd name="connsiteX66" fmla="*/ 47739 w 6016334"/>
              <a:gd name="connsiteY66" fmla="*/ 5201541 h 6066252"/>
              <a:gd name="connsiteX67" fmla="*/ 28691 w 6016334"/>
              <a:gd name="connsiteY67" fmla="*/ 5169790 h 6066252"/>
              <a:gd name="connsiteX68" fmla="*/ 29326 w 6016334"/>
              <a:gd name="connsiteY68" fmla="*/ 5145976 h 6066252"/>
              <a:gd name="connsiteX69" fmla="*/ 16945 w 6016334"/>
              <a:gd name="connsiteY69" fmla="*/ 4861481 h 6066252"/>
              <a:gd name="connsiteX70" fmla="*/ 53136 w 6016334"/>
              <a:gd name="connsiteY70" fmla="*/ 4709073 h 6066252"/>
              <a:gd name="connsiteX71" fmla="*/ 53771 w 6016334"/>
              <a:gd name="connsiteY71" fmla="*/ 4656366 h 6066252"/>
              <a:gd name="connsiteX72" fmla="*/ 28056 w 6016334"/>
              <a:gd name="connsiteY72" fmla="*/ 4617311 h 6066252"/>
              <a:gd name="connsiteX73" fmla="*/ 26151 w 6016334"/>
              <a:gd name="connsiteY73" fmla="*/ 4536344 h 6066252"/>
              <a:gd name="connsiteX74" fmla="*/ 15040 w 6016334"/>
              <a:gd name="connsiteY74" fmla="*/ 4534122 h 6066252"/>
              <a:gd name="connsiteX75" fmla="*/ 16945 w 6016334"/>
              <a:gd name="connsiteY75" fmla="*/ 4476651 h 6066252"/>
              <a:gd name="connsiteX76" fmla="*/ 5516 w 6016334"/>
              <a:gd name="connsiteY76" fmla="*/ 4426484 h 6066252"/>
              <a:gd name="connsiteX77" fmla="*/ 17897 w 6016334"/>
              <a:gd name="connsiteY77" fmla="*/ 4320115 h 6066252"/>
              <a:gd name="connsiteX78" fmla="*/ 28056 w 6016334"/>
              <a:gd name="connsiteY78" fmla="*/ 4211842 h 6066252"/>
              <a:gd name="connsiteX79" fmla="*/ 54406 w 6016334"/>
              <a:gd name="connsiteY79" fmla="*/ 4186123 h 6066252"/>
              <a:gd name="connsiteX80" fmla="*/ 53136 w 6016334"/>
              <a:gd name="connsiteY80" fmla="*/ 4158499 h 6066252"/>
              <a:gd name="connsiteX81" fmla="*/ 53136 w 6016334"/>
              <a:gd name="connsiteY81" fmla="*/ 4104204 h 6066252"/>
              <a:gd name="connsiteX82" fmla="*/ 29961 w 6016334"/>
              <a:gd name="connsiteY82" fmla="*/ 3993391 h 6066252"/>
              <a:gd name="connsiteX83" fmla="*/ 15675 w 6016334"/>
              <a:gd name="connsiteY83" fmla="*/ 3873370 h 6066252"/>
              <a:gd name="connsiteX84" fmla="*/ 29008 w 6016334"/>
              <a:gd name="connsiteY84" fmla="*/ 3752713 h 6066252"/>
              <a:gd name="connsiteX85" fmla="*/ 54406 w 6016334"/>
              <a:gd name="connsiteY85" fmla="*/ 3669841 h 6066252"/>
              <a:gd name="connsiteX86" fmla="*/ 54406 w 6016334"/>
              <a:gd name="connsiteY86" fmla="*/ 3211982 h 6066252"/>
              <a:gd name="connsiteX87" fmla="*/ 29008 w 6016334"/>
              <a:gd name="connsiteY87" fmla="*/ 3048461 h 6066252"/>
              <a:gd name="connsiteX88" fmla="*/ 29008 w 6016334"/>
              <a:gd name="connsiteY88" fmla="*/ 2940506 h 6066252"/>
              <a:gd name="connsiteX89" fmla="*/ 14723 w 6016334"/>
              <a:gd name="connsiteY89" fmla="*/ 2860492 h 6066252"/>
              <a:gd name="connsiteX90" fmla="*/ 26151 w 6016334"/>
              <a:gd name="connsiteY90" fmla="*/ 2698559 h 6066252"/>
              <a:gd name="connsiteX91" fmla="*/ 53136 w 6016334"/>
              <a:gd name="connsiteY91" fmla="*/ 2591555 h 6066252"/>
              <a:gd name="connsiteX92" fmla="*/ 55993 w 6016334"/>
              <a:gd name="connsiteY92" fmla="*/ 2509001 h 6066252"/>
              <a:gd name="connsiteX93" fmla="*/ 69962 w 6016334"/>
              <a:gd name="connsiteY93" fmla="*/ 2456928 h 6066252"/>
              <a:gd name="connsiteX94" fmla="*/ 90280 w 6016334"/>
              <a:gd name="connsiteY94" fmla="*/ 2414698 h 6066252"/>
              <a:gd name="connsiteX95" fmla="*/ 83295 w 6016334"/>
              <a:gd name="connsiteY95" fmla="*/ 2341352 h 6066252"/>
              <a:gd name="connsiteX96" fmla="*/ 89010 w 6016334"/>
              <a:gd name="connsiteY96" fmla="*/ 2160050 h 6066252"/>
              <a:gd name="connsiteX97" fmla="*/ 74406 w 6016334"/>
              <a:gd name="connsiteY97" fmla="*/ 1968588 h 6066252"/>
              <a:gd name="connsiteX98" fmla="*/ 28056 w 6016334"/>
              <a:gd name="connsiteY98" fmla="*/ 1800621 h 6066252"/>
              <a:gd name="connsiteX99" fmla="*/ 54088 w 6016334"/>
              <a:gd name="connsiteY99" fmla="*/ 1713939 h 6066252"/>
              <a:gd name="connsiteX100" fmla="*/ 15675 w 6016334"/>
              <a:gd name="connsiteY100" fmla="*/ 1620272 h 6066252"/>
              <a:gd name="connsiteX101" fmla="*/ 15992 w 6016334"/>
              <a:gd name="connsiteY101" fmla="*/ 1516762 h 6066252"/>
              <a:gd name="connsiteX102" fmla="*/ 2341 w 6016334"/>
              <a:gd name="connsiteY102" fmla="*/ 1442463 h 6066252"/>
              <a:gd name="connsiteX103" fmla="*/ 15992 w 6016334"/>
              <a:gd name="connsiteY103" fmla="*/ 1266241 h 6066252"/>
              <a:gd name="connsiteX104" fmla="*/ 29961 w 6016334"/>
              <a:gd name="connsiteY104" fmla="*/ 1081129 h 6066252"/>
              <a:gd name="connsiteX105" fmla="*/ 15675 w 6016334"/>
              <a:gd name="connsiteY105" fmla="*/ 794094 h 6066252"/>
              <a:gd name="connsiteX106" fmla="*/ 17262 w 6016334"/>
              <a:gd name="connsiteY106" fmla="*/ 513092 h 6066252"/>
              <a:gd name="connsiteX107" fmla="*/ 17262 w 6016334"/>
              <a:gd name="connsiteY107" fmla="*/ 240345 h 6066252"/>
              <a:gd name="connsiteX108" fmla="*/ 28691 w 6016334"/>
              <a:gd name="connsiteY108" fmla="*/ 132707 h 6066252"/>
              <a:gd name="connsiteX109" fmla="*/ 53136 w 6016334"/>
              <a:gd name="connsiteY109" fmla="*/ 73331 h 6066252"/>
              <a:gd name="connsiteX110" fmla="*/ 32818 w 6016334"/>
              <a:gd name="connsiteY110" fmla="*/ 17131 h 6066252"/>
              <a:gd name="connsiteX111" fmla="*/ 159170 w 6016334"/>
              <a:gd name="connsiteY111" fmla="*/ 17131 h 6066252"/>
              <a:gd name="connsiteX112" fmla="*/ 194091 w 6016334"/>
              <a:gd name="connsiteY112" fmla="*/ 39039 h 6066252"/>
              <a:gd name="connsiteX113" fmla="*/ 219171 w 6016334"/>
              <a:gd name="connsiteY113" fmla="*/ 38404 h 6066252"/>
              <a:gd name="connsiteX114" fmla="*/ 270918 w 6016334"/>
              <a:gd name="connsiteY114" fmla="*/ 39674 h 6066252"/>
              <a:gd name="connsiteX115" fmla="*/ 301712 w 6016334"/>
              <a:gd name="connsiteY115" fmla="*/ 9828 h 6066252"/>
              <a:gd name="connsiteX116" fmla="*/ 340126 w 6016334"/>
              <a:gd name="connsiteY116" fmla="*/ 11415 h 6066252"/>
              <a:gd name="connsiteX117" fmla="*/ 409968 w 6016334"/>
              <a:gd name="connsiteY117" fmla="*/ 11415 h 6066252"/>
              <a:gd name="connsiteX118" fmla="*/ 530606 w 6016334"/>
              <a:gd name="connsiteY118" fmla="*/ 11415 h 6066252"/>
              <a:gd name="connsiteX119" fmla="*/ 988392 w 6016334"/>
              <a:gd name="connsiteY119" fmla="*/ 11415 h 6066252"/>
              <a:gd name="connsiteX120" fmla="*/ 1582055 w 6016334"/>
              <a:gd name="connsiteY120" fmla="*/ 11415 h 6066252"/>
              <a:gd name="connsiteX121" fmla="*/ 1887140 w 6016334"/>
              <a:gd name="connsiteY121" fmla="*/ 11415 h 6066252"/>
              <a:gd name="connsiteX122" fmla="*/ 2042064 w 6016334"/>
              <a:gd name="connsiteY122" fmla="*/ 11415 h 6066252"/>
              <a:gd name="connsiteX123" fmla="*/ 2122700 w 6016334"/>
              <a:gd name="connsiteY123" fmla="*/ 9828 h 6066252"/>
              <a:gd name="connsiteX124" fmla="*/ 2202384 w 6016334"/>
              <a:gd name="connsiteY124" fmla="*/ 38404 h 6066252"/>
              <a:gd name="connsiteX125" fmla="*/ 2494136 w 6016334"/>
              <a:gd name="connsiteY125" fmla="*/ 38404 h 6066252"/>
              <a:gd name="connsiteX126" fmla="*/ 2570010 w 6016334"/>
              <a:gd name="connsiteY126" fmla="*/ 38404 h 6066252"/>
              <a:gd name="connsiteX127" fmla="*/ 2639536 w 6016334"/>
              <a:gd name="connsiteY127" fmla="*/ 17131 h 6066252"/>
              <a:gd name="connsiteX128" fmla="*/ 2770332 w 6016334"/>
              <a:gd name="connsiteY128" fmla="*/ 11415 h 6066252"/>
              <a:gd name="connsiteX129" fmla="*/ 3228823 w 6016334"/>
              <a:gd name="connsiteY129" fmla="*/ 297 h 6066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Lst>
            <a:rect l="l" t="t" r="r" b="b"/>
            <a:pathLst>
              <a:path w="6016334" h="6066252">
                <a:moveTo>
                  <a:pt x="3228823" y="297"/>
                </a:moveTo>
                <a:cubicBezTo>
                  <a:pt x="3279529" y="1116"/>
                  <a:pt x="3329946" y="3716"/>
                  <a:pt x="3379868" y="9193"/>
                </a:cubicBezTo>
                <a:cubicBezTo>
                  <a:pt x="3572570" y="30466"/>
                  <a:pt x="3779240" y="11415"/>
                  <a:pt x="3973847" y="11415"/>
                </a:cubicBezTo>
                <a:cubicBezTo>
                  <a:pt x="4167502" y="11415"/>
                  <a:pt x="4361156" y="11415"/>
                  <a:pt x="4554811" y="11415"/>
                </a:cubicBezTo>
                <a:cubicBezTo>
                  <a:pt x="4660845" y="11098"/>
                  <a:pt x="4765292" y="-333"/>
                  <a:pt x="4872595" y="2207"/>
                </a:cubicBezTo>
                <a:cubicBezTo>
                  <a:pt x="4969105" y="4748"/>
                  <a:pt x="5072599" y="11415"/>
                  <a:pt x="5174188" y="11415"/>
                </a:cubicBezTo>
                <a:cubicBezTo>
                  <a:pt x="5607848" y="11415"/>
                  <a:pt x="5607848" y="11415"/>
                  <a:pt x="5607848" y="11415"/>
                </a:cubicBezTo>
                <a:cubicBezTo>
                  <a:pt x="5615150" y="39992"/>
                  <a:pt x="5610705" y="50787"/>
                  <a:pt x="5604356" y="80634"/>
                </a:cubicBezTo>
                <a:cubicBezTo>
                  <a:pt x="5593562" y="130167"/>
                  <a:pt x="5602450" y="175889"/>
                  <a:pt x="5604038" y="226374"/>
                </a:cubicBezTo>
                <a:cubicBezTo>
                  <a:pt x="5604990" y="253363"/>
                  <a:pt x="5613880" y="271779"/>
                  <a:pt x="5618006" y="296545"/>
                </a:cubicBezTo>
                <a:cubicBezTo>
                  <a:pt x="5623086" y="328614"/>
                  <a:pt x="5608800" y="349571"/>
                  <a:pt x="5603720" y="377829"/>
                </a:cubicBezTo>
                <a:cubicBezTo>
                  <a:pt x="5586578" y="473085"/>
                  <a:pt x="5604038" y="588660"/>
                  <a:pt x="5604038" y="685821"/>
                </a:cubicBezTo>
                <a:cubicBezTo>
                  <a:pt x="5604038" y="740751"/>
                  <a:pt x="5609752" y="786473"/>
                  <a:pt x="5618006" y="836959"/>
                </a:cubicBezTo>
                <a:cubicBezTo>
                  <a:pt x="5623086" y="868710"/>
                  <a:pt x="5606895" y="888714"/>
                  <a:pt x="5603403" y="916020"/>
                </a:cubicBezTo>
                <a:cubicBezTo>
                  <a:pt x="5600228" y="941421"/>
                  <a:pt x="5604038" y="970633"/>
                  <a:pt x="5604038" y="996352"/>
                </a:cubicBezTo>
                <a:cubicBezTo>
                  <a:pt x="5604038" y="1308788"/>
                  <a:pt x="5604038" y="1308788"/>
                  <a:pt x="5604038" y="1308788"/>
                </a:cubicBezTo>
                <a:cubicBezTo>
                  <a:pt x="5604038" y="1946044"/>
                  <a:pt x="5604038" y="1946044"/>
                  <a:pt x="5604038" y="1946044"/>
                </a:cubicBezTo>
                <a:cubicBezTo>
                  <a:pt x="5604038" y="2095277"/>
                  <a:pt x="5596419" y="2240382"/>
                  <a:pt x="5596419" y="2388662"/>
                </a:cubicBezTo>
                <a:cubicBezTo>
                  <a:pt x="5596419" y="2424541"/>
                  <a:pt x="5604356" y="2473439"/>
                  <a:pt x="5592292" y="2505826"/>
                </a:cubicBezTo>
                <a:cubicBezTo>
                  <a:pt x="5578323" y="2541705"/>
                  <a:pt x="5564037" y="2555358"/>
                  <a:pt x="5562768" y="2601081"/>
                </a:cubicBezTo>
                <a:cubicBezTo>
                  <a:pt x="5561815" y="2638230"/>
                  <a:pt x="5560545" y="2675379"/>
                  <a:pt x="5560545" y="2712846"/>
                </a:cubicBezTo>
                <a:cubicBezTo>
                  <a:pt x="5560545" y="2731262"/>
                  <a:pt x="5567847" y="2765237"/>
                  <a:pt x="5561815" y="2782065"/>
                </a:cubicBezTo>
                <a:cubicBezTo>
                  <a:pt x="5555466" y="2798893"/>
                  <a:pt x="5541497" y="2799846"/>
                  <a:pt x="5536735" y="2818579"/>
                </a:cubicBezTo>
                <a:cubicBezTo>
                  <a:pt x="5533560" y="2830963"/>
                  <a:pt x="5533560" y="2860174"/>
                  <a:pt x="5536735" y="2872875"/>
                </a:cubicBezTo>
                <a:cubicBezTo>
                  <a:pt x="5541814" y="2894148"/>
                  <a:pt x="5554513" y="2895418"/>
                  <a:pt x="5561815" y="2915740"/>
                </a:cubicBezTo>
                <a:cubicBezTo>
                  <a:pt x="5572926" y="2947174"/>
                  <a:pt x="5564672" y="3003057"/>
                  <a:pt x="5563402" y="3036713"/>
                </a:cubicBezTo>
                <a:cubicBezTo>
                  <a:pt x="5561498" y="3104979"/>
                  <a:pt x="5562132" y="3171975"/>
                  <a:pt x="5563720" y="3240241"/>
                </a:cubicBezTo>
                <a:cubicBezTo>
                  <a:pt x="5564672" y="3287234"/>
                  <a:pt x="5582133" y="3291362"/>
                  <a:pt x="5598641" y="3328511"/>
                </a:cubicBezTo>
                <a:cubicBezTo>
                  <a:pt x="5613880" y="3362803"/>
                  <a:pt x="5604990" y="3417416"/>
                  <a:pt x="5602450" y="3454248"/>
                </a:cubicBezTo>
                <a:cubicBezTo>
                  <a:pt x="5599911" y="3491715"/>
                  <a:pt x="5599276" y="3525689"/>
                  <a:pt x="5602450" y="3564426"/>
                </a:cubicBezTo>
                <a:cubicBezTo>
                  <a:pt x="5604673" y="3591732"/>
                  <a:pt x="5614832" y="3655871"/>
                  <a:pt x="5596102" y="3673334"/>
                </a:cubicBezTo>
                <a:cubicBezTo>
                  <a:pt x="5597054" y="3707308"/>
                  <a:pt x="5601498" y="3746680"/>
                  <a:pt x="5596419" y="3780337"/>
                </a:cubicBezTo>
                <a:cubicBezTo>
                  <a:pt x="5590704" y="3819074"/>
                  <a:pt x="5569752" y="3848921"/>
                  <a:pt x="5562768" y="3887658"/>
                </a:cubicBezTo>
                <a:cubicBezTo>
                  <a:pt x="5550704" y="3955606"/>
                  <a:pt x="5560545" y="4035303"/>
                  <a:pt x="5560545" y="4104204"/>
                </a:cubicBezTo>
                <a:cubicBezTo>
                  <a:pt x="5560545" y="4144529"/>
                  <a:pt x="5558958" y="4185171"/>
                  <a:pt x="5560545" y="4225496"/>
                </a:cubicBezTo>
                <a:cubicBezTo>
                  <a:pt x="5561180" y="4246452"/>
                  <a:pt x="5565307" y="4353137"/>
                  <a:pt x="5565307" y="4353137"/>
                </a:cubicBezTo>
                <a:cubicBezTo>
                  <a:pt x="5565307" y="4353137"/>
                  <a:pt x="5728168" y="4373141"/>
                  <a:pt x="5782454" y="4359170"/>
                </a:cubicBezTo>
                <a:cubicBezTo>
                  <a:pt x="5805946" y="4353137"/>
                  <a:pt x="5803407" y="4337579"/>
                  <a:pt x="5820868" y="4330276"/>
                </a:cubicBezTo>
                <a:cubicBezTo>
                  <a:pt x="5833566" y="4324878"/>
                  <a:pt x="5864996" y="4330911"/>
                  <a:pt x="5879599" y="4329641"/>
                </a:cubicBezTo>
                <a:cubicBezTo>
                  <a:pt x="5904837" y="4327021"/>
                  <a:pt x="5944719" y="4319223"/>
                  <a:pt x="5981431" y="4318702"/>
                </a:cubicBezTo>
                <a:lnTo>
                  <a:pt x="6016334" y="4321062"/>
                </a:lnTo>
                <a:lnTo>
                  <a:pt x="6016334" y="6061378"/>
                </a:lnTo>
                <a:lnTo>
                  <a:pt x="5814920" y="6065499"/>
                </a:lnTo>
                <a:cubicBezTo>
                  <a:pt x="5612967" y="6066437"/>
                  <a:pt x="5409987" y="6059471"/>
                  <a:pt x="5208792" y="6059471"/>
                </a:cubicBezTo>
                <a:cubicBezTo>
                  <a:pt x="4946248" y="6059471"/>
                  <a:pt x="4681798" y="6050581"/>
                  <a:pt x="4417348" y="6050581"/>
                </a:cubicBezTo>
                <a:cubicBezTo>
                  <a:pt x="4200518" y="6050581"/>
                  <a:pt x="3985594" y="6059471"/>
                  <a:pt x="3770034" y="6059471"/>
                </a:cubicBezTo>
                <a:cubicBezTo>
                  <a:pt x="3093513" y="6059471"/>
                  <a:pt x="3093513" y="6059471"/>
                  <a:pt x="3093513" y="6059471"/>
                </a:cubicBezTo>
                <a:cubicBezTo>
                  <a:pt x="2990971" y="6059471"/>
                  <a:pt x="2888429" y="6059471"/>
                  <a:pt x="2785888" y="6059471"/>
                </a:cubicBezTo>
                <a:cubicBezTo>
                  <a:pt x="2743030" y="6059789"/>
                  <a:pt x="2692235" y="6060741"/>
                  <a:pt x="2650964" y="6051533"/>
                </a:cubicBezTo>
                <a:cubicBezTo>
                  <a:pt x="2607154" y="6041690"/>
                  <a:pt x="2562074" y="6019147"/>
                  <a:pt x="2512866" y="6031530"/>
                </a:cubicBezTo>
                <a:cubicBezTo>
                  <a:pt x="2494136" y="6036293"/>
                  <a:pt x="2483342" y="6047088"/>
                  <a:pt x="2462072" y="6050898"/>
                </a:cubicBezTo>
                <a:cubicBezTo>
                  <a:pt x="2445564" y="6054073"/>
                  <a:pt x="2424293" y="6050581"/>
                  <a:pt x="2407468" y="6050581"/>
                </a:cubicBezTo>
                <a:cubicBezTo>
                  <a:pt x="2384610" y="6050581"/>
                  <a:pt x="2360482" y="6048676"/>
                  <a:pt x="2337625" y="6050263"/>
                </a:cubicBezTo>
                <a:cubicBezTo>
                  <a:pt x="2288100" y="6054391"/>
                  <a:pt x="2240480" y="6059471"/>
                  <a:pt x="2189686" y="6059471"/>
                </a:cubicBezTo>
                <a:cubicBezTo>
                  <a:pt x="2080160" y="6059471"/>
                  <a:pt x="1975078" y="6045818"/>
                  <a:pt x="1865552" y="6057566"/>
                </a:cubicBezTo>
                <a:cubicBezTo>
                  <a:pt x="1670310" y="6078522"/>
                  <a:pt x="1466497" y="6050263"/>
                  <a:pt x="1274112" y="6050581"/>
                </a:cubicBezTo>
                <a:cubicBezTo>
                  <a:pt x="1214428" y="6050581"/>
                  <a:pt x="1155062" y="6050581"/>
                  <a:pt x="1095379" y="6050581"/>
                </a:cubicBezTo>
                <a:cubicBezTo>
                  <a:pt x="1046806" y="6050581"/>
                  <a:pt x="982678" y="6062329"/>
                  <a:pt x="935693" y="6051533"/>
                </a:cubicBezTo>
                <a:cubicBezTo>
                  <a:pt x="888390" y="6040738"/>
                  <a:pt x="838866" y="6020417"/>
                  <a:pt x="784579" y="6032165"/>
                </a:cubicBezTo>
                <a:cubicBezTo>
                  <a:pt x="761404" y="6037245"/>
                  <a:pt x="745530" y="6046453"/>
                  <a:pt x="718863" y="6050263"/>
                </a:cubicBezTo>
                <a:cubicBezTo>
                  <a:pt x="691561" y="6054073"/>
                  <a:pt x="665529" y="6058836"/>
                  <a:pt x="637592" y="6059471"/>
                </a:cubicBezTo>
                <a:cubicBezTo>
                  <a:pt x="432826" y="6064869"/>
                  <a:pt x="218853" y="6071854"/>
                  <a:pt x="15675" y="6058836"/>
                </a:cubicBezTo>
                <a:cubicBezTo>
                  <a:pt x="34405" y="5955961"/>
                  <a:pt x="17262" y="5831494"/>
                  <a:pt x="17262" y="5726396"/>
                </a:cubicBezTo>
                <a:cubicBezTo>
                  <a:pt x="17262" y="5618123"/>
                  <a:pt x="19802" y="5509533"/>
                  <a:pt x="15040" y="5401577"/>
                </a:cubicBezTo>
                <a:cubicBezTo>
                  <a:pt x="43612" y="5391734"/>
                  <a:pt x="19802" y="5367920"/>
                  <a:pt x="28056" y="5345694"/>
                </a:cubicBezTo>
                <a:cubicBezTo>
                  <a:pt x="39485" y="5313625"/>
                  <a:pt x="53453" y="5319023"/>
                  <a:pt x="53136" y="5277110"/>
                </a:cubicBezTo>
                <a:cubicBezTo>
                  <a:pt x="52818" y="5251074"/>
                  <a:pt x="56311" y="5226308"/>
                  <a:pt x="47739" y="5201541"/>
                </a:cubicBezTo>
                <a:cubicBezTo>
                  <a:pt x="43294" y="5187888"/>
                  <a:pt x="32818" y="5187888"/>
                  <a:pt x="28691" y="5169790"/>
                </a:cubicBezTo>
                <a:cubicBezTo>
                  <a:pt x="29008" y="5161852"/>
                  <a:pt x="29326" y="5153914"/>
                  <a:pt x="29326" y="5145976"/>
                </a:cubicBezTo>
                <a:cubicBezTo>
                  <a:pt x="10278" y="5056754"/>
                  <a:pt x="19485" y="4954831"/>
                  <a:pt x="16945" y="4861481"/>
                </a:cubicBezTo>
                <a:cubicBezTo>
                  <a:pt x="10278" y="4792263"/>
                  <a:pt x="54088" y="4770354"/>
                  <a:pt x="53136" y="4709073"/>
                </a:cubicBezTo>
                <a:cubicBezTo>
                  <a:pt x="52818" y="4693515"/>
                  <a:pt x="57580" y="4671289"/>
                  <a:pt x="53771" y="4656366"/>
                </a:cubicBezTo>
                <a:cubicBezTo>
                  <a:pt x="49009" y="4637950"/>
                  <a:pt x="31866" y="4631917"/>
                  <a:pt x="28056" y="4617311"/>
                </a:cubicBezTo>
                <a:cubicBezTo>
                  <a:pt x="21389" y="4592545"/>
                  <a:pt x="32183" y="4561746"/>
                  <a:pt x="26151" y="4536344"/>
                </a:cubicBezTo>
                <a:cubicBezTo>
                  <a:pt x="22342" y="4536344"/>
                  <a:pt x="18532" y="4535392"/>
                  <a:pt x="15040" y="4534122"/>
                </a:cubicBezTo>
                <a:cubicBezTo>
                  <a:pt x="15357" y="4515071"/>
                  <a:pt x="17262" y="4495702"/>
                  <a:pt x="16945" y="4476651"/>
                </a:cubicBezTo>
                <a:cubicBezTo>
                  <a:pt x="16310" y="4455060"/>
                  <a:pt x="8373" y="4441724"/>
                  <a:pt x="5516" y="4426484"/>
                </a:cubicBezTo>
                <a:cubicBezTo>
                  <a:pt x="-2103" y="4384571"/>
                  <a:pt x="12183" y="4357582"/>
                  <a:pt x="17897" y="4320115"/>
                </a:cubicBezTo>
                <a:cubicBezTo>
                  <a:pt x="23294" y="4285506"/>
                  <a:pt x="17262" y="4245182"/>
                  <a:pt x="28056" y="4211842"/>
                </a:cubicBezTo>
                <a:cubicBezTo>
                  <a:pt x="32501" y="4197237"/>
                  <a:pt x="50914" y="4198824"/>
                  <a:pt x="54406" y="4186123"/>
                </a:cubicBezTo>
                <a:cubicBezTo>
                  <a:pt x="53771" y="4176915"/>
                  <a:pt x="53453" y="4167707"/>
                  <a:pt x="53136" y="4158499"/>
                </a:cubicBezTo>
                <a:cubicBezTo>
                  <a:pt x="55676" y="4141353"/>
                  <a:pt x="52818" y="4121667"/>
                  <a:pt x="53136" y="4104204"/>
                </a:cubicBezTo>
                <a:cubicBezTo>
                  <a:pt x="53771" y="4060704"/>
                  <a:pt x="38215" y="4033398"/>
                  <a:pt x="29961" y="3993391"/>
                </a:cubicBezTo>
                <a:cubicBezTo>
                  <a:pt x="21389" y="3951479"/>
                  <a:pt x="15992" y="3918139"/>
                  <a:pt x="15675" y="3873370"/>
                </a:cubicBezTo>
                <a:cubicBezTo>
                  <a:pt x="15357" y="3827330"/>
                  <a:pt x="29643" y="3797166"/>
                  <a:pt x="29008" y="3752713"/>
                </a:cubicBezTo>
                <a:cubicBezTo>
                  <a:pt x="29008" y="3725407"/>
                  <a:pt x="14088" y="3666349"/>
                  <a:pt x="54406" y="3669841"/>
                </a:cubicBezTo>
                <a:cubicBezTo>
                  <a:pt x="43929" y="3521561"/>
                  <a:pt x="43612" y="3360263"/>
                  <a:pt x="54406" y="3211982"/>
                </a:cubicBezTo>
                <a:cubicBezTo>
                  <a:pt x="10278" y="3206585"/>
                  <a:pt x="29008" y="3085293"/>
                  <a:pt x="29008" y="3048461"/>
                </a:cubicBezTo>
                <a:cubicBezTo>
                  <a:pt x="29008" y="3012582"/>
                  <a:pt x="29008" y="2976703"/>
                  <a:pt x="29008" y="2940506"/>
                </a:cubicBezTo>
                <a:cubicBezTo>
                  <a:pt x="29326" y="2907802"/>
                  <a:pt x="18850" y="2888751"/>
                  <a:pt x="14723" y="2860492"/>
                </a:cubicBezTo>
                <a:cubicBezTo>
                  <a:pt x="8373" y="2812864"/>
                  <a:pt x="12183" y="2738565"/>
                  <a:pt x="26151" y="2698559"/>
                </a:cubicBezTo>
                <a:cubicBezTo>
                  <a:pt x="40437" y="2657916"/>
                  <a:pt x="53453" y="2640135"/>
                  <a:pt x="53136" y="2591555"/>
                </a:cubicBezTo>
                <a:cubicBezTo>
                  <a:pt x="53136" y="2564884"/>
                  <a:pt x="51549" y="2535355"/>
                  <a:pt x="55993" y="2509001"/>
                </a:cubicBezTo>
                <a:cubicBezTo>
                  <a:pt x="59168" y="2490585"/>
                  <a:pt x="62660" y="2475027"/>
                  <a:pt x="69962" y="2456928"/>
                </a:cubicBezTo>
                <a:cubicBezTo>
                  <a:pt x="73771" y="2447720"/>
                  <a:pt x="89010" y="2423589"/>
                  <a:pt x="90280" y="2414698"/>
                </a:cubicBezTo>
                <a:cubicBezTo>
                  <a:pt x="93454" y="2391520"/>
                  <a:pt x="84565" y="2364531"/>
                  <a:pt x="83295" y="2341352"/>
                </a:cubicBezTo>
                <a:cubicBezTo>
                  <a:pt x="79168" y="2280071"/>
                  <a:pt x="89327" y="2221013"/>
                  <a:pt x="89010" y="2160050"/>
                </a:cubicBezTo>
                <a:cubicBezTo>
                  <a:pt x="89010" y="2095912"/>
                  <a:pt x="99169" y="2025741"/>
                  <a:pt x="74406" y="1968588"/>
                </a:cubicBezTo>
                <a:cubicBezTo>
                  <a:pt x="48691" y="1909530"/>
                  <a:pt x="34405" y="1864125"/>
                  <a:pt x="28056" y="1800621"/>
                </a:cubicBezTo>
                <a:cubicBezTo>
                  <a:pt x="61708" y="1792048"/>
                  <a:pt x="64882" y="1742833"/>
                  <a:pt x="54088" y="1713939"/>
                </a:cubicBezTo>
                <a:cubicBezTo>
                  <a:pt x="38215" y="1671392"/>
                  <a:pt x="16945" y="1670122"/>
                  <a:pt x="15675" y="1620272"/>
                </a:cubicBezTo>
                <a:cubicBezTo>
                  <a:pt x="14723" y="1586298"/>
                  <a:pt x="20119" y="1550101"/>
                  <a:pt x="15992" y="1516762"/>
                </a:cubicBezTo>
                <a:cubicBezTo>
                  <a:pt x="12183" y="1484057"/>
                  <a:pt x="6468" y="1474532"/>
                  <a:pt x="2341" y="1442463"/>
                </a:cubicBezTo>
                <a:cubicBezTo>
                  <a:pt x="-6548" y="1379277"/>
                  <a:pt x="12500" y="1321806"/>
                  <a:pt x="15992" y="1266241"/>
                </a:cubicBezTo>
                <a:cubicBezTo>
                  <a:pt x="19802" y="1205278"/>
                  <a:pt x="27104" y="1144949"/>
                  <a:pt x="29961" y="1081129"/>
                </a:cubicBezTo>
                <a:cubicBezTo>
                  <a:pt x="-4325" y="1070016"/>
                  <a:pt x="15040" y="835371"/>
                  <a:pt x="15675" y="794094"/>
                </a:cubicBezTo>
                <a:cubicBezTo>
                  <a:pt x="16945" y="700426"/>
                  <a:pt x="19167" y="606759"/>
                  <a:pt x="17262" y="513092"/>
                </a:cubicBezTo>
                <a:cubicBezTo>
                  <a:pt x="15357" y="422282"/>
                  <a:pt x="17262" y="331472"/>
                  <a:pt x="17262" y="240345"/>
                </a:cubicBezTo>
                <a:cubicBezTo>
                  <a:pt x="16945" y="200655"/>
                  <a:pt x="12818" y="167951"/>
                  <a:pt x="28691" y="132707"/>
                </a:cubicBezTo>
                <a:cubicBezTo>
                  <a:pt x="40755" y="105400"/>
                  <a:pt x="58215" y="112386"/>
                  <a:pt x="53136" y="73331"/>
                </a:cubicBezTo>
                <a:cubicBezTo>
                  <a:pt x="49644" y="48882"/>
                  <a:pt x="34405" y="38404"/>
                  <a:pt x="32818" y="17131"/>
                </a:cubicBezTo>
                <a:cubicBezTo>
                  <a:pt x="58850" y="620"/>
                  <a:pt x="134407" y="8558"/>
                  <a:pt x="159170" y="17131"/>
                </a:cubicBezTo>
                <a:cubicBezTo>
                  <a:pt x="170916" y="21258"/>
                  <a:pt x="175361" y="34594"/>
                  <a:pt x="194091" y="39039"/>
                </a:cubicBezTo>
                <a:cubicBezTo>
                  <a:pt x="202345" y="38087"/>
                  <a:pt x="210599" y="38087"/>
                  <a:pt x="219171" y="38404"/>
                </a:cubicBezTo>
                <a:cubicBezTo>
                  <a:pt x="233139" y="38087"/>
                  <a:pt x="258854" y="44120"/>
                  <a:pt x="270918" y="39674"/>
                </a:cubicBezTo>
                <a:cubicBezTo>
                  <a:pt x="286791" y="33642"/>
                  <a:pt x="285839" y="16496"/>
                  <a:pt x="301712" y="9828"/>
                </a:cubicBezTo>
                <a:cubicBezTo>
                  <a:pt x="309649" y="6653"/>
                  <a:pt x="331237" y="11733"/>
                  <a:pt x="340126" y="11415"/>
                </a:cubicBezTo>
                <a:cubicBezTo>
                  <a:pt x="363301" y="10145"/>
                  <a:pt x="386793" y="11415"/>
                  <a:pt x="409968" y="11415"/>
                </a:cubicBezTo>
                <a:cubicBezTo>
                  <a:pt x="530606" y="11415"/>
                  <a:pt x="530606" y="11415"/>
                  <a:pt x="530606" y="11415"/>
                </a:cubicBezTo>
                <a:cubicBezTo>
                  <a:pt x="988392" y="11415"/>
                  <a:pt x="988392" y="11415"/>
                  <a:pt x="988392" y="11415"/>
                </a:cubicBezTo>
                <a:cubicBezTo>
                  <a:pt x="1582055" y="11415"/>
                  <a:pt x="1582055" y="11415"/>
                  <a:pt x="1582055" y="11415"/>
                </a:cubicBezTo>
                <a:cubicBezTo>
                  <a:pt x="1887140" y="11415"/>
                  <a:pt x="1887140" y="11415"/>
                  <a:pt x="1887140" y="11415"/>
                </a:cubicBezTo>
                <a:cubicBezTo>
                  <a:pt x="2042064" y="11415"/>
                  <a:pt x="2042064" y="11415"/>
                  <a:pt x="2042064" y="11415"/>
                </a:cubicBezTo>
                <a:cubicBezTo>
                  <a:pt x="2064604" y="11415"/>
                  <a:pt x="2102065" y="3160"/>
                  <a:pt x="2122700" y="9828"/>
                </a:cubicBezTo>
                <a:cubicBezTo>
                  <a:pt x="2158891" y="21893"/>
                  <a:pt x="2159209" y="39039"/>
                  <a:pt x="2202384" y="38404"/>
                </a:cubicBezTo>
                <a:cubicBezTo>
                  <a:pt x="2299529" y="36499"/>
                  <a:pt x="2396991" y="38404"/>
                  <a:pt x="2494136" y="38404"/>
                </a:cubicBezTo>
                <a:cubicBezTo>
                  <a:pt x="2519216" y="38404"/>
                  <a:pt x="2544613" y="37769"/>
                  <a:pt x="2570010" y="38404"/>
                </a:cubicBezTo>
                <a:cubicBezTo>
                  <a:pt x="2608741" y="39039"/>
                  <a:pt x="2606202" y="29514"/>
                  <a:pt x="2639536" y="17131"/>
                </a:cubicBezTo>
                <a:cubicBezTo>
                  <a:pt x="2677314" y="3477"/>
                  <a:pt x="2728744" y="11415"/>
                  <a:pt x="2770332" y="11415"/>
                </a:cubicBezTo>
                <a:cubicBezTo>
                  <a:pt x="2922002" y="11415"/>
                  <a:pt x="3076707" y="-2158"/>
                  <a:pt x="3228823" y="297"/>
                </a:cubicBezTo>
                <a:close/>
              </a:path>
            </a:pathLst>
          </a:custGeom>
        </p:spPr>
        <p:txBody>
          <a:bodyPr wrap="square" lIns="0" tIns="0" rIns="0" bIns="0">
            <a:noAutofit/>
          </a:bodyPr>
          <a:lstStyle>
            <a:lvl1pPr marL="0" indent="0" algn="l" defTabSz="914400" rtl="0" eaLnBrk="1" latinLnBrk="0" hangingPunct="0">
              <a:lnSpc>
                <a:spcPct val="100000"/>
              </a:lnSpc>
              <a:spcBef>
                <a:spcPts val="0"/>
              </a:spcBef>
              <a:spcAft>
                <a:spcPts val="0"/>
              </a:spcAft>
              <a:buFontTx/>
              <a:buNone/>
              <a:defRPr/>
            </a:lvl1pPr>
          </a:lstStyle>
          <a:p>
            <a:r>
              <a:rPr lang="nl-NL"/>
              <a:t>[Afbeelding]</a:t>
            </a:r>
            <a:endParaRPr lang="nl-NL" dirty="0"/>
          </a:p>
        </p:txBody>
      </p:sp>
      <p:sp>
        <p:nvSpPr>
          <p:cNvPr id="6" name="***Frame footer 6">
            <a:extLst>
              <a:ext uri="{FF2B5EF4-FFF2-40B4-BE49-F238E27FC236}">
                <a16:creationId xmlns:a16="http://schemas.microsoft.com/office/drawing/2014/main" id="{2042FDD9-0896-DE74-C2F5-A36EBCEC31B1}"/>
              </a:ext>
            </a:extLst>
          </p:cNvPr>
          <p:cNvSpPr>
            <a:spLocks noGrp="1" noSelect="1"/>
          </p:cNvSpPr>
          <p:nvPr>
            <p:ph type="ftr" sz="quarter" idx="15"/>
          </p:nvPr>
        </p:nvSpPr>
        <p:spPr/>
        <p:txBody>
          <a:bodyPr/>
          <a:lstStyle>
            <a:lvl1pPr>
              <a:defRPr>
                <a:solidFill>
                  <a:schemeClr val="bg1"/>
                </a:solidFill>
              </a:defRPr>
            </a:lvl1pPr>
          </a:lstStyle>
          <a:p>
            <a:r>
              <a:rPr lang="nl-NL"/>
              <a:t>powerpoint template</a:t>
            </a:r>
            <a:endParaRPr lang="nl-NL" dirty="0"/>
          </a:p>
        </p:txBody>
      </p:sp>
      <p:sp>
        <p:nvSpPr>
          <p:cNvPr id="7" name="Slide Number Placeholder 7">
            <a:extLst>
              <a:ext uri="{FF2B5EF4-FFF2-40B4-BE49-F238E27FC236}">
                <a16:creationId xmlns:a16="http://schemas.microsoft.com/office/drawing/2014/main" id="{C4D13A9D-3286-D52F-3837-1383969DA827}"/>
              </a:ext>
            </a:extLst>
          </p:cNvPr>
          <p:cNvSpPr>
            <a:spLocks noGrp="1" noSelect="1"/>
          </p:cNvSpPr>
          <p:nvPr>
            <p:ph type="sldNum" sz="quarter" idx="16"/>
          </p:nvPr>
        </p:nvSpPr>
        <p:spPr/>
        <p:txBody>
          <a:bodyPr/>
          <a:lstStyle/>
          <a:p>
            <a:fld id="{8F18802B-E4C7-4B2D-B37A-6B7CC3C134EA}" type="slidenum">
              <a:rPr lang="nl-NL" smtClean="0"/>
              <a:pPr/>
              <a:t>‹nr.›</a:t>
            </a:fld>
            <a:endParaRPr lang="nl-NL" dirty="0"/>
          </a:p>
        </p:txBody>
      </p:sp>
      <p:sp>
        <p:nvSpPr>
          <p:cNvPr id="2" name="Instructie algemeen 8">
            <a:extLst>
              <a:ext uri="{FF2B5EF4-FFF2-40B4-BE49-F238E27FC236}">
                <a16:creationId xmlns:a16="http://schemas.microsoft.com/office/drawing/2014/main" id="{46444247-20AC-C823-0287-FF638B29B5CC}"/>
              </a:ext>
            </a:extLst>
          </p:cNvPr>
          <p:cNvSpPr>
            <a:spLocks noGrp="1" noSelect="1"/>
          </p:cNvSpPr>
          <p:nvPr>
            <p:ph type="body" sz="quarter" idx="14" hasCustomPrompt="1"/>
          </p:nvPr>
        </p:nvSpPr>
        <p:spPr>
          <a:xfrm>
            <a:off x="-2113544" y="-2"/>
            <a:ext cx="2052000" cy="4284000"/>
          </a:xfrm>
          <a:solidFill>
            <a:srgbClr val="FFFFFF"/>
          </a:solidFill>
          <a:ln w="25400">
            <a:solidFill>
              <a:schemeClr val="accent1"/>
            </a:solidFill>
          </a:ln>
        </p:spPr>
        <p:txBody>
          <a:bodyPr lIns="36000" tIns="36000" rIns="36000" bIns="36000"/>
          <a:lstStyle>
            <a:lvl1pPr marL="127" indent="0">
              <a:lnSpc>
                <a:spcPct val="99000"/>
              </a:lnSpc>
              <a:spcBef>
                <a:spcPts val="1"/>
              </a:spcBef>
              <a:spcAft>
                <a:spcPts val="1"/>
              </a:spcAft>
              <a:buNone/>
              <a:defRPr sz="1050" b="0"/>
            </a:lvl1pPr>
            <a:lvl2pPr marL="0" indent="0">
              <a:buNone/>
              <a:defRPr sz="1100" b="0"/>
            </a:lvl2pPr>
            <a:lvl3pPr marL="0" indent="0">
              <a:buNone/>
              <a:defRPr sz="1100" b="0"/>
            </a:lvl3pPr>
            <a:lvl4pPr marL="0" indent="0">
              <a:buFont typeface="Arial" panose="020B0604020202020204" pitchFamily="34" charset="0"/>
              <a:buNone/>
              <a:defRPr sz="1100" b="0"/>
            </a:lvl4pPr>
            <a:lvl5pPr marL="127" indent="0">
              <a:lnSpc>
                <a:spcPct val="99000"/>
              </a:lnSpc>
              <a:spcBef>
                <a:spcPts val="1"/>
              </a:spcBef>
              <a:spcAft>
                <a:spcPts val="1"/>
              </a:spcAft>
              <a:buFont typeface="Arial" panose="020B0604020202020204" pitchFamily="34" charset="0"/>
              <a:buNone/>
              <a:defRPr sz="1050" b="0"/>
            </a:lvl5pPr>
          </a:lstStyle>
          <a:p>
            <a:pPr lvl="0"/>
            <a:r>
              <a:rPr lang="nl-NL"/>
              <a:t>Voeg je een foto in dan komt deze automatisch achter het kader.</a:t>
            </a:r>
            <a:br>
              <a:rPr lang="nl-NL"/>
            </a:br>
            <a:r>
              <a:rPr lang="nl-NL"/>
              <a:t>Wil je later de foto wijzigen, verwijder dan eerst de foto en klik dan in het lint hierboven op Start | Opnieuw instellen. Voeg daarna een nieuwe foto in. Zo komt de foto automatisch weer achter de vorm. </a:t>
            </a:r>
            <a:br>
              <a:rPr lang="nl-NL"/>
            </a:br>
            <a:r>
              <a:rPr lang="nl-NL"/>
              <a:t>Kies niet voor de optie Afbeelding wijzigen, want dan zal PowerPoint de foto in een ander formaat en op een andere positie plaatsen. Opnieuw instellen zal het beeld vervormen.</a:t>
            </a:r>
            <a:br>
              <a:rPr lang="nl-NL"/>
            </a:br>
            <a:br>
              <a:rPr lang="nl-NL"/>
            </a:br>
            <a:br>
              <a:rPr lang="nl-NL"/>
            </a:br>
            <a:br>
              <a:rPr lang="nl-NL"/>
            </a:br>
            <a:br>
              <a:rPr lang="nl-NL"/>
            </a:br>
            <a:br>
              <a:rPr lang="nl-NL"/>
            </a:br>
            <a:br>
              <a:rPr lang="nl-NL"/>
            </a:br>
            <a:r>
              <a:rPr lang="nl-NL"/>
              <a:t>Deze uitleg wordt niet geprint of getoond in de presentatie. Om deze uitleg te verwijderen: klik op de rand van het frame en de rand van de afbeelding, en kies delete.</a:t>
            </a:r>
          </a:p>
          <a:p>
            <a:pPr lvl="4"/>
            <a:endParaRPr lang="nl-NL" dirty="0"/>
          </a:p>
        </p:txBody>
      </p:sp>
      <p:sp>
        <p:nvSpPr>
          <p:cNvPr id="3" name="Instructie Picture 9 {PHJU}">
            <a:extLst>
              <a:ext uri="{FF2B5EF4-FFF2-40B4-BE49-F238E27FC236}">
                <a16:creationId xmlns:a16="http://schemas.microsoft.com/office/drawing/2014/main" id="{4B90B670-D63B-D20D-3EE1-985EB7B941CC}"/>
              </a:ext>
            </a:extLst>
          </p:cNvPr>
          <p:cNvSpPr>
            <a:spLocks noGrp="1" noSelect="1" noChangeAspect="1"/>
          </p:cNvSpPr>
          <p:nvPr>
            <p:ph type="body" sz="quarter" idx="18" hasCustomPrompt="1"/>
          </p:nvPr>
        </p:nvSpPr>
        <p:spPr>
          <a:xfrm>
            <a:off x="-2094104" y="2539128"/>
            <a:ext cx="1465333" cy="756000"/>
          </a:xfrm>
          <a:blipFill>
            <a:blip r:embed="rId2"/>
            <a:stretch>
              <a:fillRect/>
            </a:stretch>
          </a:blipFill>
        </p:spPr>
        <p:txBody>
          <a:bodyPr/>
          <a:lstStyle>
            <a:lvl1pPr marL="0" indent="0">
              <a:lnSpc>
                <a:spcPct val="99000"/>
              </a:lnSpc>
              <a:buNone/>
              <a:defRPr sz="330" b="0">
                <a:latin typeface="Arial" panose="020B0604020202020204" pitchFamily="34" charset="0"/>
              </a:defRPr>
            </a:lvl1pPr>
            <a:lvl2pPr marL="0" indent="0">
              <a:lnSpc>
                <a:spcPct val="99000"/>
              </a:lnSpc>
              <a:buNone/>
              <a:defRPr sz="1000" b="0"/>
            </a:lvl2pPr>
            <a:lvl3pPr marL="0" indent="0">
              <a:lnSpc>
                <a:spcPct val="99000"/>
              </a:lnSpc>
              <a:buNone/>
              <a:defRPr sz="1000" b="0"/>
            </a:lvl3pPr>
            <a:lvl4pPr marL="0" indent="0">
              <a:lnSpc>
                <a:spcPct val="99000"/>
              </a:lnSpc>
              <a:buFont typeface="Arial" panose="020B0604020202020204" pitchFamily="34" charset="0"/>
              <a:buNone/>
              <a:defRPr sz="1000" b="0"/>
            </a:lvl4pPr>
            <a:lvl5pPr marL="0" indent="0">
              <a:lnSpc>
                <a:spcPct val="99000"/>
              </a:lnSpc>
              <a:buFont typeface="Arial" panose="020B0604020202020204" pitchFamily="34" charset="0"/>
              <a:buNone/>
              <a:defRPr sz="1000" b="0"/>
            </a:lvl5pPr>
            <a:lvl6pPr marL="0" indent="0">
              <a:lnSpc>
                <a:spcPct val="99000"/>
              </a:lnSpc>
              <a:buFont typeface="Arial" panose="020B0604020202020204" pitchFamily="34" charset="0"/>
              <a:buNone/>
              <a:defRPr sz="1000" b="0"/>
            </a:lvl6pPr>
            <a:lvl7pPr marL="0" indent="0">
              <a:lnSpc>
                <a:spcPct val="99000"/>
              </a:lnSpc>
              <a:buFont typeface="Arial" panose="020B0604020202020204" pitchFamily="34" charset="0"/>
              <a:buNone/>
              <a:defRPr sz="1000" b="0"/>
            </a:lvl7pPr>
            <a:lvl8pPr marL="0" indent="0">
              <a:lnSpc>
                <a:spcPct val="99000"/>
              </a:lnSpc>
              <a:buFont typeface="Arial" panose="020B0604020202020204" pitchFamily="34" charset="0"/>
              <a:buNone/>
              <a:defRPr sz="1000" b="0"/>
            </a:lvl8pPr>
            <a:lvl9pPr marL="0" indent="0">
              <a:lnSpc>
                <a:spcPct val="99000"/>
              </a:lnSpc>
              <a:buFont typeface="Arial" panose="020B0604020202020204" pitchFamily="34" charset="0"/>
              <a:buNone/>
              <a:defRPr sz="1000" b="0"/>
            </a:lvl9pPr>
          </a:lstStyle>
          <a:p>
            <a:pPr lvl="0"/>
            <a:r>
              <a:rPr lang="nl-NL"/>
              <a:t> </a:t>
            </a:r>
            <a:endParaRPr lang="nl-NL" dirty="0"/>
          </a:p>
        </p:txBody>
      </p:sp>
    </p:spTree>
    <p:extLst>
      <p:ext uri="{BB962C8B-B14F-4D97-AF65-F5344CB8AC3E}">
        <p14:creationId xmlns:p14="http://schemas.microsoft.com/office/powerpoint/2010/main" val="1074829606"/>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el, Tekst (L) en afbeelding (R) (zwart)]">
    <p:bg>
      <p:bgPr>
        <a:solidFill>
          <a:srgbClr val="000000"/>
        </a:solidFill>
        <a:effectLst/>
      </p:bgPr>
    </p:bg>
    <p:spTree>
      <p:nvGrpSpPr>
        <p:cNvPr id="1" name=""/>
        <p:cNvGrpSpPr/>
        <p:nvPr/>
      </p:nvGrpSpPr>
      <p:grpSpPr>
        <a:xfrm>
          <a:off x="0" y="0"/>
          <a:ext cx="0" cy="0"/>
          <a:chOff x="0" y="0"/>
          <a:chExt cx="0" cy="0"/>
        </a:xfrm>
      </p:grpSpPr>
      <p:sp>
        <p:nvSpPr>
          <p:cNvPr id="5" name="Frame 1">
            <a:extLst>
              <a:ext uri="{FF2B5EF4-FFF2-40B4-BE49-F238E27FC236}">
                <a16:creationId xmlns:a16="http://schemas.microsoft.com/office/drawing/2014/main" id="{B4CB6594-75E0-9957-6B62-524B70BEDF18}"/>
              </a:ext>
            </a:extLst>
          </p:cNvPr>
          <p:cNvSpPr>
            <a:spLocks noSelect="1"/>
          </p:cNvSpPr>
          <p:nvPr userDrawn="1"/>
        </p:nvSpPr>
        <p:spPr bwMode="auto">
          <a:xfrm>
            <a:off x="6167438" y="381000"/>
            <a:ext cx="6022975" cy="6091238"/>
          </a:xfrm>
          <a:custGeom>
            <a:avLst/>
            <a:gdLst>
              <a:gd name="T0" fmla="*/ 16428 w 18972"/>
              <a:gd name="T1" fmla="*/ 19124 h 19184"/>
              <a:gd name="T2" fmla="*/ 11896 w 18972"/>
              <a:gd name="T3" fmla="*/ 19124 h 19184"/>
              <a:gd name="T4" fmla="*/ 8796 w 18972"/>
              <a:gd name="T5" fmla="*/ 19124 h 19184"/>
              <a:gd name="T6" fmla="*/ 7936 w 18972"/>
              <a:gd name="T7" fmla="*/ 19036 h 19184"/>
              <a:gd name="T8" fmla="*/ 7604 w 18972"/>
              <a:gd name="T9" fmla="*/ 19096 h 19184"/>
              <a:gd name="T10" fmla="*/ 6918 w 18972"/>
              <a:gd name="T11" fmla="*/ 19124 h 19184"/>
              <a:gd name="T12" fmla="*/ 4034 w 18972"/>
              <a:gd name="T13" fmla="*/ 19096 h 19184"/>
              <a:gd name="T14" fmla="*/ 2968 w 18972"/>
              <a:gd name="T15" fmla="*/ 19099 h 19184"/>
              <a:gd name="T16" fmla="*/ 2285 w 18972"/>
              <a:gd name="T17" fmla="*/ 19095 h 19184"/>
              <a:gd name="T18" fmla="*/ 70 w 18972"/>
              <a:gd name="T19" fmla="*/ 19122 h 19184"/>
              <a:gd name="T20" fmla="*/ 68 w 18972"/>
              <a:gd name="T21" fmla="*/ 17052 h 19184"/>
              <a:gd name="T22" fmla="*/ 188 w 18972"/>
              <a:gd name="T23" fmla="*/ 16660 h 19184"/>
              <a:gd name="T24" fmla="*/ 111 w 18972"/>
              <a:gd name="T25" fmla="*/ 16322 h 19184"/>
              <a:gd name="T26" fmla="*/ 74 w 18972"/>
              <a:gd name="T27" fmla="*/ 15351 h 19184"/>
              <a:gd name="T28" fmla="*/ 190 w 18972"/>
              <a:gd name="T29" fmla="*/ 14705 h 19184"/>
              <a:gd name="T30" fmla="*/ 103 w 18972"/>
              <a:gd name="T31" fmla="*/ 14327 h 19184"/>
              <a:gd name="T32" fmla="*/ 74 w 18972"/>
              <a:gd name="T33" fmla="*/ 14139 h 19184"/>
              <a:gd name="T34" fmla="*/ 77 w 18972"/>
              <a:gd name="T35" fmla="*/ 13646 h 19184"/>
              <a:gd name="T36" fmla="*/ 192 w 18972"/>
              <a:gd name="T37" fmla="*/ 13224 h 19184"/>
              <a:gd name="T38" fmla="*/ 188 w 18972"/>
              <a:gd name="T39" fmla="*/ 12966 h 19184"/>
              <a:gd name="T40" fmla="*/ 70 w 18972"/>
              <a:gd name="T41" fmla="*/ 12239 h 19184"/>
              <a:gd name="T42" fmla="*/ 192 w 18972"/>
              <a:gd name="T43" fmla="*/ 11598 h 19184"/>
              <a:gd name="T44" fmla="*/ 112 w 18972"/>
              <a:gd name="T45" fmla="*/ 9641 h 19184"/>
              <a:gd name="T46" fmla="*/ 67 w 18972"/>
              <a:gd name="T47" fmla="*/ 9049 h 19184"/>
              <a:gd name="T48" fmla="*/ 188 w 18972"/>
              <a:gd name="T49" fmla="*/ 8202 h 19184"/>
              <a:gd name="T50" fmla="*/ 241 w 18972"/>
              <a:gd name="T51" fmla="*/ 7778 h 19184"/>
              <a:gd name="T52" fmla="*/ 283 w 18972"/>
              <a:gd name="T53" fmla="*/ 7414 h 19184"/>
              <a:gd name="T54" fmla="*/ 255 w 18972"/>
              <a:gd name="T55" fmla="*/ 6240 h 19184"/>
              <a:gd name="T56" fmla="*/ 191 w 18972"/>
              <a:gd name="T57" fmla="*/ 5438 h 19184"/>
              <a:gd name="T58" fmla="*/ 71 w 18972"/>
              <a:gd name="T59" fmla="*/ 4817 h 19184"/>
              <a:gd name="T60" fmla="*/ 71 w 18972"/>
              <a:gd name="T61" fmla="*/ 4028 h 19184"/>
              <a:gd name="T62" fmla="*/ 70 w 18972"/>
              <a:gd name="T63" fmla="*/ 2541 h 19184"/>
              <a:gd name="T64" fmla="*/ 75 w 18972"/>
              <a:gd name="T65" fmla="*/ 797 h 19184"/>
              <a:gd name="T66" fmla="*/ 188 w 18972"/>
              <a:gd name="T67" fmla="*/ 271 h 19184"/>
              <a:gd name="T68" fmla="*/ 522 w 18972"/>
              <a:gd name="T69" fmla="*/ 94 h 19184"/>
              <a:gd name="T70" fmla="*/ 711 w 18972"/>
              <a:gd name="T71" fmla="*/ 161 h 19184"/>
              <a:gd name="T72" fmla="*/ 971 w 18972"/>
              <a:gd name="T73" fmla="*/ 71 h 19184"/>
              <a:gd name="T74" fmla="*/ 1312 w 18972"/>
              <a:gd name="T75" fmla="*/ 76 h 19184"/>
              <a:gd name="T76" fmla="*/ 3134 w 18972"/>
              <a:gd name="T77" fmla="*/ 76 h 19184"/>
              <a:gd name="T78" fmla="*/ 5965 w 18972"/>
              <a:gd name="T79" fmla="*/ 76 h 19184"/>
              <a:gd name="T80" fmla="*/ 6707 w 18972"/>
              <a:gd name="T81" fmla="*/ 71 h 19184"/>
              <a:gd name="T82" fmla="*/ 7877 w 18972"/>
              <a:gd name="T83" fmla="*/ 161 h 19184"/>
              <a:gd name="T84" fmla="*/ 8335 w 18972"/>
              <a:gd name="T85" fmla="*/ 94 h 19184"/>
              <a:gd name="T86" fmla="*/ 10667 w 18972"/>
              <a:gd name="T87" fmla="*/ 69 h 19184"/>
              <a:gd name="T88" fmla="*/ 14368 w 18972"/>
              <a:gd name="T89" fmla="*/ 76 h 19184"/>
              <a:gd name="T90" fmla="*/ 16319 w 18972"/>
              <a:gd name="T91" fmla="*/ 76 h 19184"/>
              <a:gd name="T92" fmla="*/ 17674 w 18972"/>
              <a:gd name="T93" fmla="*/ 294 h 19184"/>
              <a:gd name="T94" fmla="*/ 17717 w 18972"/>
              <a:gd name="T95" fmla="*/ 974 h 19184"/>
              <a:gd name="T96" fmla="*/ 17673 w 18972"/>
              <a:gd name="T97" fmla="*/ 2200 h 19184"/>
              <a:gd name="T98" fmla="*/ 17671 w 18972"/>
              <a:gd name="T99" fmla="*/ 2925 h 19184"/>
              <a:gd name="T100" fmla="*/ 17673 w 18972"/>
              <a:gd name="T101" fmla="*/ 4162 h 19184"/>
              <a:gd name="T102" fmla="*/ 17649 w 18972"/>
              <a:gd name="T103" fmla="*/ 7563 h 19184"/>
              <a:gd name="T104" fmla="*/ 17543 w 18972"/>
              <a:gd name="T105" fmla="*/ 8232 h 19184"/>
              <a:gd name="T106" fmla="*/ 17540 w 18972"/>
              <a:gd name="T107" fmla="*/ 8802 h 19184"/>
              <a:gd name="T108" fmla="*/ 17461 w 18972"/>
              <a:gd name="T109" fmla="*/ 9088 h 19184"/>
              <a:gd name="T110" fmla="*/ 17545 w 18972"/>
              <a:gd name="T111" fmla="*/ 9604 h 19184"/>
              <a:gd name="T112" fmla="*/ 17656 w 18972"/>
              <a:gd name="T113" fmla="*/ 10523 h 19184"/>
              <a:gd name="T114" fmla="*/ 17668 w 18972"/>
              <a:gd name="T115" fmla="*/ 11266 h 19184"/>
              <a:gd name="T116" fmla="*/ 17649 w 18972"/>
              <a:gd name="T117" fmla="*/ 11946 h 19184"/>
              <a:gd name="T118" fmla="*/ 17536 w 18972"/>
              <a:gd name="T119" fmla="*/ 12966 h 19184"/>
              <a:gd name="T120" fmla="*/ 17551 w 18972"/>
              <a:gd name="T121" fmla="*/ 13750 h 19184"/>
              <a:gd name="T122" fmla="*/ 18356 w 18972"/>
              <a:gd name="T123" fmla="*/ 13678 h 19184"/>
              <a:gd name="T124" fmla="*/ 18972 w 18972"/>
              <a:gd name="T125" fmla="*/ 13649 h 19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972" h="19184">
                <a:moveTo>
                  <a:pt x="18972" y="19130"/>
                </a:moveTo>
                <a:cubicBezTo>
                  <a:pt x="18128" y="19163"/>
                  <a:pt x="17273" y="19124"/>
                  <a:pt x="16428" y="19124"/>
                </a:cubicBezTo>
                <a:cubicBezTo>
                  <a:pt x="15601" y="19124"/>
                  <a:pt x="14768" y="19096"/>
                  <a:pt x="13935" y="19096"/>
                </a:cubicBezTo>
                <a:cubicBezTo>
                  <a:pt x="13252" y="19096"/>
                  <a:pt x="12575" y="19124"/>
                  <a:pt x="11896" y="19124"/>
                </a:cubicBezTo>
                <a:cubicBezTo>
                  <a:pt x="9765" y="19124"/>
                  <a:pt x="9765" y="19124"/>
                  <a:pt x="9765" y="19124"/>
                </a:cubicBezTo>
                <a:cubicBezTo>
                  <a:pt x="9442" y="19124"/>
                  <a:pt x="9119" y="19124"/>
                  <a:pt x="8796" y="19124"/>
                </a:cubicBezTo>
                <a:cubicBezTo>
                  <a:pt x="8661" y="19125"/>
                  <a:pt x="8501" y="19128"/>
                  <a:pt x="8371" y="19099"/>
                </a:cubicBezTo>
                <a:cubicBezTo>
                  <a:pt x="8233" y="19068"/>
                  <a:pt x="8091" y="18997"/>
                  <a:pt x="7936" y="19036"/>
                </a:cubicBezTo>
                <a:cubicBezTo>
                  <a:pt x="7877" y="19051"/>
                  <a:pt x="7843" y="19085"/>
                  <a:pt x="7776" y="19097"/>
                </a:cubicBezTo>
                <a:cubicBezTo>
                  <a:pt x="7724" y="19107"/>
                  <a:pt x="7657" y="19096"/>
                  <a:pt x="7604" y="19096"/>
                </a:cubicBezTo>
                <a:cubicBezTo>
                  <a:pt x="7532" y="19096"/>
                  <a:pt x="7456" y="19090"/>
                  <a:pt x="7384" y="19095"/>
                </a:cubicBezTo>
                <a:cubicBezTo>
                  <a:pt x="7228" y="19108"/>
                  <a:pt x="7078" y="19124"/>
                  <a:pt x="6918" y="19124"/>
                </a:cubicBezTo>
                <a:cubicBezTo>
                  <a:pt x="6573" y="19124"/>
                  <a:pt x="6242" y="19081"/>
                  <a:pt x="5897" y="19118"/>
                </a:cubicBezTo>
                <a:cubicBezTo>
                  <a:pt x="5282" y="19184"/>
                  <a:pt x="4640" y="19095"/>
                  <a:pt x="4034" y="19096"/>
                </a:cubicBezTo>
                <a:cubicBezTo>
                  <a:pt x="3846" y="19096"/>
                  <a:pt x="3659" y="19096"/>
                  <a:pt x="3471" y="19096"/>
                </a:cubicBezTo>
                <a:cubicBezTo>
                  <a:pt x="3318" y="19096"/>
                  <a:pt x="3116" y="19133"/>
                  <a:pt x="2968" y="19099"/>
                </a:cubicBezTo>
                <a:cubicBezTo>
                  <a:pt x="2819" y="19065"/>
                  <a:pt x="2663" y="19001"/>
                  <a:pt x="2492" y="19038"/>
                </a:cubicBezTo>
                <a:cubicBezTo>
                  <a:pt x="2419" y="19054"/>
                  <a:pt x="2369" y="19083"/>
                  <a:pt x="2285" y="19095"/>
                </a:cubicBezTo>
                <a:cubicBezTo>
                  <a:pt x="2199" y="19107"/>
                  <a:pt x="2117" y="19122"/>
                  <a:pt x="2029" y="19124"/>
                </a:cubicBezTo>
                <a:cubicBezTo>
                  <a:pt x="1384" y="19141"/>
                  <a:pt x="710" y="19163"/>
                  <a:pt x="70" y="19122"/>
                </a:cubicBezTo>
                <a:cubicBezTo>
                  <a:pt x="129" y="18798"/>
                  <a:pt x="75" y="18406"/>
                  <a:pt x="75" y="18075"/>
                </a:cubicBezTo>
                <a:cubicBezTo>
                  <a:pt x="75" y="17734"/>
                  <a:pt x="83" y="17392"/>
                  <a:pt x="68" y="17052"/>
                </a:cubicBezTo>
                <a:cubicBezTo>
                  <a:pt x="158" y="17021"/>
                  <a:pt x="83" y="16946"/>
                  <a:pt x="109" y="16876"/>
                </a:cubicBezTo>
                <a:cubicBezTo>
                  <a:pt x="145" y="16775"/>
                  <a:pt x="189" y="16792"/>
                  <a:pt x="188" y="16660"/>
                </a:cubicBezTo>
                <a:cubicBezTo>
                  <a:pt x="187" y="16578"/>
                  <a:pt x="198" y="16500"/>
                  <a:pt x="171" y="16422"/>
                </a:cubicBezTo>
                <a:cubicBezTo>
                  <a:pt x="157" y="16379"/>
                  <a:pt x="124" y="16379"/>
                  <a:pt x="111" y="16322"/>
                </a:cubicBezTo>
                <a:cubicBezTo>
                  <a:pt x="112" y="16297"/>
                  <a:pt x="113" y="16272"/>
                  <a:pt x="113" y="16247"/>
                </a:cubicBezTo>
                <a:cubicBezTo>
                  <a:pt x="53" y="15966"/>
                  <a:pt x="82" y="15645"/>
                  <a:pt x="74" y="15351"/>
                </a:cubicBezTo>
                <a:cubicBezTo>
                  <a:pt x="53" y="15133"/>
                  <a:pt x="191" y="15064"/>
                  <a:pt x="188" y="14871"/>
                </a:cubicBezTo>
                <a:cubicBezTo>
                  <a:pt x="187" y="14822"/>
                  <a:pt x="202" y="14752"/>
                  <a:pt x="190" y="14705"/>
                </a:cubicBezTo>
                <a:cubicBezTo>
                  <a:pt x="175" y="14647"/>
                  <a:pt x="121" y="14628"/>
                  <a:pt x="109" y="14582"/>
                </a:cubicBezTo>
                <a:cubicBezTo>
                  <a:pt x="88" y="14504"/>
                  <a:pt x="122" y="14407"/>
                  <a:pt x="103" y="14327"/>
                </a:cubicBezTo>
                <a:cubicBezTo>
                  <a:pt x="91" y="14327"/>
                  <a:pt x="79" y="14324"/>
                  <a:pt x="68" y="14320"/>
                </a:cubicBezTo>
                <a:cubicBezTo>
                  <a:pt x="69" y="14260"/>
                  <a:pt x="75" y="14199"/>
                  <a:pt x="74" y="14139"/>
                </a:cubicBezTo>
                <a:cubicBezTo>
                  <a:pt x="72" y="14071"/>
                  <a:pt x="47" y="14029"/>
                  <a:pt x="38" y="13981"/>
                </a:cubicBezTo>
                <a:cubicBezTo>
                  <a:pt x="14" y="13849"/>
                  <a:pt x="59" y="13764"/>
                  <a:pt x="77" y="13646"/>
                </a:cubicBezTo>
                <a:cubicBezTo>
                  <a:pt x="94" y="13537"/>
                  <a:pt x="75" y="13410"/>
                  <a:pt x="109" y="13305"/>
                </a:cubicBezTo>
                <a:cubicBezTo>
                  <a:pt x="123" y="13259"/>
                  <a:pt x="181" y="13264"/>
                  <a:pt x="192" y="13224"/>
                </a:cubicBezTo>
                <a:cubicBezTo>
                  <a:pt x="190" y="13195"/>
                  <a:pt x="189" y="13166"/>
                  <a:pt x="188" y="13137"/>
                </a:cubicBezTo>
                <a:cubicBezTo>
                  <a:pt x="196" y="13083"/>
                  <a:pt x="187" y="13021"/>
                  <a:pt x="188" y="12966"/>
                </a:cubicBezTo>
                <a:cubicBezTo>
                  <a:pt x="190" y="12829"/>
                  <a:pt x="141" y="12743"/>
                  <a:pt x="115" y="12617"/>
                </a:cubicBezTo>
                <a:cubicBezTo>
                  <a:pt x="88" y="12485"/>
                  <a:pt x="71" y="12380"/>
                  <a:pt x="70" y="12239"/>
                </a:cubicBezTo>
                <a:cubicBezTo>
                  <a:pt x="69" y="12094"/>
                  <a:pt x="114" y="11999"/>
                  <a:pt x="112" y="11859"/>
                </a:cubicBezTo>
                <a:cubicBezTo>
                  <a:pt x="112" y="11773"/>
                  <a:pt x="65" y="11587"/>
                  <a:pt x="192" y="11598"/>
                </a:cubicBezTo>
                <a:cubicBezTo>
                  <a:pt x="159" y="11131"/>
                  <a:pt x="158" y="10623"/>
                  <a:pt x="192" y="10156"/>
                </a:cubicBezTo>
                <a:cubicBezTo>
                  <a:pt x="53" y="10139"/>
                  <a:pt x="112" y="9757"/>
                  <a:pt x="112" y="9641"/>
                </a:cubicBezTo>
                <a:cubicBezTo>
                  <a:pt x="112" y="9528"/>
                  <a:pt x="112" y="9415"/>
                  <a:pt x="112" y="9301"/>
                </a:cubicBezTo>
                <a:cubicBezTo>
                  <a:pt x="113" y="9198"/>
                  <a:pt x="80" y="9138"/>
                  <a:pt x="67" y="9049"/>
                </a:cubicBezTo>
                <a:cubicBezTo>
                  <a:pt x="47" y="8899"/>
                  <a:pt x="59" y="8665"/>
                  <a:pt x="103" y="8539"/>
                </a:cubicBezTo>
                <a:cubicBezTo>
                  <a:pt x="148" y="8411"/>
                  <a:pt x="189" y="8355"/>
                  <a:pt x="188" y="8202"/>
                </a:cubicBezTo>
                <a:cubicBezTo>
                  <a:pt x="188" y="8118"/>
                  <a:pt x="183" y="8025"/>
                  <a:pt x="197" y="7942"/>
                </a:cubicBezTo>
                <a:cubicBezTo>
                  <a:pt x="207" y="7884"/>
                  <a:pt x="218" y="7835"/>
                  <a:pt x="241" y="7778"/>
                </a:cubicBezTo>
                <a:cubicBezTo>
                  <a:pt x="253" y="7749"/>
                  <a:pt x="301" y="7673"/>
                  <a:pt x="305" y="7645"/>
                </a:cubicBezTo>
                <a:cubicBezTo>
                  <a:pt x="315" y="7572"/>
                  <a:pt x="287" y="7487"/>
                  <a:pt x="283" y="7414"/>
                </a:cubicBezTo>
                <a:cubicBezTo>
                  <a:pt x="270" y="7221"/>
                  <a:pt x="302" y="7035"/>
                  <a:pt x="301" y="6843"/>
                </a:cubicBezTo>
                <a:cubicBezTo>
                  <a:pt x="301" y="6641"/>
                  <a:pt x="333" y="6420"/>
                  <a:pt x="255" y="6240"/>
                </a:cubicBezTo>
                <a:cubicBezTo>
                  <a:pt x="174" y="6054"/>
                  <a:pt x="129" y="5911"/>
                  <a:pt x="109" y="5711"/>
                </a:cubicBezTo>
                <a:cubicBezTo>
                  <a:pt x="215" y="5684"/>
                  <a:pt x="225" y="5529"/>
                  <a:pt x="191" y="5438"/>
                </a:cubicBezTo>
                <a:cubicBezTo>
                  <a:pt x="141" y="5304"/>
                  <a:pt x="74" y="5300"/>
                  <a:pt x="70" y="5143"/>
                </a:cubicBezTo>
                <a:cubicBezTo>
                  <a:pt x="67" y="5036"/>
                  <a:pt x="84" y="4922"/>
                  <a:pt x="71" y="4817"/>
                </a:cubicBezTo>
                <a:cubicBezTo>
                  <a:pt x="59" y="4714"/>
                  <a:pt x="41" y="4684"/>
                  <a:pt x="28" y="4583"/>
                </a:cubicBezTo>
                <a:cubicBezTo>
                  <a:pt x="0" y="4384"/>
                  <a:pt x="60" y="4203"/>
                  <a:pt x="71" y="4028"/>
                </a:cubicBezTo>
                <a:cubicBezTo>
                  <a:pt x="83" y="3836"/>
                  <a:pt x="106" y="3646"/>
                  <a:pt x="115" y="3445"/>
                </a:cubicBezTo>
                <a:cubicBezTo>
                  <a:pt x="7" y="3410"/>
                  <a:pt x="68" y="2671"/>
                  <a:pt x="70" y="2541"/>
                </a:cubicBezTo>
                <a:cubicBezTo>
                  <a:pt x="74" y="2246"/>
                  <a:pt x="81" y="1951"/>
                  <a:pt x="75" y="1656"/>
                </a:cubicBezTo>
                <a:cubicBezTo>
                  <a:pt x="69" y="1370"/>
                  <a:pt x="75" y="1084"/>
                  <a:pt x="75" y="797"/>
                </a:cubicBezTo>
                <a:cubicBezTo>
                  <a:pt x="74" y="672"/>
                  <a:pt x="61" y="569"/>
                  <a:pt x="111" y="458"/>
                </a:cubicBezTo>
                <a:cubicBezTo>
                  <a:pt x="149" y="372"/>
                  <a:pt x="204" y="394"/>
                  <a:pt x="188" y="271"/>
                </a:cubicBezTo>
                <a:cubicBezTo>
                  <a:pt x="177" y="194"/>
                  <a:pt x="129" y="161"/>
                  <a:pt x="124" y="94"/>
                </a:cubicBezTo>
                <a:cubicBezTo>
                  <a:pt x="206" y="42"/>
                  <a:pt x="444" y="67"/>
                  <a:pt x="522" y="94"/>
                </a:cubicBezTo>
                <a:cubicBezTo>
                  <a:pt x="559" y="107"/>
                  <a:pt x="573" y="149"/>
                  <a:pt x="632" y="163"/>
                </a:cubicBezTo>
                <a:cubicBezTo>
                  <a:pt x="658" y="160"/>
                  <a:pt x="684" y="160"/>
                  <a:pt x="711" y="161"/>
                </a:cubicBezTo>
                <a:cubicBezTo>
                  <a:pt x="755" y="160"/>
                  <a:pt x="836" y="179"/>
                  <a:pt x="874" y="165"/>
                </a:cubicBezTo>
                <a:cubicBezTo>
                  <a:pt x="924" y="146"/>
                  <a:pt x="921" y="92"/>
                  <a:pt x="971" y="71"/>
                </a:cubicBezTo>
                <a:cubicBezTo>
                  <a:pt x="996" y="61"/>
                  <a:pt x="1064" y="77"/>
                  <a:pt x="1092" y="76"/>
                </a:cubicBezTo>
                <a:cubicBezTo>
                  <a:pt x="1165" y="72"/>
                  <a:pt x="1239" y="76"/>
                  <a:pt x="1312" y="76"/>
                </a:cubicBezTo>
                <a:cubicBezTo>
                  <a:pt x="1692" y="76"/>
                  <a:pt x="1692" y="76"/>
                  <a:pt x="1692" y="76"/>
                </a:cubicBezTo>
                <a:cubicBezTo>
                  <a:pt x="3134" y="76"/>
                  <a:pt x="3134" y="76"/>
                  <a:pt x="3134" y="76"/>
                </a:cubicBezTo>
                <a:cubicBezTo>
                  <a:pt x="5004" y="76"/>
                  <a:pt x="5004" y="76"/>
                  <a:pt x="5004" y="76"/>
                </a:cubicBezTo>
                <a:cubicBezTo>
                  <a:pt x="5965" y="76"/>
                  <a:pt x="5965" y="76"/>
                  <a:pt x="5965" y="76"/>
                </a:cubicBezTo>
                <a:cubicBezTo>
                  <a:pt x="6453" y="76"/>
                  <a:pt x="6453" y="76"/>
                  <a:pt x="6453" y="76"/>
                </a:cubicBezTo>
                <a:cubicBezTo>
                  <a:pt x="6524" y="76"/>
                  <a:pt x="6642" y="50"/>
                  <a:pt x="6707" y="71"/>
                </a:cubicBezTo>
                <a:cubicBezTo>
                  <a:pt x="6821" y="109"/>
                  <a:pt x="6822" y="163"/>
                  <a:pt x="6958" y="161"/>
                </a:cubicBezTo>
                <a:cubicBezTo>
                  <a:pt x="7264" y="155"/>
                  <a:pt x="7571" y="161"/>
                  <a:pt x="7877" y="161"/>
                </a:cubicBezTo>
                <a:cubicBezTo>
                  <a:pt x="7956" y="161"/>
                  <a:pt x="8036" y="159"/>
                  <a:pt x="8116" y="161"/>
                </a:cubicBezTo>
                <a:cubicBezTo>
                  <a:pt x="8238" y="163"/>
                  <a:pt x="8230" y="133"/>
                  <a:pt x="8335" y="94"/>
                </a:cubicBezTo>
                <a:cubicBezTo>
                  <a:pt x="8454" y="51"/>
                  <a:pt x="8616" y="76"/>
                  <a:pt x="8747" y="76"/>
                </a:cubicBezTo>
                <a:cubicBezTo>
                  <a:pt x="9384" y="76"/>
                  <a:pt x="10038" y="0"/>
                  <a:pt x="10667" y="69"/>
                </a:cubicBezTo>
                <a:cubicBezTo>
                  <a:pt x="11274" y="136"/>
                  <a:pt x="11925" y="76"/>
                  <a:pt x="12538" y="76"/>
                </a:cubicBezTo>
                <a:cubicBezTo>
                  <a:pt x="13148" y="76"/>
                  <a:pt x="13758" y="76"/>
                  <a:pt x="14368" y="76"/>
                </a:cubicBezTo>
                <a:cubicBezTo>
                  <a:pt x="14702" y="75"/>
                  <a:pt x="15031" y="39"/>
                  <a:pt x="15369" y="47"/>
                </a:cubicBezTo>
                <a:cubicBezTo>
                  <a:pt x="15673" y="55"/>
                  <a:pt x="15999" y="76"/>
                  <a:pt x="16319" y="76"/>
                </a:cubicBezTo>
                <a:cubicBezTo>
                  <a:pt x="17685" y="76"/>
                  <a:pt x="17685" y="76"/>
                  <a:pt x="17685" y="76"/>
                </a:cubicBezTo>
                <a:cubicBezTo>
                  <a:pt x="17708" y="166"/>
                  <a:pt x="17694" y="200"/>
                  <a:pt x="17674" y="294"/>
                </a:cubicBezTo>
                <a:cubicBezTo>
                  <a:pt x="17640" y="450"/>
                  <a:pt x="17668" y="594"/>
                  <a:pt x="17673" y="753"/>
                </a:cubicBezTo>
                <a:cubicBezTo>
                  <a:pt x="17676" y="838"/>
                  <a:pt x="17704" y="896"/>
                  <a:pt x="17717" y="974"/>
                </a:cubicBezTo>
                <a:cubicBezTo>
                  <a:pt x="17733" y="1075"/>
                  <a:pt x="17688" y="1141"/>
                  <a:pt x="17672" y="1230"/>
                </a:cubicBezTo>
                <a:cubicBezTo>
                  <a:pt x="17618" y="1530"/>
                  <a:pt x="17673" y="1894"/>
                  <a:pt x="17673" y="2200"/>
                </a:cubicBezTo>
                <a:cubicBezTo>
                  <a:pt x="17673" y="2373"/>
                  <a:pt x="17691" y="2517"/>
                  <a:pt x="17717" y="2676"/>
                </a:cubicBezTo>
                <a:cubicBezTo>
                  <a:pt x="17733" y="2776"/>
                  <a:pt x="17682" y="2839"/>
                  <a:pt x="17671" y="2925"/>
                </a:cubicBezTo>
                <a:cubicBezTo>
                  <a:pt x="17661" y="3005"/>
                  <a:pt x="17673" y="3097"/>
                  <a:pt x="17673" y="3178"/>
                </a:cubicBezTo>
                <a:cubicBezTo>
                  <a:pt x="17673" y="4162"/>
                  <a:pt x="17673" y="4162"/>
                  <a:pt x="17673" y="4162"/>
                </a:cubicBezTo>
                <a:cubicBezTo>
                  <a:pt x="17673" y="6169"/>
                  <a:pt x="17673" y="6169"/>
                  <a:pt x="17673" y="6169"/>
                </a:cubicBezTo>
                <a:cubicBezTo>
                  <a:pt x="17673" y="6639"/>
                  <a:pt x="17649" y="7096"/>
                  <a:pt x="17649" y="7563"/>
                </a:cubicBezTo>
                <a:cubicBezTo>
                  <a:pt x="17649" y="7676"/>
                  <a:pt x="17674" y="7830"/>
                  <a:pt x="17636" y="7932"/>
                </a:cubicBezTo>
                <a:cubicBezTo>
                  <a:pt x="17592" y="8045"/>
                  <a:pt x="17547" y="8088"/>
                  <a:pt x="17543" y="8232"/>
                </a:cubicBezTo>
                <a:cubicBezTo>
                  <a:pt x="17540" y="8349"/>
                  <a:pt x="17536" y="8466"/>
                  <a:pt x="17536" y="8584"/>
                </a:cubicBezTo>
                <a:cubicBezTo>
                  <a:pt x="17536" y="8642"/>
                  <a:pt x="17559" y="8749"/>
                  <a:pt x="17540" y="8802"/>
                </a:cubicBezTo>
                <a:cubicBezTo>
                  <a:pt x="17520" y="8855"/>
                  <a:pt x="17476" y="8858"/>
                  <a:pt x="17461" y="8917"/>
                </a:cubicBezTo>
                <a:cubicBezTo>
                  <a:pt x="17451" y="8956"/>
                  <a:pt x="17451" y="9048"/>
                  <a:pt x="17461" y="9088"/>
                </a:cubicBezTo>
                <a:cubicBezTo>
                  <a:pt x="17477" y="9155"/>
                  <a:pt x="17517" y="9159"/>
                  <a:pt x="17540" y="9223"/>
                </a:cubicBezTo>
                <a:cubicBezTo>
                  <a:pt x="17575" y="9322"/>
                  <a:pt x="17549" y="9498"/>
                  <a:pt x="17545" y="9604"/>
                </a:cubicBezTo>
                <a:cubicBezTo>
                  <a:pt x="17539" y="9819"/>
                  <a:pt x="17541" y="10030"/>
                  <a:pt x="17546" y="10245"/>
                </a:cubicBezTo>
                <a:cubicBezTo>
                  <a:pt x="17549" y="10393"/>
                  <a:pt x="17604" y="10406"/>
                  <a:pt x="17656" y="10523"/>
                </a:cubicBezTo>
                <a:cubicBezTo>
                  <a:pt x="17704" y="10631"/>
                  <a:pt x="17676" y="10803"/>
                  <a:pt x="17668" y="10919"/>
                </a:cubicBezTo>
                <a:cubicBezTo>
                  <a:pt x="17660" y="11037"/>
                  <a:pt x="17658" y="11144"/>
                  <a:pt x="17668" y="11266"/>
                </a:cubicBezTo>
                <a:cubicBezTo>
                  <a:pt x="17675" y="11352"/>
                  <a:pt x="17707" y="11554"/>
                  <a:pt x="17648" y="11609"/>
                </a:cubicBezTo>
                <a:cubicBezTo>
                  <a:pt x="17651" y="11716"/>
                  <a:pt x="17665" y="11840"/>
                  <a:pt x="17649" y="11946"/>
                </a:cubicBezTo>
                <a:cubicBezTo>
                  <a:pt x="17631" y="12068"/>
                  <a:pt x="17565" y="12162"/>
                  <a:pt x="17543" y="12284"/>
                </a:cubicBezTo>
                <a:cubicBezTo>
                  <a:pt x="17505" y="12498"/>
                  <a:pt x="17536" y="12749"/>
                  <a:pt x="17536" y="12966"/>
                </a:cubicBezTo>
                <a:cubicBezTo>
                  <a:pt x="17536" y="13093"/>
                  <a:pt x="17531" y="13221"/>
                  <a:pt x="17536" y="13348"/>
                </a:cubicBezTo>
                <a:cubicBezTo>
                  <a:pt x="17538" y="13414"/>
                  <a:pt x="17551" y="13750"/>
                  <a:pt x="17551" y="13750"/>
                </a:cubicBezTo>
                <a:cubicBezTo>
                  <a:pt x="17551" y="13750"/>
                  <a:pt x="18064" y="13813"/>
                  <a:pt x="18235" y="13769"/>
                </a:cubicBezTo>
                <a:cubicBezTo>
                  <a:pt x="18309" y="13750"/>
                  <a:pt x="18301" y="13701"/>
                  <a:pt x="18356" y="13678"/>
                </a:cubicBezTo>
                <a:cubicBezTo>
                  <a:pt x="18396" y="13661"/>
                  <a:pt x="18495" y="13680"/>
                  <a:pt x="18541" y="13676"/>
                </a:cubicBezTo>
                <a:cubicBezTo>
                  <a:pt x="18647" y="13665"/>
                  <a:pt x="18835" y="13625"/>
                  <a:pt x="18972" y="13649"/>
                </a:cubicBezTo>
                <a:lnTo>
                  <a:pt x="18972" y="19130"/>
                </a:lnTo>
                <a:close/>
              </a:path>
            </a:pathLst>
          </a:custGeom>
          <a:solidFill>
            <a:srgbClr val="EAEAEA"/>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26" name="Frame 2">
            <a:extLst>
              <a:ext uri="{FF2B5EF4-FFF2-40B4-BE49-F238E27FC236}">
                <a16:creationId xmlns:a16="http://schemas.microsoft.com/office/drawing/2014/main" id="{A5516152-A3DE-084F-9A63-72D7B529F7D6}"/>
              </a:ext>
            </a:extLst>
          </p:cNvPr>
          <p:cNvSpPr>
            <a:spLocks noSelect="1"/>
          </p:cNvSpPr>
          <p:nvPr userDrawn="1"/>
        </p:nvSpPr>
        <p:spPr bwMode="auto">
          <a:xfrm>
            <a:off x="10520280" y="6561000"/>
            <a:ext cx="1158840" cy="189000"/>
          </a:xfrm>
          <a:custGeom>
            <a:avLst/>
            <a:gdLst>
              <a:gd name="T0" fmla="*/ 1483 w 7901"/>
              <a:gd name="T1" fmla="*/ 204 h 1294"/>
              <a:gd name="T2" fmla="*/ 1109 w 7901"/>
              <a:gd name="T3" fmla="*/ 0 h 1294"/>
              <a:gd name="T4" fmla="*/ 608 w 7901"/>
              <a:gd name="T5" fmla="*/ 193 h 1294"/>
              <a:gd name="T6" fmla="*/ 182 w 7901"/>
              <a:gd name="T7" fmla="*/ 424 h 1294"/>
              <a:gd name="T8" fmla="*/ 31 w 7901"/>
              <a:gd name="T9" fmla="*/ 839 h 1294"/>
              <a:gd name="T10" fmla="*/ 261 w 7901"/>
              <a:gd name="T11" fmla="*/ 1109 h 1294"/>
              <a:gd name="T12" fmla="*/ 558 w 7901"/>
              <a:gd name="T13" fmla="*/ 1205 h 1294"/>
              <a:gd name="T14" fmla="*/ 1081 w 7901"/>
              <a:gd name="T15" fmla="*/ 1230 h 1294"/>
              <a:gd name="T16" fmla="*/ 1530 w 7901"/>
              <a:gd name="T17" fmla="*/ 1077 h 1294"/>
              <a:gd name="T18" fmla="*/ 1700 w 7901"/>
              <a:gd name="T19" fmla="*/ 842 h 1294"/>
              <a:gd name="T20" fmla="*/ 1677 w 7901"/>
              <a:gd name="T21" fmla="*/ 436 h 1294"/>
              <a:gd name="T22" fmla="*/ 1078 w 7901"/>
              <a:gd name="T23" fmla="*/ 613 h 1294"/>
              <a:gd name="T24" fmla="*/ 1011 w 7901"/>
              <a:gd name="T25" fmla="*/ 573 h 1294"/>
              <a:gd name="T26" fmla="*/ 1108 w 7901"/>
              <a:gd name="T27" fmla="*/ 389 h 1294"/>
              <a:gd name="T28" fmla="*/ 1077 w 7901"/>
              <a:gd name="T29" fmla="*/ 327 h 1294"/>
              <a:gd name="T30" fmla="*/ 794 w 7901"/>
              <a:gd name="T31" fmla="*/ 472 h 1294"/>
              <a:gd name="T32" fmla="*/ 1057 w 7901"/>
              <a:gd name="T33" fmla="*/ 783 h 1294"/>
              <a:gd name="T34" fmla="*/ 727 w 7901"/>
              <a:gd name="T35" fmla="*/ 757 h 1294"/>
              <a:gd name="T36" fmla="*/ 1057 w 7901"/>
              <a:gd name="T37" fmla="*/ 783 h 1294"/>
              <a:gd name="T38" fmla="*/ 1518 w 7901"/>
              <a:gd name="T39" fmla="*/ 763 h 1294"/>
              <a:gd name="T40" fmla="*/ 2079 w 7901"/>
              <a:gd name="T41" fmla="*/ 555 h 1294"/>
              <a:gd name="T42" fmla="*/ 2720 w 7901"/>
              <a:gd name="T43" fmla="*/ 543 h 1294"/>
              <a:gd name="T44" fmla="*/ 2278 w 7901"/>
              <a:gd name="T45" fmla="*/ 563 h 1294"/>
              <a:gd name="T46" fmla="*/ 3185 w 7901"/>
              <a:gd name="T47" fmla="*/ 363 h 1294"/>
              <a:gd name="T48" fmla="*/ 2858 w 7901"/>
              <a:gd name="T49" fmla="*/ 525 h 1294"/>
              <a:gd name="T50" fmla="*/ 3189 w 7901"/>
              <a:gd name="T51" fmla="*/ 1054 h 1294"/>
              <a:gd name="T52" fmla="*/ 3194 w 7901"/>
              <a:gd name="T53" fmla="*/ 715 h 1294"/>
              <a:gd name="T54" fmla="*/ 3118 w 7901"/>
              <a:gd name="T55" fmla="*/ 473 h 1294"/>
              <a:gd name="T56" fmla="*/ 3480 w 7901"/>
              <a:gd name="T57" fmla="*/ 694 h 1294"/>
              <a:gd name="T58" fmla="*/ 3837 w 7901"/>
              <a:gd name="T59" fmla="*/ 806 h 1294"/>
              <a:gd name="T60" fmla="*/ 4021 w 7901"/>
              <a:gd name="T61" fmla="*/ 728 h 1294"/>
              <a:gd name="T62" fmla="*/ 3669 w 7901"/>
              <a:gd name="T63" fmla="*/ 625 h 1294"/>
              <a:gd name="T64" fmla="*/ 3835 w 7901"/>
              <a:gd name="T65" fmla="*/ 625 h 1294"/>
              <a:gd name="T66" fmla="*/ 4461 w 7901"/>
              <a:gd name="T67" fmla="*/ 588 h 1294"/>
              <a:gd name="T68" fmla="*/ 4135 w 7901"/>
              <a:gd name="T69" fmla="*/ 1039 h 1294"/>
              <a:gd name="T70" fmla="*/ 4321 w 7901"/>
              <a:gd name="T71" fmla="*/ 447 h 1294"/>
              <a:gd name="T72" fmla="*/ 5018 w 7901"/>
              <a:gd name="T73" fmla="*/ 93 h 1294"/>
              <a:gd name="T74" fmla="*/ 5458 w 7901"/>
              <a:gd name="T75" fmla="*/ 873 h 1294"/>
              <a:gd name="T76" fmla="*/ 5347 w 7901"/>
              <a:gd name="T77" fmla="*/ 567 h 1294"/>
              <a:gd name="T78" fmla="*/ 5189 w 7901"/>
              <a:gd name="T79" fmla="*/ 233 h 1294"/>
              <a:gd name="T80" fmla="*/ 5958 w 7901"/>
              <a:gd name="T81" fmla="*/ 363 h 1294"/>
              <a:gd name="T82" fmla="*/ 5872 w 7901"/>
              <a:gd name="T83" fmla="*/ 1053 h 1294"/>
              <a:gd name="T84" fmla="*/ 5958 w 7901"/>
              <a:gd name="T85" fmla="*/ 363 h 1294"/>
              <a:gd name="T86" fmla="*/ 5806 w 7901"/>
              <a:gd name="T87" fmla="*/ 861 h 1294"/>
              <a:gd name="T88" fmla="*/ 6018 w 7901"/>
              <a:gd name="T89" fmla="*/ 555 h 1294"/>
              <a:gd name="T90" fmla="*/ 6303 w 7901"/>
              <a:gd name="T91" fmla="*/ 670 h 1294"/>
              <a:gd name="T92" fmla="*/ 6833 w 7901"/>
              <a:gd name="T93" fmla="*/ 744 h 1294"/>
              <a:gd name="T94" fmla="*/ 6611 w 7901"/>
              <a:gd name="T95" fmla="*/ 866 h 1294"/>
              <a:gd name="T96" fmla="*/ 6524 w 7901"/>
              <a:gd name="T97" fmla="*/ 550 h 1294"/>
              <a:gd name="T98" fmla="*/ 7358 w 7901"/>
              <a:gd name="T99" fmla="*/ 541 h 1294"/>
              <a:gd name="T100" fmla="*/ 6894 w 7901"/>
              <a:gd name="T101" fmla="*/ 1039 h 1294"/>
              <a:gd name="T102" fmla="*/ 7191 w 7901"/>
              <a:gd name="T103" fmla="*/ 475 h 1294"/>
              <a:gd name="T104" fmla="*/ 7722 w 7901"/>
              <a:gd name="T105" fmla="*/ 570 h 1294"/>
              <a:gd name="T106" fmla="*/ 7731 w 7901"/>
              <a:gd name="T107" fmla="*/ 668 h 1294"/>
              <a:gd name="T108" fmla="*/ 7350 w 7901"/>
              <a:gd name="T109" fmla="*/ 828 h 1294"/>
              <a:gd name="T110" fmla="*/ 7667 w 7901"/>
              <a:gd name="T111" fmla="*/ 863 h 1294"/>
              <a:gd name="T112" fmla="*/ 7901 w 7901"/>
              <a:gd name="T113" fmla="*/ 520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01" h="1294">
                <a:moveTo>
                  <a:pt x="1677" y="436"/>
                </a:moveTo>
                <a:cubicBezTo>
                  <a:pt x="1665" y="403"/>
                  <a:pt x="1665" y="403"/>
                  <a:pt x="1665" y="403"/>
                </a:cubicBezTo>
                <a:cubicBezTo>
                  <a:pt x="1645" y="306"/>
                  <a:pt x="1576" y="212"/>
                  <a:pt x="1576" y="212"/>
                </a:cubicBezTo>
                <a:cubicBezTo>
                  <a:pt x="1483" y="204"/>
                  <a:pt x="1483" y="204"/>
                  <a:pt x="1483" y="204"/>
                </a:cubicBezTo>
                <a:cubicBezTo>
                  <a:pt x="1426" y="199"/>
                  <a:pt x="1364" y="182"/>
                  <a:pt x="1328" y="155"/>
                </a:cubicBezTo>
                <a:cubicBezTo>
                  <a:pt x="1336" y="160"/>
                  <a:pt x="1238" y="83"/>
                  <a:pt x="1238" y="83"/>
                </a:cubicBezTo>
                <a:cubicBezTo>
                  <a:pt x="1230" y="74"/>
                  <a:pt x="1169" y="40"/>
                  <a:pt x="1169" y="40"/>
                </a:cubicBezTo>
                <a:cubicBezTo>
                  <a:pt x="1143" y="8"/>
                  <a:pt x="1109" y="0"/>
                  <a:pt x="1109" y="0"/>
                </a:cubicBezTo>
                <a:cubicBezTo>
                  <a:pt x="1121" y="4"/>
                  <a:pt x="1015" y="24"/>
                  <a:pt x="1015" y="24"/>
                </a:cubicBezTo>
                <a:cubicBezTo>
                  <a:pt x="976" y="16"/>
                  <a:pt x="920" y="12"/>
                  <a:pt x="920" y="12"/>
                </a:cubicBezTo>
                <a:cubicBezTo>
                  <a:pt x="840" y="30"/>
                  <a:pt x="713" y="110"/>
                  <a:pt x="713" y="110"/>
                </a:cubicBezTo>
                <a:cubicBezTo>
                  <a:pt x="659" y="135"/>
                  <a:pt x="608" y="193"/>
                  <a:pt x="608" y="193"/>
                </a:cubicBezTo>
                <a:cubicBezTo>
                  <a:pt x="550" y="212"/>
                  <a:pt x="550" y="212"/>
                  <a:pt x="550" y="212"/>
                </a:cubicBezTo>
                <a:cubicBezTo>
                  <a:pt x="493" y="275"/>
                  <a:pt x="493" y="275"/>
                  <a:pt x="493" y="275"/>
                </a:cubicBezTo>
                <a:cubicBezTo>
                  <a:pt x="420" y="287"/>
                  <a:pt x="325" y="331"/>
                  <a:pt x="325" y="331"/>
                </a:cubicBezTo>
                <a:cubicBezTo>
                  <a:pt x="276" y="354"/>
                  <a:pt x="182" y="424"/>
                  <a:pt x="182" y="424"/>
                </a:cubicBezTo>
                <a:cubicBezTo>
                  <a:pt x="165" y="515"/>
                  <a:pt x="165" y="515"/>
                  <a:pt x="165" y="515"/>
                </a:cubicBezTo>
                <a:cubicBezTo>
                  <a:pt x="109" y="571"/>
                  <a:pt x="109" y="571"/>
                  <a:pt x="109" y="571"/>
                </a:cubicBezTo>
                <a:cubicBezTo>
                  <a:pt x="16" y="724"/>
                  <a:pt x="16" y="724"/>
                  <a:pt x="16" y="724"/>
                </a:cubicBezTo>
                <a:cubicBezTo>
                  <a:pt x="0" y="757"/>
                  <a:pt x="31" y="839"/>
                  <a:pt x="31" y="839"/>
                </a:cubicBezTo>
                <a:cubicBezTo>
                  <a:pt x="45" y="898"/>
                  <a:pt x="88" y="946"/>
                  <a:pt x="88" y="946"/>
                </a:cubicBezTo>
                <a:cubicBezTo>
                  <a:pt x="135" y="978"/>
                  <a:pt x="135" y="978"/>
                  <a:pt x="135" y="978"/>
                </a:cubicBezTo>
                <a:cubicBezTo>
                  <a:pt x="231" y="1069"/>
                  <a:pt x="231" y="1069"/>
                  <a:pt x="231" y="1069"/>
                </a:cubicBezTo>
                <a:cubicBezTo>
                  <a:pt x="274" y="1115"/>
                  <a:pt x="261" y="1109"/>
                  <a:pt x="261" y="1109"/>
                </a:cubicBezTo>
                <a:cubicBezTo>
                  <a:pt x="278" y="1115"/>
                  <a:pt x="278" y="1115"/>
                  <a:pt x="278" y="1115"/>
                </a:cubicBezTo>
                <a:cubicBezTo>
                  <a:pt x="434" y="1122"/>
                  <a:pt x="434" y="1122"/>
                  <a:pt x="434" y="1122"/>
                </a:cubicBezTo>
                <a:cubicBezTo>
                  <a:pt x="454" y="1144"/>
                  <a:pt x="447" y="1160"/>
                  <a:pt x="447" y="1160"/>
                </a:cubicBezTo>
                <a:cubicBezTo>
                  <a:pt x="558" y="1205"/>
                  <a:pt x="558" y="1205"/>
                  <a:pt x="558" y="1205"/>
                </a:cubicBezTo>
                <a:cubicBezTo>
                  <a:pt x="731" y="1240"/>
                  <a:pt x="731" y="1240"/>
                  <a:pt x="731" y="1240"/>
                </a:cubicBezTo>
                <a:cubicBezTo>
                  <a:pt x="794" y="1287"/>
                  <a:pt x="794" y="1287"/>
                  <a:pt x="794" y="1287"/>
                </a:cubicBezTo>
                <a:cubicBezTo>
                  <a:pt x="859" y="1294"/>
                  <a:pt x="957" y="1269"/>
                  <a:pt x="957" y="1269"/>
                </a:cubicBezTo>
                <a:cubicBezTo>
                  <a:pt x="1081" y="1230"/>
                  <a:pt x="1081" y="1230"/>
                  <a:pt x="1081" y="1230"/>
                </a:cubicBezTo>
                <a:cubicBezTo>
                  <a:pt x="1173" y="1186"/>
                  <a:pt x="1173" y="1186"/>
                  <a:pt x="1173" y="1186"/>
                </a:cubicBezTo>
                <a:cubicBezTo>
                  <a:pt x="1251" y="1168"/>
                  <a:pt x="1323" y="1135"/>
                  <a:pt x="1323" y="1135"/>
                </a:cubicBezTo>
                <a:cubicBezTo>
                  <a:pt x="1342" y="1120"/>
                  <a:pt x="1466" y="1093"/>
                  <a:pt x="1466" y="1093"/>
                </a:cubicBezTo>
                <a:cubicBezTo>
                  <a:pt x="1466" y="1093"/>
                  <a:pt x="1491" y="1089"/>
                  <a:pt x="1530" y="1077"/>
                </a:cubicBezTo>
                <a:cubicBezTo>
                  <a:pt x="1533" y="1076"/>
                  <a:pt x="1535" y="1075"/>
                  <a:pt x="1538" y="1074"/>
                </a:cubicBezTo>
                <a:cubicBezTo>
                  <a:pt x="1571" y="1062"/>
                  <a:pt x="1587" y="1041"/>
                  <a:pt x="1587" y="1041"/>
                </a:cubicBezTo>
                <a:cubicBezTo>
                  <a:pt x="1630" y="954"/>
                  <a:pt x="1630" y="954"/>
                  <a:pt x="1630" y="954"/>
                </a:cubicBezTo>
                <a:cubicBezTo>
                  <a:pt x="1700" y="842"/>
                  <a:pt x="1700" y="842"/>
                  <a:pt x="1700" y="842"/>
                </a:cubicBezTo>
                <a:cubicBezTo>
                  <a:pt x="1710" y="834"/>
                  <a:pt x="1710" y="834"/>
                  <a:pt x="1710" y="834"/>
                </a:cubicBezTo>
                <a:cubicBezTo>
                  <a:pt x="1740" y="814"/>
                  <a:pt x="1740" y="814"/>
                  <a:pt x="1740" y="814"/>
                </a:cubicBezTo>
                <a:cubicBezTo>
                  <a:pt x="1745" y="698"/>
                  <a:pt x="1711" y="495"/>
                  <a:pt x="1711" y="495"/>
                </a:cubicBezTo>
                <a:cubicBezTo>
                  <a:pt x="1704" y="469"/>
                  <a:pt x="1677" y="436"/>
                  <a:pt x="1677" y="436"/>
                </a:cubicBezTo>
                <a:close/>
                <a:moveTo>
                  <a:pt x="1188" y="504"/>
                </a:moveTo>
                <a:cubicBezTo>
                  <a:pt x="1243" y="509"/>
                  <a:pt x="1243" y="509"/>
                  <a:pt x="1243" y="509"/>
                </a:cubicBezTo>
                <a:cubicBezTo>
                  <a:pt x="1114" y="634"/>
                  <a:pt x="1114" y="634"/>
                  <a:pt x="1114" y="634"/>
                </a:cubicBezTo>
                <a:cubicBezTo>
                  <a:pt x="1078" y="613"/>
                  <a:pt x="1078" y="613"/>
                  <a:pt x="1078" y="613"/>
                </a:cubicBezTo>
                <a:lnTo>
                  <a:pt x="1188" y="504"/>
                </a:lnTo>
                <a:close/>
                <a:moveTo>
                  <a:pt x="1150" y="476"/>
                </a:moveTo>
                <a:cubicBezTo>
                  <a:pt x="1047" y="591"/>
                  <a:pt x="1047" y="591"/>
                  <a:pt x="1047" y="591"/>
                </a:cubicBezTo>
                <a:cubicBezTo>
                  <a:pt x="1011" y="573"/>
                  <a:pt x="1011" y="573"/>
                  <a:pt x="1011" y="573"/>
                </a:cubicBezTo>
                <a:cubicBezTo>
                  <a:pt x="1108" y="452"/>
                  <a:pt x="1108" y="452"/>
                  <a:pt x="1108" y="452"/>
                </a:cubicBezTo>
                <a:lnTo>
                  <a:pt x="1150" y="476"/>
                </a:lnTo>
                <a:close/>
                <a:moveTo>
                  <a:pt x="1077" y="327"/>
                </a:moveTo>
                <a:cubicBezTo>
                  <a:pt x="1108" y="389"/>
                  <a:pt x="1108" y="389"/>
                  <a:pt x="1108" y="389"/>
                </a:cubicBezTo>
                <a:cubicBezTo>
                  <a:pt x="1054" y="481"/>
                  <a:pt x="917" y="613"/>
                  <a:pt x="917" y="613"/>
                </a:cubicBezTo>
                <a:cubicBezTo>
                  <a:pt x="848" y="618"/>
                  <a:pt x="848" y="618"/>
                  <a:pt x="848" y="618"/>
                </a:cubicBezTo>
                <a:cubicBezTo>
                  <a:pt x="852" y="611"/>
                  <a:pt x="852" y="611"/>
                  <a:pt x="852" y="611"/>
                </a:cubicBezTo>
                <a:cubicBezTo>
                  <a:pt x="946" y="532"/>
                  <a:pt x="1077" y="327"/>
                  <a:pt x="1077" y="327"/>
                </a:cubicBezTo>
                <a:close/>
                <a:moveTo>
                  <a:pt x="714" y="395"/>
                </a:moveTo>
                <a:cubicBezTo>
                  <a:pt x="797" y="386"/>
                  <a:pt x="898" y="419"/>
                  <a:pt x="958" y="441"/>
                </a:cubicBezTo>
                <a:cubicBezTo>
                  <a:pt x="910" y="497"/>
                  <a:pt x="910" y="497"/>
                  <a:pt x="910" y="497"/>
                </a:cubicBezTo>
                <a:cubicBezTo>
                  <a:pt x="847" y="476"/>
                  <a:pt x="794" y="472"/>
                  <a:pt x="794" y="472"/>
                </a:cubicBezTo>
                <a:cubicBezTo>
                  <a:pt x="584" y="459"/>
                  <a:pt x="413" y="581"/>
                  <a:pt x="413" y="581"/>
                </a:cubicBezTo>
                <a:cubicBezTo>
                  <a:pt x="360" y="536"/>
                  <a:pt x="360" y="536"/>
                  <a:pt x="360" y="536"/>
                </a:cubicBezTo>
                <a:cubicBezTo>
                  <a:pt x="509" y="408"/>
                  <a:pt x="714" y="395"/>
                  <a:pt x="714" y="395"/>
                </a:cubicBezTo>
                <a:close/>
                <a:moveTo>
                  <a:pt x="1057" y="783"/>
                </a:moveTo>
                <a:cubicBezTo>
                  <a:pt x="1057" y="783"/>
                  <a:pt x="873" y="863"/>
                  <a:pt x="721" y="844"/>
                </a:cubicBezTo>
                <a:cubicBezTo>
                  <a:pt x="721" y="844"/>
                  <a:pt x="453" y="807"/>
                  <a:pt x="342" y="668"/>
                </a:cubicBezTo>
                <a:cubicBezTo>
                  <a:pt x="409" y="631"/>
                  <a:pt x="409" y="631"/>
                  <a:pt x="409" y="631"/>
                </a:cubicBezTo>
                <a:cubicBezTo>
                  <a:pt x="409" y="631"/>
                  <a:pt x="577" y="752"/>
                  <a:pt x="727" y="757"/>
                </a:cubicBezTo>
                <a:cubicBezTo>
                  <a:pt x="727" y="757"/>
                  <a:pt x="908" y="771"/>
                  <a:pt x="1034" y="707"/>
                </a:cubicBezTo>
                <a:cubicBezTo>
                  <a:pt x="1034" y="707"/>
                  <a:pt x="1238" y="623"/>
                  <a:pt x="1403" y="391"/>
                </a:cubicBezTo>
                <a:cubicBezTo>
                  <a:pt x="1460" y="434"/>
                  <a:pt x="1460" y="434"/>
                  <a:pt x="1460" y="434"/>
                </a:cubicBezTo>
                <a:cubicBezTo>
                  <a:pt x="1460" y="434"/>
                  <a:pt x="1235" y="734"/>
                  <a:pt x="1057" y="783"/>
                </a:cubicBezTo>
                <a:close/>
                <a:moveTo>
                  <a:pt x="1453" y="816"/>
                </a:moveTo>
                <a:cubicBezTo>
                  <a:pt x="1272" y="702"/>
                  <a:pt x="1272" y="702"/>
                  <a:pt x="1272" y="702"/>
                </a:cubicBezTo>
                <a:cubicBezTo>
                  <a:pt x="1326" y="646"/>
                  <a:pt x="1326" y="646"/>
                  <a:pt x="1326" y="646"/>
                </a:cubicBezTo>
                <a:cubicBezTo>
                  <a:pt x="1518" y="763"/>
                  <a:pt x="1518" y="763"/>
                  <a:pt x="1518" y="763"/>
                </a:cubicBezTo>
                <a:lnTo>
                  <a:pt x="1453" y="816"/>
                </a:lnTo>
                <a:close/>
                <a:moveTo>
                  <a:pt x="2400" y="81"/>
                </a:moveTo>
                <a:cubicBezTo>
                  <a:pt x="2280" y="81"/>
                  <a:pt x="2191" y="120"/>
                  <a:pt x="2145" y="190"/>
                </a:cubicBezTo>
                <a:cubicBezTo>
                  <a:pt x="2091" y="270"/>
                  <a:pt x="2079" y="388"/>
                  <a:pt x="2079" y="555"/>
                </a:cubicBezTo>
                <a:cubicBezTo>
                  <a:pt x="2079" y="773"/>
                  <a:pt x="2099" y="911"/>
                  <a:pt x="2188" y="989"/>
                </a:cubicBezTo>
                <a:cubicBezTo>
                  <a:pt x="2230" y="1025"/>
                  <a:pt x="2308" y="1053"/>
                  <a:pt x="2401" y="1053"/>
                </a:cubicBezTo>
                <a:cubicBezTo>
                  <a:pt x="2517" y="1053"/>
                  <a:pt x="2607" y="1011"/>
                  <a:pt x="2653" y="943"/>
                </a:cubicBezTo>
                <a:cubicBezTo>
                  <a:pt x="2714" y="852"/>
                  <a:pt x="2720" y="725"/>
                  <a:pt x="2720" y="543"/>
                </a:cubicBezTo>
                <a:cubicBezTo>
                  <a:pt x="2720" y="349"/>
                  <a:pt x="2702" y="223"/>
                  <a:pt x="2617" y="148"/>
                </a:cubicBezTo>
                <a:cubicBezTo>
                  <a:pt x="2571" y="107"/>
                  <a:pt x="2495" y="81"/>
                  <a:pt x="2400" y="81"/>
                </a:cubicBezTo>
                <a:close/>
                <a:moveTo>
                  <a:pt x="2399" y="906"/>
                </a:moveTo>
                <a:cubicBezTo>
                  <a:pt x="2292" y="906"/>
                  <a:pt x="2278" y="797"/>
                  <a:pt x="2278" y="563"/>
                </a:cubicBezTo>
                <a:cubicBezTo>
                  <a:pt x="2278" y="329"/>
                  <a:pt x="2293" y="228"/>
                  <a:pt x="2401" y="228"/>
                </a:cubicBezTo>
                <a:cubicBezTo>
                  <a:pt x="2506" y="228"/>
                  <a:pt x="2522" y="328"/>
                  <a:pt x="2522" y="554"/>
                </a:cubicBezTo>
                <a:cubicBezTo>
                  <a:pt x="2522" y="796"/>
                  <a:pt x="2512" y="906"/>
                  <a:pt x="2399" y="906"/>
                </a:cubicBezTo>
                <a:close/>
                <a:moveTo>
                  <a:pt x="3185" y="363"/>
                </a:moveTo>
                <a:cubicBezTo>
                  <a:pt x="3118" y="363"/>
                  <a:pt x="3066" y="392"/>
                  <a:pt x="3040" y="442"/>
                </a:cubicBezTo>
                <a:cubicBezTo>
                  <a:pt x="3033" y="379"/>
                  <a:pt x="3033" y="379"/>
                  <a:pt x="3033" y="379"/>
                </a:cubicBezTo>
                <a:cubicBezTo>
                  <a:pt x="2852" y="379"/>
                  <a:pt x="2852" y="379"/>
                  <a:pt x="2852" y="379"/>
                </a:cubicBezTo>
                <a:cubicBezTo>
                  <a:pt x="2856" y="433"/>
                  <a:pt x="2858" y="480"/>
                  <a:pt x="2858" y="525"/>
                </a:cubicBezTo>
                <a:cubicBezTo>
                  <a:pt x="2858" y="1288"/>
                  <a:pt x="2858" y="1288"/>
                  <a:pt x="2858" y="1288"/>
                </a:cubicBezTo>
                <a:cubicBezTo>
                  <a:pt x="3041" y="1288"/>
                  <a:pt x="3041" y="1288"/>
                  <a:pt x="3041" y="1288"/>
                </a:cubicBezTo>
                <a:cubicBezTo>
                  <a:pt x="3041" y="983"/>
                  <a:pt x="3041" y="983"/>
                  <a:pt x="3041" y="983"/>
                </a:cubicBezTo>
                <a:cubicBezTo>
                  <a:pt x="3079" y="1032"/>
                  <a:pt x="3128" y="1054"/>
                  <a:pt x="3189" y="1054"/>
                </a:cubicBezTo>
                <a:cubicBezTo>
                  <a:pt x="3335" y="1054"/>
                  <a:pt x="3377" y="945"/>
                  <a:pt x="3377" y="719"/>
                </a:cubicBezTo>
                <a:cubicBezTo>
                  <a:pt x="3377" y="571"/>
                  <a:pt x="3372" y="473"/>
                  <a:pt x="3316" y="414"/>
                </a:cubicBezTo>
                <a:cubicBezTo>
                  <a:pt x="3287" y="384"/>
                  <a:pt x="3239" y="363"/>
                  <a:pt x="3185" y="363"/>
                </a:cubicBezTo>
                <a:close/>
                <a:moveTo>
                  <a:pt x="3194" y="715"/>
                </a:moveTo>
                <a:cubicBezTo>
                  <a:pt x="3194" y="861"/>
                  <a:pt x="3187" y="936"/>
                  <a:pt x="3117" y="936"/>
                </a:cubicBezTo>
                <a:cubicBezTo>
                  <a:pt x="3065" y="936"/>
                  <a:pt x="3040" y="886"/>
                  <a:pt x="3040" y="785"/>
                </a:cubicBezTo>
                <a:cubicBezTo>
                  <a:pt x="3040" y="642"/>
                  <a:pt x="3040" y="642"/>
                  <a:pt x="3040" y="642"/>
                </a:cubicBezTo>
                <a:cubicBezTo>
                  <a:pt x="3040" y="526"/>
                  <a:pt x="3051" y="473"/>
                  <a:pt x="3118" y="473"/>
                </a:cubicBezTo>
                <a:cubicBezTo>
                  <a:pt x="3192" y="473"/>
                  <a:pt x="3194" y="545"/>
                  <a:pt x="3194" y="700"/>
                </a:cubicBezTo>
                <a:lnTo>
                  <a:pt x="3194" y="715"/>
                </a:lnTo>
                <a:close/>
                <a:moveTo>
                  <a:pt x="3753" y="363"/>
                </a:moveTo>
                <a:cubicBezTo>
                  <a:pt x="3552" y="363"/>
                  <a:pt x="3480" y="464"/>
                  <a:pt x="3480" y="694"/>
                </a:cubicBezTo>
                <a:cubicBezTo>
                  <a:pt x="3480" y="951"/>
                  <a:pt x="3535" y="1053"/>
                  <a:pt x="3753" y="1053"/>
                </a:cubicBezTo>
                <a:cubicBezTo>
                  <a:pt x="3933" y="1053"/>
                  <a:pt x="4021" y="966"/>
                  <a:pt x="4021" y="794"/>
                </a:cubicBezTo>
                <a:cubicBezTo>
                  <a:pt x="3837" y="794"/>
                  <a:pt x="3837" y="794"/>
                  <a:pt x="3837" y="794"/>
                </a:cubicBezTo>
                <a:cubicBezTo>
                  <a:pt x="3837" y="806"/>
                  <a:pt x="3837" y="806"/>
                  <a:pt x="3837" y="806"/>
                </a:cubicBezTo>
                <a:cubicBezTo>
                  <a:pt x="3837" y="894"/>
                  <a:pt x="3807" y="939"/>
                  <a:pt x="3752" y="939"/>
                </a:cubicBezTo>
                <a:cubicBezTo>
                  <a:pt x="3693" y="939"/>
                  <a:pt x="3669" y="894"/>
                  <a:pt x="3669" y="797"/>
                </a:cubicBezTo>
                <a:cubicBezTo>
                  <a:pt x="3669" y="728"/>
                  <a:pt x="3669" y="728"/>
                  <a:pt x="3669" y="728"/>
                </a:cubicBezTo>
                <a:cubicBezTo>
                  <a:pt x="4021" y="728"/>
                  <a:pt x="4021" y="728"/>
                  <a:pt x="4021" y="728"/>
                </a:cubicBezTo>
                <a:cubicBezTo>
                  <a:pt x="4021" y="629"/>
                  <a:pt x="4021" y="629"/>
                  <a:pt x="4021" y="629"/>
                </a:cubicBezTo>
                <a:cubicBezTo>
                  <a:pt x="4021" y="450"/>
                  <a:pt x="3934" y="363"/>
                  <a:pt x="3753" y="363"/>
                </a:cubicBezTo>
                <a:close/>
                <a:moveTo>
                  <a:pt x="3835" y="625"/>
                </a:moveTo>
                <a:cubicBezTo>
                  <a:pt x="3669" y="625"/>
                  <a:pt x="3669" y="625"/>
                  <a:pt x="3669" y="625"/>
                </a:cubicBezTo>
                <a:cubicBezTo>
                  <a:pt x="3669" y="602"/>
                  <a:pt x="3669" y="602"/>
                  <a:pt x="3669" y="602"/>
                </a:cubicBezTo>
                <a:cubicBezTo>
                  <a:pt x="3669" y="514"/>
                  <a:pt x="3698" y="471"/>
                  <a:pt x="3753" y="471"/>
                </a:cubicBezTo>
                <a:cubicBezTo>
                  <a:pt x="3804" y="471"/>
                  <a:pt x="3835" y="506"/>
                  <a:pt x="3835" y="570"/>
                </a:cubicBezTo>
                <a:lnTo>
                  <a:pt x="3835" y="625"/>
                </a:lnTo>
                <a:close/>
                <a:moveTo>
                  <a:pt x="4646" y="537"/>
                </a:moveTo>
                <a:cubicBezTo>
                  <a:pt x="4646" y="1039"/>
                  <a:pt x="4646" y="1039"/>
                  <a:pt x="4646" y="1039"/>
                </a:cubicBezTo>
                <a:cubicBezTo>
                  <a:pt x="4461" y="1039"/>
                  <a:pt x="4461" y="1039"/>
                  <a:pt x="4461" y="1039"/>
                </a:cubicBezTo>
                <a:cubicBezTo>
                  <a:pt x="4461" y="588"/>
                  <a:pt x="4461" y="588"/>
                  <a:pt x="4461" y="588"/>
                </a:cubicBezTo>
                <a:cubicBezTo>
                  <a:pt x="4461" y="514"/>
                  <a:pt x="4451" y="476"/>
                  <a:pt x="4399" y="476"/>
                </a:cubicBezTo>
                <a:cubicBezTo>
                  <a:pt x="4352" y="476"/>
                  <a:pt x="4321" y="512"/>
                  <a:pt x="4321" y="570"/>
                </a:cubicBezTo>
                <a:cubicBezTo>
                  <a:pt x="4321" y="1039"/>
                  <a:pt x="4321" y="1039"/>
                  <a:pt x="4321" y="1039"/>
                </a:cubicBezTo>
                <a:cubicBezTo>
                  <a:pt x="4135" y="1039"/>
                  <a:pt x="4135" y="1039"/>
                  <a:pt x="4135" y="1039"/>
                </a:cubicBezTo>
                <a:cubicBezTo>
                  <a:pt x="4135" y="497"/>
                  <a:pt x="4135" y="497"/>
                  <a:pt x="4135" y="497"/>
                </a:cubicBezTo>
                <a:cubicBezTo>
                  <a:pt x="4135" y="462"/>
                  <a:pt x="4135" y="422"/>
                  <a:pt x="4129" y="379"/>
                </a:cubicBezTo>
                <a:cubicBezTo>
                  <a:pt x="4315" y="379"/>
                  <a:pt x="4315" y="379"/>
                  <a:pt x="4315" y="379"/>
                </a:cubicBezTo>
                <a:cubicBezTo>
                  <a:pt x="4321" y="447"/>
                  <a:pt x="4321" y="447"/>
                  <a:pt x="4321" y="447"/>
                </a:cubicBezTo>
                <a:cubicBezTo>
                  <a:pt x="4351" y="392"/>
                  <a:pt x="4402" y="363"/>
                  <a:pt x="4468" y="363"/>
                </a:cubicBezTo>
                <a:cubicBezTo>
                  <a:pt x="4583" y="363"/>
                  <a:pt x="4646" y="424"/>
                  <a:pt x="4646" y="537"/>
                </a:cubicBezTo>
                <a:close/>
                <a:moveTo>
                  <a:pt x="5274" y="93"/>
                </a:moveTo>
                <a:cubicBezTo>
                  <a:pt x="5018" y="93"/>
                  <a:pt x="5018" y="93"/>
                  <a:pt x="5018" y="93"/>
                </a:cubicBezTo>
                <a:cubicBezTo>
                  <a:pt x="4817" y="1039"/>
                  <a:pt x="4817" y="1039"/>
                  <a:pt x="4817" y="1039"/>
                </a:cubicBezTo>
                <a:cubicBezTo>
                  <a:pt x="5090" y="1039"/>
                  <a:pt x="5090" y="1039"/>
                  <a:pt x="5090" y="1039"/>
                </a:cubicBezTo>
                <a:cubicBezTo>
                  <a:pt x="5169" y="1039"/>
                  <a:pt x="5243" y="1039"/>
                  <a:pt x="5314" y="1011"/>
                </a:cubicBezTo>
                <a:cubicBezTo>
                  <a:pt x="5376" y="987"/>
                  <a:pt x="5420" y="943"/>
                  <a:pt x="5458" y="873"/>
                </a:cubicBezTo>
                <a:cubicBezTo>
                  <a:pt x="5490" y="817"/>
                  <a:pt x="5522" y="702"/>
                  <a:pt x="5554" y="530"/>
                </a:cubicBezTo>
                <a:cubicBezTo>
                  <a:pt x="5565" y="472"/>
                  <a:pt x="5570" y="418"/>
                  <a:pt x="5570" y="366"/>
                </a:cubicBezTo>
                <a:cubicBezTo>
                  <a:pt x="5570" y="162"/>
                  <a:pt x="5485" y="93"/>
                  <a:pt x="5274" y="93"/>
                </a:cubicBezTo>
                <a:close/>
                <a:moveTo>
                  <a:pt x="5347" y="567"/>
                </a:moveTo>
                <a:cubicBezTo>
                  <a:pt x="5324" y="676"/>
                  <a:pt x="5299" y="751"/>
                  <a:pt x="5281" y="789"/>
                </a:cubicBezTo>
                <a:cubicBezTo>
                  <a:pt x="5242" y="870"/>
                  <a:pt x="5197" y="894"/>
                  <a:pt x="5093" y="894"/>
                </a:cubicBezTo>
                <a:cubicBezTo>
                  <a:pt x="5080" y="894"/>
                  <a:pt x="5064" y="894"/>
                  <a:pt x="5048" y="893"/>
                </a:cubicBezTo>
                <a:cubicBezTo>
                  <a:pt x="5189" y="233"/>
                  <a:pt x="5189" y="233"/>
                  <a:pt x="5189" y="233"/>
                </a:cubicBezTo>
                <a:cubicBezTo>
                  <a:pt x="5202" y="232"/>
                  <a:pt x="5215" y="232"/>
                  <a:pt x="5227" y="232"/>
                </a:cubicBezTo>
                <a:cubicBezTo>
                  <a:pt x="5332" y="232"/>
                  <a:pt x="5369" y="274"/>
                  <a:pt x="5369" y="384"/>
                </a:cubicBezTo>
                <a:cubicBezTo>
                  <a:pt x="5369" y="432"/>
                  <a:pt x="5362" y="493"/>
                  <a:pt x="5347" y="567"/>
                </a:cubicBezTo>
                <a:close/>
                <a:moveTo>
                  <a:pt x="5958" y="363"/>
                </a:moveTo>
                <a:cubicBezTo>
                  <a:pt x="5842" y="363"/>
                  <a:pt x="5770" y="397"/>
                  <a:pt x="5716" y="483"/>
                </a:cubicBezTo>
                <a:cubicBezTo>
                  <a:pt x="5695" y="516"/>
                  <a:pt x="5670" y="580"/>
                  <a:pt x="5650" y="670"/>
                </a:cubicBezTo>
                <a:cubicBezTo>
                  <a:pt x="5636" y="736"/>
                  <a:pt x="5628" y="793"/>
                  <a:pt x="5628" y="835"/>
                </a:cubicBezTo>
                <a:cubicBezTo>
                  <a:pt x="5628" y="977"/>
                  <a:pt x="5712" y="1053"/>
                  <a:pt x="5872" y="1053"/>
                </a:cubicBezTo>
                <a:cubicBezTo>
                  <a:pt x="5988" y="1053"/>
                  <a:pt x="6060" y="1017"/>
                  <a:pt x="6113" y="933"/>
                </a:cubicBezTo>
                <a:cubicBezTo>
                  <a:pt x="6136" y="894"/>
                  <a:pt x="6160" y="831"/>
                  <a:pt x="6180" y="744"/>
                </a:cubicBezTo>
                <a:cubicBezTo>
                  <a:pt x="6194" y="679"/>
                  <a:pt x="6201" y="626"/>
                  <a:pt x="6201" y="584"/>
                </a:cubicBezTo>
                <a:cubicBezTo>
                  <a:pt x="6201" y="441"/>
                  <a:pt x="6117" y="363"/>
                  <a:pt x="5958" y="363"/>
                </a:cubicBezTo>
                <a:close/>
                <a:moveTo>
                  <a:pt x="5997" y="706"/>
                </a:moveTo>
                <a:cubicBezTo>
                  <a:pt x="5980" y="790"/>
                  <a:pt x="5966" y="844"/>
                  <a:pt x="5958" y="866"/>
                </a:cubicBezTo>
                <a:cubicBezTo>
                  <a:pt x="5939" y="916"/>
                  <a:pt x="5914" y="941"/>
                  <a:pt x="5872" y="941"/>
                </a:cubicBezTo>
                <a:cubicBezTo>
                  <a:pt x="5829" y="941"/>
                  <a:pt x="5806" y="914"/>
                  <a:pt x="5806" y="861"/>
                </a:cubicBezTo>
                <a:cubicBezTo>
                  <a:pt x="5806" y="826"/>
                  <a:pt x="5824" y="755"/>
                  <a:pt x="5847" y="645"/>
                </a:cubicBezTo>
                <a:cubicBezTo>
                  <a:pt x="5858" y="592"/>
                  <a:pt x="5867" y="560"/>
                  <a:pt x="5871" y="550"/>
                </a:cubicBezTo>
                <a:cubicBezTo>
                  <a:pt x="5888" y="501"/>
                  <a:pt x="5912" y="478"/>
                  <a:pt x="5954" y="478"/>
                </a:cubicBezTo>
                <a:cubicBezTo>
                  <a:pt x="5997" y="478"/>
                  <a:pt x="6018" y="504"/>
                  <a:pt x="6018" y="555"/>
                </a:cubicBezTo>
                <a:cubicBezTo>
                  <a:pt x="6018" y="585"/>
                  <a:pt x="6011" y="637"/>
                  <a:pt x="5997" y="706"/>
                </a:cubicBezTo>
                <a:close/>
                <a:moveTo>
                  <a:pt x="6611" y="363"/>
                </a:moveTo>
                <a:cubicBezTo>
                  <a:pt x="6495" y="363"/>
                  <a:pt x="6423" y="397"/>
                  <a:pt x="6369" y="483"/>
                </a:cubicBezTo>
                <a:cubicBezTo>
                  <a:pt x="6348" y="516"/>
                  <a:pt x="6323" y="580"/>
                  <a:pt x="6303" y="670"/>
                </a:cubicBezTo>
                <a:cubicBezTo>
                  <a:pt x="6289" y="736"/>
                  <a:pt x="6281" y="793"/>
                  <a:pt x="6281" y="835"/>
                </a:cubicBezTo>
                <a:cubicBezTo>
                  <a:pt x="6281" y="977"/>
                  <a:pt x="6365" y="1053"/>
                  <a:pt x="6525" y="1053"/>
                </a:cubicBezTo>
                <a:cubicBezTo>
                  <a:pt x="6641" y="1053"/>
                  <a:pt x="6713" y="1017"/>
                  <a:pt x="6766" y="933"/>
                </a:cubicBezTo>
                <a:cubicBezTo>
                  <a:pt x="6789" y="894"/>
                  <a:pt x="6813" y="831"/>
                  <a:pt x="6833" y="744"/>
                </a:cubicBezTo>
                <a:cubicBezTo>
                  <a:pt x="6847" y="679"/>
                  <a:pt x="6854" y="626"/>
                  <a:pt x="6854" y="584"/>
                </a:cubicBezTo>
                <a:cubicBezTo>
                  <a:pt x="6854" y="441"/>
                  <a:pt x="6769" y="363"/>
                  <a:pt x="6611" y="363"/>
                </a:cubicBezTo>
                <a:close/>
                <a:moveTo>
                  <a:pt x="6650" y="706"/>
                </a:moveTo>
                <a:cubicBezTo>
                  <a:pt x="6633" y="790"/>
                  <a:pt x="6619" y="844"/>
                  <a:pt x="6611" y="866"/>
                </a:cubicBezTo>
                <a:cubicBezTo>
                  <a:pt x="6592" y="916"/>
                  <a:pt x="6567" y="941"/>
                  <a:pt x="6525" y="941"/>
                </a:cubicBezTo>
                <a:cubicBezTo>
                  <a:pt x="6482" y="941"/>
                  <a:pt x="6459" y="914"/>
                  <a:pt x="6459" y="861"/>
                </a:cubicBezTo>
                <a:cubicBezTo>
                  <a:pt x="6459" y="826"/>
                  <a:pt x="6476" y="755"/>
                  <a:pt x="6500" y="645"/>
                </a:cubicBezTo>
                <a:cubicBezTo>
                  <a:pt x="6511" y="592"/>
                  <a:pt x="6520" y="560"/>
                  <a:pt x="6524" y="550"/>
                </a:cubicBezTo>
                <a:cubicBezTo>
                  <a:pt x="6541" y="501"/>
                  <a:pt x="6565" y="478"/>
                  <a:pt x="6607" y="478"/>
                </a:cubicBezTo>
                <a:cubicBezTo>
                  <a:pt x="6650" y="478"/>
                  <a:pt x="6671" y="504"/>
                  <a:pt x="6671" y="555"/>
                </a:cubicBezTo>
                <a:cubicBezTo>
                  <a:pt x="6671" y="585"/>
                  <a:pt x="6664" y="637"/>
                  <a:pt x="6650" y="706"/>
                </a:cubicBezTo>
                <a:close/>
                <a:moveTo>
                  <a:pt x="7358" y="541"/>
                </a:moveTo>
                <a:cubicBezTo>
                  <a:pt x="7340" y="538"/>
                  <a:pt x="7323" y="536"/>
                  <a:pt x="7308" y="536"/>
                </a:cubicBezTo>
                <a:cubicBezTo>
                  <a:pt x="7215" y="536"/>
                  <a:pt x="7175" y="589"/>
                  <a:pt x="7152" y="704"/>
                </a:cubicBezTo>
                <a:cubicBezTo>
                  <a:pt x="7081" y="1039"/>
                  <a:pt x="7081" y="1039"/>
                  <a:pt x="7081" y="1039"/>
                </a:cubicBezTo>
                <a:cubicBezTo>
                  <a:pt x="6894" y="1039"/>
                  <a:pt x="6894" y="1039"/>
                  <a:pt x="6894" y="1039"/>
                </a:cubicBezTo>
                <a:cubicBezTo>
                  <a:pt x="7003" y="525"/>
                  <a:pt x="7003" y="525"/>
                  <a:pt x="7003" y="525"/>
                </a:cubicBezTo>
                <a:cubicBezTo>
                  <a:pt x="7014" y="475"/>
                  <a:pt x="7022" y="426"/>
                  <a:pt x="7027" y="379"/>
                </a:cubicBezTo>
                <a:cubicBezTo>
                  <a:pt x="7207" y="379"/>
                  <a:pt x="7207" y="379"/>
                  <a:pt x="7207" y="379"/>
                </a:cubicBezTo>
                <a:cubicBezTo>
                  <a:pt x="7191" y="475"/>
                  <a:pt x="7191" y="475"/>
                  <a:pt x="7191" y="475"/>
                </a:cubicBezTo>
                <a:cubicBezTo>
                  <a:pt x="7234" y="407"/>
                  <a:pt x="7289" y="375"/>
                  <a:pt x="7365" y="375"/>
                </a:cubicBezTo>
                <a:cubicBezTo>
                  <a:pt x="7374" y="375"/>
                  <a:pt x="7383" y="375"/>
                  <a:pt x="7392" y="376"/>
                </a:cubicBezTo>
                <a:lnTo>
                  <a:pt x="7358" y="541"/>
                </a:lnTo>
                <a:close/>
                <a:moveTo>
                  <a:pt x="7722" y="570"/>
                </a:moveTo>
                <a:cubicBezTo>
                  <a:pt x="7725" y="558"/>
                  <a:pt x="7726" y="546"/>
                  <a:pt x="7726" y="537"/>
                </a:cubicBezTo>
                <a:cubicBezTo>
                  <a:pt x="7726" y="493"/>
                  <a:pt x="7705" y="472"/>
                  <a:pt x="7663" y="472"/>
                </a:cubicBezTo>
                <a:cubicBezTo>
                  <a:pt x="7626" y="472"/>
                  <a:pt x="7601" y="497"/>
                  <a:pt x="7601" y="535"/>
                </a:cubicBezTo>
                <a:cubicBezTo>
                  <a:pt x="7601" y="588"/>
                  <a:pt x="7648" y="614"/>
                  <a:pt x="7731" y="668"/>
                </a:cubicBezTo>
                <a:cubicBezTo>
                  <a:pt x="7805" y="717"/>
                  <a:pt x="7853" y="747"/>
                  <a:pt x="7853" y="844"/>
                </a:cubicBezTo>
                <a:cubicBezTo>
                  <a:pt x="7853" y="981"/>
                  <a:pt x="7761" y="1054"/>
                  <a:pt x="7584" y="1054"/>
                </a:cubicBezTo>
                <a:cubicBezTo>
                  <a:pt x="7426" y="1054"/>
                  <a:pt x="7346" y="995"/>
                  <a:pt x="7346" y="881"/>
                </a:cubicBezTo>
                <a:cubicBezTo>
                  <a:pt x="7346" y="867"/>
                  <a:pt x="7347" y="849"/>
                  <a:pt x="7350" y="828"/>
                </a:cubicBezTo>
                <a:cubicBezTo>
                  <a:pt x="7531" y="828"/>
                  <a:pt x="7531" y="828"/>
                  <a:pt x="7531" y="828"/>
                </a:cubicBezTo>
                <a:cubicBezTo>
                  <a:pt x="7529" y="844"/>
                  <a:pt x="7527" y="857"/>
                  <a:pt x="7527" y="869"/>
                </a:cubicBezTo>
                <a:cubicBezTo>
                  <a:pt x="7527" y="919"/>
                  <a:pt x="7548" y="941"/>
                  <a:pt x="7596" y="941"/>
                </a:cubicBezTo>
                <a:cubicBezTo>
                  <a:pt x="7637" y="941"/>
                  <a:pt x="7667" y="911"/>
                  <a:pt x="7667" y="863"/>
                </a:cubicBezTo>
                <a:cubicBezTo>
                  <a:pt x="7667" y="803"/>
                  <a:pt x="7616" y="782"/>
                  <a:pt x="7531" y="719"/>
                </a:cubicBezTo>
                <a:cubicBezTo>
                  <a:pt x="7463" y="668"/>
                  <a:pt x="7420" y="630"/>
                  <a:pt x="7420" y="555"/>
                </a:cubicBezTo>
                <a:cubicBezTo>
                  <a:pt x="7420" y="438"/>
                  <a:pt x="7508" y="363"/>
                  <a:pt x="7671" y="363"/>
                </a:cubicBezTo>
                <a:cubicBezTo>
                  <a:pt x="7822" y="363"/>
                  <a:pt x="7901" y="419"/>
                  <a:pt x="7901" y="520"/>
                </a:cubicBezTo>
                <a:cubicBezTo>
                  <a:pt x="7901" y="535"/>
                  <a:pt x="7899" y="552"/>
                  <a:pt x="7895" y="570"/>
                </a:cubicBezTo>
                <a:lnTo>
                  <a:pt x="7722" y="570"/>
                </a:lnTo>
                <a:close/>
              </a:path>
            </a:pathLst>
          </a:custGeom>
          <a:solidFill>
            <a:srgbClr val="FFFFCC"/>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4" name="***Title 3">
            <a:extLst>
              <a:ext uri="{FF2B5EF4-FFF2-40B4-BE49-F238E27FC236}">
                <a16:creationId xmlns:a16="http://schemas.microsoft.com/office/drawing/2014/main" id="{95158A3D-A292-262C-EF9E-D9B068928C3C}"/>
              </a:ext>
            </a:extLst>
          </p:cNvPr>
          <p:cNvSpPr>
            <a:spLocks noGrp="1" noSelect="1"/>
          </p:cNvSpPr>
          <p:nvPr>
            <p:ph type="title" hasCustomPrompt="1"/>
          </p:nvPr>
        </p:nvSpPr>
        <p:spPr>
          <a:xfrm>
            <a:off x="756212" y="918195"/>
            <a:ext cx="5220000" cy="1080000"/>
          </a:xfrm>
        </p:spPr>
        <p:txBody>
          <a:bodyPr/>
          <a:lstStyle>
            <a:lvl1pPr>
              <a:defRPr>
                <a:solidFill>
                  <a:schemeClr val="bg1"/>
                </a:solidFill>
              </a:defRPr>
            </a:lvl1pPr>
          </a:lstStyle>
          <a:p>
            <a:r>
              <a:rPr lang="nl-NL"/>
              <a:t>[Titel]</a:t>
            </a:r>
            <a:endParaRPr lang="nl-NL" dirty="0"/>
          </a:p>
        </p:txBody>
      </p:sp>
      <p:sp>
        <p:nvSpPr>
          <p:cNvPr id="13" name="Tekst 4 [PHJU] (JU-Free)">
            <a:extLst>
              <a:ext uri="{FF2B5EF4-FFF2-40B4-BE49-F238E27FC236}">
                <a16:creationId xmlns:a16="http://schemas.microsoft.com/office/drawing/2014/main" id="{A28E250F-1F0C-540B-3D77-B896004EA0B1}"/>
              </a:ext>
            </a:extLst>
          </p:cNvPr>
          <p:cNvSpPr>
            <a:spLocks noGrp="1"/>
          </p:cNvSpPr>
          <p:nvPr>
            <p:ph type="body" sz="quarter" idx="17" hasCustomPrompt="1"/>
          </p:nvPr>
        </p:nvSpPr>
        <p:spPr>
          <a:xfrm>
            <a:off x="756000" y="2343600"/>
            <a:ext cx="5220000" cy="3420000"/>
          </a:xfrm>
        </p:spPr>
        <p:txBody>
          <a:bodyPr/>
          <a:lstStyle>
            <a:lvl1pPr>
              <a:defRPr>
                <a:solidFill>
                  <a:schemeClr val="bg1"/>
                </a:solidFill>
              </a:defRPr>
            </a:lvl1pPr>
            <a:lvl2pPr>
              <a:defRPr>
                <a:solidFill>
                  <a:schemeClr val="bg1"/>
                </a:solidFill>
              </a:defRPr>
            </a:lvl2pPr>
            <a:lvl3pPr>
              <a:defRPr>
                <a:solidFill>
                  <a:schemeClr val="bg1"/>
                </a:solidFill>
              </a:defRPr>
            </a:lvl3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nl-NL"/>
              <a:t>[Tekst]</a:t>
            </a:r>
          </a:p>
          <a:p>
            <a:pPr lvl="0"/>
            <a:r>
              <a:rPr lang="nl-NL"/>
              <a:t>JU-LEVEL1=Opsomming 1e niveau</a:t>
            </a:r>
          </a:p>
          <a:p>
            <a:pPr lvl="1"/>
            <a:r>
              <a:rPr lang="nl-NL"/>
              <a:t>JU-LEVEL2=Opsomming 2e niveau</a:t>
            </a:r>
          </a:p>
          <a:p>
            <a:pPr lvl="2"/>
            <a:r>
              <a:rPr lang="nl-NL"/>
              <a:t>JU-LEVEL3=Opsomming 3e niveau</a:t>
            </a:r>
          </a:p>
          <a:p>
            <a:pPr lvl="3"/>
            <a:r>
              <a:rPr lang="nl-NL"/>
              <a:t>JU-LEVEL4=Kop</a:t>
            </a:r>
          </a:p>
          <a:p>
            <a:pPr lvl="4"/>
            <a:r>
              <a:rPr lang="nl-NL"/>
              <a:t>JU-LEVEL5=Basistekst</a:t>
            </a:r>
          </a:p>
          <a:p>
            <a:pPr lvl="5"/>
            <a:r>
              <a:rPr lang="nl-NL"/>
              <a:t>JU-LEVEL6=Zwevend 1e niveau</a:t>
            </a:r>
          </a:p>
          <a:p>
            <a:pPr lvl="6"/>
            <a:r>
              <a:rPr lang="nl-NL"/>
              <a:t>JU-LEVEL7=Zwevend 2e niveau</a:t>
            </a:r>
          </a:p>
          <a:p>
            <a:pPr lvl="7"/>
            <a:r>
              <a:rPr lang="nl-NL"/>
              <a:t>JU-LEVEL8=Zwevend 3e niveau</a:t>
            </a:r>
            <a:endParaRPr lang="nl-NL" dirty="0"/>
          </a:p>
        </p:txBody>
      </p:sp>
      <p:sp>
        <p:nvSpPr>
          <p:cNvPr id="11" name="Picture placeholder JU 9">
            <a:extLst>
              <a:ext uri="{FF2B5EF4-FFF2-40B4-BE49-F238E27FC236}">
                <a16:creationId xmlns:a16="http://schemas.microsoft.com/office/drawing/2014/main" id="{1DA035A6-CFB0-2564-3928-E23B5911AAA5}"/>
              </a:ext>
            </a:extLst>
          </p:cNvPr>
          <p:cNvSpPr>
            <a:spLocks noGrp="1" noSelect="1"/>
          </p:cNvSpPr>
          <p:nvPr>
            <p:ph type="pic" sz="quarter" idx="13" hasCustomPrompt="1"/>
          </p:nvPr>
        </p:nvSpPr>
        <p:spPr>
          <a:xfrm>
            <a:off x="6173986" y="393716"/>
            <a:ext cx="6016334" cy="6066252"/>
          </a:xfrm>
          <a:custGeom>
            <a:avLst/>
            <a:gdLst>
              <a:gd name="connsiteX0" fmla="*/ 3228823 w 6016334"/>
              <a:gd name="connsiteY0" fmla="*/ 297 h 6066252"/>
              <a:gd name="connsiteX1" fmla="*/ 3379868 w 6016334"/>
              <a:gd name="connsiteY1" fmla="*/ 9193 h 6066252"/>
              <a:gd name="connsiteX2" fmla="*/ 3973847 w 6016334"/>
              <a:gd name="connsiteY2" fmla="*/ 11415 h 6066252"/>
              <a:gd name="connsiteX3" fmla="*/ 4554811 w 6016334"/>
              <a:gd name="connsiteY3" fmla="*/ 11415 h 6066252"/>
              <a:gd name="connsiteX4" fmla="*/ 4872595 w 6016334"/>
              <a:gd name="connsiteY4" fmla="*/ 2207 h 6066252"/>
              <a:gd name="connsiteX5" fmla="*/ 5174188 w 6016334"/>
              <a:gd name="connsiteY5" fmla="*/ 11415 h 6066252"/>
              <a:gd name="connsiteX6" fmla="*/ 5607848 w 6016334"/>
              <a:gd name="connsiteY6" fmla="*/ 11415 h 6066252"/>
              <a:gd name="connsiteX7" fmla="*/ 5604356 w 6016334"/>
              <a:gd name="connsiteY7" fmla="*/ 80634 h 6066252"/>
              <a:gd name="connsiteX8" fmla="*/ 5604038 w 6016334"/>
              <a:gd name="connsiteY8" fmla="*/ 226374 h 6066252"/>
              <a:gd name="connsiteX9" fmla="*/ 5618006 w 6016334"/>
              <a:gd name="connsiteY9" fmla="*/ 296545 h 6066252"/>
              <a:gd name="connsiteX10" fmla="*/ 5603720 w 6016334"/>
              <a:gd name="connsiteY10" fmla="*/ 377829 h 6066252"/>
              <a:gd name="connsiteX11" fmla="*/ 5604038 w 6016334"/>
              <a:gd name="connsiteY11" fmla="*/ 685821 h 6066252"/>
              <a:gd name="connsiteX12" fmla="*/ 5618006 w 6016334"/>
              <a:gd name="connsiteY12" fmla="*/ 836959 h 6066252"/>
              <a:gd name="connsiteX13" fmla="*/ 5603403 w 6016334"/>
              <a:gd name="connsiteY13" fmla="*/ 916020 h 6066252"/>
              <a:gd name="connsiteX14" fmla="*/ 5604038 w 6016334"/>
              <a:gd name="connsiteY14" fmla="*/ 996352 h 6066252"/>
              <a:gd name="connsiteX15" fmla="*/ 5604038 w 6016334"/>
              <a:gd name="connsiteY15" fmla="*/ 1308788 h 6066252"/>
              <a:gd name="connsiteX16" fmla="*/ 5604038 w 6016334"/>
              <a:gd name="connsiteY16" fmla="*/ 1946044 h 6066252"/>
              <a:gd name="connsiteX17" fmla="*/ 5596419 w 6016334"/>
              <a:gd name="connsiteY17" fmla="*/ 2388662 h 6066252"/>
              <a:gd name="connsiteX18" fmla="*/ 5592292 w 6016334"/>
              <a:gd name="connsiteY18" fmla="*/ 2505826 h 6066252"/>
              <a:gd name="connsiteX19" fmla="*/ 5562768 w 6016334"/>
              <a:gd name="connsiteY19" fmla="*/ 2601081 h 6066252"/>
              <a:gd name="connsiteX20" fmla="*/ 5560545 w 6016334"/>
              <a:gd name="connsiteY20" fmla="*/ 2712846 h 6066252"/>
              <a:gd name="connsiteX21" fmla="*/ 5561815 w 6016334"/>
              <a:gd name="connsiteY21" fmla="*/ 2782065 h 6066252"/>
              <a:gd name="connsiteX22" fmla="*/ 5536735 w 6016334"/>
              <a:gd name="connsiteY22" fmla="*/ 2818579 h 6066252"/>
              <a:gd name="connsiteX23" fmla="*/ 5536735 w 6016334"/>
              <a:gd name="connsiteY23" fmla="*/ 2872875 h 6066252"/>
              <a:gd name="connsiteX24" fmla="*/ 5561815 w 6016334"/>
              <a:gd name="connsiteY24" fmla="*/ 2915740 h 6066252"/>
              <a:gd name="connsiteX25" fmla="*/ 5563402 w 6016334"/>
              <a:gd name="connsiteY25" fmla="*/ 3036713 h 6066252"/>
              <a:gd name="connsiteX26" fmla="*/ 5563720 w 6016334"/>
              <a:gd name="connsiteY26" fmla="*/ 3240241 h 6066252"/>
              <a:gd name="connsiteX27" fmla="*/ 5598641 w 6016334"/>
              <a:gd name="connsiteY27" fmla="*/ 3328511 h 6066252"/>
              <a:gd name="connsiteX28" fmla="*/ 5602450 w 6016334"/>
              <a:gd name="connsiteY28" fmla="*/ 3454248 h 6066252"/>
              <a:gd name="connsiteX29" fmla="*/ 5602450 w 6016334"/>
              <a:gd name="connsiteY29" fmla="*/ 3564426 h 6066252"/>
              <a:gd name="connsiteX30" fmla="*/ 5596102 w 6016334"/>
              <a:gd name="connsiteY30" fmla="*/ 3673334 h 6066252"/>
              <a:gd name="connsiteX31" fmla="*/ 5596419 w 6016334"/>
              <a:gd name="connsiteY31" fmla="*/ 3780337 h 6066252"/>
              <a:gd name="connsiteX32" fmla="*/ 5562768 w 6016334"/>
              <a:gd name="connsiteY32" fmla="*/ 3887658 h 6066252"/>
              <a:gd name="connsiteX33" fmla="*/ 5560545 w 6016334"/>
              <a:gd name="connsiteY33" fmla="*/ 4104204 h 6066252"/>
              <a:gd name="connsiteX34" fmla="*/ 5560545 w 6016334"/>
              <a:gd name="connsiteY34" fmla="*/ 4225496 h 6066252"/>
              <a:gd name="connsiteX35" fmla="*/ 5565307 w 6016334"/>
              <a:gd name="connsiteY35" fmla="*/ 4353137 h 6066252"/>
              <a:gd name="connsiteX36" fmla="*/ 5782454 w 6016334"/>
              <a:gd name="connsiteY36" fmla="*/ 4359170 h 6066252"/>
              <a:gd name="connsiteX37" fmla="*/ 5820868 w 6016334"/>
              <a:gd name="connsiteY37" fmla="*/ 4330276 h 6066252"/>
              <a:gd name="connsiteX38" fmla="*/ 5879599 w 6016334"/>
              <a:gd name="connsiteY38" fmla="*/ 4329641 h 6066252"/>
              <a:gd name="connsiteX39" fmla="*/ 5981431 w 6016334"/>
              <a:gd name="connsiteY39" fmla="*/ 4318702 h 6066252"/>
              <a:gd name="connsiteX40" fmla="*/ 6016334 w 6016334"/>
              <a:gd name="connsiteY40" fmla="*/ 4321062 h 6066252"/>
              <a:gd name="connsiteX41" fmla="*/ 6016334 w 6016334"/>
              <a:gd name="connsiteY41" fmla="*/ 6061378 h 6066252"/>
              <a:gd name="connsiteX42" fmla="*/ 5814920 w 6016334"/>
              <a:gd name="connsiteY42" fmla="*/ 6065499 h 6066252"/>
              <a:gd name="connsiteX43" fmla="*/ 5208792 w 6016334"/>
              <a:gd name="connsiteY43" fmla="*/ 6059471 h 6066252"/>
              <a:gd name="connsiteX44" fmla="*/ 4417348 w 6016334"/>
              <a:gd name="connsiteY44" fmla="*/ 6050581 h 6066252"/>
              <a:gd name="connsiteX45" fmla="*/ 3770034 w 6016334"/>
              <a:gd name="connsiteY45" fmla="*/ 6059471 h 6066252"/>
              <a:gd name="connsiteX46" fmla="*/ 3093513 w 6016334"/>
              <a:gd name="connsiteY46" fmla="*/ 6059471 h 6066252"/>
              <a:gd name="connsiteX47" fmla="*/ 2785888 w 6016334"/>
              <a:gd name="connsiteY47" fmla="*/ 6059471 h 6066252"/>
              <a:gd name="connsiteX48" fmla="*/ 2650964 w 6016334"/>
              <a:gd name="connsiteY48" fmla="*/ 6051533 h 6066252"/>
              <a:gd name="connsiteX49" fmla="*/ 2512866 w 6016334"/>
              <a:gd name="connsiteY49" fmla="*/ 6031530 h 6066252"/>
              <a:gd name="connsiteX50" fmla="*/ 2462072 w 6016334"/>
              <a:gd name="connsiteY50" fmla="*/ 6050898 h 6066252"/>
              <a:gd name="connsiteX51" fmla="*/ 2407468 w 6016334"/>
              <a:gd name="connsiteY51" fmla="*/ 6050581 h 6066252"/>
              <a:gd name="connsiteX52" fmla="*/ 2337625 w 6016334"/>
              <a:gd name="connsiteY52" fmla="*/ 6050263 h 6066252"/>
              <a:gd name="connsiteX53" fmla="*/ 2189686 w 6016334"/>
              <a:gd name="connsiteY53" fmla="*/ 6059471 h 6066252"/>
              <a:gd name="connsiteX54" fmla="*/ 1865552 w 6016334"/>
              <a:gd name="connsiteY54" fmla="*/ 6057566 h 6066252"/>
              <a:gd name="connsiteX55" fmla="*/ 1274112 w 6016334"/>
              <a:gd name="connsiteY55" fmla="*/ 6050581 h 6066252"/>
              <a:gd name="connsiteX56" fmla="*/ 1095379 w 6016334"/>
              <a:gd name="connsiteY56" fmla="*/ 6050581 h 6066252"/>
              <a:gd name="connsiteX57" fmla="*/ 935693 w 6016334"/>
              <a:gd name="connsiteY57" fmla="*/ 6051533 h 6066252"/>
              <a:gd name="connsiteX58" fmla="*/ 784579 w 6016334"/>
              <a:gd name="connsiteY58" fmla="*/ 6032165 h 6066252"/>
              <a:gd name="connsiteX59" fmla="*/ 718863 w 6016334"/>
              <a:gd name="connsiteY59" fmla="*/ 6050263 h 6066252"/>
              <a:gd name="connsiteX60" fmla="*/ 637592 w 6016334"/>
              <a:gd name="connsiteY60" fmla="*/ 6059471 h 6066252"/>
              <a:gd name="connsiteX61" fmla="*/ 15675 w 6016334"/>
              <a:gd name="connsiteY61" fmla="*/ 6058836 h 6066252"/>
              <a:gd name="connsiteX62" fmla="*/ 17262 w 6016334"/>
              <a:gd name="connsiteY62" fmla="*/ 5726396 h 6066252"/>
              <a:gd name="connsiteX63" fmla="*/ 15040 w 6016334"/>
              <a:gd name="connsiteY63" fmla="*/ 5401577 h 6066252"/>
              <a:gd name="connsiteX64" fmla="*/ 28056 w 6016334"/>
              <a:gd name="connsiteY64" fmla="*/ 5345694 h 6066252"/>
              <a:gd name="connsiteX65" fmla="*/ 53136 w 6016334"/>
              <a:gd name="connsiteY65" fmla="*/ 5277110 h 6066252"/>
              <a:gd name="connsiteX66" fmla="*/ 47739 w 6016334"/>
              <a:gd name="connsiteY66" fmla="*/ 5201541 h 6066252"/>
              <a:gd name="connsiteX67" fmla="*/ 28691 w 6016334"/>
              <a:gd name="connsiteY67" fmla="*/ 5169790 h 6066252"/>
              <a:gd name="connsiteX68" fmla="*/ 29326 w 6016334"/>
              <a:gd name="connsiteY68" fmla="*/ 5145976 h 6066252"/>
              <a:gd name="connsiteX69" fmla="*/ 16945 w 6016334"/>
              <a:gd name="connsiteY69" fmla="*/ 4861481 h 6066252"/>
              <a:gd name="connsiteX70" fmla="*/ 53136 w 6016334"/>
              <a:gd name="connsiteY70" fmla="*/ 4709073 h 6066252"/>
              <a:gd name="connsiteX71" fmla="*/ 53771 w 6016334"/>
              <a:gd name="connsiteY71" fmla="*/ 4656366 h 6066252"/>
              <a:gd name="connsiteX72" fmla="*/ 28056 w 6016334"/>
              <a:gd name="connsiteY72" fmla="*/ 4617311 h 6066252"/>
              <a:gd name="connsiteX73" fmla="*/ 26151 w 6016334"/>
              <a:gd name="connsiteY73" fmla="*/ 4536344 h 6066252"/>
              <a:gd name="connsiteX74" fmla="*/ 15040 w 6016334"/>
              <a:gd name="connsiteY74" fmla="*/ 4534122 h 6066252"/>
              <a:gd name="connsiteX75" fmla="*/ 16945 w 6016334"/>
              <a:gd name="connsiteY75" fmla="*/ 4476651 h 6066252"/>
              <a:gd name="connsiteX76" fmla="*/ 5516 w 6016334"/>
              <a:gd name="connsiteY76" fmla="*/ 4426484 h 6066252"/>
              <a:gd name="connsiteX77" fmla="*/ 17897 w 6016334"/>
              <a:gd name="connsiteY77" fmla="*/ 4320115 h 6066252"/>
              <a:gd name="connsiteX78" fmla="*/ 28056 w 6016334"/>
              <a:gd name="connsiteY78" fmla="*/ 4211842 h 6066252"/>
              <a:gd name="connsiteX79" fmla="*/ 54406 w 6016334"/>
              <a:gd name="connsiteY79" fmla="*/ 4186123 h 6066252"/>
              <a:gd name="connsiteX80" fmla="*/ 53136 w 6016334"/>
              <a:gd name="connsiteY80" fmla="*/ 4158499 h 6066252"/>
              <a:gd name="connsiteX81" fmla="*/ 53136 w 6016334"/>
              <a:gd name="connsiteY81" fmla="*/ 4104204 h 6066252"/>
              <a:gd name="connsiteX82" fmla="*/ 29961 w 6016334"/>
              <a:gd name="connsiteY82" fmla="*/ 3993391 h 6066252"/>
              <a:gd name="connsiteX83" fmla="*/ 15675 w 6016334"/>
              <a:gd name="connsiteY83" fmla="*/ 3873370 h 6066252"/>
              <a:gd name="connsiteX84" fmla="*/ 29008 w 6016334"/>
              <a:gd name="connsiteY84" fmla="*/ 3752713 h 6066252"/>
              <a:gd name="connsiteX85" fmla="*/ 54406 w 6016334"/>
              <a:gd name="connsiteY85" fmla="*/ 3669841 h 6066252"/>
              <a:gd name="connsiteX86" fmla="*/ 54406 w 6016334"/>
              <a:gd name="connsiteY86" fmla="*/ 3211982 h 6066252"/>
              <a:gd name="connsiteX87" fmla="*/ 29008 w 6016334"/>
              <a:gd name="connsiteY87" fmla="*/ 3048461 h 6066252"/>
              <a:gd name="connsiteX88" fmla="*/ 29008 w 6016334"/>
              <a:gd name="connsiteY88" fmla="*/ 2940506 h 6066252"/>
              <a:gd name="connsiteX89" fmla="*/ 14723 w 6016334"/>
              <a:gd name="connsiteY89" fmla="*/ 2860492 h 6066252"/>
              <a:gd name="connsiteX90" fmla="*/ 26151 w 6016334"/>
              <a:gd name="connsiteY90" fmla="*/ 2698559 h 6066252"/>
              <a:gd name="connsiteX91" fmla="*/ 53136 w 6016334"/>
              <a:gd name="connsiteY91" fmla="*/ 2591555 h 6066252"/>
              <a:gd name="connsiteX92" fmla="*/ 55993 w 6016334"/>
              <a:gd name="connsiteY92" fmla="*/ 2509001 h 6066252"/>
              <a:gd name="connsiteX93" fmla="*/ 69962 w 6016334"/>
              <a:gd name="connsiteY93" fmla="*/ 2456928 h 6066252"/>
              <a:gd name="connsiteX94" fmla="*/ 90280 w 6016334"/>
              <a:gd name="connsiteY94" fmla="*/ 2414698 h 6066252"/>
              <a:gd name="connsiteX95" fmla="*/ 83295 w 6016334"/>
              <a:gd name="connsiteY95" fmla="*/ 2341352 h 6066252"/>
              <a:gd name="connsiteX96" fmla="*/ 89010 w 6016334"/>
              <a:gd name="connsiteY96" fmla="*/ 2160050 h 6066252"/>
              <a:gd name="connsiteX97" fmla="*/ 74406 w 6016334"/>
              <a:gd name="connsiteY97" fmla="*/ 1968588 h 6066252"/>
              <a:gd name="connsiteX98" fmla="*/ 28056 w 6016334"/>
              <a:gd name="connsiteY98" fmla="*/ 1800621 h 6066252"/>
              <a:gd name="connsiteX99" fmla="*/ 54088 w 6016334"/>
              <a:gd name="connsiteY99" fmla="*/ 1713939 h 6066252"/>
              <a:gd name="connsiteX100" fmla="*/ 15675 w 6016334"/>
              <a:gd name="connsiteY100" fmla="*/ 1620272 h 6066252"/>
              <a:gd name="connsiteX101" fmla="*/ 15992 w 6016334"/>
              <a:gd name="connsiteY101" fmla="*/ 1516762 h 6066252"/>
              <a:gd name="connsiteX102" fmla="*/ 2341 w 6016334"/>
              <a:gd name="connsiteY102" fmla="*/ 1442463 h 6066252"/>
              <a:gd name="connsiteX103" fmla="*/ 15992 w 6016334"/>
              <a:gd name="connsiteY103" fmla="*/ 1266241 h 6066252"/>
              <a:gd name="connsiteX104" fmla="*/ 29961 w 6016334"/>
              <a:gd name="connsiteY104" fmla="*/ 1081129 h 6066252"/>
              <a:gd name="connsiteX105" fmla="*/ 15675 w 6016334"/>
              <a:gd name="connsiteY105" fmla="*/ 794094 h 6066252"/>
              <a:gd name="connsiteX106" fmla="*/ 17262 w 6016334"/>
              <a:gd name="connsiteY106" fmla="*/ 513092 h 6066252"/>
              <a:gd name="connsiteX107" fmla="*/ 17262 w 6016334"/>
              <a:gd name="connsiteY107" fmla="*/ 240345 h 6066252"/>
              <a:gd name="connsiteX108" fmla="*/ 28691 w 6016334"/>
              <a:gd name="connsiteY108" fmla="*/ 132707 h 6066252"/>
              <a:gd name="connsiteX109" fmla="*/ 53136 w 6016334"/>
              <a:gd name="connsiteY109" fmla="*/ 73331 h 6066252"/>
              <a:gd name="connsiteX110" fmla="*/ 32818 w 6016334"/>
              <a:gd name="connsiteY110" fmla="*/ 17131 h 6066252"/>
              <a:gd name="connsiteX111" fmla="*/ 159170 w 6016334"/>
              <a:gd name="connsiteY111" fmla="*/ 17131 h 6066252"/>
              <a:gd name="connsiteX112" fmla="*/ 194091 w 6016334"/>
              <a:gd name="connsiteY112" fmla="*/ 39039 h 6066252"/>
              <a:gd name="connsiteX113" fmla="*/ 219171 w 6016334"/>
              <a:gd name="connsiteY113" fmla="*/ 38404 h 6066252"/>
              <a:gd name="connsiteX114" fmla="*/ 270918 w 6016334"/>
              <a:gd name="connsiteY114" fmla="*/ 39674 h 6066252"/>
              <a:gd name="connsiteX115" fmla="*/ 301712 w 6016334"/>
              <a:gd name="connsiteY115" fmla="*/ 9828 h 6066252"/>
              <a:gd name="connsiteX116" fmla="*/ 340126 w 6016334"/>
              <a:gd name="connsiteY116" fmla="*/ 11415 h 6066252"/>
              <a:gd name="connsiteX117" fmla="*/ 409968 w 6016334"/>
              <a:gd name="connsiteY117" fmla="*/ 11415 h 6066252"/>
              <a:gd name="connsiteX118" fmla="*/ 530606 w 6016334"/>
              <a:gd name="connsiteY118" fmla="*/ 11415 h 6066252"/>
              <a:gd name="connsiteX119" fmla="*/ 988392 w 6016334"/>
              <a:gd name="connsiteY119" fmla="*/ 11415 h 6066252"/>
              <a:gd name="connsiteX120" fmla="*/ 1582055 w 6016334"/>
              <a:gd name="connsiteY120" fmla="*/ 11415 h 6066252"/>
              <a:gd name="connsiteX121" fmla="*/ 1887140 w 6016334"/>
              <a:gd name="connsiteY121" fmla="*/ 11415 h 6066252"/>
              <a:gd name="connsiteX122" fmla="*/ 2042064 w 6016334"/>
              <a:gd name="connsiteY122" fmla="*/ 11415 h 6066252"/>
              <a:gd name="connsiteX123" fmla="*/ 2122700 w 6016334"/>
              <a:gd name="connsiteY123" fmla="*/ 9828 h 6066252"/>
              <a:gd name="connsiteX124" fmla="*/ 2202384 w 6016334"/>
              <a:gd name="connsiteY124" fmla="*/ 38404 h 6066252"/>
              <a:gd name="connsiteX125" fmla="*/ 2494136 w 6016334"/>
              <a:gd name="connsiteY125" fmla="*/ 38404 h 6066252"/>
              <a:gd name="connsiteX126" fmla="*/ 2570010 w 6016334"/>
              <a:gd name="connsiteY126" fmla="*/ 38404 h 6066252"/>
              <a:gd name="connsiteX127" fmla="*/ 2639536 w 6016334"/>
              <a:gd name="connsiteY127" fmla="*/ 17131 h 6066252"/>
              <a:gd name="connsiteX128" fmla="*/ 2770332 w 6016334"/>
              <a:gd name="connsiteY128" fmla="*/ 11415 h 6066252"/>
              <a:gd name="connsiteX129" fmla="*/ 3228823 w 6016334"/>
              <a:gd name="connsiteY129" fmla="*/ 297 h 6066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Lst>
            <a:rect l="l" t="t" r="r" b="b"/>
            <a:pathLst>
              <a:path w="6016334" h="6066252">
                <a:moveTo>
                  <a:pt x="3228823" y="297"/>
                </a:moveTo>
                <a:cubicBezTo>
                  <a:pt x="3279529" y="1116"/>
                  <a:pt x="3329946" y="3716"/>
                  <a:pt x="3379868" y="9193"/>
                </a:cubicBezTo>
                <a:cubicBezTo>
                  <a:pt x="3572570" y="30466"/>
                  <a:pt x="3779240" y="11415"/>
                  <a:pt x="3973847" y="11415"/>
                </a:cubicBezTo>
                <a:cubicBezTo>
                  <a:pt x="4167502" y="11415"/>
                  <a:pt x="4361156" y="11415"/>
                  <a:pt x="4554811" y="11415"/>
                </a:cubicBezTo>
                <a:cubicBezTo>
                  <a:pt x="4660845" y="11098"/>
                  <a:pt x="4765292" y="-333"/>
                  <a:pt x="4872595" y="2207"/>
                </a:cubicBezTo>
                <a:cubicBezTo>
                  <a:pt x="4969105" y="4748"/>
                  <a:pt x="5072599" y="11415"/>
                  <a:pt x="5174188" y="11415"/>
                </a:cubicBezTo>
                <a:cubicBezTo>
                  <a:pt x="5607848" y="11415"/>
                  <a:pt x="5607848" y="11415"/>
                  <a:pt x="5607848" y="11415"/>
                </a:cubicBezTo>
                <a:cubicBezTo>
                  <a:pt x="5615150" y="39992"/>
                  <a:pt x="5610705" y="50787"/>
                  <a:pt x="5604356" y="80634"/>
                </a:cubicBezTo>
                <a:cubicBezTo>
                  <a:pt x="5593562" y="130167"/>
                  <a:pt x="5602450" y="175889"/>
                  <a:pt x="5604038" y="226374"/>
                </a:cubicBezTo>
                <a:cubicBezTo>
                  <a:pt x="5604990" y="253363"/>
                  <a:pt x="5613880" y="271779"/>
                  <a:pt x="5618006" y="296545"/>
                </a:cubicBezTo>
                <a:cubicBezTo>
                  <a:pt x="5623086" y="328614"/>
                  <a:pt x="5608800" y="349571"/>
                  <a:pt x="5603720" y="377829"/>
                </a:cubicBezTo>
                <a:cubicBezTo>
                  <a:pt x="5586578" y="473085"/>
                  <a:pt x="5604038" y="588660"/>
                  <a:pt x="5604038" y="685821"/>
                </a:cubicBezTo>
                <a:cubicBezTo>
                  <a:pt x="5604038" y="740751"/>
                  <a:pt x="5609752" y="786473"/>
                  <a:pt x="5618006" y="836959"/>
                </a:cubicBezTo>
                <a:cubicBezTo>
                  <a:pt x="5623086" y="868710"/>
                  <a:pt x="5606895" y="888714"/>
                  <a:pt x="5603403" y="916020"/>
                </a:cubicBezTo>
                <a:cubicBezTo>
                  <a:pt x="5600228" y="941421"/>
                  <a:pt x="5604038" y="970633"/>
                  <a:pt x="5604038" y="996352"/>
                </a:cubicBezTo>
                <a:cubicBezTo>
                  <a:pt x="5604038" y="1308788"/>
                  <a:pt x="5604038" y="1308788"/>
                  <a:pt x="5604038" y="1308788"/>
                </a:cubicBezTo>
                <a:cubicBezTo>
                  <a:pt x="5604038" y="1946044"/>
                  <a:pt x="5604038" y="1946044"/>
                  <a:pt x="5604038" y="1946044"/>
                </a:cubicBezTo>
                <a:cubicBezTo>
                  <a:pt x="5604038" y="2095277"/>
                  <a:pt x="5596419" y="2240382"/>
                  <a:pt x="5596419" y="2388662"/>
                </a:cubicBezTo>
                <a:cubicBezTo>
                  <a:pt x="5596419" y="2424541"/>
                  <a:pt x="5604356" y="2473439"/>
                  <a:pt x="5592292" y="2505826"/>
                </a:cubicBezTo>
                <a:cubicBezTo>
                  <a:pt x="5578323" y="2541705"/>
                  <a:pt x="5564037" y="2555358"/>
                  <a:pt x="5562768" y="2601081"/>
                </a:cubicBezTo>
                <a:cubicBezTo>
                  <a:pt x="5561815" y="2638230"/>
                  <a:pt x="5560545" y="2675379"/>
                  <a:pt x="5560545" y="2712846"/>
                </a:cubicBezTo>
                <a:cubicBezTo>
                  <a:pt x="5560545" y="2731262"/>
                  <a:pt x="5567847" y="2765237"/>
                  <a:pt x="5561815" y="2782065"/>
                </a:cubicBezTo>
                <a:cubicBezTo>
                  <a:pt x="5555466" y="2798893"/>
                  <a:pt x="5541497" y="2799846"/>
                  <a:pt x="5536735" y="2818579"/>
                </a:cubicBezTo>
                <a:cubicBezTo>
                  <a:pt x="5533560" y="2830963"/>
                  <a:pt x="5533560" y="2860174"/>
                  <a:pt x="5536735" y="2872875"/>
                </a:cubicBezTo>
                <a:cubicBezTo>
                  <a:pt x="5541814" y="2894148"/>
                  <a:pt x="5554513" y="2895418"/>
                  <a:pt x="5561815" y="2915740"/>
                </a:cubicBezTo>
                <a:cubicBezTo>
                  <a:pt x="5572926" y="2947174"/>
                  <a:pt x="5564672" y="3003057"/>
                  <a:pt x="5563402" y="3036713"/>
                </a:cubicBezTo>
                <a:cubicBezTo>
                  <a:pt x="5561498" y="3104979"/>
                  <a:pt x="5562132" y="3171975"/>
                  <a:pt x="5563720" y="3240241"/>
                </a:cubicBezTo>
                <a:cubicBezTo>
                  <a:pt x="5564672" y="3287234"/>
                  <a:pt x="5582133" y="3291362"/>
                  <a:pt x="5598641" y="3328511"/>
                </a:cubicBezTo>
                <a:cubicBezTo>
                  <a:pt x="5613880" y="3362803"/>
                  <a:pt x="5604990" y="3417416"/>
                  <a:pt x="5602450" y="3454248"/>
                </a:cubicBezTo>
                <a:cubicBezTo>
                  <a:pt x="5599911" y="3491715"/>
                  <a:pt x="5599276" y="3525689"/>
                  <a:pt x="5602450" y="3564426"/>
                </a:cubicBezTo>
                <a:cubicBezTo>
                  <a:pt x="5604673" y="3591732"/>
                  <a:pt x="5614832" y="3655871"/>
                  <a:pt x="5596102" y="3673334"/>
                </a:cubicBezTo>
                <a:cubicBezTo>
                  <a:pt x="5597054" y="3707308"/>
                  <a:pt x="5601498" y="3746680"/>
                  <a:pt x="5596419" y="3780337"/>
                </a:cubicBezTo>
                <a:cubicBezTo>
                  <a:pt x="5590704" y="3819074"/>
                  <a:pt x="5569752" y="3848921"/>
                  <a:pt x="5562768" y="3887658"/>
                </a:cubicBezTo>
                <a:cubicBezTo>
                  <a:pt x="5550704" y="3955606"/>
                  <a:pt x="5560545" y="4035303"/>
                  <a:pt x="5560545" y="4104204"/>
                </a:cubicBezTo>
                <a:cubicBezTo>
                  <a:pt x="5560545" y="4144529"/>
                  <a:pt x="5558958" y="4185171"/>
                  <a:pt x="5560545" y="4225496"/>
                </a:cubicBezTo>
                <a:cubicBezTo>
                  <a:pt x="5561180" y="4246452"/>
                  <a:pt x="5565307" y="4353137"/>
                  <a:pt x="5565307" y="4353137"/>
                </a:cubicBezTo>
                <a:cubicBezTo>
                  <a:pt x="5565307" y="4353137"/>
                  <a:pt x="5728168" y="4373141"/>
                  <a:pt x="5782454" y="4359170"/>
                </a:cubicBezTo>
                <a:cubicBezTo>
                  <a:pt x="5805946" y="4353137"/>
                  <a:pt x="5803407" y="4337579"/>
                  <a:pt x="5820868" y="4330276"/>
                </a:cubicBezTo>
                <a:cubicBezTo>
                  <a:pt x="5833566" y="4324878"/>
                  <a:pt x="5864996" y="4330911"/>
                  <a:pt x="5879599" y="4329641"/>
                </a:cubicBezTo>
                <a:cubicBezTo>
                  <a:pt x="5904837" y="4327021"/>
                  <a:pt x="5944719" y="4319223"/>
                  <a:pt x="5981431" y="4318702"/>
                </a:cubicBezTo>
                <a:lnTo>
                  <a:pt x="6016334" y="4321062"/>
                </a:lnTo>
                <a:lnTo>
                  <a:pt x="6016334" y="6061378"/>
                </a:lnTo>
                <a:lnTo>
                  <a:pt x="5814920" y="6065499"/>
                </a:lnTo>
                <a:cubicBezTo>
                  <a:pt x="5612967" y="6066437"/>
                  <a:pt x="5409987" y="6059471"/>
                  <a:pt x="5208792" y="6059471"/>
                </a:cubicBezTo>
                <a:cubicBezTo>
                  <a:pt x="4946248" y="6059471"/>
                  <a:pt x="4681798" y="6050581"/>
                  <a:pt x="4417348" y="6050581"/>
                </a:cubicBezTo>
                <a:cubicBezTo>
                  <a:pt x="4200518" y="6050581"/>
                  <a:pt x="3985594" y="6059471"/>
                  <a:pt x="3770034" y="6059471"/>
                </a:cubicBezTo>
                <a:cubicBezTo>
                  <a:pt x="3093513" y="6059471"/>
                  <a:pt x="3093513" y="6059471"/>
                  <a:pt x="3093513" y="6059471"/>
                </a:cubicBezTo>
                <a:cubicBezTo>
                  <a:pt x="2990971" y="6059471"/>
                  <a:pt x="2888429" y="6059471"/>
                  <a:pt x="2785888" y="6059471"/>
                </a:cubicBezTo>
                <a:cubicBezTo>
                  <a:pt x="2743030" y="6059789"/>
                  <a:pt x="2692235" y="6060741"/>
                  <a:pt x="2650964" y="6051533"/>
                </a:cubicBezTo>
                <a:cubicBezTo>
                  <a:pt x="2607154" y="6041690"/>
                  <a:pt x="2562074" y="6019147"/>
                  <a:pt x="2512866" y="6031530"/>
                </a:cubicBezTo>
                <a:cubicBezTo>
                  <a:pt x="2494136" y="6036293"/>
                  <a:pt x="2483342" y="6047088"/>
                  <a:pt x="2462072" y="6050898"/>
                </a:cubicBezTo>
                <a:cubicBezTo>
                  <a:pt x="2445564" y="6054073"/>
                  <a:pt x="2424293" y="6050581"/>
                  <a:pt x="2407468" y="6050581"/>
                </a:cubicBezTo>
                <a:cubicBezTo>
                  <a:pt x="2384610" y="6050581"/>
                  <a:pt x="2360482" y="6048676"/>
                  <a:pt x="2337625" y="6050263"/>
                </a:cubicBezTo>
                <a:cubicBezTo>
                  <a:pt x="2288100" y="6054391"/>
                  <a:pt x="2240480" y="6059471"/>
                  <a:pt x="2189686" y="6059471"/>
                </a:cubicBezTo>
                <a:cubicBezTo>
                  <a:pt x="2080160" y="6059471"/>
                  <a:pt x="1975078" y="6045818"/>
                  <a:pt x="1865552" y="6057566"/>
                </a:cubicBezTo>
                <a:cubicBezTo>
                  <a:pt x="1670310" y="6078522"/>
                  <a:pt x="1466497" y="6050263"/>
                  <a:pt x="1274112" y="6050581"/>
                </a:cubicBezTo>
                <a:cubicBezTo>
                  <a:pt x="1214428" y="6050581"/>
                  <a:pt x="1155062" y="6050581"/>
                  <a:pt x="1095379" y="6050581"/>
                </a:cubicBezTo>
                <a:cubicBezTo>
                  <a:pt x="1046806" y="6050581"/>
                  <a:pt x="982678" y="6062329"/>
                  <a:pt x="935693" y="6051533"/>
                </a:cubicBezTo>
                <a:cubicBezTo>
                  <a:pt x="888390" y="6040738"/>
                  <a:pt x="838866" y="6020417"/>
                  <a:pt x="784579" y="6032165"/>
                </a:cubicBezTo>
                <a:cubicBezTo>
                  <a:pt x="761404" y="6037245"/>
                  <a:pt x="745530" y="6046453"/>
                  <a:pt x="718863" y="6050263"/>
                </a:cubicBezTo>
                <a:cubicBezTo>
                  <a:pt x="691561" y="6054073"/>
                  <a:pt x="665529" y="6058836"/>
                  <a:pt x="637592" y="6059471"/>
                </a:cubicBezTo>
                <a:cubicBezTo>
                  <a:pt x="432826" y="6064869"/>
                  <a:pt x="218853" y="6071854"/>
                  <a:pt x="15675" y="6058836"/>
                </a:cubicBezTo>
                <a:cubicBezTo>
                  <a:pt x="34405" y="5955961"/>
                  <a:pt x="17262" y="5831494"/>
                  <a:pt x="17262" y="5726396"/>
                </a:cubicBezTo>
                <a:cubicBezTo>
                  <a:pt x="17262" y="5618123"/>
                  <a:pt x="19802" y="5509533"/>
                  <a:pt x="15040" y="5401577"/>
                </a:cubicBezTo>
                <a:cubicBezTo>
                  <a:pt x="43612" y="5391734"/>
                  <a:pt x="19802" y="5367920"/>
                  <a:pt x="28056" y="5345694"/>
                </a:cubicBezTo>
                <a:cubicBezTo>
                  <a:pt x="39485" y="5313625"/>
                  <a:pt x="53453" y="5319023"/>
                  <a:pt x="53136" y="5277110"/>
                </a:cubicBezTo>
                <a:cubicBezTo>
                  <a:pt x="52818" y="5251074"/>
                  <a:pt x="56311" y="5226308"/>
                  <a:pt x="47739" y="5201541"/>
                </a:cubicBezTo>
                <a:cubicBezTo>
                  <a:pt x="43294" y="5187888"/>
                  <a:pt x="32818" y="5187888"/>
                  <a:pt x="28691" y="5169790"/>
                </a:cubicBezTo>
                <a:cubicBezTo>
                  <a:pt x="29008" y="5161852"/>
                  <a:pt x="29326" y="5153914"/>
                  <a:pt x="29326" y="5145976"/>
                </a:cubicBezTo>
                <a:cubicBezTo>
                  <a:pt x="10278" y="5056754"/>
                  <a:pt x="19485" y="4954831"/>
                  <a:pt x="16945" y="4861481"/>
                </a:cubicBezTo>
                <a:cubicBezTo>
                  <a:pt x="10278" y="4792263"/>
                  <a:pt x="54088" y="4770354"/>
                  <a:pt x="53136" y="4709073"/>
                </a:cubicBezTo>
                <a:cubicBezTo>
                  <a:pt x="52818" y="4693515"/>
                  <a:pt x="57580" y="4671289"/>
                  <a:pt x="53771" y="4656366"/>
                </a:cubicBezTo>
                <a:cubicBezTo>
                  <a:pt x="49009" y="4637950"/>
                  <a:pt x="31866" y="4631917"/>
                  <a:pt x="28056" y="4617311"/>
                </a:cubicBezTo>
                <a:cubicBezTo>
                  <a:pt x="21389" y="4592545"/>
                  <a:pt x="32183" y="4561746"/>
                  <a:pt x="26151" y="4536344"/>
                </a:cubicBezTo>
                <a:cubicBezTo>
                  <a:pt x="22342" y="4536344"/>
                  <a:pt x="18532" y="4535392"/>
                  <a:pt x="15040" y="4534122"/>
                </a:cubicBezTo>
                <a:cubicBezTo>
                  <a:pt x="15357" y="4515071"/>
                  <a:pt x="17262" y="4495702"/>
                  <a:pt x="16945" y="4476651"/>
                </a:cubicBezTo>
                <a:cubicBezTo>
                  <a:pt x="16310" y="4455060"/>
                  <a:pt x="8373" y="4441724"/>
                  <a:pt x="5516" y="4426484"/>
                </a:cubicBezTo>
                <a:cubicBezTo>
                  <a:pt x="-2103" y="4384571"/>
                  <a:pt x="12183" y="4357582"/>
                  <a:pt x="17897" y="4320115"/>
                </a:cubicBezTo>
                <a:cubicBezTo>
                  <a:pt x="23294" y="4285506"/>
                  <a:pt x="17262" y="4245182"/>
                  <a:pt x="28056" y="4211842"/>
                </a:cubicBezTo>
                <a:cubicBezTo>
                  <a:pt x="32501" y="4197237"/>
                  <a:pt x="50914" y="4198824"/>
                  <a:pt x="54406" y="4186123"/>
                </a:cubicBezTo>
                <a:cubicBezTo>
                  <a:pt x="53771" y="4176915"/>
                  <a:pt x="53453" y="4167707"/>
                  <a:pt x="53136" y="4158499"/>
                </a:cubicBezTo>
                <a:cubicBezTo>
                  <a:pt x="55676" y="4141353"/>
                  <a:pt x="52818" y="4121667"/>
                  <a:pt x="53136" y="4104204"/>
                </a:cubicBezTo>
                <a:cubicBezTo>
                  <a:pt x="53771" y="4060704"/>
                  <a:pt x="38215" y="4033398"/>
                  <a:pt x="29961" y="3993391"/>
                </a:cubicBezTo>
                <a:cubicBezTo>
                  <a:pt x="21389" y="3951479"/>
                  <a:pt x="15992" y="3918139"/>
                  <a:pt x="15675" y="3873370"/>
                </a:cubicBezTo>
                <a:cubicBezTo>
                  <a:pt x="15357" y="3827330"/>
                  <a:pt x="29643" y="3797166"/>
                  <a:pt x="29008" y="3752713"/>
                </a:cubicBezTo>
                <a:cubicBezTo>
                  <a:pt x="29008" y="3725407"/>
                  <a:pt x="14088" y="3666349"/>
                  <a:pt x="54406" y="3669841"/>
                </a:cubicBezTo>
                <a:cubicBezTo>
                  <a:pt x="43929" y="3521561"/>
                  <a:pt x="43612" y="3360263"/>
                  <a:pt x="54406" y="3211982"/>
                </a:cubicBezTo>
                <a:cubicBezTo>
                  <a:pt x="10278" y="3206585"/>
                  <a:pt x="29008" y="3085293"/>
                  <a:pt x="29008" y="3048461"/>
                </a:cubicBezTo>
                <a:cubicBezTo>
                  <a:pt x="29008" y="3012582"/>
                  <a:pt x="29008" y="2976703"/>
                  <a:pt x="29008" y="2940506"/>
                </a:cubicBezTo>
                <a:cubicBezTo>
                  <a:pt x="29326" y="2907802"/>
                  <a:pt x="18850" y="2888751"/>
                  <a:pt x="14723" y="2860492"/>
                </a:cubicBezTo>
                <a:cubicBezTo>
                  <a:pt x="8373" y="2812864"/>
                  <a:pt x="12183" y="2738565"/>
                  <a:pt x="26151" y="2698559"/>
                </a:cubicBezTo>
                <a:cubicBezTo>
                  <a:pt x="40437" y="2657916"/>
                  <a:pt x="53453" y="2640135"/>
                  <a:pt x="53136" y="2591555"/>
                </a:cubicBezTo>
                <a:cubicBezTo>
                  <a:pt x="53136" y="2564884"/>
                  <a:pt x="51549" y="2535355"/>
                  <a:pt x="55993" y="2509001"/>
                </a:cubicBezTo>
                <a:cubicBezTo>
                  <a:pt x="59168" y="2490585"/>
                  <a:pt x="62660" y="2475027"/>
                  <a:pt x="69962" y="2456928"/>
                </a:cubicBezTo>
                <a:cubicBezTo>
                  <a:pt x="73771" y="2447720"/>
                  <a:pt x="89010" y="2423589"/>
                  <a:pt x="90280" y="2414698"/>
                </a:cubicBezTo>
                <a:cubicBezTo>
                  <a:pt x="93454" y="2391520"/>
                  <a:pt x="84565" y="2364531"/>
                  <a:pt x="83295" y="2341352"/>
                </a:cubicBezTo>
                <a:cubicBezTo>
                  <a:pt x="79168" y="2280071"/>
                  <a:pt x="89327" y="2221013"/>
                  <a:pt x="89010" y="2160050"/>
                </a:cubicBezTo>
                <a:cubicBezTo>
                  <a:pt x="89010" y="2095912"/>
                  <a:pt x="99169" y="2025741"/>
                  <a:pt x="74406" y="1968588"/>
                </a:cubicBezTo>
                <a:cubicBezTo>
                  <a:pt x="48691" y="1909530"/>
                  <a:pt x="34405" y="1864125"/>
                  <a:pt x="28056" y="1800621"/>
                </a:cubicBezTo>
                <a:cubicBezTo>
                  <a:pt x="61708" y="1792048"/>
                  <a:pt x="64882" y="1742833"/>
                  <a:pt x="54088" y="1713939"/>
                </a:cubicBezTo>
                <a:cubicBezTo>
                  <a:pt x="38215" y="1671392"/>
                  <a:pt x="16945" y="1670122"/>
                  <a:pt x="15675" y="1620272"/>
                </a:cubicBezTo>
                <a:cubicBezTo>
                  <a:pt x="14723" y="1586298"/>
                  <a:pt x="20119" y="1550101"/>
                  <a:pt x="15992" y="1516762"/>
                </a:cubicBezTo>
                <a:cubicBezTo>
                  <a:pt x="12183" y="1484057"/>
                  <a:pt x="6468" y="1474532"/>
                  <a:pt x="2341" y="1442463"/>
                </a:cubicBezTo>
                <a:cubicBezTo>
                  <a:pt x="-6548" y="1379277"/>
                  <a:pt x="12500" y="1321806"/>
                  <a:pt x="15992" y="1266241"/>
                </a:cubicBezTo>
                <a:cubicBezTo>
                  <a:pt x="19802" y="1205278"/>
                  <a:pt x="27104" y="1144949"/>
                  <a:pt x="29961" y="1081129"/>
                </a:cubicBezTo>
                <a:cubicBezTo>
                  <a:pt x="-4325" y="1070016"/>
                  <a:pt x="15040" y="835371"/>
                  <a:pt x="15675" y="794094"/>
                </a:cubicBezTo>
                <a:cubicBezTo>
                  <a:pt x="16945" y="700426"/>
                  <a:pt x="19167" y="606759"/>
                  <a:pt x="17262" y="513092"/>
                </a:cubicBezTo>
                <a:cubicBezTo>
                  <a:pt x="15357" y="422282"/>
                  <a:pt x="17262" y="331472"/>
                  <a:pt x="17262" y="240345"/>
                </a:cubicBezTo>
                <a:cubicBezTo>
                  <a:pt x="16945" y="200655"/>
                  <a:pt x="12818" y="167951"/>
                  <a:pt x="28691" y="132707"/>
                </a:cubicBezTo>
                <a:cubicBezTo>
                  <a:pt x="40755" y="105400"/>
                  <a:pt x="58215" y="112386"/>
                  <a:pt x="53136" y="73331"/>
                </a:cubicBezTo>
                <a:cubicBezTo>
                  <a:pt x="49644" y="48882"/>
                  <a:pt x="34405" y="38404"/>
                  <a:pt x="32818" y="17131"/>
                </a:cubicBezTo>
                <a:cubicBezTo>
                  <a:pt x="58850" y="620"/>
                  <a:pt x="134407" y="8558"/>
                  <a:pt x="159170" y="17131"/>
                </a:cubicBezTo>
                <a:cubicBezTo>
                  <a:pt x="170916" y="21258"/>
                  <a:pt x="175361" y="34594"/>
                  <a:pt x="194091" y="39039"/>
                </a:cubicBezTo>
                <a:cubicBezTo>
                  <a:pt x="202345" y="38087"/>
                  <a:pt x="210599" y="38087"/>
                  <a:pt x="219171" y="38404"/>
                </a:cubicBezTo>
                <a:cubicBezTo>
                  <a:pt x="233139" y="38087"/>
                  <a:pt x="258854" y="44120"/>
                  <a:pt x="270918" y="39674"/>
                </a:cubicBezTo>
                <a:cubicBezTo>
                  <a:pt x="286791" y="33642"/>
                  <a:pt x="285839" y="16496"/>
                  <a:pt x="301712" y="9828"/>
                </a:cubicBezTo>
                <a:cubicBezTo>
                  <a:pt x="309649" y="6653"/>
                  <a:pt x="331237" y="11733"/>
                  <a:pt x="340126" y="11415"/>
                </a:cubicBezTo>
                <a:cubicBezTo>
                  <a:pt x="363301" y="10145"/>
                  <a:pt x="386793" y="11415"/>
                  <a:pt x="409968" y="11415"/>
                </a:cubicBezTo>
                <a:cubicBezTo>
                  <a:pt x="530606" y="11415"/>
                  <a:pt x="530606" y="11415"/>
                  <a:pt x="530606" y="11415"/>
                </a:cubicBezTo>
                <a:cubicBezTo>
                  <a:pt x="988392" y="11415"/>
                  <a:pt x="988392" y="11415"/>
                  <a:pt x="988392" y="11415"/>
                </a:cubicBezTo>
                <a:cubicBezTo>
                  <a:pt x="1582055" y="11415"/>
                  <a:pt x="1582055" y="11415"/>
                  <a:pt x="1582055" y="11415"/>
                </a:cubicBezTo>
                <a:cubicBezTo>
                  <a:pt x="1887140" y="11415"/>
                  <a:pt x="1887140" y="11415"/>
                  <a:pt x="1887140" y="11415"/>
                </a:cubicBezTo>
                <a:cubicBezTo>
                  <a:pt x="2042064" y="11415"/>
                  <a:pt x="2042064" y="11415"/>
                  <a:pt x="2042064" y="11415"/>
                </a:cubicBezTo>
                <a:cubicBezTo>
                  <a:pt x="2064604" y="11415"/>
                  <a:pt x="2102065" y="3160"/>
                  <a:pt x="2122700" y="9828"/>
                </a:cubicBezTo>
                <a:cubicBezTo>
                  <a:pt x="2158891" y="21893"/>
                  <a:pt x="2159209" y="39039"/>
                  <a:pt x="2202384" y="38404"/>
                </a:cubicBezTo>
                <a:cubicBezTo>
                  <a:pt x="2299529" y="36499"/>
                  <a:pt x="2396991" y="38404"/>
                  <a:pt x="2494136" y="38404"/>
                </a:cubicBezTo>
                <a:cubicBezTo>
                  <a:pt x="2519216" y="38404"/>
                  <a:pt x="2544613" y="37769"/>
                  <a:pt x="2570010" y="38404"/>
                </a:cubicBezTo>
                <a:cubicBezTo>
                  <a:pt x="2608741" y="39039"/>
                  <a:pt x="2606202" y="29514"/>
                  <a:pt x="2639536" y="17131"/>
                </a:cubicBezTo>
                <a:cubicBezTo>
                  <a:pt x="2677314" y="3477"/>
                  <a:pt x="2728744" y="11415"/>
                  <a:pt x="2770332" y="11415"/>
                </a:cubicBezTo>
                <a:cubicBezTo>
                  <a:pt x="2922002" y="11415"/>
                  <a:pt x="3076707" y="-2158"/>
                  <a:pt x="3228823" y="297"/>
                </a:cubicBezTo>
                <a:close/>
              </a:path>
            </a:pathLst>
          </a:custGeom>
        </p:spPr>
        <p:txBody>
          <a:bodyPr wrap="square" lIns="0" tIns="0" rIns="0" bIns="0">
            <a:noAutofit/>
          </a:bodyPr>
          <a:lstStyle>
            <a:lvl1pPr marL="0" indent="0" algn="l" defTabSz="914400" rtl="0" eaLnBrk="1" latinLnBrk="0" hangingPunct="0">
              <a:lnSpc>
                <a:spcPct val="100000"/>
              </a:lnSpc>
              <a:spcBef>
                <a:spcPts val="0"/>
              </a:spcBef>
              <a:spcAft>
                <a:spcPts val="0"/>
              </a:spcAft>
              <a:buFontTx/>
              <a:buNone/>
              <a:defRPr/>
            </a:lvl1pPr>
          </a:lstStyle>
          <a:p>
            <a:r>
              <a:rPr lang="nl-NL"/>
              <a:t>[Afbeelding]</a:t>
            </a:r>
            <a:endParaRPr lang="nl-NL" dirty="0"/>
          </a:p>
        </p:txBody>
      </p:sp>
      <p:sp>
        <p:nvSpPr>
          <p:cNvPr id="6" name="***Frame footer 6">
            <a:extLst>
              <a:ext uri="{FF2B5EF4-FFF2-40B4-BE49-F238E27FC236}">
                <a16:creationId xmlns:a16="http://schemas.microsoft.com/office/drawing/2014/main" id="{2042FDD9-0896-DE74-C2F5-A36EBCEC31B1}"/>
              </a:ext>
            </a:extLst>
          </p:cNvPr>
          <p:cNvSpPr>
            <a:spLocks noGrp="1" noSelect="1"/>
          </p:cNvSpPr>
          <p:nvPr>
            <p:ph type="ftr" sz="quarter" idx="15"/>
          </p:nvPr>
        </p:nvSpPr>
        <p:spPr/>
        <p:txBody>
          <a:bodyPr/>
          <a:lstStyle>
            <a:lvl1pPr>
              <a:defRPr>
                <a:solidFill>
                  <a:schemeClr val="bg1"/>
                </a:solidFill>
              </a:defRPr>
            </a:lvl1pPr>
          </a:lstStyle>
          <a:p>
            <a:r>
              <a:rPr lang="nl-NL"/>
              <a:t>powerpoint template</a:t>
            </a:r>
            <a:endParaRPr lang="nl-NL" dirty="0"/>
          </a:p>
        </p:txBody>
      </p:sp>
      <p:sp>
        <p:nvSpPr>
          <p:cNvPr id="7" name="***Slide Number Placeholder 7">
            <a:extLst>
              <a:ext uri="{FF2B5EF4-FFF2-40B4-BE49-F238E27FC236}">
                <a16:creationId xmlns:a16="http://schemas.microsoft.com/office/drawing/2014/main" id="{C4D13A9D-3286-D52F-3837-1383969DA827}"/>
              </a:ext>
            </a:extLst>
          </p:cNvPr>
          <p:cNvSpPr>
            <a:spLocks noGrp="1" noSelect="1"/>
          </p:cNvSpPr>
          <p:nvPr>
            <p:ph type="sldNum" sz="quarter" idx="16"/>
          </p:nvPr>
        </p:nvSpPr>
        <p:spPr/>
        <p:txBody>
          <a:bodyPr/>
          <a:lstStyle>
            <a:lvl1pPr>
              <a:defRPr>
                <a:solidFill>
                  <a:schemeClr val="accent1"/>
                </a:solidFill>
              </a:defRPr>
            </a:lvl1pPr>
          </a:lstStyle>
          <a:p>
            <a:fld id="{8F18802B-E4C7-4B2D-B37A-6B7CC3C134EA}" type="slidenum">
              <a:rPr lang="nl-NL" smtClean="0"/>
              <a:pPr/>
              <a:t>‹nr.›</a:t>
            </a:fld>
            <a:endParaRPr lang="nl-NL" dirty="0"/>
          </a:p>
        </p:txBody>
      </p:sp>
      <p:sp>
        <p:nvSpPr>
          <p:cNvPr id="2" name="Instructie algemeen 8">
            <a:extLst>
              <a:ext uri="{FF2B5EF4-FFF2-40B4-BE49-F238E27FC236}">
                <a16:creationId xmlns:a16="http://schemas.microsoft.com/office/drawing/2014/main" id="{B9EF6091-5739-B79F-2175-72640CDFB8D0}"/>
              </a:ext>
            </a:extLst>
          </p:cNvPr>
          <p:cNvSpPr>
            <a:spLocks noGrp="1" noSelect="1"/>
          </p:cNvSpPr>
          <p:nvPr>
            <p:ph type="body" sz="quarter" idx="14" hasCustomPrompt="1"/>
          </p:nvPr>
        </p:nvSpPr>
        <p:spPr>
          <a:xfrm>
            <a:off x="-2113544" y="-2"/>
            <a:ext cx="2052000" cy="4284000"/>
          </a:xfrm>
          <a:solidFill>
            <a:srgbClr val="FFFFFF"/>
          </a:solidFill>
          <a:ln w="25400">
            <a:solidFill>
              <a:schemeClr val="accent1"/>
            </a:solidFill>
          </a:ln>
        </p:spPr>
        <p:txBody>
          <a:bodyPr lIns="36000" tIns="36000" rIns="36000" bIns="36000"/>
          <a:lstStyle>
            <a:lvl1pPr marL="127" indent="0">
              <a:lnSpc>
                <a:spcPct val="99000"/>
              </a:lnSpc>
              <a:spcBef>
                <a:spcPts val="1"/>
              </a:spcBef>
              <a:spcAft>
                <a:spcPts val="1"/>
              </a:spcAft>
              <a:buNone/>
              <a:defRPr sz="1050" b="0"/>
            </a:lvl1pPr>
            <a:lvl2pPr marL="0" indent="0">
              <a:buNone/>
              <a:defRPr sz="1100" b="0"/>
            </a:lvl2pPr>
            <a:lvl3pPr marL="0" indent="0">
              <a:buNone/>
              <a:defRPr sz="1100" b="0"/>
            </a:lvl3pPr>
            <a:lvl4pPr marL="0" indent="0">
              <a:buFont typeface="Arial" panose="020B0604020202020204" pitchFamily="34" charset="0"/>
              <a:buNone/>
              <a:defRPr sz="1100" b="0"/>
            </a:lvl4pPr>
            <a:lvl5pPr marL="127" indent="0">
              <a:lnSpc>
                <a:spcPct val="99000"/>
              </a:lnSpc>
              <a:spcBef>
                <a:spcPts val="1"/>
              </a:spcBef>
              <a:spcAft>
                <a:spcPts val="1"/>
              </a:spcAft>
              <a:buFont typeface="Arial" panose="020B0604020202020204" pitchFamily="34" charset="0"/>
              <a:buNone/>
              <a:defRPr sz="1050" b="0"/>
            </a:lvl5pPr>
          </a:lstStyle>
          <a:p>
            <a:pPr lvl="0"/>
            <a:r>
              <a:rPr lang="nl-NL"/>
              <a:t>Voeg je een foto in dan komt deze automatisch achter het kader.</a:t>
            </a:r>
            <a:br>
              <a:rPr lang="nl-NL"/>
            </a:br>
            <a:r>
              <a:rPr lang="nl-NL"/>
              <a:t>Wil je later de foto wijzigen, verwijder dan eerst de foto en klik dan in het lint hierboven op Start | Opnieuw instellen. Voeg daarna een nieuwe foto in. Zo komt de foto automatisch weer achter de vorm. </a:t>
            </a:r>
            <a:br>
              <a:rPr lang="nl-NL"/>
            </a:br>
            <a:r>
              <a:rPr lang="nl-NL"/>
              <a:t>Kies niet voor de optie Afbeelding wijzigen, want dan zal PowerPoint de foto in een ander formaat en op een andere positie plaatsen. Opnieuw instellen zal het beeld vervormen.</a:t>
            </a:r>
            <a:br>
              <a:rPr lang="nl-NL"/>
            </a:br>
            <a:br>
              <a:rPr lang="nl-NL"/>
            </a:br>
            <a:br>
              <a:rPr lang="nl-NL"/>
            </a:br>
            <a:br>
              <a:rPr lang="nl-NL"/>
            </a:br>
            <a:br>
              <a:rPr lang="nl-NL"/>
            </a:br>
            <a:br>
              <a:rPr lang="nl-NL"/>
            </a:br>
            <a:br>
              <a:rPr lang="nl-NL"/>
            </a:br>
            <a:r>
              <a:rPr lang="nl-NL"/>
              <a:t>Deze uitleg wordt niet geprint of getoond in de presentatie. Om deze uitleg te verwijderen: klik op de rand van het frame en de rand van de afbeelding, en kies delete.</a:t>
            </a:r>
          </a:p>
          <a:p>
            <a:pPr lvl="4"/>
            <a:endParaRPr lang="nl-NL" dirty="0"/>
          </a:p>
        </p:txBody>
      </p:sp>
      <p:sp>
        <p:nvSpPr>
          <p:cNvPr id="3" name="Instructie Picture 9 {PHJU}">
            <a:extLst>
              <a:ext uri="{FF2B5EF4-FFF2-40B4-BE49-F238E27FC236}">
                <a16:creationId xmlns:a16="http://schemas.microsoft.com/office/drawing/2014/main" id="{8E18D1A7-CAE7-24ED-A11B-0AD4D3EBE88E}"/>
              </a:ext>
            </a:extLst>
          </p:cNvPr>
          <p:cNvSpPr>
            <a:spLocks noGrp="1" noSelect="1" noChangeAspect="1"/>
          </p:cNvSpPr>
          <p:nvPr>
            <p:ph type="body" sz="quarter" idx="18" hasCustomPrompt="1"/>
          </p:nvPr>
        </p:nvSpPr>
        <p:spPr>
          <a:xfrm>
            <a:off x="-2094104" y="2539128"/>
            <a:ext cx="1465333" cy="756000"/>
          </a:xfrm>
          <a:blipFill>
            <a:blip r:embed="rId2"/>
            <a:stretch>
              <a:fillRect/>
            </a:stretch>
          </a:blipFill>
        </p:spPr>
        <p:txBody>
          <a:bodyPr/>
          <a:lstStyle>
            <a:lvl1pPr marL="0" indent="0">
              <a:lnSpc>
                <a:spcPct val="99000"/>
              </a:lnSpc>
              <a:buNone/>
              <a:defRPr sz="330" b="0">
                <a:latin typeface="Arial" panose="020B0604020202020204" pitchFamily="34" charset="0"/>
              </a:defRPr>
            </a:lvl1pPr>
            <a:lvl2pPr marL="0" indent="0">
              <a:lnSpc>
                <a:spcPct val="99000"/>
              </a:lnSpc>
              <a:buNone/>
              <a:defRPr sz="1000" b="0"/>
            </a:lvl2pPr>
            <a:lvl3pPr marL="0" indent="0">
              <a:lnSpc>
                <a:spcPct val="99000"/>
              </a:lnSpc>
              <a:buNone/>
              <a:defRPr sz="1000" b="0"/>
            </a:lvl3pPr>
            <a:lvl4pPr marL="0" indent="0">
              <a:lnSpc>
                <a:spcPct val="99000"/>
              </a:lnSpc>
              <a:buFont typeface="Arial" panose="020B0604020202020204" pitchFamily="34" charset="0"/>
              <a:buNone/>
              <a:defRPr sz="1000" b="0"/>
            </a:lvl4pPr>
            <a:lvl5pPr marL="0" indent="0">
              <a:lnSpc>
                <a:spcPct val="99000"/>
              </a:lnSpc>
              <a:buFont typeface="Arial" panose="020B0604020202020204" pitchFamily="34" charset="0"/>
              <a:buNone/>
              <a:defRPr sz="1000" b="0"/>
            </a:lvl5pPr>
            <a:lvl6pPr marL="0" indent="0">
              <a:lnSpc>
                <a:spcPct val="99000"/>
              </a:lnSpc>
              <a:buFont typeface="Arial" panose="020B0604020202020204" pitchFamily="34" charset="0"/>
              <a:buNone/>
              <a:defRPr sz="1000" b="0"/>
            </a:lvl6pPr>
            <a:lvl7pPr marL="0" indent="0">
              <a:lnSpc>
                <a:spcPct val="99000"/>
              </a:lnSpc>
              <a:buFont typeface="Arial" panose="020B0604020202020204" pitchFamily="34" charset="0"/>
              <a:buNone/>
              <a:defRPr sz="1000" b="0"/>
            </a:lvl7pPr>
            <a:lvl8pPr marL="0" indent="0">
              <a:lnSpc>
                <a:spcPct val="99000"/>
              </a:lnSpc>
              <a:buFont typeface="Arial" panose="020B0604020202020204" pitchFamily="34" charset="0"/>
              <a:buNone/>
              <a:defRPr sz="1000" b="0"/>
            </a:lvl8pPr>
            <a:lvl9pPr marL="0" indent="0">
              <a:lnSpc>
                <a:spcPct val="99000"/>
              </a:lnSpc>
              <a:buFont typeface="Arial" panose="020B0604020202020204" pitchFamily="34" charset="0"/>
              <a:buNone/>
              <a:defRPr sz="1000" b="0"/>
            </a:lvl9pPr>
          </a:lstStyle>
          <a:p>
            <a:pPr lvl="0"/>
            <a:r>
              <a:rPr lang="nl-NL"/>
              <a:t> </a:t>
            </a:r>
            <a:endParaRPr lang="nl-NL" dirty="0"/>
          </a:p>
        </p:txBody>
      </p:sp>
    </p:spTree>
    <p:extLst>
      <p:ext uri="{BB962C8B-B14F-4D97-AF65-F5344CB8AC3E}">
        <p14:creationId xmlns:p14="http://schemas.microsoft.com/office/powerpoint/2010/main" val="2601893982"/>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el, tekst en 2 afbeelding (paars)]">
    <p:spTree>
      <p:nvGrpSpPr>
        <p:cNvPr id="1" name=""/>
        <p:cNvGrpSpPr/>
        <p:nvPr/>
      </p:nvGrpSpPr>
      <p:grpSpPr>
        <a:xfrm>
          <a:off x="0" y="0"/>
          <a:ext cx="0" cy="0"/>
          <a:chOff x="0" y="0"/>
          <a:chExt cx="0" cy="0"/>
        </a:xfrm>
      </p:grpSpPr>
      <p:sp>
        <p:nvSpPr>
          <p:cNvPr id="5" name="Frame 1">
            <a:extLst>
              <a:ext uri="{FF2B5EF4-FFF2-40B4-BE49-F238E27FC236}">
                <a16:creationId xmlns:a16="http://schemas.microsoft.com/office/drawing/2014/main" id="{4B7F140E-3620-01B1-CCF3-A902502F3D15}"/>
              </a:ext>
            </a:extLst>
          </p:cNvPr>
          <p:cNvSpPr>
            <a:spLocks noSelect="1"/>
          </p:cNvSpPr>
          <p:nvPr userDrawn="1"/>
        </p:nvSpPr>
        <p:spPr bwMode="auto">
          <a:xfrm>
            <a:off x="10520280" y="6561000"/>
            <a:ext cx="1158840" cy="189000"/>
          </a:xfrm>
          <a:custGeom>
            <a:avLst/>
            <a:gdLst>
              <a:gd name="T0" fmla="*/ 1483 w 7901"/>
              <a:gd name="T1" fmla="*/ 204 h 1294"/>
              <a:gd name="T2" fmla="*/ 1109 w 7901"/>
              <a:gd name="T3" fmla="*/ 0 h 1294"/>
              <a:gd name="T4" fmla="*/ 608 w 7901"/>
              <a:gd name="T5" fmla="*/ 193 h 1294"/>
              <a:gd name="T6" fmla="*/ 182 w 7901"/>
              <a:gd name="T7" fmla="*/ 424 h 1294"/>
              <a:gd name="T8" fmla="*/ 31 w 7901"/>
              <a:gd name="T9" fmla="*/ 839 h 1294"/>
              <a:gd name="T10" fmla="*/ 261 w 7901"/>
              <a:gd name="T11" fmla="*/ 1109 h 1294"/>
              <a:gd name="T12" fmla="*/ 558 w 7901"/>
              <a:gd name="T13" fmla="*/ 1205 h 1294"/>
              <a:gd name="T14" fmla="*/ 1081 w 7901"/>
              <a:gd name="T15" fmla="*/ 1230 h 1294"/>
              <a:gd name="T16" fmla="*/ 1530 w 7901"/>
              <a:gd name="T17" fmla="*/ 1077 h 1294"/>
              <a:gd name="T18" fmla="*/ 1700 w 7901"/>
              <a:gd name="T19" fmla="*/ 842 h 1294"/>
              <a:gd name="T20" fmla="*/ 1677 w 7901"/>
              <a:gd name="T21" fmla="*/ 436 h 1294"/>
              <a:gd name="T22" fmla="*/ 1078 w 7901"/>
              <a:gd name="T23" fmla="*/ 613 h 1294"/>
              <a:gd name="T24" fmla="*/ 1011 w 7901"/>
              <a:gd name="T25" fmla="*/ 573 h 1294"/>
              <a:gd name="T26" fmla="*/ 1108 w 7901"/>
              <a:gd name="T27" fmla="*/ 389 h 1294"/>
              <a:gd name="T28" fmla="*/ 1077 w 7901"/>
              <a:gd name="T29" fmla="*/ 327 h 1294"/>
              <a:gd name="T30" fmla="*/ 794 w 7901"/>
              <a:gd name="T31" fmla="*/ 472 h 1294"/>
              <a:gd name="T32" fmla="*/ 1057 w 7901"/>
              <a:gd name="T33" fmla="*/ 783 h 1294"/>
              <a:gd name="T34" fmla="*/ 727 w 7901"/>
              <a:gd name="T35" fmla="*/ 757 h 1294"/>
              <a:gd name="T36" fmla="*/ 1057 w 7901"/>
              <a:gd name="T37" fmla="*/ 783 h 1294"/>
              <a:gd name="T38" fmla="*/ 1518 w 7901"/>
              <a:gd name="T39" fmla="*/ 763 h 1294"/>
              <a:gd name="T40" fmla="*/ 2079 w 7901"/>
              <a:gd name="T41" fmla="*/ 555 h 1294"/>
              <a:gd name="T42" fmla="*/ 2720 w 7901"/>
              <a:gd name="T43" fmla="*/ 543 h 1294"/>
              <a:gd name="T44" fmla="*/ 2278 w 7901"/>
              <a:gd name="T45" fmla="*/ 563 h 1294"/>
              <a:gd name="T46" fmla="*/ 3185 w 7901"/>
              <a:gd name="T47" fmla="*/ 363 h 1294"/>
              <a:gd name="T48" fmla="*/ 2858 w 7901"/>
              <a:gd name="T49" fmla="*/ 525 h 1294"/>
              <a:gd name="T50" fmla="*/ 3189 w 7901"/>
              <a:gd name="T51" fmla="*/ 1054 h 1294"/>
              <a:gd name="T52" fmla="*/ 3194 w 7901"/>
              <a:gd name="T53" fmla="*/ 715 h 1294"/>
              <a:gd name="T54" fmla="*/ 3118 w 7901"/>
              <a:gd name="T55" fmla="*/ 473 h 1294"/>
              <a:gd name="T56" fmla="*/ 3480 w 7901"/>
              <a:gd name="T57" fmla="*/ 694 h 1294"/>
              <a:gd name="T58" fmla="*/ 3837 w 7901"/>
              <a:gd name="T59" fmla="*/ 806 h 1294"/>
              <a:gd name="T60" fmla="*/ 4021 w 7901"/>
              <a:gd name="T61" fmla="*/ 728 h 1294"/>
              <a:gd name="T62" fmla="*/ 3669 w 7901"/>
              <a:gd name="T63" fmla="*/ 625 h 1294"/>
              <a:gd name="T64" fmla="*/ 3835 w 7901"/>
              <a:gd name="T65" fmla="*/ 625 h 1294"/>
              <a:gd name="T66" fmla="*/ 4461 w 7901"/>
              <a:gd name="T67" fmla="*/ 588 h 1294"/>
              <a:gd name="T68" fmla="*/ 4135 w 7901"/>
              <a:gd name="T69" fmla="*/ 1039 h 1294"/>
              <a:gd name="T70" fmla="*/ 4321 w 7901"/>
              <a:gd name="T71" fmla="*/ 447 h 1294"/>
              <a:gd name="T72" fmla="*/ 5018 w 7901"/>
              <a:gd name="T73" fmla="*/ 93 h 1294"/>
              <a:gd name="T74" fmla="*/ 5458 w 7901"/>
              <a:gd name="T75" fmla="*/ 873 h 1294"/>
              <a:gd name="T76" fmla="*/ 5347 w 7901"/>
              <a:gd name="T77" fmla="*/ 567 h 1294"/>
              <a:gd name="T78" fmla="*/ 5189 w 7901"/>
              <a:gd name="T79" fmla="*/ 233 h 1294"/>
              <a:gd name="T80" fmla="*/ 5958 w 7901"/>
              <a:gd name="T81" fmla="*/ 363 h 1294"/>
              <a:gd name="T82" fmla="*/ 5872 w 7901"/>
              <a:gd name="T83" fmla="*/ 1053 h 1294"/>
              <a:gd name="T84" fmla="*/ 5958 w 7901"/>
              <a:gd name="T85" fmla="*/ 363 h 1294"/>
              <a:gd name="T86" fmla="*/ 5806 w 7901"/>
              <a:gd name="T87" fmla="*/ 861 h 1294"/>
              <a:gd name="T88" fmla="*/ 6018 w 7901"/>
              <a:gd name="T89" fmla="*/ 555 h 1294"/>
              <a:gd name="T90" fmla="*/ 6303 w 7901"/>
              <a:gd name="T91" fmla="*/ 670 h 1294"/>
              <a:gd name="T92" fmla="*/ 6833 w 7901"/>
              <a:gd name="T93" fmla="*/ 744 h 1294"/>
              <a:gd name="T94" fmla="*/ 6611 w 7901"/>
              <a:gd name="T95" fmla="*/ 866 h 1294"/>
              <a:gd name="T96" fmla="*/ 6524 w 7901"/>
              <a:gd name="T97" fmla="*/ 550 h 1294"/>
              <a:gd name="T98" fmla="*/ 7358 w 7901"/>
              <a:gd name="T99" fmla="*/ 541 h 1294"/>
              <a:gd name="T100" fmla="*/ 6894 w 7901"/>
              <a:gd name="T101" fmla="*/ 1039 h 1294"/>
              <a:gd name="T102" fmla="*/ 7191 w 7901"/>
              <a:gd name="T103" fmla="*/ 475 h 1294"/>
              <a:gd name="T104" fmla="*/ 7722 w 7901"/>
              <a:gd name="T105" fmla="*/ 570 h 1294"/>
              <a:gd name="T106" fmla="*/ 7731 w 7901"/>
              <a:gd name="T107" fmla="*/ 668 h 1294"/>
              <a:gd name="T108" fmla="*/ 7350 w 7901"/>
              <a:gd name="T109" fmla="*/ 828 h 1294"/>
              <a:gd name="T110" fmla="*/ 7667 w 7901"/>
              <a:gd name="T111" fmla="*/ 863 h 1294"/>
              <a:gd name="T112" fmla="*/ 7901 w 7901"/>
              <a:gd name="T113" fmla="*/ 520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01" h="1294">
                <a:moveTo>
                  <a:pt x="1677" y="436"/>
                </a:moveTo>
                <a:cubicBezTo>
                  <a:pt x="1665" y="403"/>
                  <a:pt x="1665" y="403"/>
                  <a:pt x="1665" y="403"/>
                </a:cubicBezTo>
                <a:cubicBezTo>
                  <a:pt x="1645" y="306"/>
                  <a:pt x="1576" y="212"/>
                  <a:pt x="1576" y="212"/>
                </a:cubicBezTo>
                <a:cubicBezTo>
                  <a:pt x="1483" y="204"/>
                  <a:pt x="1483" y="204"/>
                  <a:pt x="1483" y="204"/>
                </a:cubicBezTo>
                <a:cubicBezTo>
                  <a:pt x="1426" y="199"/>
                  <a:pt x="1364" y="182"/>
                  <a:pt x="1328" y="155"/>
                </a:cubicBezTo>
                <a:cubicBezTo>
                  <a:pt x="1336" y="160"/>
                  <a:pt x="1238" y="83"/>
                  <a:pt x="1238" y="83"/>
                </a:cubicBezTo>
                <a:cubicBezTo>
                  <a:pt x="1230" y="74"/>
                  <a:pt x="1169" y="40"/>
                  <a:pt x="1169" y="40"/>
                </a:cubicBezTo>
                <a:cubicBezTo>
                  <a:pt x="1143" y="8"/>
                  <a:pt x="1109" y="0"/>
                  <a:pt x="1109" y="0"/>
                </a:cubicBezTo>
                <a:cubicBezTo>
                  <a:pt x="1121" y="4"/>
                  <a:pt x="1015" y="24"/>
                  <a:pt x="1015" y="24"/>
                </a:cubicBezTo>
                <a:cubicBezTo>
                  <a:pt x="976" y="16"/>
                  <a:pt x="920" y="12"/>
                  <a:pt x="920" y="12"/>
                </a:cubicBezTo>
                <a:cubicBezTo>
                  <a:pt x="840" y="30"/>
                  <a:pt x="713" y="110"/>
                  <a:pt x="713" y="110"/>
                </a:cubicBezTo>
                <a:cubicBezTo>
                  <a:pt x="659" y="135"/>
                  <a:pt x="608" y="193"/>
                  <a:pt x="608" y="193"/>
                </a:cubicBezTo>
                <a:cubicBezTo>
                  <a:pt x="550" y="212"/>
                  <a:pt x="550" y="212"/>
                  <a:pt x="550" y="212"/>
                </a:cubicBezTo>
                <a:cubicBezTo>
                  <a:pt x="493" y="275"/>
                  <a:pt x="493" y="275"/>
                  <a:pt x="493" y="275"/>
                </a:cubicBezTo>
                <a:cubicBezTo>
                  <a:pt x="420" y="287"/>
                  <a:pt x="325" y="331"/>
                  <a:pt x="325" y="331"/>
                </a:cubicBezTo>
                <a:cubicBezTo>
                  <a:pt x="276" y="354"/>
                  <a:pt x="182" y="424"/>
                  <a:pt x="182" y="424"/>
                </a:cubicBezTo>
                <a:cubicBezTo>
                  <a:pt x="165" y="515"/>
                  <a:pt x="165" y="515"/>
                  <a:pt x="165" y="515"/>
                </a:cubicBezTo>
                <a:cubicBezTo>
                  <a:pt x="109" y="571"/>
                  <a:pt x="109" y="571"/>
                  <a:pt x="109" y="571"/>
                </a:cubicBezTo>
                <a:cubicBezTo>
                  <a:pt x="16" y="724"/>
                  <a:pt x="16" y="724"/>
                  <a:pt x="16" y="724"/>
                </a:cubicBezTo>
                <a:cubicBezTo>
                  <a:pt x="0" y="757"/>
                  <a:pt x="31" y="839"/>
                  <a:pt x="31" y="839"/>
                </a:cubicBezTo>
                <a:cubicBezTo>
                  <a:pt x="45" y="898"/>
                  <a:pt x="88" y="946"/>
                  <a:pt x="88" y="946"/>
                </a:cubicBezTo>
                <a:cubicBezTo>
                  <a:pt x="135" y="978"/>
                  <a:pt x="135" y="978"/>
                  <a:pt x="135" y="978"/>
                </a:cubicBezTo>
                <a:cubicBezTo>
                  <a:pt x="231" y="1069"/>
                  <a:pt x="231" y="1069"/>
                  <a:pt x="231" y="1069"/>
                </a:cubicBezTo>
                <a:cubicBezTo>
                  <a:pt x="274" y="1115"/>
                  <a:pt x="261" y="1109"/>
                  <a:pt x="261" y="1109"/>
                </a:cubicBezTo>
                <a:cubicBezTo>
                  <a:pt x="278" y="1115"/>
                  <a:pt x="278" y="1115"/>
                  <a:pt x="278" y="1115"/>
                </a:cubicBezTo>
                <a:cubicBezTo>
                  <a:pt x="434" y="1122"/>
                  <a:pt x="434" y="1122"/>
                  <a:pt x="434" y="1122"/>
                </a:cubicBezTo>
                <a:cubicBezTo>
                  <a:pt x="454" y="1144"/>
                  <a:pt x="447" y="1160"/>
                  <a:pt x="447" y="1160"/>
                </a:cubicBezTo>
                <a:cubicBezTo>
                  <a:pt x="558" y="1205"/>
                  <a:pt x="558" y="1205"/>
                  <a:pt x="558" y="1205"/>
                </a:cubicBezTo>
                <a:cubicBezTo>
                  <a:pt x="731" y="1240"/>
                  <a:pt x="731" y="1240"/>
                  <a:pt x="731" y="1240"/>
                </a:cubicBezTo>
                <a:cubicBezTo>
                  <a:pt x="794" y="1287"/>
                  <a:pt x="794" y="1287"/>
                  <a:pt x="794" y="1287"/>
                </a:cubicBezTo>
                <a:cubicBezTo>
                  <a:pt x="859" y="1294"/>
                  <a:pt x="957" y="1269"/>
                  <a:pt x="957" y="1269"/>
                </a:cubicBezTo>
                <a:cubicBezTo>
                  <a:pt x="1081" y="1230"/>
                  <a:pt x="1081" y="1230"/>
                  <a:pt x="1081" y="1230"/>
                </a:cubicBezTo>
                <a:cubicBezTo>
                  <a:pt x="1173" y="1186"/>
                  <a:pt x="1173" y="1186"/>
                  <a:pt x="1173" y="1186"/>
                </a:cubicBezTo>
                <a:cubicBezTo>
                  <a:pt x="1251" y="1168"/>
                  <a:pt x="1323" y="1135"/>
                  <a:pt x="1323" y="1135"/>
                </a:cubicBezTo>
                <a:cubicBezTo>
                  <a:pt x="1342" y="1120"/>
                  <a:pt x="1466" y="1093"/>
                  <a:pt x="1466" y="1093"/>
                </a:cubicBezTo>
                <a:cubicBezTo>
                  <a:pt x="1466" y="1093"/>
                  <a:pt x="1491" y="1089"/>
                  <a:pt x="1530" y="1077"/>
                </a:cubicBezTo>
                <a:cubicBezTo>
                  <a:pt x="1533" y="1076"/>
                  <a:pt x="1535" y="1075"/>
                  <a:pt x="1538" y="1074"/>
                </a:cubicBezTo>
                <a:cubicBezTo>
                  <a:pt x="1571" y="1062"/>
                  <a:pt x="1587" y="1041"/>
                  <a:pt x="1587" y="1041"/>
                </a:cubicBezTo>
                <a:cubicBezTo>
                  <a:pt x="1630" y="954"/>
                  <a:pt x="1630" y="954"/>
                  <a:pt x="1630" y="954"/>
                </a:cubicBezTo>
                <a:cubicBezTo>
                  <a:pt x="1700" y="842"/>
                  <a:pt x="1700" y="842"/>
                  <a:pt x="1700" y="842"/>
                </a:cubicBezTo>
                <a:cubicBezTo>
                  <a:pt x="1710" y="834"/>
                  <a:pt x="1710" y="834"/>
                  <a:pt x="1710" y="834"/>
                </a:cubicBezTo>
                <a:cubicBezTo>
                  <a:pt x="1740" y="814"/>
                  <a:pt x="1740" y="814"/>
                  <a:pt x="1740" y="814"/>
                </a:cubicBezTo>
                <a:cubicBezTo>
                  <a:pt x="1745" y="698"/>
                  <a:pt x="1711" y="495"/>
                  <a:pt x="1711" y="495"/>
                </a:cubicBezTo>
                <a:cubicBezTo>
                  <a:pt x="1704" y="469"/>
                  <a:pt x="1677" y="436"/>
                  <a:pt x="1677" y="436"/>
                </a:cubicBezTo>
                <a:close/>
                <a:moveTo>
                  <a:pt x="1188" y="504"/>
                </a:moveTo>
                <a:cubicBezTo>
                  <a:pt x="1243" y="509"/>
                  <a:pt x="1243" y="509"/>
                  <a:pt x="1243" y="509"/>
                </a:cubicBezTo>
                <a:cubicBezTo>
                  <a:pt x="1114" y="634"/>
                  <a:pt x="1114" y="634"/>
                  <a:pt x="1114" y="634"/>
                </a:cubicBezTo>
                <a:cubicBezTo>
                  <a:pt x="1078" y="613"/>
                  <a:pt x="1078" y="613"/>
                  <a:pt x="1078" y="613"/>
                </a:cubicBezTo>
                <a:lnTo>
                  <a:pt x="1188" y="504"/>
                </a:lnTo>
                <a:close/>
                <a:moveTo>
                  <a:pt x="1150" y="476"/>
                </a:moveTo>
                <a:cubicBezTo>
                  <a:pt x="1047" y="591"/>
                  <a:pt x="1047" y="591"/>
                  <a:pt x="1047" y="591"/>
                </a:cubicBezTo>
                <a:cubicBezTo>
                  <a:pt x="1011" y="573"/>
                  <a:pt x="1011" y="573"/>
                  <a:pt x="1011" y="573"/>
                </a:cubicBezTo>
                <a:cubicBezTo>
                  <a:pt x="1108" y="452"/>
                  <a:pt x="1108" y="452"/>
                  <a:pt x="1108" y="452"/>
                </a:cubicBezTo>
                <a:lnTo>
                  <a:pt x="1150" y="476"/>
                </a:lnTo>
                <a:close/>
                <a:moveTo>
                  <a:pt x="1077" y="327"/>
                </a:moveTo>
                <a:cubicBezTo>
                  <a:pt x="1108" y="389"/>
                  <a:pt x="1108" y="389"/>
                  <a:pt x="1108" y="389"/>
                </a:cubicBezTo>
                <a:cubicBezTo>
                  <a:pt x="1054" y="481"/>
                  <a:pt x="917" y="613"/>
                  <a:pt x="917" y="613"/>
                </a:cubicBezTo>
                <a:cubicBezTo>
                  <a:pt x="848" y="618"/>
                  <a:pt x="848" y="618"/>
                  <a:pt x="848" y="618"/>
                </a:cubicBezTo>
                <a:cubicBezTo>
                  <a:pt x="852" y="611"/>
                  <a:pt x="852" y="611"/>
                  <a:pt x="852" y="611"/>
                </a:cubicBezTo>
                <a:cubicBezTo>
                  <a:pt x="946" y="532"/>
                  <a:pt x="1077" y="327"/>
                  <a:pt x="1077" y="327"/>
                </a:cubicBezTo>
                <a:close/>
                <a:moveTo>
                  <a:pt x="714" y="395"/>
                </a:moveTo>
                <a:cubicBezTo>
                  <a:pt x="797" y="386"/>
                  <a:pt x="898" y="419"/>
                  <a:pt x="958" y="441"/>
                </a:cubicBezTo>
                <a:cubicBezTo>
                  <a:pt x="910" y="497"/>
                  <a:pt x="910" y="497"/>
                  <a:pt x="910" y="497"/>
                </a:cubicBezTo>
                <a:cubicBezTo>
                  <a:pt x="847" y="476"/>
                  <a:pt x="794" y="472"/>
                  <a:pt x="794" y="472"/>
                </a:cubicBezTo>
                <a:cubicBezTo>
                  <a:pt x="584" y="459"/>
                  <a:pt x="413" y="581"/>
                  <a:pt x="413" y="581"/>
                </a:cubicBezTo>
                <a:cubicBezTo>
                  <a:pt x="360" y="536"/>
                  <a:pt x="360" y="536"/>
                  <a:pt x="360" y="536"/>
                </a:cubicBezTo>
                <a:cubicBezTo>
                  <a:pt x="509" y="408"/>
                  <a:pt x="714" y="395"/>
                  <a:pt x="714" y="395"/>
                </a:cubicBezTo>
                <a:close/>
                <a:moveTo>
                  <a:pt x="1057" y="783"/>
                </a:moveTo>
                <a:cubicBezTo>
                  <a:pt x="1057" y="783"/>
                  <a:pt x="873" y="863"/>
                  <a:pt x="721" y="844"/>
                </a:cubicBezTo>
                <a:cubicBezTo>
                  <a:pt x="721" y="844"/>
                  <a:pt x="453" y="807"/>
                  <a:pt x="342" y="668"/>
                </a:cubicBezTo>
                <a:cubicBezTo>
                  <a:pt x="409" y="631"/>
                  <a:pt x="409" y="631"/>
                  <a:pt x="409" y="631"/>
                </a:cubicBezTo>
                <a:cubicBezTo>
                  <a:pt x="409" y="631"/>
                  <a:pt x="577" y="752"/>
                  <a:pt x="727" y="757"/>
                </a:cubicBezTo>
                <a:cubicBezTo>
                  <a:pt x="727" y="757"/>
                  <a:pt x="908" y="771"/>
                  <a:pt x="1034" y="707"/>
                </a:cubicBezTo>
                <a:cubicBezTo>
                  <a:pt x="1034" y="707"/>
                  <a:pt x="1238" y="623"/>
                  <a:pt x="1403" y="391"/>
                </a:cubicBezTo>
                <a:cubicBezTo>
                  <a:pt x="1460" y="434"/>
                  <a:pt x="1460" y="434"/>
                  <a:pt x="1460" y="434"/>
                </a:cubicBezTo>
                <a:cubicBezTo>
                  <a:pt x="1460" y="434"/>
                  <a:pt x="1235" y="734"/>
                  <a:pt x="1057" y="783"/>
                </a:cubicBezTo>
                <a:close/>
                <a:moveTo>
                  <a:pt x="1453" y="816"/>
                </a:moveTo>
                <a:cubicBezTo>
                  <a:pt x="1272" y="702"/>
                  <a:pt x="1272" y="702"/>
                  <a:pt x="1272" y="702"/>
                </a:cubicBezTo>
                <a:cubicBezTo>
                  <a:pt x="1326" y="646"/>
                  <a:pt x="1326" y="646"/>
                  <a:pt x="1326" y="646"/>
                </a:cubicBezTo>
                <a:cubicBezTo>
                  <a:pt x="1518" y="763"/>
                  <a:pt x="1518" y="763"/>
                  <a:pt x="1518" y="763"/>
                </a:cubicBezTo>
                <a:lnTo>
                  <a:pt x="1453" y="816"/>
                </a:lnTo>
                <a:close/>
                <a:moveTo>
                  <a:pt x="2400" y="81"/>
                </a:moveTo>
                <a:cubicBezTo>
                  <a:pt x="2280" y="81"/>
                  <a:pt x="2191" y="120"/>
                  <a:pt x="2145" y="190"/>
                </a:cubicBezTo>
                <a:cubicBezTo>
                  <a:pt x="2091" y="270"/>
                  <a:pt x="2079" y="388"/>
                  <a:pt x="2079" y="555"/>
                </a:cubicBezTo>
                <a:cubicBezTo>
                  <a:pt x="2079" y="773"/>
                  <a:pt x="2099" y="911"/>
                  <a:pt x="2188" y="989"/>
                </a:cubicBezTo>
                <a:cubicBezTo>
                  <a:pt x="2230" y="1025"/>
                  <a:pt x="2308" y="1053"/>
                  <a:pt x="2401" y="1053"/>
                </a:cubicBezTo>
                <a:cubicBezTo>
                  <a:pt x="2517" y="1053"/>
                  <a:pt x="2607" y="1011"/>
                  <a:pt x="2653" y="943"/>
                </a:cubicBezTo>
                <a:cubicBezTo>
                  <a:pt x="2714" y="852"/>
                  <a:pt x="2720" y="725"/>
                  <a:pt x="2720" y="543"/>
                </a:cubicBezTo>
                <a:cubicBezTo>
                  <a:pt x="2720" y="349"/>
                  <a:pt x="2702" y="223"/>
                  <a:pt x="2617" y="148"/>
                </a:cubicBezTo>
                <a:cubicBezTo>
                  <a:pt x="2571" y="107"/>
                  <a:pt x="2495" y="81"/>
                  <a:pt x="2400" y="81"/>
                </a:cubicBezTo>
                <a:close/>
                <a:moveTo>
                  <a:pt x="2399" y="906"/>
                </a:moveTo>
                <a:cubicBezTo>
                  <a:pt x="2292" y="906"/>
                  <a:pt x="2278" y="797"/>
                  <a:pt x="2278" y="563"/>
                </a:cubicBezTo>
                <a:cubicBezTo>
                  <a:pt x="2278" y="329"/>
                  <a:pt x="2293" y="228"/>
                  <a:pt x="2401" y="228"/>
                </a:cubicBezTo>
                <a:cubicBezTo>
                  <a:pt x="2506" y="228"/>
                  <a:pt x="2522" y="328"/>
                  <a:pt x="2522" y="554"/>
                </a:cubicBezTo>
                <a:cubicBezTo>
                  <a:pt x="2522" y="796"/>
                  <a:pt x="2512" y="906"/>
                  <a:pt x="2399" y="906"/>
                </a:cubicBezTo>
                <a:close/>
                <a:moveTo>
                  <a:pt x="3185" y="363"/>
                </a:moveTo>
                <a:cubicBezTo>
                  <a:pt x="3118" y="363"/>
                  <a:pt x="3066" y="392"/>
                  <a:pt x="3040" y="442"/>
                </a:cubicBezTo>
                <a:cubicBezTo>
                  <a:pt x="3033" y="379"/>
                  <a:pt x="3033" y="379"/>
                  <a:pt x="3033" y="379"/>
                </a:cubicBezTo>
                <a:cubicBezTo>
                  <a:pt x="2852" y="379"/>
                  <a:pt x="2852" y="379"/>
                  <a:pt x="2852" y="379"/>
                </a:cubicBezTo>
                <a:cubicBezTo>
                  <a:pt x="2856" y="433"/>
                  <a:pt x="2858" y="480"/>
                  <a:pt x="2858" y="525"/>
                </a:cubicBezTo>
                <a:cubicBezTo>
                  <a:pt x="2858" y="1288"/>
                  <a:pt x="2858" y="1288"/>
                  <a:pt x="2858" y="1288"/>
                </a:cubicBezTo>
                <a:cubicBezTo>
                  <a:pt x="3041" y="1288"/>
                  <a:pt x="3041" y="1288"/>
                  <a:pt x="3041" y="1288"/>
                </a:cubicBezTo>
                <a:cubicBezTo>
                  <a:pt x="3041" y="983"/>
                  <a:pt x="3041" y="983"/>
                  <a:pt x="3041" y="983"/>
                </a:cubicBezTo>
                <a:cubicBezTo>
                  <a:pt x="3079" y="1032"/>
                  <a:pt x="3128" y="1054"/>
                  <a:pt x="3189" y="1054"/>
                </a:cubicBezTo>
                <a:cubicBezTo>
                  <a:pt x="3335" y="1054"/>
                  <a:pt x="3377" y="945"/>
                  <a:pt x="3377" y="719"/>
                </a:cubicBezTo>
                <a:cubicBezTo>
                  <a:pt x="3377" y="571"/>
                  <a:pt x="3372" y="473"/>
                  <a:pt x="3316" y="414"/>
                </a:cubicBezTo>
                <a:cubicBezTo>
                  <a:pt x="3287" y="384"/>
                  <a:pt x="3239" y="363"/>
                  <a:pt x="3185" y="363"/>
                </a:cubicBezTo>
                <a:close/>
                <a:moveTo>
                  <a:pt x="3194" y="715"/>
                </a:moveTo>
                <a:cubicBezTo>
                  <a:pt x="3194" y="861"/>
                  <a:pt x="3187" y="936"/>
                  <a:pt x="3117" y="936"/>
                </a:cubicBezTo>
                <a:cubicBezTo>
                  <a:pt x="3065" y="936"/>
                  <a:pt x="3040" y="886"/>
                  <a:pt x="3040" y="785"/>
                </a:cubicBezTo>
                <a:cubicBezTo>
                  <a:pt x="3040" y="642"/>
                  <a:pt x="3040" y="642"/>
                  <a:pt x="3040" y="642"/>
                </a:cubicBezTo>
                <a:cubicBezTo>
                  <a:pt x="3040" y="526"/>
                  <a:pt x="3051" y="473"/>
                  <a:pt x="3118" y="473"/>
                </a:cubicBezTo>
                <a:cubicBezTo>
                  <a:pt x="3192" y="473"/>
                  <a:pt x="3194" y="545"/>
                  <a:pt x="3194" y="700"/>
                </a:cubicBezTo>
                <a:lnTo>
                  <a:pt x="3194" y="715"/>
                </a:lnTo>
                <a:close/>
                <a:moveTo>
                  <a:pt x="3753" y="363"/>
                </a:moveTo>
                <a:cubicBezTo>
                  <a:pt x="3552" y="363"/>
                  <a:pt x="3480" y="464"/>
                  <a:pt x="3480" y="694"/>
                </a:cubicBezTo>
                <a:cubicBezTo>
                  <a:pt x="3480" y="951"/>
                  <a:pt x="3535" y="1053"/>
                  <a:pt x="3753" y="1053"/>
                </a:cubicBezTo>
                <a:cubicBezTo>
                  <a:pt x="3933" y="1053"/>
                  <a:pt x="4021" y="966"/>
                  <a:pt x="4021" y="794"/>
                </a:cubicBezTo>
                <a:cubicBezTo>
                  <a:pt x="3837" y="794"/>
                  <a:pt x="3837" y="794"/>
                  <a:pt x="3837" y="794"/>
                </a:cubicBezTo>
                <a:cubicBezTo>
                  <a:pt x="3837" y="806"/>
                  <a:pt x="3837" y="806"/>
                  <a:pt x="3837" y="806"/>
                </a:cubicBezTo>
                <a:cubicBezTo>
                  <a:pt x="3837" y="894"/>
                  <a:pt x="3807" y="939"/>
                  <a:pt x="3752" y="939"/>
                </a:cubicBezTo>
                <a:cubicBezTo>
                  <a:pt x="3693" y="939"/>
                  <a:pt x="3669" y="894"/>
                  <a:pt x="3669" y="797"/>
                </a:cubicBezTo>
                <a:cubicBezTo>
                  <a:pt x="3669" y="728"/>
                  <a:pt x="3669" y="728"/>
                  <a:pt x="3669" y="728"/>
                </a:cubicBezTo>
                <a:cubicBezTo>
                  <a:pt x="4021" y="728"/>
                  <a:pt x="4021" y="728"/>
                  <a:pt x="4021" y="728"/>
                </a:cubicBezTo>
                <a:cubicBezTo>
                  <a:pt x="4021" y="629"/>
                  <a:pt x="4021" y="629"/>
                  <a:pt x="4021" y="629"/>
                </a:cubicBezTo>
                <a:cubicBezTo>
                  <a:pt x="4021" y="450"/>
                  <a:pt x="3934" y="363"/>
                  <a:pt x="3753" y="363"/>
                </a:cubicBezTo>
                <a:close/>
                <a:moveTo>
                  <a:pt x="3835" y="625"/>
                </a:moveTo>
                <a:cubicBezTo>
                  <a:pt x="3669" y="625"/>
                  <a:pt x="3669" y="625"/>
                  <a:pt x="3669" y="625"/>
                </a:cubicBezTo>
                <a:cubicBezTo>
                  <a:pt x="3669" y="602"/>
                  <a:pt x="3669" y="602"/>
                  <a:pt x="3669" y="602"/>
                </a:cubicBezTo>
                <a:cubicBezTo>
                  <a:pt x="3669" y="514"/>
                  <a:pt x="3698" y="471"/>
                  <a:pt x="3753" y="471"/>
                </a:cubicBezTo>
                <a:cubicBezTo>
                  <a:pt x="3804" y="471"/>
                  <a:pt x="3835" y="506"/>
                  <a:pt x="3835" y="570"/>
                </a:cubicBezTo>
                <a:lnTo>
                  <a:pt x="3835" y="625"/>
                </a:lnTo>
                <a:close/>
                <a:moveTo>
                  <a:pt x="4646" y="537"/>
                </a:moveTo>
                <a:cubicBezTo>
                  <a:pt x="4646" y="1039"/>
                  <a:pt x="4646" y="1039"/>
                  <a:pt x="4646" y="1039"/>
                </a:cubicBezTo>
                <a:cubicBezTo>
                  <a:pt x="4461" y="1039"/>
                  <a:pt x="4461" y="1039"/>
                  <a:pt x="4461" y="1039"/>
                </a:cubicBezTo>
                <a:cubicBezTo>
                  <a:pt x="4461" y="588"/>
                  <a:pt x="4461" y="588"/>
                  <a:pt x="4461" y="588"/>
                </a:cubicBezTo>
                <a:cubicBezTo>
                  <a:pt x="4461" y="514"/>
                  <a:pt x="4451" y="476"/>
                  <a:pt x="4399" y="476"/>
                </a:cubicBezTo>
                <a:cubicBezTo>
                  <a:pt x="4352" y="476"/>
                  <a:pt x="4321" y="512"/>
                  <a:pt x="4321" y="570"/>
                </a:cubicBezTo>
                <a:cubicBezTo>
                  <a:pt x="4321" y="1039"/>
                  <a:pt x="4321" y="1039"/>
                  <a:pt x="4321" y="1039"/>
                </a:cubicBezTo>
                <a:cubicBezTo>
                  <a:pt x="4135" y="1039"/>
                  <a:pt x="4135" y="1039"/>
                  <a:pt x="4135" y="1039"/>
                </a:cubicBezTo>
                <a:cubicBezTo>
                  <a:pt x="4135" y="497"/>
                  <a:pt x="4135" y="497"/>
                  <a:pt x="4135" y="497"/>
                </a:cubicBezTo>
                <a:cubicBezTo>
                  <a:pt x="4135" y="462"/>
                  <a:pt x="4135" y="422"/>
                  <a:pt x="4129" y="379"/>
                </a:cubicBezTo>
                <a:cubicBezTo>
                  <a:pt x="4315" y="379"/>
                  <a:pt x="4315" y="379"/>
                  <a:pt x="4315" y="379"/>
                </a:cubicBezTo>
                <a:cubicBezTo>
                  <a:pt x="4321" y="447"/>
                  <a:pt x="4321" y="447"/>
                  <a:pt x="4321" y="447"/>
                </a:cubicBezTo>
                <a:cubicBezTo>
                  <a:pt x="4351" y="392"/>
                  <a:pt x="4402" y="363"/>
                  <a:pt x="4468" y="363"/>
                </a:cubicBezTo>
                <a:cubicBezTo>
                  <a:pt x="4583" y="363"/>
                  <a:pt x="4646" y="424"/>
                  <a:pt x="4646" y="537"/>
                </a:cubicBezTo>
                <a:close/>
                <a:moveTo>
                  <a:pt x="5274" y="93"/>
                </a:moveTo>
                <a:cubicBezTo>
                  <a:pt x="5018" y="93"/>
                  <a:pt x="5018" y="93"/>
                  <a:pt x="5018" y="93"/>
                </a:cubicBezTo>
                <a:cubicBezTo>
                  <a:pt x="4817" y="1039"/>
                  <a:pt x="4817" y="1039"/>
                  <a:pt x="4817" y="1039"/>
                </a:cubicBezTo>
                <a:cubicBezTo>
                  <a:pt x="5090" y="1039"/>
                  <a:pt x="5090" y="1039"/>
                  <a:pt x="5090" y="1039"/>
                </a:cubicBezTo>
                <a:cubicBezTo>
                  <a:pt x="5169" y="1039"/>
                  <a:pt x="5243" y="1039"/>
                  <a:pt x="5314" y="1011"/>
                </a:cubicBezTo>
                <a:cubicBezTo>
                  <a:pt x="5376" y="987"/>
                  <a:pt x="5420" y="943"/>
                  <a:pt x="5458" y="873"/>
                </a:cubicBezTo>
                <a:cubicBezTo>
                  <a:pt x="5490" y="817"/>
                  <a:pt x="5522" y="702"/>
                  <a:pt x="5554" y="530"/>
                </a:cubicBezTo>
                <a:cubicBezTo>
                  <a:pt x="5565" y="472"/>
                  <a:pt x="5570" y="418"/>
                  <a:pt x="5570" y="366"/>
                </a:cubicBezTo>
                <a:cubicBezTo>
                  <a:pt x="5570" y="162"/>
                  <a:pt x="5485" y="93"/>
                  <a:pt x="5274" y="93"/>
                </a:cubicBezTo>
                <a:close/>
                <a:moveTo>
                  <a:pt x="5347" y="567"/>
                </a:moveTo>
                <a:cubicBezTo>
                  <a:pt x="5324" y="676"/>
                  <a:pt x="5299" y="751"/>
                  <a:pt x="5281" y="789"/>
                </a:cubicBezTo>
                <a:cubicBezTo>
                  <a:pt x="5242" y="870"/>
                  <a:pt x="5197" y="894"/>
                  <a:pt x="5093" y="894"/>
                </a:cubicBezTo>
                <a:cubicBezTo>
                  <a:pt x="5080" y="894"/>
                  <a:pt x="5064" y="894"/>
                  <a:pt x="5048" y="893"/>
                </a:cubicBezTo>
                <a:cubicBezTo>
                  <a:pt x="5189" y="233"/>
                  <a:pt x="5189" y="233"/>
                  <a:pt x="5189" y="233"/>
                </a:cubicBezTo>
                <a:cubicBezTo>
                  <a:pt x="5202" y="232"/>
                  <a:pt x="5215" y="232"/>
                  <a:pt x="5227" y="232"/>
                </a:cubicBezTo>
                <a:cubicBezTo>
                  <a:pt x="5332" y="232"/>
                  <a:pt x="5369" y="274"/>
                  <a:pt x="5369" y="384"/>
                </a:cubicBezTo>
                <a:cubicBezTo>
                  <a:pt x="5369" y="432"/>
                  <a:pt x="5362" y="493"/>
                  <a:pt x="5347" y="567"/>
                </a:cubicBezTo>
                <a:close/>
                <a:moveTo>
                  <a:pt x="5958" y="363"/>
                </a:moveTo>
                <a:cubicBezTo>
                  <a:pt x="5842" y="363"/>
                  <a:pt x="5770" y="397"/>
                  <a:pt x="5716" y="483"/>
                </a:cubicBezTo>
                <a:cubicBezTo>
                  <a:pt x="5695" y="516"/>
                  <a:pt x="5670" y="580"/>
                  <a:pt x="5650" y="670"/>
                </a:cubicBezTo>
                <a:cubicBezTo>
                  <a:pt x="5636" y="736"/>
                  <a:pt x="5628" y="793"/>
                  <a:pt x="5628" y="835"/>
                </a:cubicBezTo>
                <a:cubicBezTo>
                  <a:pt x="5628" y="977"/>
                  <a:pt x="5712" y="1053"/>
                  <a:pt x="5872" y="1053"/>
                </a:cubicBezTo>
                <a:cubicBezTo>
                  <a:pt x="5988" y="1053"/>
                  <a:pt x="6060" y="1017"/>
                  <a:pt x="6113" y="933"/>
                </a:cubicBezTo>
                <a:cubicBezTo>
                  <a:pt x="6136" y="894"/>
                  <a:pt x="6160" y="831"/>
                  <a:pt x="6180" y="744"/>
                </a:cubicBezTo>
                <a:cubicBezTo>
                  <a:pt x="6194" y="679"/>
                  <a:pt x="6201" y="626"/>
                  <a:pt x="6201" y="584"/>
                </a:cubicBezTo>
                <a:cubicBezTo>
                  <a:pt x="6201" y="441"/>
                  <a:pt x="6117" y="363"/>
                  <a:pt x="5958" y="363"/>
                </a:cubicBezTo>
                <a:close/>
                <a:moveTo>
                  <a:pt x="5997" y="706"/>
                </a:moveTo>
                <a:cubicBezTo>
                  <a:pt x="5980" y="790"/>
                  <a:pt x="5966" y="844"/>
                  <a:pt x="5958" y="866"/>
                </a:cubicBezTo>
                <a:cubicBezTo>
                  <a:pt x="5939" y="916"/>
                  <a:pt x="5914" y="941"/>
                  <a:pt x="5872" y="941"/>
                </a:cubicBezTo>
                <a:cubicBezTo>
                  <a:pt x="5829" y="941"/>
                  <a:pt x="5806" y="914"/>
                  <a:pt x="5806" y="861"/>
                </a:cubicBezTo>
                <a:cubicBezTo>
                  <a:pt x="5806" y="826"/>
                  <a:pt x="5824" y="755"/>
                  <a:pt x="5847" y="645"/>
                </a:cubicBezTo>
                <a:cubicBezTo>
                  <a:pt x="5858" y="592"/>
                  <a:pt x="5867" y="560"/>
                  <a:pt x="5871" y="550"/>
                </a:cubicBezTo>
                <a:cubicBezTo>
                  <a:pt x="5888" y="501"/>
                  <a:pt x="5912" y="478"/>
                  <a:pt x="5954" y="478"/>
                </a:cubicBezTo>
                <a:cubicBezTo>
                  <a:pt x="5997" y="478"/>
                  <a:pt x="6018" y="504"/>
                  <a:pt x="6018" y="555"/>
                </a:cubicBezTo>
                <a:cubicBezTo>
                  <a:pt x="6018" y="585"/>
                  <a:pt x="6011" y="637"/>
                  <a:pt x="5997" y="706"/>
                </a:cubicBezTo>
                <a:close/>
                <a:moveTo>
                  <a:pt x="6611" y="363"/>
                </a:moveTo>
                <a:cubicBezTo>
                  <a:pt x="6495" y="363"/>
                  <a:pt x="6423" y="397"/>
                  <a:pt x="6369" y="483"/>
                </a:cubicBezTo>
                <a:cubicBezTo>
                  <a:pt x="6348" y="516"/>
                  <a:pt x="6323" y="580"/>
                  <a:pt x="6303" y="670"/>
                </a:cubicBezTo>
                <a:cubicBezTo>
                  <a:pt x="6289" y="736"/>
                  <a:pt x="6281" y="793"/>
                  <a:pt x="6281" y="835"/>
                </a:cubicBezTo>
                <a:cubicBezTo>
                  <a:pt x="6281" y="977"/>
                  <a:pt x="6365" y="1053"/>
                  <a:pt x="6525" y="1053"/>
                </a:cubicBezTo>
                <a:cubicBezTo>
                  <a:pt x="6641" y="1053"/>
                  <a:pt x="6713" y="1017"/>
                  <a:pt x="6766" y="933"/>
                </a:cubicBezTo>
                <a:cubicBezTo>
                  <a:pt x="6789" y="894"/>
                  <a:pt x="6813" y="831"/>
                  <a:pt x="6833" y="744"/>
                </a:cubicBezTo>
                <a:cubicBezTo>
                  <a:pt x="6847" y="679"/>
                  <a:pt x="6854" y="626"/>
                  <a:pt x="6854" y="584"/>
                </a:cubicBezTo>
                <a:cubicBezTo>
                  <a:pt x="6854" y="441"/>
                  <a:pt x="6769" y="363"/>
                  <a:pt x="6611" y="363"/>
                </a:cubicBezTo>
                <a:close/>
                <a:moveTo>
                  <a:pt x="6650" y="706"/>
                </a:moveTo>
                <a:cubicBezTo>
                  <a:pt x="6633" y="790"/>
                  <a:pt x="6619" y="844"/>
                  <a:pt x="6611" y="866"/>
                </a:cubicBezTo>
                <a:cubicBezTo>
                  <a:pt x="6592" y="916"/>
                  <a:pt x="6567" y="941"/>
                  <a:pt x="6525" y="941"/>
                </a:cubicBezTo>
                <a:cubicBezTo>
                  <a:pt x="6482" y="941"/>
                  <a:pt x="6459" y="914"/>
                  <a:pt x="6459" y="861"/>
                </a:cubicBezTo>
                <a:cubicBezTo>
                  <a:pt x="6459" y="826"/>
                  <a:pt x="6476" y="755"/>
                  <a:pt x="6500" y="645"/>
                </a:cubicBezTo>
                <a:cubicBezTo>
                  <a:pt x="6511" y="592"/>
                  <a:pt x="6520" y="560"/>
                  <a:pt x="6524" y="550"/>
                </a:cubicBezTo>
                <a:cubicBezTo>
                  <a:pt x="6541" y="501"/>
                  <a:pt x="6565" y="478"/>
                  <a:pt x="6607" y="478"/>
                </a:cubicBezTo>
                <a:cubicBezTo>
                  <a:pt x="6650" y="478"/>
                  <a:pt x="6671" y="504"/>
                  <a:pt x="6671" y="555"/>
                </a:cubicBezTo>
                <a:cubicBezTo>
                  <a:pt x="6671" y="585"/>
                  <a:pt x="6664" y="637"/>
                  <a:pt x="6650" y="706"/>
                </a:cubicBezTo>
                <a:close/>
                <a:moveTo>
                  <a:pt x="7358" y="541"/>
                </a:moveTo>
                <a:cubicBezTo>
                  <a:pt x="7340" y="538"/>
                  <a:pt x="7323" y="536"/>
                  <a:pt x="7308" y="536"/>
                </a:cubicBezTo>
                <a:cubicBezTo>
                  <a:pt x="7215" y="536"/>
                  <a:pt x="7175" y="589"/>
                  <a:pt x="7152" y="704"/>
                </a:cubicBezTo>
                <a:cubicBezTo>
                  <a:pt x="7081" y="1039"/>
                  <a:pt x="7081" y="1039"/>
                  <a:pt x="7081" y="1039"/>
                </a:cubicBezTo>
                <a:cubicBezTo>
                  <a:pt x="6894" y="1039"/>
                  <a:pt x="6894" y="1039"/>
                  <a:pt x="6894" y="1039"/>
                </a:cubicBezTo>
                <a:cubicBezTo>
                  <a:pt x="7003" y="525"/>
                  <a:pt x="7003" y="525"/>
                  <a:pt x="7003" y="525"/>
                </a:cubicBezTo>
                <a:cubicBezTo>
                  <a:pt x="7014" y="475"/>
                  <a:pt x="7022" y="426"/>
                  <a:pt x="7027" y="379"/>
                </a:cubicBezTo>
                <a:cubicBezTo>
                  <a:pt x="7207" y="379"/>
                  <a:pt x="7207" y="379"/>
                  <a:pt x="7207" y="379"/>
                </a:cubicBezTo>
                <a:cubicBezTo>
                  <a:pt x="7191" y="475"/>
                  <a:pt x="7191" y="475"/>
                  <a:pt x="7191" y="475"/>
                </a:cubicBezTo>
                <a:cubicBezTo>
                  <a:pt x="7234" y="407"/>
                  <a:pt x="7289" y="375"/>
                  <a:pt x="7365" y="375"/>
                </a:cubicBezTo>
                <a:cubicBezTo>
                  <a:pt x="7374" y="375"/>
                  <a:pt x="7383" y="375"/>
                  <a:pt x="7392" y="376"/>
                </a:cubicBezTo>
                <a:lnTo>
                  <a:pt x="7358" y="541"/>
                </a:lnTo>
                <a:close/>
                <a:moveTo>
                  <a:pt x="7722" y="570"/>
                </a:moveTo>
                <a:cubicBezTo>
                  <a:pt x="7725" y="558"/>
                  <a:pt x="7726" y="546"/>
                  <a:pt x="7726" y="537"/>
                </a:cubicBezTo>
                <a:cubicBezTo>
                  <a:pt x="7726" y="493"/>
                  <a:pt x="7705" y="472"/>
                  <a:pt x="7663" y="472"/>
                </a:cubicBezTo>
                <a:cubicBezTo>
                  <a:pt x="7626" y="472"/>
                  <a:pt x="7601" y="497"/>
                  <a:pt x="7601" y="535"/>
                </a:cubicBezTo>
                <a:cubicBezTo>
                  <a:pt x="7601" y="588"/>
                  <a:pt x="7648" y="614"/>
                  <a:pt x="7731" y="668"/>
                </a:cubicBezTo>
                <a:cubicBezTo>
                  <a:pt x="7805" y="717"/>
                  <a:pt x="7853" y="747"/>
                  <a:pt x="7853" y="844"/>
                </a:cubicBezTo>
                <a:cubicBezTo>
                  <a:pt x="7853" y="981"/>
                  <a:pt x="7761" y="1054"/>
                  <a:pt x="7584" y="1054"/>
                </a:cubicBezTo>
                <a:cubicBezTo>
                  <a:pt x="7426" y="1054"/>
                  <a:pt x="7346" y="995"/>
                  <a:pt x="7346" y="881"/>
                </a:cubicBezTo>
                <a:cubicBezTo>
                  <a:pt x="7346" y="867"/>
                  <a:pt x="7347" y="849"/>
                  <a:pt x="7350" y="828"/>
                </a:cubicBezTo>
                <a:cubicBezTo>
                  <a:pt x="7531" y="828"/>
                  <a:pt x="7531" y="828"/>
                  <a:pt x="7531" y="828"/>
                </a:cubicBezTo>
                <a:cubicBezTo>
                  <a:pt x="7529" y="844"/>
                  <a:pt x="7527" y="857"/>
                  <a:pt x="7527" y="869"/>
                </a:cubicBezTo>
                <a:cubicBezTo>
                  <a:pt x="7527" y="919"/>
                  <a:pt x="7548" y="941"/>
                  <a:pt x="7596" y="941"/>
                </a:cubicBezTo>
                <a:cubicBezTo>
                  <a:pt x="7637" y="941"/>
                  <a:pt x="7667" y="911"/>
                  <a:pt x="7667" y="863"/>
                </a:cubicBezTo>
                <a:cubicBezTo>
                  <a:pt x="7667" y="803"/>
                  <a:pt x="7616" y="782"/>
                  <a:pt x="7531" y="719"/>
                </a:cubicBezTo>
                <a:cubicBezTo>
                  <a:pt x="7463" y="668"/>
                  <a:pt x="7420" y="630"/>
                  <a:pt x="7420" y="555"/>
                </a:cubicBezTo>
                <a:cubicBezTo>
                  <a:pt x="7420" y="438"/>
                  <a:pt x="7508" y="363"/>
                  <a:pt x="7671" y="363"/>
                </a:cubicBezTo>
                <a:cubicBezTo>
                  <a:pt x="7822" y="363"/>
                  <a:pt x="7901" y="419"/>
                  <a:pt x="7901" y="520"/>
                </a:cubicBezTo>
                <a:cubicBezTo>
                  <a:pt x="7901" y="535"/>
                  <a:pt x="7899" y="552"/>
                  <a:pt x="7895" y="570"/>
                </a:cubicBezTo>
                <a:lnTo>
                  <a:pt x="7722" y="570"/>
                </a:lnTo>
                <a:close/>
              </a:path>
            </a:pathLst>
          </a:custGeom>
          <a:solidFill>
            <a:srgbClr val="692B7A"/>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8" name="Frame 2">
            <a:extLst>
              <a:ext uri="{FF2B5EF4-FFF2-40B4-BE49-F238E27FC236}">
                <a16:creationId xmlns:a16="http://schemas.microsoft.com/office/drawing/2014/main" id="{A801B951-4898-681F-9593-A53296811934}"/>
              </a:ext>
            </a:extLst>
          </p:cNvPr>
          <p:cNvSpPr>
            <a:spLocks noSelect="1"/>
          </p:cNvSpPr>
          <p:nvPr userDrawn="1"/>
        </p:nvSpPr>
        <p:spPr bwMode="auto">
          <a:xfrm>
            <a:off x="0" y="0"/>
            <a:ext cx="12192000" cy="6410325"/>
          </a:xfrm>
          <a:custGeom>
            <a:avLst/>
            <a:gdLst>
              <a:gd name="T0" fmla="*/ 38404 w 38404"/>
              <a:gd name="T1" fmla="*/ 0 h 20185"/>
              <a:gd name="T2" fmla="*/ 0 w 38404"/>
              <a:gd name="T3" fmla="*/ 20184 h 20185"/>
              <a:gd name="T4" fmla="*/ 738 w 38404"/>
              <a:gd name="T5" fmla="*/ 20175 h 20185"/>
              <a:gd name="T6" fmla="*/ 895 w 38404"/>
              <a:gd name="T7" fmla="*/ 20184 h 20185"/>
              <a:gd name="T8" fmla="*/ 1481 w 38404"/>
              <a:gd name="T9" fmla="*/ 20184 h 20185"/>
              <a:gd name="T10" fmla="*/ 3646 w 38404"/>
              <a:gd name="T11" fmla="*/ 20141 h 20185"/>
              <a:gd name="T12" fmla="*/ 5425 w 38404"/>
              <a:gd name="T13" fmla="*/ 20184 h 20185"/>
              <a:gd name="T14" fmla="*/ 6675 w 38404"/>
              <a:gd name="T15" fmla="*/ 20184 h 20185"/>
              <a:gd name="T16" fmla="*/ 9379 w 38404"/>
              <a:gd name="T17" fmla="*/ 20184 h 20185"/>
              <a:gd name="T18" fmla="*/ 10085 w 38404"/>
              <a:gd name="T19" fmla="*/ 20184 h 20185"/>
              <a:gd name="T20" fmla="*/ 10522 w 38404"/>
              <a:gd name="T21" fmla="*/ 20142 h 20185"/>
              <a:gd name="T22" fmla="*/ 11169 w 38404"/>
              <a:gd name="T23" fmla="*/ 20099 h 20185"/>
              <a:gd name="T24" fmla="*/ 11678 w 38404"/>
              <a:gd name="T25" fmla="*/ 20143 h 20185"/>
              <a:gd name="T26" fmla="*/ 12099 w 38404"/>
              <a:gd name="T27" fmla="*/ 20184 h 20185"/>
              <a:gd name="T28" fmla="*/ 13557 w 38404"/>
              <a:gd name="T29" fmla="*/ 20184 h 20185"/>
              <a:gd name="T30" fmla="*/ 14140 w 38404"/>
              <a:gd name="T31" fmla="*/ 20184 h 20185"/>
              <a:gd name="T32" fmla="*/ 17202 w 38404"/>
              <a:gd name="T33" fmla="*/ 20183 h 20185"/>
              <a:gd name="T34" fmla="*/ 18568 w 38404"/>
              <a:gd name="T35" fmla="*/ 20184 h 20185"/>
              <a:gd name="T36" fmla="*/ 18949 w 38404"/>
              <a:gd name="T37" fmla="*/ 20184 h 20185"/>
              <a:gd name="T38" fmla="*/ 20015 w 38404"/>
              <a:gd name="T39" fmla="*/ 20183 h 20185"/>
              <a:gd name="T40" fmla="*/ 22779 w 38404"/>
              <a:gd name="T41" fmla="*/ 20184 h 20185"/>
              <a:gd name="T42" fmla="*/ 23005 w 38404"/>
              <a:gd name="T43" fmla="*/ 20184 h 20185"/>
              <a:gd name="T44" fmla="*/ 23624 w 38404"/>
              <a:gd name="T45" fmla="*/ 20183 h 20185"/>
              <a:gd name="T46" fmla="*/ 23929 w 38404"/>
              <a:gd name="T47" fmla="*/ 20184 h 20185"/>
              <a:gd name="T48" fmla="*/ 24705 w 38404"/>
              <a:gd name="T49" fmla="*/ 20184 h 20185"/>
              <a:gd name="T50" fmla="*/ 26592 w 38404"/>
              <a:gd name="T51" fmla="*/ 20184 h 20185"/>
              <a:gd name="T52" fmla="*/ 28141 w 38404"/>
              <a:gd name="T53" fmla="*/ 20184 h 20185"/>
              <a:gd name="T54" fmla="*/ 28603 w 38404"/>
              <a:gd name="T55" fmla="*/ 20140 h 20185"/>
              <a:gd name="T56" fmla="*/ 29324 w 38404"/>
              <a:gd name="T57" fmla="*/ 20184 h 20185"/>
              <a:gd name="T58" fmla="*/ 29666 w 38404"/>
              <a:gd name="T59" fmla="*/ 20184 h 20185"/>
              <a:gd name="T60" fmla="*/ 30054 w 38404"/>
              <a:gd name="T61" fmla="*/ 20184 h 20185"/>
              <a:gd name="T62" fmla="*/ 30735 w 38404"/>
              <a:gd name="T63" fmla="*/ 20182 h 20185"/>
              <a:gd name="T64" fmla="*/ 31624 w 38404"/>
              <a:gd name="T65" fmla="*/ 20184 h 20185"/>
              <a:gd name="T66" fmla="*/ 32438 w 38404"/>
              <a:gd name="T67" fmla="*/ 20184 h 20185"/>
              <a:gd name="T68" fmla="*/ 32977 w 38404"/>
              <a:gd name="T69" fmla="*/ 20182 h 20185"/>
              <a:gd name="T70" fmla="*/ 37197 w 38404"/>
              <a:gd name="T71" fmla="*/ 20184 h 20185"/>
              <a:gd name="T72" fmla="*/ 37275 w 38404"/>
              <a:gd name="T73" fmla="*/ 20184 h 20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8404" h="20185">
                <a:moveTo>
                  <a:pt x="38404" y="20184"/>
                </a:moveTo>
                <a:cubicBezTo>
                  <a:pt x="38404" y="0"/>
                  <a:pt x="38404" y="0"/>
                  <a:pt x="38404" y="0"/>
                </a:cubicBezTo>
                <a:cubicBezTo>
                  <a:pt x="0" y="0"/>
                  <a:pt x="0" y="0"/>
                  <a:pt x="0" y="0"/>
                </a:cubicBezTo>
                <a:cubicBezTo>
                  <a:pt x="0" y="20184"/>
                  <a:pt x="0" y="20184"/>
                  <a:pt x="0" y="20184"/>
                </a:cubicBezTo>
                <a:cubicBezTo>
                  <a:pt x="665" y="20184"/>
                  <a:pt x="665" y="20184"/>
                  <a:pt x="665" y="20184"/>
                </a:cubicBezTo>
                <a:cubicBezTo>
                  <a:pt x="689" y="20182"/>
                  <a:pt x="714" y="20179"/>
                  <a:pt x="738" y="20175"/>
                </a:cubicBezTo>
                <a:cubicBezTo>
                  <a:pt x="764" y="20171"/>
                  <a:pt x="763" y="20136"/>
                  <a:pt x="799" y="20139"/>
                </a:cubicBezTo>
                <a:cubicBezTo>
                  <a:pt x="834" y="20141"/>
                  <a:pt x="861" y="20174"/>
                  <a:pt x="895" y="20184"/>
                </a:cubicBezTo>
                <a:cubicBezTo>
                  <a:pt x="1089" y="20184"/>
                  <a:pt x="1089" y="20184"/>
                  <a:pt x="1089" y="20184"/>
                </a:cubicBezTo>
                <a:cubicBezTo>
                  <a:pt x="1220" y="20185"/>
                  <a:pt x="1350" y="20184"/>
                  <a:pt x="1481" y="20184"/>
                </a:cubicBezTo>
                <a:cubicBezTo>
                  <a:pt x="3284" y="20184"/>
                  <a:pt x="3284" y="20184"/>
                  <a:pt x="3284" y="20184"/>
                </a:cubicBezTo>
                <a:cubicBezTo>
                  <a:pt x="3419" y="20184"/>
                  <a:pt x="3520" y="20162"/>
                  <a:pt x="3646" y="20141"/>
                </a:cubicBezTo>
                <a:cubicBezTo>
                  <a:pt x="3784" y="20118"/>
                  <a:pt x="3913" y="20159"/>
                  <a:pt x="4020" y="20184"/>
                </a:cubicBezTo>
                <a:cubicBezTo>
                  <a:pt x="5425" y="20184"/>
                  <a:pt x="5425" y="20184"/>
                  <a:pt x="5425" y="20184"/>
                </a:cubicBezTo>
                <a:cubicBezTo>
                  <a:pt x="5553" y="20179"/>
                  <a:pt x="5683" y="20184"/>
                  <a:pt x="5811" y="20184"/>
                </a:cubicBezTo>
                <a:cubicBezTo>
                  <a:pt x="6675" y="20184"/>
                  <a:pt x="6675" y="20184"/>
                  <a:pt x="6675" y="20184"/>
                </a:cubicBezTo>
                <a:cubicBezTo>
                  <a:pt x="8386" y="20184"/>
                  <a:pt x="8386" y="20184"/>
                  <a:pt x="8386" y="20184"/>
                </a:cubicBezTo>
                <a:cubicBezTo>
                  <a:pt x="9379" y="20184"/>
                  <a:pt x="9379" y="20184"/>
                  <a:pt x="9379" y="20184"/>
                </a:cubicBezTo>
                <a:cubicBezTo>
                  <a:pt x="9522" y="20184"/>
                  <a:pt x="9666" y="20185"/>
                  <a:pt x="9809" y="20184"/>
                </a:cubicBezTo>
                <a:cubicBezTo>
                  <a:pt x="10085" y="20184"/>
                  <a:pt x="10085" y="20184"/>
                  <a:pt x="10085" y="20184"/>
                </a:cubicBezTo>
                <a:cubicBezTo>
                  <a:pt x="10103" y="20169"/>
                  <a:pt x="10133" y="20144"/>
                  <a:pt x="10144" y="20141"/>
                </a:cubicBezTo>
                <a:cubicBezTo>
                  <a:pt x="10243" y="20108"/>
                  <a:pt x="10416" y="20142"/>
                  <a:pt x="10522" y="20142"/>
                </a:cubicBezTo>
                <a:cubicBezTo>
                  <a:pt x="10659" y="20142"/>
                  <a:pt x="10812" y="20158"/>
                  <a:pt x="10943" y="20132"/>
                </a:cubicBezTo>
                <a:cubicBezTo>
                  <a:pt x="11012" y="20119"/>
                  <a:pt x="11083" y="20099"/>
                  <a:pt x="11169" y="20099"/>
                </a:cubicBezTo>
                <a:cubicBezTo>
                  <a:pt x="11259" y="20100"/>
                  <a:pt x="11349" y="20096"/>
                  <a:pt x="11438" y="20100"/>
                </a:cubicBezTo>
                <a:cubicBezTo>
                  <a:pt x="11526" y="20103"/>
                  <a:pt x="11593" y="20133"/>
                  <a:pt x="11678" y="20143"/>
                </a:cubicBezTo>
                <a:cubicBezTo>
                  <a:pt x="11761" y="20153"/>
                  <a:pt x="11845" y="20135"/>
                  <a:pt x="11926" y="20151"/>
                </a:cubicBezTo>
                <a:cubicBezTo>
                  <a:pt x="11980" y="20162"/>
                  <a:pt x="12027" y="20185"/>
                  <a:pt x="12099" y="20184"/>
                </a:cubicBezTo>
                <a:cubicBezTo>
                  <a:pt x="12158" y="20184"/>
                  <a:pt x="12216" y="20182"/>
                  <a:pt x="12275" y="20184"/>
                </a:cubicBezTo>
                <a:cubicBezTo>
                  <a:pt x="13557" y="20184"/>
                  <a:pt x="13557" y="20184"/>
                  <a:pt x="13557" y="20184"/>
                </a:cubicBezTo>
                <a:cubicBezTo>
                  <a:pt x="13687" y="20163"/>
                  <a:pt x="13828" y="20115"/>
                  <a:pt x="13979" y="20140"/>
                </a:cubicBezTo>
                <a:cubicBezTo>
                  <a:pt x="14042" y="20150"/>
                  <a:pt x="14064" y="20181"/>
                  <a:pt x="14140" y="20184"/>
                </a:cubicBezTo>
                <a:cubicBezTo>
                  <a:pt x="16210" y="20184"/>
                  <a:pt x="16210" y="20184"/>
                  <a:pt x="16210" y="20184"/>
                </a:cubicBezTo>
                <a:cubicBezTo>
                  <a:pt x="16526" y="20184"/>
                  <a:pt x="16891" y="20131"/>
                  <a:pt x="17202" y="20183"/>
                </a:cubicBezTo>
                <a:cubicBezTo>
                  <a:pt x="17204" y="20184"/>
                  <a:pt x="17205" y="20184"/>
                  <a:pt x="17206" y="20184"/>
                </a:cubicBezTo>
                <a:cubicBezTo>
                  <a:pt x="18568" y="20184"/>
                  <a:pt x="18568" y="20184"/>
                  <a:pt x="18568" y="20184"/>
                </a:cubicBezTo>
                <a:cubicBezTo>
                  <a:pt x="18629" y="20169"/>
                  <a:pt x="18656" y="20142"/>
                  <a:pt x="18741" y="20142"/>
                </a:cubicBezTo>
                <a:cubicBezTo>
                  <a:pt x="18823" y="20142"/>
                  <a:pt x="18873" y="20171"/>
                  <a:pt x="18949" y="20184"/>
                </a:cubicBezTo>
                <a:cubicBezTo>
                  <a:pt x="19760" y="20184"/>
                  <a:pt x="19760" y="20184"/>
                  <a:pt x="19760" y="20184"/>
                </a:cubicBezTo>
                <a:cubicBezTo>
                  <a:pt x="19842" y="20184"/>
                  <a:pt x="19935" y="20171"/>
                  <a:pt x="20015" y="20183"/>
                </a:cubicBezTo>
                <a:cubicBezTo>
                  <a:pt x="20017" y="20184"/>
                  <a:pt x="20019" y="20184"/>
                  <a:pt x="20021" y="20184"/>
                </a:cubicBezTo>
                <a:cubicBezTo>
                  <a:pt x="22779" y="20184"/>
                  <a:pt x="22779" y="20184"/>
                  <a:pt x="22779" y="20184"/>
                </a:cubicBezTo>
                <a:cubicBezTo>
                  <a:pt x="22781" y="20184"/>
                  <a:pt x="22782" y="20184"/>
                  <a:pt x="22784" y="20183"/>
                </a:cubicBezTo>
                <a:cubicBezTo>
                  <a:pt x="22852" y="20172"/>
                  <a:pt x="22935" y="20184"/>
                  <a:pt x="23005" y="20184"/>
                </a:cubicBezTo>
                <a:cubicBezTo>
                  <a:pt x="23355" y="20184"/>
                  <a:pt x="23355" y="20184"/>
                  <a:pt x="23355" y="20184"/>
                </a:cubicBezTo>
                <a:cubicBezTo>
                  <a:pt x="23441" y="20184"/>
                  <a:pt x="23539" y="20171"/>
                  <a:pt x="23624" y="20183"/>
                </a:cubicBezTo>
                <a:cubicBezTo>
                  <a:pt x="23625" y="20184"/>
                  <a:pt x="23627" y="20184"/>
                  <a:pt x="23628" y="20184"/>
                </a:cubicBezTo>
                <a:cubicBezTo>
                  <a:pt x="23929" y="20184"/>
                  <a:pt x="23929" y="20184"/>
                  <a:pt x="23929" y="20184"/>
                </a:cubicBezTo>
                <a:cubicBezTo>
                  <a:pt x="23931" y="20184"/>
                  <a:pt x="23932" y="20184"/>
                  <a:pt x="23933" y="20183"/>
                </a:cubicBezTo>
                <a:cubicBezTo>
                  <a:pt x="24174" y="20141"/>
                  <a:pt x="24461" y="20184"/>
                  <a:pt x="24705" y="20184"/>
                </a:cubicBezTo>
                <a:cubicBezTo>
                  <a:pt x="24822" y="20184"/>
                  <a:pt x="24939" y="20184"/>
                  <a:pt x="25055" y="20184"/>
                </a:cubicBezTo>
                <a:cubicBezTo>
                  <a:pt x="26592" y="20184"/>
                  <a:pt x="26592" y="20184"/>
                  <a:pt x="26592" y="20184"/>
                </a:cubicBezTo>
                <a:cubicBezTo>
                  <a:pt x="26657" y="20178"/>
                  <a:pt x="26719" y="20179"/>
                  <a:pt x="26781" y="20184"/>
                </a:cubicBezTo>
                <a:cubicBezTo>
                  <a:pt x="28141" y="20184"/>
                  <a:pt x="28141" y="20184"/>
                  <a:pt x="28141" y="20184"/>
                </a:cubicBezTo>
                <a:cubicBezTo>
                  <a:pt x="28213" y="20183"/>
                  <a:pt x="28285" y="20184"/>
                  <a:pt x="28356" y="20184"/>
                </a:cubicBezTo>
                <a:cubicBezTo>
                  <a:pt x="28457" y="20185"/>
                  <a:pt x="28516" y="20154"/>
                  <a:pt x="28603" y="20140"/>
                </a:cubicBezTo>
                <a:cubicBezTo>
                  <a:pt x="28708" y="20122"/>
                  <a:pt x="28838" y="20142"/>
                  <a:pt x="28945" y="20142"/>
                </a:cubicBezTo>
                <a:cubicBezTo>
                  <a:pt x="29083" y="20141"/>
                  <a:pt x="29192" y="20179"/>
                  <a:pt x="29324" y="20184"/>
                </a:cubicBezTo>
                <a:cubicBezTo>
                  <a:pt x="29326" y="20184"/>
                  <a:pt x="29328" y="20184"/>
                  <a:pt x="29330" y="20184"/>
                </a:cubicBezTo>
                <a:cubicBezTo>
                  <a:pt x="29666" y="20184"/>
                  <a:pt x="29666" y="20184"/>
                  <a:pt x="29666" y="20184"/>
                </a:cubicBezTo>
                <a:cubicBezTo>
                  <a:pt x="29928" y="20184"/>
                  <a:pt x="29928" y="20184"/>
                  <a:pt x="29928" y="20184"/>
                </a:cubicBezTo>
                <a:cubicBezTo>
                  <a:pt x="29969" y="20184"/>
                  <a:pt x="30013" y="20180"/>
                  <a:pt x="30054" y="20184"/>
                </a:cubicBezTo>
                <a:cubicBezTo>
                  <a:pt x="30734" y="20184"/>
                  <a:pt x="30734" y="20184"/>
                  <a:pt x="30734" y="20184"/>
                </a:cubicBezTo>
                <a:cubicBezTo>
                  <a:pt x="30734" y="20184"/>
                  <a:pt x="30734" y="20183"/>
                  <a:pt x="30735" y="20182"/>
                </a:cubicBezTo>
                <a:cubicBezTo>
                  <a:pt x="30759" y="20183"/>
                  <a:pt x="30782" y="20184"/>
                  <a:pt x="30806" y="20184"/>
                </a:cubicBezTo>
                <a:cubicBezTo>
                  <a:pt x="31624" y="20184"/>
                  <a:pt x="31624" y="20184"/>
                  <a:pt x="31624" y="20184"/>
                </a:cubicBezTo>
                <a:cubicBezTo>
                  <a:pt x="31626" y="20184"/>
                  <a:pt x="31627" y="20184"/>
                  <a:pt x="31629" y="20183"/>
                </a:cubicBezTo>
                <a:cubicBezTo>
                  <a:pt x="31882" y="20142"/>
                  <a:pt x="32180" y="20184"/>
                  <a:pt x="32438" y="20184"/>
                </a:cubicBezTo>
                <a:cubicBezTo>
                  <a:pt x="32551" y="20184"/>
                  <a:pt x="32665" y="20184"/>
                  <a:pt x="32778" y="20184"/>
                </a:cubicBezTo>
                <a:cubicBezTo>
                  <a:pt x="32837" y="20184"/>
                  <a:pt x="32919" y="20170"/>
                  <a:pt x="32977" y="20182"/>
                </a:cubicBezTo>
                <a:cubicBezTo>
                  <a:pt x="32979" y="20183"/>
                  <a:pt x="32982" y="20184"/>
                  <a:pt x="32984" y="20184"/>
                </a:cubicBezTo>
                <a:cubicBezTo>
                  <a:pt x="37197" y="20184"/>
                  <a:pt x="37197" y="20184"/>
                  <a:pt x="37197" y="20184"/>
                </a:cubicBezTo>
                <a:cubicBezTo>
                  <a:pt x="37198" y="20184"/>
                  <a:pt x="37198" y="20183"/>
                  <a:pt x="37198" y="20182"/>
                </a:cubicBezTo>
                <a:cubicBezTo>
                  <a:pt x="37224" y="20183"/>
                  <a:pt x="37249" y="20184"/>
                  <a:pt x="37275" y="20184"/>
                </a:cubicBezTo>
                <a:lnTo>
                  <a:pt x="38404" y="20184"/>
                </a:lnTo>
                <a:close/>
              </a:path>
            </a:pathLst>
          </a:custGeom>
          <a:solidFill>
            <a:srgbClr val="692B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nl-NL" dirty="0"/>
          </a:p>
        </p:txBody>
      </p:sp>
      <p:sp>
        <p:nvSpPr>
          <p:cNvPr id="4" name="***Title 3">
            <a:extLst>
              <a:ext uri="{FF2B5EF4-FFF2-40B4-BE49-F238E27FC236}">
                <a16:creationId xmlns:a16="http://schemas.microsoft.com/office/drawing/2014/main" id="{6AAD32B5-6383-32F2-A412-69D6500E139B}"/>
              </a:ext>
            </a:extLst>
          </p:cNvPr>
          <p:cNvSpPr>
            <a:spLocks noGrp="1" noSelect="1"/>
          </p:cNvSpPr>
          <p:nvPr>
            <p:ph type="title" hasCustomPrompt="1"/>
          </p:nvPr>
        </p:nvSpPr>
        <p:spPr>
          <a:xfrm>
            <a:off x="756212" y="918195"/>
            <a:ext cx="5220000" cy="1080000"/>
          </a:xfrm>
        </p:spPr>
        <p:txBody>
          <a:bodyPr/>
          <a:lstStyle>
            <a:lvl1pPr>
              <a:defRPr>
                <a:solidFill>
                  <a:schemeClr val="bg1"/>
                </a:solidFill>
              </a:defRPr>
            </a:lvl1pPr>
          </a:lstStyle>
          <a:p>
            <a:r>
              <a:rPr lang="nl-NL"/>
              <a:t>[Titel]</a:t>
            </a:r>
            <a:endParaRPr lang="nl-NL" dirty="0"/>
          </a:p>
        </p:txBody>
      </p:sp>
      <p:sp>
        <p:nvSpPr>
          <p:cNvPr id="16" name="Tekst 4 [PHJU] (JU-Free)">
            <a:extLst>
              <a:ext uri="{FF2B5EF4-FFF2-40B4-BE49-F238E27FC236}">
                <a16:creationId xmlns:a16="http://schemas.microsoft.com/office/drawing/2014/main" id="{C7FB0EF5-111B-B986-22AD-291C657E8460}"/>
              </a:ext>
            </a:extLst>
          </p:cNvPr>
          <p:cNvSpPr>
            <a:spLocks noGrp="1"/>
          </p:cNvSpPr>
          <p:nvPr>
            <p:ph type="body" sz="quarter" idx="17" hasCustomPrompt="1"/>
          </p:nvPr>
        </p:nvSpPr>
        <p:spPr>
          <a:xfrm>
            <a:off x="756000" y="2343600"/>
            <a:ext cx="5220000" cy="3420000"/>
          </a:xfrm>
        </p:spPr>
        <p:txBody>
          <a:bodyPr/>
          <a:lstStyle>
            <a:lvl1pPr>
              <a:defRPr>
                <a:solidFill>
                  <a:schemeClr val="bg1"/>
                </a:solidFill>
              </a:defRPr>
            </a:lvl1pPr>
            <a:lvl2pPr>
              <a:defRPr>
                <a:solidFill>
                  <a:schemeClr val="bg1"/>
                </a:solidFill>
              </a:defRPr>
            </a:lvl2pPr>
            <a:lvl3pPr>
              <a:defRPr>
                <a:solidFill>
                  <a:schemeClr val="bg1"/>
                </a:solidFill>
              </a:defRPr>
            </a:lvl3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nl-NL"/>
              <a:t>[Tekst]</a:t>
            </a:r>
          </a:p>
          <a:p>
            <a:pPr lvl="0"/>
            <a:r>
              <a:rPr lang="nl-NL"/>
              <a:t>JU-LEVEL1=Opsomming 1e niveau</a:t>
            </a:r>
          </a:p>
          <a:p>
            <a:pPr lvl="1"/>
            <a:r>
              <a:rPr lang="nl-NL"/>
              <a:t>JU-LEVEL2=Opsomming 2e niveau</a:t>
            </a:r>
          </a:p>
          <a:p>
            <a:pPr lvl="2"/>
            <a:r>
              <a:rPr lang="nl-NL"/>
              <a:t>JU-LEVEL3=Opsomming 3e niveau</a:t>
            </a:r>
          </a:p>
          <a:p>
            <a:pPr lvl="3"/>
            <a:r>
              <a:rPr lang="nl-NL"/>
              <a:t>JU-LEVEL4=Kop</a:t>
            </a:r>
          </a:p>
          <a:p>
            <a:pPr lvl="4"/>
            <a:r>
              <a:rPr lang="nl-NL"/>
              <a:t>JU-LEVEL5=Basistekst</a:t>
            </a:r>
          </a:p>
          <a:p>
            <a:pPr lvl="5"/>
            <a:r>
              <a:rPr lang="nl-NL"/>
              <a:t>JU-LEVEL6=Zwevend 1e niveau</a:t>
            </a:r>
          </a:p>
          <a:p>
            <a:pPr lvl="6"/>
            <a:r>
              <a:rPr lang="nl-NL"/>
              <a:t>JU-LEVEL7=Zwevend 2e niveau</a:t>
            </a:r>
          </a:p>
          <a:p>
            <a:pPr lvl="7"/>
            <a:r>
              <a:rPr lang="nl-NL"/>
              <a:t>JU-LEVEL8=Zwevend 3e niveau</a:t>
            </a:r>
            <a:endParaRPr lang="nl-NL" dirty="0"/>
          </a:p>
        </p:txBody>
      </p:sp>
      <p:sp>
        <p:nvSpPr>
          <p:cNvPr id="17" name="Picture placeholder JU 10">
            <a:extLst>
              <a:ext uri="{FF2B5EF4-FFF2-40B4-BE49-F238E27FC236}">
                <a16:creationId xmlns:a16="http://schemas.microsoft.com/office/drawing/2014/main" id="{0AAA6553-C925-D0B9-BA0A-B1ECC4A22280}"/>
              </a:ext>
            </a:extLst>
          </p:cNvPr>
          <p:cNvSpPr>
            <a:spLocks noGrp="1" noSelect="1"/>
          </p:cNvSpPr>
          <p:nvPr>
            <p:ph type="pic" idx="1001" hasCustomPrompt="1"/>
            <p:custDataLst>
              <p:custData r:id="rId1"/>
            </p:custDataLst>
          </p:nvPr>
        </p:nvSpPr>
        <p:spPr bwMode="auto">
          <a:xfrm>
            <a:off x="6956681" y="917260"/>
            <a:ext cx="4634936" cy="2486327"/>
          </a:xfrm>
          <a:custGeom>
            <a:avLst/>
            <a:gdLst>
              <a:gd name="connsiteX0" fmla="*/ 251752 w 4634936"/>
              <a:gd name="connsiteY0" fmla="*/ 0 h 2486327"/>
              <a:gd name="connsiteX1" fmla="*/ 375217 w 4634936"/>
              <a:gd name="connsiteY1" fmla="*/ 7624 h 2486327"/>
              <a:gd name="connsiteX2" fmla="*/ 789730 w 4634936"/>
              <a:gd name="connsiteY2" fmla="*/ 41932 h 2486327"/>
              <a:gd name="connsiteX3" fmla="*/ 1023965 w 4634936"/>
              <a:gd name="connsiteY3" fmla="*/ 54321 h 2486327"/>
              <a:gd name="connsiteX4" fmla="*/ 1232491 w 4634936"/>
              <a:gd name="connsiteY4" fmla="*/ 54321 h 2486327"/>
              <a:gd name="connsiteX5" fmla="*/ 1686361 w 4634936"/>
              <a:gd name="connsiteY5" fmla="*/ 48285 h 2486327"/>
              <a:gd name="connsiteX6" fmla="*/ 1911392 w 4634936"/>
              <a:gd name="connsiteY6" fmla="*/ 39390 h 2486327"/>
              <a:gd name="connsiteX7" fmla="*/ 2146579 w 4634936"/>
              <a:gd name="connsiteY7" fmla="*/ 30496 h 2486327"/>
              <a:gd name="connsiteX8" fmla="*/ 2211009 w 4634936"/>
              <a:gd name="connsiteY8" fmla="*/ 27319 h 2486327"/>
              <a:gd name="connsiteX9" fmla="*/ 2273218 w 4634936"/>
              <a:gd name="connsiteY9" fmla="*/ 24143 h 2486327"/>
              <a:gd name="connsiteX10" fmla="*/ 2367166 w 4634936"/>
              <a:gd name="connsiteY10" fmla="*/ 24143 h 2486327"/>
              <a:gd name="connsiteX11" fmla="*/ 2582357 w 4634936"/>
              <a:gd name="connsiteY11" fmla="*/ 18107 h 2486327"/>
              <a:gd name="connsiteX12" fmla="*/ 2817544 w 4634936"/>
              <a:gd name="connsiteY12" fmla="*/ 24143 h 2486327"/>
              <a:gd name="connsiteX13" fmla="*/ 3019723 w 4634936"/>
              <a:gd name="connsiteY13" fmla="*/ 30178 h 2486327"/>
              <a:gd name="connsiteX14" fmla="*/ 3233962 w 4634936"/>
              <a:gd name="connsiteY14" fmla="*/ 31449 h 2486327"/>
              <a:gd name="connsiteX15" fmla="*/ 3447566 w 4634936"/>
              <a:gd name="connsiteY15" fmla="*/ 30178 h 2486327"/>
              <a:gd name="connsiteX16" fmla="*/ 3703701 w 4634936"/>
              <a:gd name="connsiteY16" fmla="*/ 19695 h 2486327"/>
              <a:gd name="connsiteX17" fmla="*/ 3928732 w 4634936"/>
              <a:gd name="connsiteY17" fmla="*/ 12389 h 2486327"/>
              <a:gd name="connsiteX18" fmla="*/ 4228667 w 4634936"/>
              <a:gd name="connsiteY18" fmla="*/ 6036 h 2486327"/>
              <a:gd name="connsiteX19" fmla="*/ 4437193 w 4634936"/>
              <a:gd name="connsiteY19" fmla="*/ 18107 h 2486327"/>
              <a:gd name="connsiteX20" fmla="*/ 4498449 w 4634936"/>
              <a:gd name="connsiteY20" fmla="*/ 18107 h 2486327"/>
              <a:gd name="connsiteX21" fmla="*/ 4527649 w 4634936"/>
              <a:gd name="connsiteY21" fmla="*/ 21601 h 2486327"/>
              <a:gd name="connsiteX22" fmla="*/ 4560341 w 4634936"/>
              <a:gd name="connsiteY22" fmla="*/ 24778 h 2486327"/>
              <a:gd name="connsiteX23" fmla="*/ 4604141 w 4634936"/>
              <a:gd name="connsiteY23" fmla="*/ 23825 h 2486327"/>
              <a:gd name="connsiteX24" fmla="*/ 4605093 w 4634936"/>
              <a:gd name="connsiteY24" fmla="*/ 61309 h 2486327"/>
              <a:gd name="connsiteX25" fmla="*/ 4605410 w 4634936"/>
              <a:gd name="connsiteY25" fmla="*/ 282719 h 2486327"/>
              <a:gd name="connsiteX26" fmla="*/ 4603506 w 4634936"/>
              <a:gd name="connsiteY26" fmla="*/ 573698 h 2486327"/>
              <a:gd name="connsiteX27" fmla="*/ 4611441 w 4634936"/>
              <a:gd name="connsiteY27" fmla="*/ 738564 h 2486327"/>
              <a:gd name="connsiteX28" fmla="*/ 4611123 w 4634936"/>
              <a:gd name="connsiteY28" fmla="*/ 864994 h 2486327"/>
              <a:gd name="connsiteX29" fmla="*/ 4616837 w 4634936"/>
              <a:gd name="connsiteY29" fmla="*/ 1135641 h 2486327"/>
              <a:gd name="connsiteX30" fmla="*/ 4617153 w 4634936"/>
              <a:gd name="connsiteY30" fmla="*/ 1489517 h 2486327"/>
              <a:gd name="connsiteX31" fmla="*/ 4611123 w 4634936"/>
              <a:gd name="connsiteY31" fmla="*/ 1657242 h 2486327"/>
              <a:gd name="connsiteX32" fmla="*/ 4616837 w 4634936"/>
              <a:gd name="connsiteY32" fmla="*/ 1785578 h 2486327"/>
              <a:gd name="connsiteX33" fmla="*/ 4623184 w 4634936"/>
              <a:gd name="connsiteY33" fmla="*/ 1981258 h 2486327"/>
              <a:gd name="connsiteX34" fmla="*/ 4622232 w 4634936"/>
              <a:gd name="connsiteY34" fmla="*/ 2115311 h 2486327"/>
              <a:gd name="connsiteX35" fmla="*/ 4634927 w 4634936"/>
              <a:gd name="connsiteY35" fmla="*/ 2167407 h 2486327"/>
              <a:gd name="connsiteX36" fmla="*/ 4634927 w 4634936"/>
              <a:gd name="connsiteY36" fmla="*/ 2204891 h 2486327"/>
              <a:gd name="connsiteX37" fmla="*/ 4616837 w 4634936"/>
              <a:gd name="connsiteY37" fmla="*/ 2323697 h 2486327"/>
              <a:gd name="connsiteX38" fmla="*/ 4616837 w 4634936"/>
              <a:gd name="connsiteY38" fmla="*/ 2425666 h 2486327"/>
              <a:gd name="connsiteX39" fmla="*/ 4599063 w 4634936"/>
              <a:gd name="connsiteY39" fmla="*/ 2449491 h 2486327"/>
              <a:gd name="connsiteX40" fmla="*/ 4552406 w 4634936"/>
              <a:gd name="connsiteY40" fmla="*/ 2440279 h 2486327"/>
              <a:gd name="connsiteX41" fmla="*/ 4412119 w 4634936"/>
              <a:gd name="connsiteY41" fmla="*/ 2437738 h 2486327"/>
              <a:gd name="connsiteX42" fmla="*/ 4256597 w 4634936"/>
              <a:gd name="connsiteY42" fmla="*/ 2437738 h 2486327"/>
              <a:gd name="connsiteX43" fmla="*/ 3489779 w 4634936"/>
              <a:gd name="connsiteY43" fmla="*/ 2437738 h 2486327"/>
              <a:gd name="connsiteX44" fmla="*/ 2762318 w 4634936"/>
              <a:gd name="connsiteY44" fmla="*/ 2437420 h 2486327"/>
              <a:gd name="connsiteX45" fmla="*/ 2703601 w 4634936"/>
              <a:gd name="connsiteY45" fmla="*/ 2449809 h 2486327"/>
              <a:gd name="connsiteX46" fmla="*/ 2654087 w 4634936"/>
              <a:gd name="connsiteY46" fmla="*/ 2449809 h 2486327"/>
              <a:gd name="connsiteX47" fmla="*/ 2541413 w 4634936"/>
              <a:gd name="connsiteY47" fmla="*/ 2449809 h 2486327"/>
              <a:gd name="connsiteX48" fmla="*/ 2348757 w 4634936"/>
              <a:gd name="connsiteY48" fmla="*/ 2455844 h 2486327"/>
              <a:gd name="connsiteX49" fmla="*/ 2222435 w 4634936"/>
              <a:gd name="connsiteY49" fmla="*/ 2465056 h 2486327"/>
              <a:gd name="connsiteX50" fmla="*/ 2099287 w 4634936"/>
              <a:gd name="connsiteY50" fmla="*/ 2467598 h 2486327"/>
              <a:gd name="connsiteX51" fmla="*/ 1901553 w 4634936"/>
              <a:gd name="connsiteY51" fmla="*/ 2467598 h 2486327"/>
              <a:gd name="connsiteX52" fmla="*/ 1508304 w 4634936"/>
              <a:gd name="connsiteY52" fmla="*/ 2469186 h 2486327"/>
              <a:gd name="connsiteX53" fmla="*/ 1047770 w 4634936"/>
              <a:gd name="connsiteY53" fmla="*/ 2473633 h 2486327"/>
              <a:gd name="connsiteX54" fmla="*/ 857652 w 4634936"/>
              <a:gd name="connsiteY54" fmla="*/ 2467598 h 2486327"/>
              <a:gd name="connsiteX55" fmla="*/ 678009 w 4634936"/>
              <a:gd name="connsiteY55" fmla="*/ 2473951 h 2486327"/>
              <a:gd name="connsiteX56" fmla="*/ 293013 w 4634936"/>
              <a:gd name="connsiteY56" fmla="*/ 2486022 h 2486327"/>
              <a:gd name="connsiteX57" fmla="*/ 205095 w 4634936"/>
              <a:gd name="connsiteY57" fmla="*/ 2479669 h 2486327"/>
              <a:gd name="connsiteX58" fmla="*/ 181926 w 4634936"/>
              <a:gd name="connsiteY58" fmla="*/ 2479669 h 2486327"/>
              <a:gd name="connsiteX59" fmla="*/ 140348 w 4634936"/>
              <a:gd name="connsiteY59" fmla="*/ 2478398 h 2486327"/>
              <a:gd name="connsiteX60" fmla="*/ 10534 w 4634936"/>
              <a:gd name="connsiteY60" fmla="*/ 2477445 h 2486327"/>
              <a:gd name="connsiteX61" fmla="*/ 10217 w 4634936"/>
              <a:gd name="connsiteY61" fmla="*/ 2295425 h 2486327"/>
              <a:gd name="connsiteX62" fmla="*/ 4187 w 4634936"/>
              <a:gd name="connsiteY62" fmla="*/ 2178525 h 2486327"/>
              <a:gd name="connsiteX63" fmla="*/ 4187 w 4634936"/>
              <a:gd name="connsiteY63" fmla="*/ 1981575 h 2486327"/>
              <a:gd name="connsiteX64" fmla="*/ 3869 w 4634936"/>
              <a:gd name="connsiteY64" fmla="*/ 1250635 h 2486327"/>
              <a:gd name="connsiteX65" fmla="*/ 10217 w 4634936"/>
              <a:gd name="connsiteY65" fmla="*/ 1140724 h 2486327"/>
              <a:gd name="connsiteX66" fmla="*/ 10217 w 4634936"/>
              <a:gd name="connsiteY66" fmla="*/ 1020648 h 2486327"/>
              <a:gd name="connsiteX67" fmla="*/ 9900 w 4634936"/>
              <a:gd name="connsiteY67" fmla="*/ 858640 h 2486327"/>
              <a:gd name="connsiteX68" fmla="*/ 18787 w 4634936"/>
              <a:gd name="connsiteY68" fmla="*/ 786531 h 2486327"/>
              <a:gd name="connsiteX69" fmla="*/ 32434 w 4634936"/>
              <a:gd name="connsiteY69" fmla="*/ 718869 h 2486327"/>
              <a:gd name="connsiteX70" fmla="*/ 46082 w 4634936"/>
              <a:gd name="connsiteY70" fmla="*/ 645489 h 2486327"/>
              <a:gd name="connsiteX71" fmla="*/ 52430 w 4634936"/>
              <a:gd name="connsiteY71" fmla="*/ 578145 h 2486327"/>
              <a:gd name="connsiteX72" fmla="*/ 52113 w 4634936"/>
              <a:gd name="connsiteY72" fmla="*/ 384371 h 2486327"/>
              <a:gd name="connsiteX73" fmla="*/ 35291 w 4634936"/>
              <a:gd name="connsiteY73" fmla="*/ 218869 h 2486327"/>
              <a:gd name="connsiteX74" fmla="*/ 19104 w 4634936"/>
              <a:gd name="connsiteY74" fmla="*/ 133418 h 2486327"/>
              <a:gd name="connsiteX75" fmla="*/ 10217 w 4634936"/>
              <a:gd name="connsiteY75" fmla="*/ 79416 h 2486327"/>
              <a:gd name="connsiteX76" fmla="*/ 10217 w 4634936"/>
              <a:gd name="connsiteY76" fmla="*/ 6354 h 2486327"/>
              <a:gd name="connsiteX77" fmla="*/ 87978 w 4634936"/>
              <a:gd name="connsiteY77" fmla="*/ 318 h 2486327"/>
              <a:gd name="connsiteX78" fmla="*/ 197478 w 4634936"/>
              <a:gd name="connsiteY78" fmla="*/ 318 h 2486327"/>
              <a:gd name="connsiteX79" fmla="*/ 251752 w 4634936"/>
              <a:gd name="connsiteY79" fmla="*/ 0 h 2486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4634936" h="2486327">
                <a:moveTo>
                  <a:pt x="251752" y="0"/>
                </a:moveTo>
                <a:cubicBezTo>
                  <a:pt x="293330" y="0"/>
                  <a:pt x="335226" y="953"/>
                  <a:pt x="375217" y="7624"/>
                </a:cubicBezTo>
                <a:cubicBezTo>
                  <a:pt x="510426" y="29543"/>
                  <a:pt x="652617" y="33990"/>
                  <a:pt x="789730" y="41932"/>
                </a:cubicBezTo>
                <a:cubicBezTo>
                  <a:pt x="868126" y="46379"/>
                  <a:pt x="944935" y="54321"/>
                  <a:pt x="1023965" y="54321"/>
                </a:cubicBezTo>
                <a:cubicBezTo>
                  <a:pt x="1023965" y="54321"/>
                  <a:pt x="1023965" y="54321"/>
                  <a:pt x="1232491" y="54321"/>
                </a:cubicBezTo>
                <a:cubicBezTo>
                  <a:pt x="1384205" y="54321"/>
                  <a:pt x="1535283" y="47967"/>
                  <a:pt x="1686361" y="48285"/>
                </a:cubicBezTo>
                <a:cubicBezTo>
                  <a:pt x="1761583" y="48285"/>
                  <a:pt x="1836487" y="43838"/>
                  <a:pt x="1911392" y="39390"/>
                </a:cubicBezTo>
                <a:cubicBezTo>
                  <a:pt x="1989470" y="34626"/>
                  <a:pt x="2067865" y="29861"/>
                  <a:pt x="2146579" y="30496"/>
                </a:cubicBezTo>
                <a:cubicBezTo>
                  <a:pt x="2168161" y="30496"/>
                  <a:pt x="2189427" y="28908"/>
                  <a:pt x="2211009" y="27319"/>
                </a:cubicBezTo>
                <a:cubicBezTo>
                  <a:pt x="2231639" y="25731"/>
                  <a:pt x="2252270" y="24143"/>
                  <a:pt x="2273218" y="24143"/>
                </a:cubicBezTo>
                <a:cubicBezTo>
                  <a:pt x="2304639" y="24143"/>
                  <a:pt x="2335744" y="24143"/>
                  <a:pt x="2367166" y="24143"/>
                </a:cubicBezTo>
                <a:cubicBezTo>
                  <a:pt x="2439531" y="24143"/>
                  <a:pt x="2510309" y="18107"/>
                  <a:pt x="2582357" y="18107"/>
                </a:cubicBezTo>
                <a:cubicBezTo>
                  <a:pt x="2661070" y="18107"/>
                  <a:pt x="2738514" y="24143"/>
                  <a:pt x="2817544" y="24143"/>
                </a:cubicBezTo>
                <a:cubicBezTo>
                  <a:pt x="2885466" y="24143"/>
                  <a:pt x="2952435" y="30496"/>
                  <a:pt x="3019723" y="30178"/>
                </a:cubicBezTo>
                <a:cubicBezTo>
                  <a:pt x="3089866" y="30178"/>
                  <a:pt x="3164453" y="23190"/>
                  <a:pt x="3233962" y="31449"/>
                </a:cubicBezTo>
                <a:cubicBezTo>
                  <a:pt x="3304740" y="40026"/>
                  <a:pt x="3376153" y="30178"/>
                  <a:pt x="3447566" y="30178"/>
                </a:cubicBezTo>
                <a:cubicBezTo>
                  <a:pt x="3532945" y="30178"/>
                  <a:pt x="3618957" y="27637"/>
                  <a:pt x="3703701" y="19695"/>
                </a:cubicBezTo>
                <a:cubicBezTo>
                  <a:pt x="3778288" y="12389"/>
                  <a:pt x="3853827" y="16837"/>
                  <a:pt x="3928732" y="12389"/>
                </a:cubicBezTo>
                <a:cubicBezTo>
                  <a:pt x="4025853" y="6671"/>
                  <a:pt x="4131227" y="-4447"/>
                  <a:pt x="4228667" y="6036"/>
                </a:cubicBezTo>
                <a:cubicBezTo>
                  <a:pt x="4297223" y="13342"/>
                  <a:pt x="4366097" y="18107"/>
                  <a:pt x="4437193" y="18107"/>
                </a:cubicBezTo>
                <a:cubicBezTo>
                  <a:pt x="4457506" y="18107"/>
                  <a:pt x="4477819" y="18425"/>
                  <a:pt x="4498449" y="18107"/>
                </a:cubicBezTo>
                <a:cubicBezTo>
                  <a:pt x="4507971" y="18107"/>
                  <a:pt x="4517810" y="20013"/>
                  <a:pt x="4527649" y="21601"/>
                </a:cubicBezTo>
                <a:cubicBezTo>
                  <a:pt x="4538758" y="23507"/>
                  <a:pt x="4549867" y="25413"/>
                  <a:pt x="4560341" y="24778"/>
                </a:cubicBezTo>
                <a:cubicBezTo>
                  <a:pt x="4573989" y="23825"/>
                  <a:pt x="4593032" y="9530"/>
                  <a:pt x="4604141" y="23825"/>
                </a:cubicBezTo>
                <a:cubicBezTo>
                  <a:pt x="4609219" y="30178"/>
                  <a:pt x="4605093" y="53368"/>
                  <a:pt x="4605093" y="61309"/>
                </a:cubicBezTo>
                <a:cubicBezTo>
                  <a:pt x="4604775" y="133736"/>
                  <a:pt x="4613345" y="210928"/>
                  <a:pt x="4605410" y="282719"/>
                </a:cubicBezTo>
                <a:cubicBezTo>
                  <a:pt x="4594937" y="376747"/>
                  <a:pt x="4593032" y="479352"/>
                  <a:pt x="4603506" y="573698"/>
                </a:cubicBezTo>
                <a:cubicBezTo>
                  <a:pt x="4609853" y="628653"/>
                  <a:pt x="4603823" y="683926"/>
                  <a:pt x="4611441" y="738564"/>
                </a:cubicBezTo>
                <a:cubicBezTo>
                  <a:pt x="4616837" y="778590"/>
                  <a:pt x="4611123" y="824333"/>
                  <a:pt x="4611123" y="864994"/>
                </a:cubicBezTo>
                <a:cubicBezTo>
                  <a:pt x="4611123" y="954892"/>
                  <a:pt x="4616837" y="1044790"/>
                  <a:pt x="4616837" y="1135641"/>
                </a:cubicBezTo>
                <a:cubicBezTo>
                  <a:pt x="4616837" y="1253494"/>
                  <a:pt x="4620963" y="1371664"/>
                  <a:pt x="4617153" y="1489517"/>
                </a:cubicBezTo>
                <a:cubicBezTo>
                  <a:pt x="4615249" y="1545108"/>
                  <a:pt x="4611123" y="1600699"/>
                  <a:pt x="4611123" y="1657242"/>
                </a:cubicBezTo>
                <a:cubicBezTo>
                  <a:pt x="4611123" y="1701080"/>
                  <a:pt x="4617153" y="1742376"/>
                  <a:pt x="4616837" y="1785578"/>
                </a:cubicBezTo>
                <a:cubicBezTo>
                  <a:pt x="4616837" y="1851334"/>
                  <a:pt x="4615884" y="1916454"/>
                  <a:pt x="4623184" y="1981258"/>
                </a:cubicBezTo>
                <a:cubicBezTo>
                  <a:pt x="4628263" y="2023824"/>
                  <a:pt x="4612393" y="2074015"/>
                  <a:pt x="4622232" y="2115311"/>
                </a:cubicBezTo>
                <a:cubicBezTo>
                  <a:pt x="4627310" y="2135641"/>
                  <a:pt x="4635245" y="2145171"/>
                  <a:pt x="4634927" y="2167407"/>
                </a:cubicBezTo>
                <a:cubicBezTo>
                  <a:pt x="4634927" y="2179796"/>
                  <a:pt x="4634927" y="2192185"/>
                  <a:pt x="4634927" y="2204891"/>
                </a:cubicBezTo>
                <a:cubicBezTo>
                  <a:pt x="4635245" y="2247140"/>
                  <a:pt x="4616519" y="2280177"/>
                  <a:pt x="4616837" y="2323697"/>
                </a:cubicBezTo>
                <a:cubicBezTo>
                  <a:pt x="4617153" y="2357687"/>
                  <a:pt x="4617789" y="2391677"/>
                  <a:pt x="4616837" y="2425666"/>
                </a:cubicBezTo>
                <a:cubicBezTo>
                  <a:pt x="4616519" y="2448220"/>
                  <a:pt x="4618106" y="2445044"/>
                  <a:pt x="4599063" y="2449491"/>
                </a:cubicBezTo>
                <a:cubicBezTo>
                  <a:pt x="4580653" y="2453938"/>
                  <a:pt x="4568275" y="2445044"/>
                  <a:pt x="4552406" y="2440279"/>
                </a:cubicBezTo>
                <a:cubicBezTo>
                  <a:pt x="4510510" y="2428525"/>
                  <a:pt x="4456236" y="2437738"/>
                  <a:pt x="4412119" y="2437738"/>
                </a:cubicBezTo>
                <a:cubicBezTo>
                  <a:pt x="4412119" y="2437738"/>
                  <a:pt x="4412119" y="2437738"/>
                  <a:pt x="4256597" y="2437738"/>
                </a:cubicBezTo>
                <a:cubicBezTo>
                  <a:pt x="4256597" y="2437738"/>
                  <a:pt x="4256597" y="2437738"/>
                  <a:pt x="3489779" y="2437738"/>
                </a:cubicBezTo>
                <a:cubicBezTo>
                  <a:pt x="3247609" y="2437738"/>
                  <a:pt x="3004170" y="2429478"/>
                  <a:pt x="2762318" y="2437420"/>
                </a:cubicBezTo>
                <a:cubicBezTo>
                  <a:pt x="2738831" y="2438055"/>
                  <a:pt x="2726135" y="2448538"/>
                  <a:pt x="2703601" y="2449809"/>
                </a:cubicBezTo>
                <a:cubicBezTo>
                  <a:pt x="2687414" y="2450762"/>
                  <a:pt x="2670592" y="2449809"/>
                  <a:pt x="2654087" y="2449809"/>
                </a:cubicBezTo>
                <a:cubicBezTo>
                  <a:pt x="2654087" y="2449809"/>
                  <a:pt x="2654087" y="2449809"/>
                  <a:pt x="2541413" y="2449809"/>
                </a:cubicBezTo>
                <a:cubicBezTo>
                  <a:pt x="2475396" y="2449809"/>
                  <a:pt x="2413505" y="2455844"/>
                  <a:pt x="2348757" y="2455844"/>
                </a:cubicBezTo>
                <a:cubicBezTo>
                  <a:pt x="2304639" y="2455844"/>
                  <a:pt x="2264966" y="2454574"/>
                  <a:pt x="2222435" y="2465056"/>
                </a:cubicBezTo>
                <a:cubicBezTo>
                  <a:pt x="2184348" y="2474586"/>
                  <a:pt x="2138327" y="2467598"/>
                  <a:pt x="2099287" y="2467598"/>
                </a:cubicBezTo>
                <a:cubicBezTo>
                  <a:pt x="2099287" y="2467598"/>
                  <a:pt x="2099287" y="2467598"/>
                  <a:pt x="1901553" y="2467598"/>
                </a:cubicBezTo>
                <a:cubicBezTo>
                  <a:pt x="1771422" y="2467598"/>
                  <a:pt x="1637800" y="2458703"/>
                  <a:pt x="1508304" y="2469186"/>
                </a:cubicBezTo>
                <a:cubicBezTo>
                  <a:pt x="1355957" y="2481257"/>
                  <a:pt x="1200752" y="2473633"/>
                  <a:pt x="1047770" y="2473633"/>
                </a:cubicBezTo>
                <a:cubicBezTo>
                  <a:pt x="983974" y="2473633"/>
                  <a:pt x="921765" y="2467598"/>
                  <a:pt x="857652" y="2467598"/>
                </a:cubicBezTo>
                <a:cubicBezTo>
                  <a:pt x="797348" y="2467598"/>
                  <a:pt x="737678" y="2472045"/>
                  <a:pt x="678009" y="2473951"/>
                </a:cubicBezTo>
                <a:cubicBezTo>
                  <a:pt x="549782" y="2478081"/>
                  <a:pt x="420922" y="2477445"/>
                  <a:pt x="293013" y="2486022"/>
                </a:cubicBezTo>
                <a:cubicBezTo>
                  <a:pt x="263178" y="2487928"/>
                  <a:pt x="234613" y="2480304"/>
                  <a:pt x="205095" y="2479669"/>
                </a:cubicBezTo>
                <a:cubicBezTo>
                  <a:pt x="197161" y="2479351"/>
                  <a:pt x="189543" y="2479669"/>
                  <a:pt x="181926" y="2479669"/>
                </a:cubicBezTo>
                <a:cubicBezTo>
                  <a:pt x="167961" y="2479987"/>
                  <a:pt x="153995" y="2480304"/>
                  <a:pt x="140348" y="2478398"/>
                </a:cubicBezTo>
                <a:cubicBezTo>
                  <a:pt x="97182" y="2472363"/>
                  <a:pt x="54334" y="2476810"/>
                  <a:pt x="10534" y="2477445"/>
                </a:cubicBezTo>
                <a:cubicBezTo>
                  <a:pt x="2917" y="2418996"/>
                  <a:pt x="9900" y="2354510"/>
                  <a:pt x="10217" y="2295425"/>
                </a:cubicBezTo>
                <a:cubicBezTo>
                  <a:pt x="10217" y="2256035"/>
                  <a:pt x="4187" y="2218551"/>
                  <a:pt x="4187" y="2178525"/>
                </a:cubicBezTo>
                <a:cubicBezTo>
                  <a:pt x="4187" y="2178525"/>
                  <a:pt x="4187" y="2178525"/>
                  <a:pt x="4187" y="1981575"/>
                </a:cubicBezTo>
                <a:cubicBezTo>
                  <a:pt x="4187" y="1738564"/>
                  <a:pt x="-5018" y="1493329"/>
                  <a:pt x="3869" y="1250635"/>
                </a:cubicBezTo>
                <a:cubicBezTo>
                  <a:pt x="5139" y="1213786"/>
                  <a:pt x="10217" y="1178208"/>
                  <a:pt x="10217" y="1140724"/>
                </a:cubicBezTo>
                <a:cubicBezTo>
                  <a:pt x="9900" y="1100699"/>
                  <a:pt x="10217" y="1060673"/>
                  <a:pt x="10217" y="1020648"/>
                </a:cubicBezTo>
                <a:cubicBezTo>
                  <a:pt x="10217" y="966645"/>
                  <a:pt x="8313" y="912643"/>
                  <a:pt x="9900" y="858640"/>
                </a:cubicBezTo>
                <a:cubicBezTo>
                  <a:pt x="10534" y="835451"/>
                  <a:pt x="13391" y="809085"/>
                  <a:pt x="18787" y="786531"/>
                </a:cubicBezTo>
                <a:cubicBezTo>
                  <a:pt x="24182" y="764295"/>
                  <a:pt x="27991" y="742376"/>
                  <a:pt x="32434" y="718869"/>
                </a:cubicBezTo>
                <a:cubicBezTo>
                  <a:pt x="37513" y="692503"/>
                  <a:pt x="46717" y="673126"/>
                  <a:pt x="46082" y="645489"/>
                </a:cubicBezTo>
                <a:cubicBezTo>
                  <a:pt x="45765" y="621982"/>
                  <a:pt x="50526" y="601017"/>
                  <a:pt x="52430" y="578145"/>
                </a:cubicBezTo>
                <a:cubicBezTo>
                  <a:pt x="57191" y="514295"/>
                  <a:pt x="51795" y="448221"/>
                  <a:pt x="52113" y="384371"/>
                </a:cubicBezTo>
                <a:cubicBezTo>
                  <a:pt x="52113" y="330686"/>
                  <a:pt x="52747" y="268742"/>
                  <a:pt x="35291" y="218869"/>
                </a:cubicBezTo>
                <a:cubicBezTo>
                  <a:pt x="25452" y="190915"/>
                  <a:pt x="30530" y="162008"/>
                  <a:pt x="19104" y="133418"/>
                </a:cubicBezTo>
                <a:cubicBezTo>
                  <a:pt x="11487" y="114359"/>
                  <a:pt x="9900" y="100382"/>
                  <a:pt x="10217" y="79416"/>
                </a:cubicBezTo>
                <a:cubicBezTo>
                  <a:pt x="10217" y="54956"/>
                  <a:pt x="10217" y="30496"/>
                  <a:pt x="10217" y="6354"/>
                </a:cubicBezTo>
                <a:cubicBezTo>
                  <a:pt x="10217" y="6354"/>
                  <a:pt x="10217" y="6354"/>
                  <a:pt x="87978" y="318"/>
                </a:cubicBezTo>
                <a:cubicBezTo>
                  <a:pt x="87978" y="318"/>
                  <a:pt x="87978" y="318"/>
                  <a:pt x="197478" y="318"/>
                </a:cubicBezTo>
                <a:cubicBezTo>
                  <a:pt x="215252" y="318"/>
                  <a:pt x="233343" y="0"/>
                  <a:pt x="251752" y="0"/>
                </a:cubicBezTo>
                <a:close/>
              </a:path>
            </a:pathLst>
          </a:custGeom>
          <a:solidFill>
            <a:srgbClr val="EAEAEA"/>
          </a:solidFill>
          <a:ln>
            <a:noFill/>
          </a:ln>
        </p:spPr>
        <p:txBody>
          <a:bodyPr vert="horz" wrap="square" lIns="0" tIns="0" rIns="0" bIns="0" numCol="1" anchor="t" anchorCtr="0" compatLnSpc="1">
            <a:prstTxWarp prst="textNoShape">
              <a:avLst/>
            </a:prstTxWarp>
            <a:noAutofit/>
          </a:bodyPr>
          <a:lstStyle>
            <a:lvl1pPr marL="0" indent="0" algn="l" defTabSz="914400" rtl="0" eaLnBrk="1" latinLnBrk="0" hangingPunct="1">
              <a:lnSpc>
                <a:spcPct val="100000"/>
              </a:lnSpc>
              <a:spcBef>
                <a:spcPts val="0"/>
              </a:spcBef>
              <a:buFontTx/>
              <a:buNone/>
              <a:defRPr/>
            </a:lvl1pPr>
          </a:lstStyle>
          <a:p>
            <a:r>
              <a:rPr lang="nl-NL"/>
              <a:t>[Afbeelding]</a:t>
            </a:r>
            <a:endParaRPr lang="nl-NL" dirty="0"/>
          </a:p>
        </p:txBody>
      </p:sp>
      <p:sp>
        <p:nvSpPr>
          <p:cNvPr id="13" name="Picture placeholder JU 10">
            <a:extLst>
              <a:ext uri="{FF2B5EF4-FFF2-40B4-BE49-F238E27FC236}">
                <a16:creationId xmlns:a16="http://schemas.microsoft.com/office/drawing/2014/main" id="{CF9D62E0-156C-C590-5E6A-D87F75AFC4E2}"/>
              </a:ext>
            </a:extLst>
          </p:cNvPr>
          <p:cNvSpPr>
            <a:spLocks noGrp="1" noSelect="1"/>
          </p:cNvSpPr>
          <p:nvPr>
            <p:ph type="pic" idx="1000" hasCustomPrompt="1"/>
            <p:custDataLst>
              <p:custData r:id="rId2"/>
            </p:custDataLst>
          </p:nvPr>
        </p:nvSpPr>
        <p:spPr bwMode="auto">
          <a:xfrm>
            <a:off x="6963841" y="3605214"/>
            <a:ext cx="4628716" cy="2528471"/>
          </a:xfrm>
          <a:custGeom>
            <a:avLst/>
            <a:gdLst>
              <a:gd name="connsiteX0" fmla="*/ 2153977 w 4628716"/>
              <a:gd name="connsiteY0" fmla="*/ 0 h 2528471"/>
              <a:gd name="connsiteX1" fmla="*/ 2185725 w 4628716"/>
              <a:gd name="connsiteY1" fmla="*/ 3494 h 2528471"/>
              <a:gd name="connsiteX2" fmla="*/ 2240965 w 4628716"/>
              <a:gd name="connsiteY2" fmla="*/ 12705 h 2528471"/>
              <a:gd name="connsiteX3" fmla="*/ 2335891 w 4628716"/>
              <a:gd name="connsiteY3" fmla="*/ 15881 h 2528471"/>
              <a:gd name="connsiteX4" fmla="*/ 2427325 w 4628716"/>
              <a:gd name="connsiteY4" fmla="*/ 18740 h 2528471"/>
              <a:gd name="connsiteX5" fmla="*/ 2623845 w 4628716"/>
              <a:gd name="connsiteY5" fmla="*/ 30809 h 2528471"/>
              <a:gd name="connsiteX6" fmla="*/ 2826713 w 4628716"/>
              <a:gd name="connsiteY6" fmla="*/ 36526 h 2528471"/>
              <a:gd name="connsiteX7" fmla="*/ 3019105 w 4628716"/>
              <a:gd name="connsiteY7" fmla="*/ 47643 h 2528471"/>
              <a:gd name="connsiteX8" fmla="*/ 3262928 w 4628716"/>
              <a:gd name="connsiteY8" fmla="*/ 47961 h 2528471"/>
              <a:gd name="connsiteX9" fmla="*/ 3402301 w 4628716"/>
              <a:gd name="connsiteY9" fmla="*/ 42879 h 2528471"/>
              <a:gd name="connsiteX10" fmla="*/ 3579137 w 4628716"/>
              <a:gd name="connsiteY10" fmla="*/ 36844 h 2528471"/>
              <a:gd name="connsiteX11" fmla="*/ 3686444 w 4628716"/>
              <a:gd name="connsiteY11" fmla="*/ 36844 h 2528471"/>
              <a:gd name="connsiteX12" fmla="*/ 3730891 w 4628716"/>
              <a:gd name="connsiteY12" fmla="*/ 33668 h 2528471"/>
              <a:gd name="connsiteX13" fmla="*/ 3775973 w 4628716"/>
              <a:gd name="connsiteY13" fmla="*/ 30492 h 2528471"/>
              <a:gd name="connsiteX14" fmla="*/ 3859470 w 4628716"/>
              <a:gd name="connsiteY14" fmla="*/ 36844 h 2528471"/>
              <a:gd name="connsiteX15" fmla="*/ 3951539 w 4628716"/>
              <a:gd name="connsiteY15" fmla="*/ 36844 h 2528471"/>
              <a:gd name="connsiteX16" fmla="*/ 4104563 w 4628716"/>
              <a:gd name="connsiteY16" fmla="*/ 42879 h 2528471"/>
              <a:gd name="connsiteX17" fmla="*/ 4262032 w 4628716"/>
              <a:gd name="connsiteY17" fmla="*/ 48914 h 2528471"/>
              <a:gd name="connsiteX18" fmla="*/ 4392515 w 4628716"/>
              <a:gd name="connsiteY18" fmla="*/ 48914 h 2528471"/>
              <a:gd name="connsiteX19" fmla="*/ 4500459 w 4628716"/>
              <a:gd name="connsiteY19" fmla="*/ 49231 h 2528471"/>
              <a:gd name="connsiteX20" fmla="*/ 4603004 w 4628716"/>
              <a:gd name="connsiteY20" fmla="*/ 37797 h 2528471"/>
              <a:gd name="connsiteX21" fmla="*/ 4597607 w 4628716"/>
              <a:gd name="connsiteY21" fmla="*/ 119743 h 2528471"/>
              <a:gd name="connsiteX22" fmla="*/ 4597924 w 4628716"/>
              <a:gd name="connsiteY22" fmla="*/ 200418 h 2528471"/>
              <a:gd name="connsiteX23" fmla="*/ 4603957 w 4628716"/>
              <a:gd name="connsiteY23" fmla="*/ 407506 h 2528471"/>
              <a:gd name="connsiteX24" fmla="*/ 4609671 w 4628716"/>
              <a:gd name="connsiteY24" fmla="*/ 528837 h 2528471"/>
              <a:gd name="connsiteX25" fmla="*/ 4609671 w 4628716"/>
              <a:gd name="connsiteY25" fmla="*/ 649215 h 2528471"/>
              <a:gd name="connsiteX26" fmla="*/ 4609671 w 4628716"/>
              <a:gd name="connsiteY26" fmla="*/ 896641 h 2528471"/>
              <a:gd name="connsiteX27" fmla="*/ 4609671 w 4628716"/>
              <a:gd name="connsiteY27" fmla="*/ 1057356 h 2528471"/>
              <a:gd name="connsiteX28" fmla="*/ 4604909 w 4628716"/>
              <a:gd name="connsiteY28" fmla="*/ 1127868 h 2528471"/>
              <a:gd name="connsiteX29" fmla="*/ 4609671 w 4628716"/>
              <a:gd name="connsiteY29" fmla="*/ 1207273 h 2528471"/>
              <a:gd name="connsiteX30" fmla="*/ 4609671 w 4628716"/>
              <a:gd name="connsiteY30" fmla="*/ 1487731 h 2528471"/>
              <a:gd name="connsiteX31" fmla="*/ 4618561 w 4628716"/>
              <a:gd name="connsiteY31" fmla="*/ 1639235 h 2528471"/>
              <a:gd name="connsiteX32" fmla="*/ 4627767 w 4628716"/>
              <a:gd name="connsiteY32" fmla="*/ 1725310 h 2528471"/>
              <a:gd name="connsiteX33" fmla="*/ 4627767 w 4628716"/>
              <a:gd name="connsiteY33" fmla="*/ 1816467 h 2528471"/>
              <a:gd name="connsiteX34" fmla="*/ 4627767 w 4628716"/>
              <a:gd name="connsiteY34" fmla="*/ 1998463 h 2528471"/>
              <a:gd name="connsiteX35" fmla="*/ 4628085 w 4628716"/>
              <a:gd name="connsiteY35" fmla="*/ 2068975 h 2528471"/>
              <a:gd name="connsiteX36" fmla="*/ 4615703 w 4628716"/>
              <a:gd name="connsiteY36" fmla="*/ 2130593 h 2528471"/>
              <a:gd name="connsiteX37" fmla="*/ 4609671 w 4628716"/>
              <a:gd name="connsiteY37" fmla="*/ 2319259 h 2528471"/>
              <a:gd name="connsiteX38" fmla="*/ 4609036 w 4628716"/>
              <a:gd name="connsiteY38" fmla="*/ 2515548 h 2528471"/>
              <a:gd name="connsiteX39" fmla="*/ 4526809 w 4628716"/>
              <a:gd name="connsiteY39" fmla="*/ 2506655 h 2528471"/>
              <a:gd name="connsiteX40" fmla="*/ 4480775 w 4628716"/>
              <a:gd name="connsiteY40" fmla="*/ 2505384 h 2528471"/>
              <a:gd name="connsiteX41" fmla="*/ 4347434 w 4628716"/>
              <a:gd name="connsiteY41" fmla="*/ 2504114 h 2528471"/>
              <a:gd name="connsiteX42" fmla="*/ 3895662 w 4628716"/>
              <a:gd name="connsiteY42" fmla="*/ 2510149 h 2528471"/>
              <a:gd name="connsiteX43" fmla="*/ 3588661 w 4628716"/>
              <a:gd name="connsiteY43" fmla="*/ 2510149 h 2528471"/>
              <a:gd name="connsiteX44" fmla="*/ 3238800 w 4628716"/>
              <a:gd name="connsiteY44" fmla="*/ 2515866 h 2528471"/>
              <a:gd name="connsiteX45" fmla="*/ 3061647 w 4628716"/>
              <a:gd name="connsiteY45" fmla="*/ 2528253 h 2528471"/>
              <a:gd name="connsiteX46" fmla="*/ 2960054 w 4628716"/>
              <a:gd name="connsiteY46" fmla="*/ 2527935 h 2528471"/>
              <a:gd name="connsiteX47" fmla="*/ 2684800 w 4628716"/>
              <a:gd name="connsiteY47" fmla="*/ 2527935 h 2528471"/>
              <a:gd name="connsiteX48" fmla="*/ 2225092 w 4628716"/>
              <a:gd name="connsiteY48" fmla="*/ 2521900 h 2528471"/>
              <a:gd name="connsiteX49" fmla="*/ 1836816 w 4628716"/>
              <a:gd name="connsiteY49" fmla="*/ 2499349 h 2528471"/>
              <a:gd name="connsiteX50" fmla="*/ 1615851 w 4628716"/>
              <a:gd name="connsiteY50" fmla="*/ 2498079 h 2528471"/>
              <a:gd name="connsiteX51" fmla="*/ 1453302 w 4628716"/>
              <a:gd name="connsiteY51" fmla="*/ 2510466 h 2528471"/>
              <a:gd name="connsiteX52" fmla="*/ 1123760 w 4628716"/>
              <a:gd name="connsiteY52" fmla="*/ 2510149 h 2528471"/>
              <a:gd name="connsiteX53" fmla="*/ 359907 w 4628716"/>
              <a:gd name="connsiteY53" fmla="*/ 2510149 h 2528471"/>
              <a:gd name="connsiteX54" fmla="*/ 129418 w 4628716"/>
              <a:gd name="connsiteY54" fmla="*/ 2508560 h 2528471"/>
              <a:gd name="connsiteX55" fmla="*/ 6871 w 4628716"/>
              <a:gd name="connsiteY55" fmla="*/ 2487915 h 2528471"/>
              <a:gd name="connsiteX56" fmla="*/ 7824 w 4628716"/>
              <a:gd name="connsiteY56" fmla="*/ 2406287 h 2528471"/>
              <a:gd name="connsiteX57" fmla="*/ 1792 w 4628716"/>
              <a:gd name="connsiteY57" fmla="*/ 2181412 h 2528471"/>
              <a:gd name="connsiteX58" fmla="*/ 1474 w 4628716"/>
              <a:gd name="connsiteY58" fmla="*/ 1879356 h 2528471"/>
              <a:gd name="connsiteX59" fmla="*/ 20205 w 4628716"/>
              <a:gd name="connsiteY59" fmla="*/ 1791058 h 2528471"/>
              <a:gd name="connsiteX60" fmla="*/ 19571 w 4628716"/>
              <a:gd name="connsiteY60" fmla="*/ 1716417 h 2528471"/>
              <a:gd name="connsiteX61" fmla="*/ 19571 w 4628716"/>
              <a:gd name="connsiteY61" fmla="*/ 1518858 h 2528471"/>
              <a:gd name="connsiteX62" fmla="*/ 19571 w 4628716"/>
              <a:gd name="connsiteY62" fmla="*/ 1367988 h 2528471"/>
              <a:gd name="connsiteX63" fmla="*/ 19571 w 4628716"/>
              <a:gd name="connsiteY63" fmla="*/ 1293030 h 2528471"/>
              <a:gd name="connsiteX64" fmla="*/ 7506 w 4628716"/>
              <a:gd name="connsiteY64" fmla="*/ 1230141 h 2528471"/>
              <a:gd name="connsiteX65" fmla="*/ 7824 w 4628716"/>
              <a:gd name="connsiteY65" fmla="*/ 1064344 h 2528471"/>
              <a:gd name="connsiteX66" fmla="*/ 7824 w 4628716"/>
              <a:gd name="connsiteY66" fmla="*/ 865196 h 2528471"/>
              <a:gd name="connsiteX67" fmla="*/ 7824 w 4628716"/>
              <a:gd name="connsiteY67" fmla="*/ 668272 h 2528471"/>
              <a:gd name="connsiteX68" fmla="*/ 7189 w 4628716"/>
              <a:gd name="connsiteY68" fmla="*/ 605383 h 2528471"/>
              <a:gd name="connsiteX69" fmla="*/ 20205 w 4628716"/>
              <a:gd name="connsiteY69" fmla="*/ 577433 h 2528471"/>
              <a:gd name="connsiteX70" fmla="*/ 19571 w 4628716"/>
              <a:gd name="connsiteY70" fmla="*/ 541224 h 2528471"/>
              <a:gd name="connsiteX71" fmla="*/ 24333 w 4628716"/>
              <a:gd name="connsiteY71" fmla="*/ 434504 h 2528471"/>
              <a:gd name="connsiteX72" fmla="*/ 17031 w 4628716"/>
              <a:gd name="connsiteY72" fmla="*/ 323972 h 2528471"/>
              <a:gd name="connsiteX73" fmla="*/ 1792 w 4628716"/>
              <a:gd name="connsiteY73" fmla="*/ 54948 h 2528471"/>
              <a:gd name="connsiteX74" fmla="*/ 79574 w 4628716"/>
              <a:gd name="connsiteY74" fmla="*/ 48914 h 2528471"/>
              <a:gd name="connsiteX75" fmla="*/ 133545 w 4628716"/>
              <a:gd name="connsiteY75" fmla="*/ 54948 h 2528471"/>
              <a:gd name="connsiteX76" fmla="*/ 216724 w 4628716"/>
              <a:gd name="connsiteY76" fmla="*/ 54948 h 2528471"/>
              <a:gd name="connsiteX77" fmla="*/ 391972 w 4628716"/>
              <a:gd name="connsiteY77" fmla="*/ 61301 h 2528471"/>
              <a:gd name="connsiteX78" fmla="*/ 551982 w 4628716"/>
              <a:gd name="connsiteY78" fmla="*/ 60983 h 2528471"/>
              <a:gd name="connsiteX79" fmla="*/ 802789 w 4628716"/>
              <a:gd name="connsiteY79" fmla="*/ 54948 h 2528471"/>
              <a:gd name="connsiteX80" fmla="*/ 884064 w 4628716"/>
              <a:gd name="connsiteY80" fmla="*/ 55901 h 2528471"/>
              <a:gd name="connsiteX81" fmla="*/ 1101854 w 4628716"/>
              <a:gd name="connsiteY81" fmla="*/ 50184 h 2528471"/>
              <a:gd name="connsiteX82" fmla="*/ 1259958 w 4628716"/>
              <a:gd name="connsiteY82" fmla="*/ 41608 h 2528471"/>
              <a:gd name="connsiteX83" fmla="*/ 1387584 w 4628716"/>
              <a:gd name="connsiteY83" fmla="*/ 31127 h 2528471"/>
              <a:gd name="connsiteX84" fmla="*/ 1527275 w 4628716"/>
              <a:gd name="connsiteY84" fmla="*/ 12705 h 2528471"/>
              <a:gd name="connsiteX85" fmla="*/ 1571721 w 4628716"/>
              <a:gd name="connsiteY85" fmla="*/ 13975 h 2528471"/>
              <a:gd name="connsiteX86" fmla="*/ 1639662 w 4628716"/>
              <a:gd name="connsiteY86" fmla="*/ 13340 h 2528471"/>
              <a:gd name="connsiteX87" fmla="*/ 1712364 w 4628716"/>
              <a:gd name="connsiteY87" fmla="*/ 635 h 2528471"/>
              <a:gd name="connsiteX88" fmla="*/ 1771733 w 4628716"/>
              <a:gd name="connsiteY88" fmla="*/ 953 h 2528471"/>
              <a:gd name="connsiteX89" fmla="*/ 1889835 w 4628716"/>
              <a:gd name="connsiteY89" fmla="*/ 953 h 2528471"/>
              <a:gd name="connsiteX90" fmla="*/ 2118737 w 4628716"/>
              <a:gd name="connsiteY90" fmla="*/ 953 h 2528471"/>
              <a:gd name="connsiteX91" fmla="*/ 2136198 w 4628716"/>
              <a:gd name="connsiteY91" fmla="*/ 318 h 2528471"/>
              <a:gd name="connsiteX92" fmla="*/ 2153977 w 4628716"/>
              <a:gd name="connsiteY92" fmla="*/ 0 h 2528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4628716" h="2528471">
                <a:moveTo>
                  <a:pt x="2153977" y="0"/>
                </a:moveTo>
                <a:cubicBezTo>
                  <a:pt x="2164771" y="0"/>
                  <a:pt x="2175565" y="635"/>
                  <a:pt x="2185725" y="3494"/>
                </a:cubicBezTo>
                <a:cubicBezTo>
                  <a:pt x="2206995" y="9211"/>
                  <a:pt x="2218107" y="13023"/>
                  <a:pt x="2240965" y="12705"/>
                </a:cubicBezTo>
                <a:cubicBezTo>
                  <a:pt x="2272713" y="12705"/>
                  <a:pt x="2304461" y="14293"/>
                  <a:pt x="2335891" y="15881"/>
                </a:cubicBezTo>
                <a:cubicBezTo>
                  <a:pt x="2366369" y="17469"/>
                  <a:pt x="2396530" y="18740"/>
                  <a:pt x="2427325" y="18740"/>
                </a:cubicBezTo>
                <a:cubicBezTo>
                  <a:pt x="2493996" y="18740"/>
                  <a:pt x="2556857" y="30809"/>
                  <a:pt x="2623845" y="30809"/>
                </a:cubicBezTo>
                <a:cubicBezTo>
                  <a:pt x="2691785" y="30809"/>
                  <a:pt x="2759407" y="31127"/>
                  <a:pt x="2826713" y="36526"/>
                </a:cubicBezTo>
                <a:cubicBezTo>
                  <a:pt x="2890526" y="41608"/>
                  <a:pt x="2955609" y="39703"/>
                  <a:pt x="3019105" y="47643"/>
                </a:cubicBezTo>
                <a:cubicBezTo>
                  <a:pt x="3099109" y="57489"/>
                  <a:pt x="3181336" y="52725"/>
                  <a:pt x="3262928" y="47961"/>
                </a:cubicBezTo>
                <a:cubicBezTo>
                  <a:pt x="3309915" y="45420"/>
                  <a:pt x="3356584" y="42879"/>
                  <a:pt x="3402301" y="42879"/>
                </a:cubicBezTo>
                <a:cubicBezTo>
                  <a:pt x="3461669" y="42879"/>
                  <a:pt x="3519451" y="36844"/>
                  <a:pt x="3579137" y="36844"/>
                </a:cubicBezTo>
                <a:cubicBezTo>
                  <a:pt x="3614694" y="36844"/>
                  <a:pt x="3650569" y="36526"/>
                  <a:pt x="3686444" y="36844"/>
                </a:cubicBezTo>
                <a:cubicBezTo>
                  <a:pt x="3701365" y="36844"/>
                  <a:pt x="3715969" y="35256"/>
                  <a:pt x="3730891" y="33668"/>
                </a:cubicBezTo>
                <a:cubicBezTo>
                  <a:pt x="3745813" y="32080"/>
                  <a:pt x="3760734" y="30492"/>
                  <a:pt x="3775973" y="30492"/>
                </a:cubicBezTo>
                <a:cubicBezTo>
                  <a:pt x="3803911" y="30809"/>
                  <a:pt x="3830897" y="36844"/>
                  <a:pt x="3859470" y="36844"/>
                </a:cubicBezTo>
                <a:cubicBezTo>
                  <a:pt x="3890265" y="36844"/>
                  <a:pt x="3920743" y="36844"/>
                  <a:pt x="3951539" y="36844"/>
                </a:cubicBezTo>
                <a:cubicBezTo>
                  <a:pt x="4003287" y="36844"/>
                  <a:pt x="4052814" y="42879"/>
                  <a:pt x="4104563" y="42879"/>
                </a:cubicBezTo>
                <a:cubicBezTo>
                  <a:pt x="4157264" y="42879"/>
                  <a:pt x="4208379" y="48914"/>
                  <a:pt x="4262032" y="48914"/>
                </a:cubicBezTo>
                <a:cubicBezTo>
                  <a:pt x="4262032" y="48914"/>
                  <a:pt x="4262032" y="48914"/>
                  <a:pt x="4392515" y="48914"/>
                </a:cubicBezTo>
                <a:cubicBezTo>
                  <a:pt x="4427756" y="48914"/>
                  <a:pt x="4465853" y="53360"/>
                  <a:pt x="4500459" y="49231"/>
                </a:cubicBezTo>
                <a:cubicBezTo>
                  <a:pt x="4530937" y="45420"/>
                  <a:pt x="4572526" y="30809"/>
                  <a:pt x="4603004" y="37797"/>
                </a:cubicBezTo>
                <a:cubicBezTo>
                  <a:pt x="4607766" y="65747"/>
                  <a:pt x="4599829" y="92427"/>
                  <a:pt x="4597607" y="119743"/>
                </a:cubicBezTo>
                <a:cubicBezTo>
                  <a:pt x="4595702" y="146105"/>
                  <a:pt x="4597924" y="174056"/>
                  <a:pt x="4597924" y="200418"/>
                </a:cubicBezTo>
                <a:cubicBezTo>
                  <a:pt x="4597924" y="269659"/>
                  <a:pt x="4603639" y="337630"/>
                  <a:pt x="4603957" y="407506"/>
                </a:cubicBezTo>
                <a:cubicBezTo>
                  <a:pt x="4603957" y="448797"/>
                  <a:pt x="4609671" y="487546"/>
                  <a:pt x="4609671" y="528837"/>
                </a:cubicBezTo>
                <a:cubicBezTo>
                  <a:pt x="4609671" y="528837"/>
                  <a:pt x="4609671" y="528837"/>
                  <a:pt x="4609671" y="649215"/>
                </a:cubicBezTo>
                <a:cubicBezTo>
                  <a:pt x="4609671" y="649215"/>
                  <a:pt x="4609671" y="649215"/>
                  <a:pt x="4609671" y="896641"/>
                </a:cubicBezTo>
                <a:cubicBezTo>
                  <a:pt x="4609671" y="950318"/>
                  <a:pt x="4609989" y="1003996"/>
                  <a:pt x="4609671" y="1057356"/>
                </a:cubicBezTo>
                <a:cubicBezTo>
                  <a:pt x="4609671" y="1081813"/>
                  <a:pt x="4607131" y="1104046"/>
                  <a:pt x="4604909" y="1127868"/>
                </a:cubicBezTo>
                <a:cubicBezTo>
                  <a:pt x="4602687" y="1154230"/>
                  <a:pt x="4609989" y="1180275"/>
                  <a:pt x="4609671" y="1207273"/>
                </a:cubicBezTo>
                <a:cubicBezTo>
                  <a:pt x="4609353" y="1300970"/>
                  <a:pt x="4609671" y="1394351"/>
                  <a:pt x="4609671" y="1487731"/>
                </a:cubicBezTo>
                <a:cubicBezTo>
                  <a:pt x="4609671" y="1538868"/>
                  <a:pt x="4608083" y="1589687"/>
                  <a:pt x="4618561" y="1639235"/>
                </a:cubicBezTo>
                <a:cubicBezTo>
                  <a:pt x="4624910" y="1669409"/>
                  <a:pt x="4627767" y="1693548"/>
                  <a:pt x="4627767" y="1725310"/>
                </a:cubicBezTo>
                <a:cubicBezTo>
                  <a:pt x="4627767" y="1755802"/>
                  <a:pt x="4627767" y="1786293"/>
                  <a:pt x="4627767" y="1816467"/>
                </a:cubicBezTo>
                <a:cubicBezTo>
                  <a:pt x="4627767" y="1816467"/>
                  <a:pt x="4627767" y="1816467"/>
                  <a:pt x="4627767" y="1998463"/>
                </a:cubicBezTo>
                <a:cubicBezTo>
                  <a:pt x="4627767" y="2021650"/>
                  <a:pt x="4629672" y="2045789"/>
                  <a:pt x="4628085" y="2068975"/>
                </a:cubicBezTo>
                <a:cubicBezTo>
                  <a:pt x="4626497" y="2091526"/>
                  <a:pt x="4616655" y="2107724"/>
                  <a:pt x="4615703" y="2130593"/>
                </a:cubicBezTo>
                <a:cubicBezTo>
                  <a:pt x="4613481" y="2193799"/>
                  <a:pt x="4609671" y="2256370"/>
                  <a:pt x="4609671" y="2319259"/>
                </a:cubicBezTo>
                <a:cubicBezTo>
                  <a:pt x="4609671" y="2382783"/>
                  <a:pt x="4617925" y="2452659"/>
                  <a:pt x="4609036" y="2515548"/>
                </a:cubicBezTo>
                <a:cubicBezTo>
                  <a:pt x="4586177" y="2505702"/>
                  <a:pt x="4555699" y="2506020"/>
                  <a:pt x="4526809" y="2506655"/>
                </a:cubicBezTo>
                <a:cubicBezTo>
                  <a:pt x="4510300" y="2506655"/>
                  <a:pt x="4494427" y="2506972"/>
                  <a:pt x="4480775" y="2505384"/>
                </a:cubicBezTo>
                <a:cubicBezTo>
                  <a:pt x="4437597" y="2500302"/>
                  <a:pt x="4391246" y="2504114"/>
                  <a:pt x="4347434" y="2504114"/>
                </a:cubicBezTo>
                <a:cubicBezTo>
                  <a:pt x="4196314" y="2504114"/>
                  <a:pt x="4047099" y="2510149"/>
                  <a:pt x="3895662" y="2510149"/>
                </a:cubicBezTo>
                <a:cubicBezTo>
                  <a:pt x="3895662" y="2510149"/>
                  <a:pt x="3895662" y="2510149"/>
                  <a:pt x="3588661" y="2510149"/>
                </a:cubicBezTo>
                <a:cubicBezTo>
                  <a:pt x="3471829" y="2510149"/>
                  <a:pt x="3355632" y="2516819"/>
                  <a:pt x="3238800" y="2515866"/>
                </a:cubicBezTo>
                <a:cubicBezTo>
                  <a:pt x="3179749" y="2515548"/>
                  <a:pt x="3120698" y="2526982"/>
                  <a:pt x="3061647" y="2528253"/>
                </a:cubicBezTo>
                <a:cubicBezTo>
                  <a:pt x="3027677" y="2528888"/>
                  <a:pt x="2993707" y="2527935"/>
                  <a:pt x="2960054" y="2527935"/>
                </a:cubicBezTo>
                <a:cubicBezTo>
                  <a:pt x="2960054" y="2527935"/>
                  <a:pt x="2960054" y="2527935"/>
                  <a:pt x="2684800" y="2527935"/>
                </a:cubicBezTo>
                <a:cubicBezTo>
                  <a:pt x="2531141" y="2527935"/>
                  <a:pt x="2378751" y="2521900"/>
                  <a:pt x="2225092" y="2521900"/>
                </a:cubicBezTo>
                <a:cubicBezTo>
                  <a:pt x="2095243" y="2521900"/>
                  <a:pt x="1965712" y="2513642"/>
                  <a:pt x="1836816" y="2499349"/>
                </a:cubicBezTo>
                <a:cubicBezTo>
                  <a:pt x="1764748" y="2491409"/>
                  <a:pt x="1688553" y="2498079"/>
                  <a:pt x="1615851" y="2498079"/>
                </a:cubicBezTo>
                <a:cubicBezTo>
                  <a:pt x="1559975" y="2498079"/>
                  <a:pt x="1508543" y="2505702"/>
                  <a:pt x="1453302" y="2510466"/>
                </a:cubicBezTo>
                <a:cubicBezTo>
                  <a:pt x="1345360" y="2519360"/>
                  <a:pt x="1232337" y="2510149"/>
                  <a:pt x="1123760" y="2510149"/>
                </a:cubicBezTo>
                <a:cubicBezTo>
                  <a:pt x="1123760" y="2510149"/>
                  <a:pt x="1123760" y="2510149"/>
                  <a:pt x="359907" y="2510149"/>
                </a:cubicBezTo>
                <a:cubicBezTo>
                  <a:pt x="285300" y="2510149"/>
                  <a:pt x="203390" y="2519995"/>
                  <a:pt x="129418" y="2508560"/>
                </a:cubicBezTo>
                <a:cubicBezTo>
                  <a:pt x="105925" y="2505067"/>
                  <a:pt x="17348" y="2512690"/>
                  <a:pt x="6871" y="2487915"/>
                </a:cubicBezTo>
                <a:cubicBezTo>
                  <a:pt x="-748" y="2469811"/>
                  <a:pt x="7824" y="2426297"/>
                  <a:pt x="7824" y="2406287"/>
                </a:cubicBezTo>
                <a:cubicBezTo>
                  <a:pt x="7824" y="2331329"/>
                  <a:pt x="1792" y="2257323"/>
                  <a:pt x="1792" y="2181412"/>
                </a:cubicBezTo>
                <a:cubicBezTo>
                  <a:pt x="1792" y="2081044"/>
                  <a:pt x="-2018" y="1979724"/>
                  <a:pt x="1474" y="1879356"/>
                </a:cubicBezTo>
                <a:cubicBezTo>
                  <a:pt x="2744" y="1847912"/>
                  <a:pt x="15443" y="1820914"/>
                  <a:pt x="20205" y="1791058"/>
                </a:cubicBezTo>
                <a:cubicBezTo>
                  <a:pt x="24015" y="1767871"/>
                  <a:pt x="19571" y="1739921"/>
                  <a:pt x="19571" y="1716417"/>
                </a:cubicBezTo>
                <a:cubicBezTo>
                  <a:pt x="19571" y="1716417"/>
                  <a:pt x="19571" y="1716417"/>
                  <a:pt x="19571" y="1518858"/>
                </a:cubicBezTo>
                <a:cubicBezTo>
                  <a:pt x="19571" y="1518858"/>
                  <a:pt x="19571" y="1518858"/>
                  <a:pt x="19571" y="1367988"/>
                </a:cubicBezTo>
                <a:cubicBezTo>
                  <a:pt x="19571" y="1342896"/>
                  <a:pt x="19253" y="1317804"/>
                  <a:pt x="19571" y="1293030"/>
                </a:cubicBezTo>
                <a:cubicBezTo>
                  <a:pt x="19888" y="1268891"/>
                  <a:pt x="10999" y="1252375"/>
                  <a:pt x="7506" y="1230141"/>
                </a:cubicBezTo>
                <a:cubicBezTo>
                  <a:pt x="-1383" y="1177099"/>
                  <a:pt x="10364" y="1118022"/>
                  <a:pt x="7824" y="1064344"/>
                </a:cubicBezTo>
                <a:cubicBezTo>
                  <a:pt x="4967" y="998914"/>
                  <a:pt x="7824" y="932214"/>
                  <a:pt x="7824" y="865196"/>
                </a:cubicBezTo>
                <a:cubicBezTo>
                  <a:pt x="7824" y="865196"/>
                  <a:pt x="7824" y="865196"/>
                  <a:pt x="7824" y="668272"/>
                </a:cubicBezTo>
                <a:cubicBezTo>
                  <a:pt x="7824" y="649215"/>
                  <a:pt x="3062" y="624123"/>
                  <a:pt x="7189" y="605383"/>
                </a:cubicBezTo>
                <a:cubicBezTo>
                  <a:pt x="9729" y="593314"/>
                  <a:pt x="17983" y="589185"/>
                  <a:pt x="20205" y="577433"/>
                </a:cubicBezTo>
                <a:cubicBezTo>
                  <a:pt x="22428" y="566951"/>
                  <a:pt x="19888" y="552023"/>
                  <a:pt x="19571" y="541224"/>
                </a:cubicBezTo>
                <a:cubicBezTo>
                  <a:pt x="19571" y="504698"/>
                  <a:pt x="28460" y="469760"/>
                  <a:pt x="24333" y="434504"/>
                </a:cubicBezTo>
                <a:cubicBezTo>
                  <a:pt x="20205" y="399566"/>
                  <a:pt x="25920" y="357005"/>
                  <a:pt x="17031" y="323972"/>
                </a:cubicBezTo>
                <a:cubicBezTo>
                  <a:pt x="-5828" y="238215"/>
                  <a:pt x="1792" y="145152"/>
                  <a:pt x="1792" y="54948"/>
                </a:cubicBezTo>
                <a:cubicBezTo>
                  <a:pt x="1792" y="54948"/>
                  <a:pt x="1792" y="54948"/>
                  <a:pt x="79574" y="48914"/>
                </a:cubicBezTo>
                <a:cubicBezTo>
                  <a:pt x="99575" y="48596"/>
                  <a:pt x="114179" y="54313"/>
                  <a:pt x="133545" y="54948"/>
                </a:cubicBezTo>
                <a:cubicBezTo>
                  <a:pt x="161166" y="55584"/>
                  <a:pt x="189104" y="54948"/>
                  <a:pt x="216724" y="54948"/>
                </a:cubicBezTo>
                <a:cubicBezTo>
                  <a:pt x="275775" y="54948"/>
                  <a:pt x="333556" y="55266"/>
                  <a:pt x="391972" y="61301"/>
                </a:cubicBezTo>
                <a:cubicBezTo>
                  <a:pt x="444039" y="66383"/>
                  <a:pt x="499598" y="60983"/>
                  <a:pt x="551982" y="60983"/>
                </a:cubicBezTo>
                <a:cubicBezTo>
                  <a:pt x="636113" y="60983"/>
                  <a:pt x="718975" y="54948"/>
                  <a:pt x="802789" y="54948"/>
                </a:cubicBezTo>
                <a:cubicBezTo>
                  <a:pt x="829775" y="54948"/>
                  <a:pt x="857078" y="55266"/>
                  <a:pt x="884064" y="55901"/>
                </a:cubicBezTo>
                <a:cubicBezTo>
                  <a:pt x="957084" y="57172"/>
                  <a:pt x="1030104" y="58442"/>
                  <a:pt x="1101854" y="50184"/>
                </a:cubicBezTo>
                <a:cubicBezTo>
                  <a:pt x="1154238" y="44149"/>
                  <a:pt x="1207574" y="47008"/>
                  <a:pt x="1259958" y="41608"/>
                </a:cubicBezTo>
                <a:cubicBezTo>
                  <a:pt x="1303453" y="37162"/>
                  <a:pt x="1343772" y="32397"/>
                  <a:pt x="1387584" y="31127"/>
                </a:cubicBezTo>
                <a:cubicBezTo>
                  <a:pt x="1434571" y="29539"/>
                  <a:pt x="1479653" y="13658"/>
                  <a:pt x="1527275" y="12705"/>
                </a:cubicBezTo>
                <a:cubicBezTo>
                  <a:pt x="1541879" y="12387"/>
                  <a:pt x="1556800" y="13023"/>
                  <a:pt x="1571721" y="13975"/>
                </a:cubicBezTo>
                <a:cubicBezTo>
                  <a:pt x="1594580" y="14928"/>
                  <a:pt x="1617756" y="16199"/>
                  <a:pt x="1639662" y="13340"/>
                </a:cubicBezTo>
                <a:cubicBezTo>
                  <a:pt x="1665377" y="10482"/>
                  <a:pt x="1686014" y="1271"/>
                  <a:pt x="1712364" y="635"/>
                </a:cubicBezTo>
                <a:cubicBezTo>
                  <a:pt x="1732048" y="0"/>
                  <a:pt x="1752049" y="953"/>
                  <a:pt x="1771733" y="953"/>
                </a:cubicBezTo>
                <a:cubicBezTo>
                  <a:pt x="1771733" y="953"/>
                  <a:pt x="1771733" y="953"/>
                  <a:pt x="1889835" y="953"/>
                </a:cubicBezTo>
                <a:cubicBezTo>
                  <a:pt x="1966029" y="953"/>
                  <a:pt x="2042542" y="635"/>
                  <a:pt x="2118737" y="953"/>
                </a:cubicBezTo>
                <a:cubicBezTo>
                  <a:pt x="2124451" y="953"/>
                  <a:pt x="2130483" y="635"/>
                  <a:pt x="2136198" y="318"/>
                </a:cubicBezTo>
                <a:cubicBezTo>
                  <a:pt x="2142230" y="318"/>
                  <a:pt x="2147945" y="0"/>
                  <a:pt x="2153977" y="0"/>
                </a:cubicBezTo>
                <a:close/>
              </a:path>
            </a:pathLst>
          </a:custGeom>
          <a:solidFill>
            <a:srgbClr val="EAEAEA"/>
          </a:solidFill>
          <a:ln>
            <a:noFill/>
          </a:ln>
        </p:spPr>
        <p:txBody>
          <a:bodyPr vert="horz" wrap="square" lIns="0" tIns="0" rIns="0" bIns="0" numCol="1" anchor="t" anchorCtr="0" compatLnSpc="1">
            <a:prstTxWarp prst="textNoShape">
              <a:avLst/>
            </a:prstTxWarp>
            <a:noAutofit/>
          </a:bodyPr>
          <a:lstStyle>
            <a:lvl1pPr marL="0" indent="0" algn="l" defTabSz="914400" rtl="0" eaLnBrk="1" latinLnBrk="0" hangingPunct="1">
              <a:lnSpc>
                <a:spcPct val="100000"/>
              </a:lnSpc>
              <a:spcBef>
                <a:spcPts val="0"/>
              </a:spcBef>
              <a:buFontTx/>
              <a:buNone/>
              <a:defRPr/>
            </a:lvl1pPr>
          </a:lstStyle>
          <a:p>
            <a:r>
              <a:rPr lang="nl-NL"/>
              <a:t>[Afbeelding]</a:t>
            </a:r>
            <a:endParaRPr lang="nl-NL" dirty="0"/>
          </a:p>
        </p:txBody>
      </p:sp>
      <p:sp>
        <p:nvSpPr>
          <p:cNvPr id="6" name="Footer Placeholder 7">
            <a:extLst>
              <a:ext uri="{FF2B5EF4-FFF2-40B4-BE49-F238E27FC236}">
                <a16:creationId xmlns:a16="http://schemas.microsoft.com/office/drawing/2014/main" id="{AC577082-3482-F94E-FEFB-F4EDE36EAED5}"/>
              </a:ext>
            </a:extLst>
          </p:cNvPr>
          <p:cNvSpPr>
            <a:spLocks noGrp="1" noSelect="1"/>
          </p:cNvSpPr>
          <p:nvPr>
            <p:ph type="ftr" sz="quarter" idx="1003"/>
          </p:nvPr>
        </p:nvSpPr>
        <p:spPr/>
        <p:txBody>
          <a:bodyPr/>
          <a:lstStyle/>
          <a:p>
            <a:r>
              <a:rPr lang="nl-NL"/>
              <a:t>powerpoint template</a:t>
            </a:r>
            <a:endParaRPr lang="nl-NL" dirty="0"/>
          </a:p>
        </p:txBody>
      </p:sp>
      <p:sp>
        <p:nvSpPr>
          <p:cNvPr id="7" name="Slide Number Placeholder 8">
            <a:extLst>
              <a:ext uri="{FF2B5EF4-FFF2-40B4-BE49-F238E27FC236}">
                <a16:creationId xmlns:a16="http://schemas.microsoft.com/office/drawing/2014/main" id="{F7904B7A-03F5-BCC0-48C5-95BFBA2FAD7C}"/>
              </a:ext>
            </a:extLst>
          </p:cNvPr>
          <p:cNvSpPr>
            <a:spLocks noGrp="1" noSelect="1"/>
          </p:cNvSpPr>
          <p:nvPr>
            <p:ph type="sldNum" sz="quarter" idx="1004"/>
          </p:nvPr>
        </p:nvSpPr>
        <p:spPr/>
        <p:txBody>
          <a:bodyPr/>
          <a:lstStyle/>
          <a:p>
            <a:fld id="{8F18802B-E4C7-4B2D-B37A-6B7CC3C134EA}" type="slidenum">
              <a:rPr lang="nl-NL" smtClean="0"/>
              <a:pPr/>
              <a:t>‹nr.›</a:t>
            </a:fld>
            <a:endParaRPr lang="nl-NL" dirty="0"/>
          </a:p>
        </p:txBody>
      </p:sp>
      <p:sp>
        <p:nvSpPr>
          <p:cNvPr id="2" name="Instructie algemeen 9">
            <a:extLst>
              <a:ext uri="{FF2B5EF4-FFF2-40B4-BE49-F238E27FC236}">
                <a16:creationId xmlns:a16="http://schemas.microsoft.com/office/drawing/2014/main" id="{700E2DF6-77D4-4D34-2E61-5613EDCB6F44}"/>
              </a:ext>
            </a:extLst>
          </p:cNvPr>
          <p:cNvSpPr>
            <a:spLocks noGrp="1" noSelect="1"/>
          </p:cNvSpPr>
          <p:nvPr>
            <p:ph type="body" sz="quarter" idx="14" hasCustomPrompt="1"/>
          </p:nvPr>
        </p:nvSpPr>
        <p:spPr>
          <a:xfrm>
            <a:off x="-2113544" y="-2"/>
            <a:ext cx="2052000" cy="4284000"/>
          </a:xfrm>
          <a:solidFill>
            <a:srgbClr val="FFFFFF"/>
          </a:solidFill>
          <a:ln w="25400">
            <a:solidFill>
              <a:schemeClr val="accent1"/>
            </a:solidFill>
          </a:ln>
        </p:spPr>
        <p:txBody>
          <a:bodyPr lIns="36000" tIns="36000" rIns="36000" bIns="36000"/>
          <a:lstStyle>
            <a:lvl1pPr marL="127" indent="0">
              <a:lnSpc>
                <a:spcPct val="99000"/>
              </a:lnSpc>
              <a:spcBef>
                <a:spcPts val="1"/>
              </a:spcBef>
              <a:spcAft>
                <a:spcPts val="1"/>
              </a:spcAft>
              <a:buNone/>
              <a:defRPr sz="1050" b="0"/>
            </a:lvl1pPr>
            <a:lvl2pPr marL="0" indent="0">
              <a:buNone/>
              <a:defRPr sz="1100" b="0"/>
            </a:lvl2pPr>
            <a:lvl3pPr marL="0" indent="0">
              <a:buNone/>
              <a:defRPr sz="1100" b="0"/>
            </a:lvl3pPr>
            <a:lvl4pPr marL="0" indent="0">
              <a:buFont typeface="Arial" panose="020B0604020202020204" pitchFamily="34" charset="0"/>
              <a:buNone/>
              <a:defRPr sz="1100" b="0"/>
            </a:lvl4pPr>
            <a:lvl5pPr marL="127" indent="0">
              <a:lnSpc>
                <a:spcPct val="99000"/>
              </a:lnSpc>
              <a:spcBef>
                <a:spcPts val="1"/>
              </a:spcBef>
              <a:spcAft>
                <a:spcPts val="1"/>
              </a:spcAft>
              <a:buFont typeface="Arial" panose="020B0604020202020204" pitchFamily="34" charset="0"/>
              <a:buNone/>
              <a:defRPr sz="1050" b="0"/>
            </a:lvl5pPr>
          </a:lstStyle>
          <a:p>
            <a:pPr lvl="0"/>
            <a:r>
              <a:rPr lang="nl-NL"/>
              <a:t>Voeg je een foto in dan komt deze automatisch achter het kader.</a:t>
            </a:r>
            <a:br>
              <a:rPr lang="nl-NL"/>
            </a:br>
            <a:r>
              <a:rPr lang="nl-NL"/>
              <a:t>Wil je later de foto wijzigen, verwijder dan eerst de foto en klik dan in het lint hierboven op Start | Opnieuw instellen. Voeg daarna een nieuwe foto in. Zo komt de foto automatisch weer achter de vorm. </a:t>
            </a:r>
            <a:br>
              <a:rPr lang="nl-NL"/>
            </a:br>
            <a:r>
              <a:rPr lang="nl-NL"/>
              <a:t>Kies niet voor de optie Afbeelding wijzigen, want dan zal PowerPoint de foto in een ander formaat en op een andere positie plaatsen. Opnieuw instellen zal het beeld vervormen.</a:t>
            </a:r>
            <a:br>
              <a:rPr lang="nl-NL"/>
            </a:br>
            <a:br>
              <a:rPr lang="nl-NL"/>
            </a:br>
            <a:br>
              <a:rPr lang="nl-NL"/>
            </a:br>
            <a:br>
              <a:rPr lang="nl-NL"/>
            </a:br>
            <a:br>
              <a:rPr lang="nl-NL"/>
            </a:br>
            <a:br>
              <a:rPr lang="nl-NL"/>
            </a:br>
            <a:br>
              <a:rPr lang="nl-NL"/>
            </a:br>
            <a:r>
              <a:rPr lang="nl-NL"/>
              <a:t>Deze uitleg wordt niet geprint of getoond in de presentatie. Om deze uitleg te verwijderen: klik op de rand van het frame en de rand van de afbeelding, en kies delete.</a:t>
            </a:r>
          </a:p>
          <a:p>
            <a:pPr lvl="4"/>
            <a:endParaRPr lang="nl-NL" dirty="0"/>
          </a:p>
        </p:txBody>
      </p:sp>
      <p:sp>
        <p:nvSpPr>
          <p:cNvPr id="3" name="Instructie Picture 10 {PHJU}">
            <a:extLst>
              <a:ext uri="{FF2B5EF4-FFF2-40B4-BE49-F238E27FC236}">
                <a16:creationId xmlns:a16="http://schemas.microsoft.com/office/drawing/2014/main" id="{F45B9502-B1F3-6A3B-9E83-67E324427586}"/>
              </a:ext>
            </a:extLst>
          </p:cNvPr>
          <p:cNvSpPr>
            <a:spLocks noGrp="1" noSelect="1" noChangeAspect="1"/>
          </p:cNvSpPr>
          <p:nvPr>
            <p:ph type="body" sz="quarter" idx="15" hasCustomPrompt="1"/>
          </p:nvPr>
        </p:nvSpPr>
        <p:spPr>
          <a:xfrm>
            <a:off x="-2094104" y="2539128"/>
            <a:ext cx="1465333" cy="756000"/>
          </a:xfrm>
          <a:blipFill>
            <a:blip r:embed="rId4"/>
            <a:stretch>
              <a:fillRect/>
            </a:stretch>
          </a:blipFill>
        </p:spPr>
        <p:txBody>
          <a:bodyPr/>
          <a:lstStyle>
            <a:lvl1pPr marL="0" indent="0">
              <a:lnSpc>
                <a:spcPct val="99000"/>
              </a:lnSpc>
              <a:buNone/>
              <a:defRPr sz="330" b="0">
                <a:latin typeface="Arial" panose="020B0604020202020204" pitchFamily="34" charset="0"/>
              </a:defRPr>
            </a:lvl1pPr>
            <a:lvl2pPr marL="0" indent="0">
              <a:lnSpc>
                <a:spcPct val="99000"/>
              </a:lnSpc>
              <a:buNone/>
              <a:defRPr sz="1000" b="0"/>
            </a:lvl2pPr>
            <a:lvl3pPr marL="0" indent="0">
              <a:lnSpc>
                <a:spcPct val="99000"/>
              </a:lnSpc>
              <a:buNone/>
              <a:defRPr sz="1000" b="0"/>
            </a:lvl3pPr>
            <a:lvl4pPr marL="0" indent="0">
              <a:lnSpc>
                <a:spcPct val="99000"/>
              </a:lnSpc>
              <a:buFont typeface="Arial" panose="020B0604020202020204" pitchFamily="34" charset="0"/>
              <a:buNone/>
              <a:defRPr sz="1000" b="0"/>
            </a:lvl4pPr>
            <a:lvl5pPr marL="0" indent="0">
              <a:lnSpc>
                <a:spcPct val="99000"/>
              </a:lnSpc>
              <a:buFont typeface="Arial" panose="020B0604020202020204" pitchFamily="34" charset="0"/>
              <a:buNone/>
              <a:defRPr sz="1000" b="0"/>
            </a:lvl5pPr>
            <a:lvl6pPr marL="0" indent="0">
              <a:lnSpc>
                <a:spcPct val="99000"/>
              </a:lnSpc>
              <a:buFont typeface="Arial" panose="020B0604020202020204" pitchFamily="34" charset="0"/>
              <a:buNone/>
              <a:defRPr sz="1000" b="0"/>
            </a:lvl6pPr>
            <a:lvl7pPr marL="0" indent="0">
              <a:lnSpc>
                <a:spcPct val="99000"/>
              </a:lnSpc>
              <a:buFont typeface="Arial" panose="020B0604020202020204" pitchFamily="34" charset="0"/>
              <a:buNone/>
              <a:defRPr sz="1000" b="0"/>
            </a:lvl7pPr>
            <a:lvl8pPr marL="0" indent="0">
              <a:lnSpc>
                <a:spcPct val="99000"/>
              </a:lnSpc>
              <a:buFont typeface="Arial" panose="020B0604020202020204" pitchFamily="34" charset="0"/>
              <a:buNone/>
              <a:defRPr sz="1000" b="0"/>
            </a:lvl8pPr>
            <a:lvl9pPr marL="0" indent="0">
              <a:lnSpc>
                <a:spcPct val="99000"/>
              </a:lnSpc>
              <a:buFont typeface="Arial" panose="020B0604020202020204" pitchFamily="34" charset="0"/>
              <a:buNone/>
              <a:defRPr sz="1000" b="0"/>
            </a:lvl9pPr>
          </a:lstStyle>
          <a:p>
            <a:pPr lvl="0"/>
            <a:r>
              <a:rPr lang="nl-NL"/>
              <a:t> </a:t>
            </a:r>
            <a:endParaRPr lang="nl-NL" dirty="0"/>
          </a:p>
        </p:txBody>
      </p:sp>
    </p:spTree>
    <p:extLst>
      <p:ext uri="{BB962C8B-B14F-4D97-AF65-F5344CB8AC3E}">
        <p14:creationId xmlns:p14="http://schemas.microsoft.com/office/powerpoint/2010/main" val="3433380169"/>
      </p:ext>
    </p:extLst>
  </p:cSld>
  <p:clrMapOvr>
    <a:masterClrMapping/>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el, tekst en 2 afbeelding (zwart)]">
    <p:spTree>
      <p:nvGrpSpPr>
        <p:cNvPr id="1" name=""/>
        <p:cNvGrpSpPr/>
        <p:nvPr/>
      </p:nvGrpSpPr>
      <p:grpSpPr>
        <a:xfrm>
          <a:off x="0" y="0"/>
          <a:ext cx="0" cy="0"/>
          <a:chOff x="0" y="0"/>
          <a:chExt cx="0" cy="0"/>
        </a:xfrm>
      </p:grpSpPr>
      <p:sp>
        <p:nvSpPr>
          <p:cNvPr id="11" name="Frame 1">
            <a:extLst>
              <a:ext uri="{FF2B5EF4-FFF2-40B4-BE49-F238E27FC236}">
                <a16:creationId xmlns:a16="http://schemas.microsoft.com/office/drawing/2014/main" id="{053F7B21-885C-E9E1-35EF-A37431F008F8}"/>
              </a:ext>
            </a:extLst>
          </p:cNvPr>
          <p:cNvSpPr>
            <a:spLocks noSelect="1"/>
          </p:cNvSpPr>
          <p:nvPr userDrawn="1"/>
        </p:nvSpPr>
        <p:spPr bwMode="auto">
          <a:xfrm>
            <a:off x="0" y="0"/>
            <a:ext cx="12192000" cy="6448425"/>
          </a:xfrm>
          <a:custGeom>
            <a:avLst/>
            <a:gdLst>
              <a:gd name="T0" fmla="*/ 38400 w 38400"/>
              <a:gd name="T1" fmla="*/ 0 h 20308"/>
              <a:gd name="T2" fmla="*/ 0 w 38400"/>
              <a:gd name="T3" fmla="*/ 0 h 20308"/>
              <a:gd name="T4" fmla="*/ 0 w 38400"/>
              <a:gd name="T5" fmla="*/ 20193 h 20308"/>
              <a:gd name="T6" fmla="*/ 710 w 38400"/>
              <a:gd name="T7" fmla="*/ 20182 h 20308"/>
              <a:gd name="T8" fmla="*/ 1730 w 38400"/>
              <a:gd name="T9" fmla="*/ 20183 h 20308"/>
              <a:gd name="T10" fmla="*/ 3684 w 38400"/>
              <a:gd name="T11" fmla="*/ 20211 h 20308"/>
              <a:gd name="T12" fmla="*/ 7474 w 38400"/>
              <a:gd name="T13" fmla="*/ 20183 h 20308"/>
              <a:gd name="T14" fmla="*/ 8353 w 38400"/>
              <a:gd name="T15" fmla="*/ 20211 h 20308"/>
              <a:gd name="T16" fmla="*/ 9303 w 38400"/>
              <a:gd name="T17" fmla="*/ 20183 h 20308"/>
              <a:gd name="T18" fmla="*/ 9807 w 38400"/>
              <a:gd name="T19" fmla="*/ 20126 h 20308"/>
              <a:gd name="T20" fmla="*/ 10323 w 38400"/>
              <a:gd name="T21" fmla="*/ 20126 h 20308"/>
              <a:gd name="T22" fmla="*/ 10766 w 38400"/>
              <a:gd name="T23" fmla="*/ 20126 h 20308"/>
              <a:gd name="T24" fmla="*/ 10986 w 38400"/>
              <a:gd name="T25" fmla="*/ 20126 h 20308"/>
              <a:gd name="T26" fmla="*/ 11216 w 38400"/>
              <a:gd name="T27" fmla="*/ 20184 h 20308"/>
              <a:gd name="T28" fmla="*/ 12116 w 38400"/>
              <a:gd name="T29" fmla="*/ 20183 h 20308"/>
              <a:gd name="T30" fmla="*/ 13084 w 38400"/>
              <a:gd name="T31" fmla="*/ 20183 h 20308"/>
              <a:gd name="T32" fmla="*/ 14901 w 38400"/>
              <a:gd name="T33" fmla="*/ 20211 h 20308"/>
              <a:gd name="T34" fmla="*/ 16806 w 38400"/>
              <a:gd name="T35" fmla="*/ 20183 h 20308"/>
              <a:gd name="T36" fmla="*/ 17029 w 38400"/>
              <a:gd name="T37" fmla="*/ 20183 h 20308"/>
              <a:gd name="T38" fmla="*/ 17162 w 38400"/>
              <a:gd name="T39" fmla="*/ 20184 h 20308"/>
              <a:gd name="T40" fmla="*/ 17250 w 38400"/>
              <a:gd name="T41" fmla="*/ 20139 h 20308"/>
              <a:gd name="T42" fmla="*/ 17754 w 38400"/>
              <a:gd name="T43" fmla="*/ 20126 h 20308"/>
              <a:gd name="T44" fmla="*/ 18710 w 38400"/>
              <a:gd name="T45" fmla="*/ 20126 h 20308"/>
              <a:gd name="T46" fmla="*/ 19159 w 38400"/>
              <a:gd name="T47" fmla="*/ 20183 h 20308"/>
              <a:gd name="T48" fmla="*/ 19710 w 38400"/>
              <a:gd name="T49" fmla="*/ 20183 h 20308"/>
              <a:gd name="T50" fmla="*/ 21108 w 38400"/>
              <a:gd name="T51" fmla="*/ 20212 h 20308"/>
              <a:gd name="T52" fmla="*/ 23243 w 38400"/>
              <a:gd name="T53" fmla="*/ 20211 h 20308"/>
              <a:gd name="T54" fmla="*/ 24150 w 38400"/>
              <a:gd name="T55" fmla="*/ 20183 h 20308"/>
              <a:gd name="T56" fmla="*/ 24683 w 38400"/>
              <a:gd name="T57" fmla="*/ 20126 h 20308"/>
              <a:gd name="T58" fmla="*/ 25153 w 38400"/>
              <a:gd name="T59" fmla="*/ 20126 h 20308"/>
              <a:gd name="T60" fmla="*/ 25580 w 38400"/>
              <a:gd name="T61" fmla="*/ 20126 h 20308"/>
              <a:gd name="T62" fmla="*/ 25843 w 38400"/>
              <a:gd name="T63" fmla="*/ 20139 h 20308"/>
              <a:gd name="T64" fmla="*/ 26002 w 38400"/>
              <a:gd name="T65" fmla="*/ 20184 h 20308"/>
              <a:gd name="T66" fmla="*/ 26262 w 38400"/>
              <a:gd name="T67" fmla="*/ 20183 h 20308"/>
              <a:gd name="T68" fmla="*/ 27455 w 38400"/>
              <a:gd name="T69" fmla="*/ 20211 h 20308"/>
              <a:gd name="T70" fmla="*/ 31144 w 38400"/>
              <a:gd name="T71" fmla="*/ 20183 h 20308"/>
              <a:gd name="T72" fmla="*/ 32133 w 38400"/>
              <a:gd name="T73" fmla="*/ 20183 h 20308"/>
              <a:gd name="T74" fmla="*/ 32559 w 38400"/>
              <a:gd name="T75" fmla="*/ 20211 h 20308"/>
              <a:gd name="T76" fmla="*/ 33025 w 38400"/>
              <a:gd name="T77" fmla="*/ 20183 h 20308"/>
              <a:gd name="T78" fmla="*/ 33401 w 38400"/>
              <a:gd name="T79" fmla="*/ 20126 h 20308"/>
              <a:gd name="T80" fmla="*/ 33865 w 38400"/>
              <a:gd name="T81" fmla="*/ 20126 h 20308"/>
              <a:gd name="T82" fmla="*/ 34854 w 38400"/>
              <a:gd name="T83" fmla="*/ 20126 h 20308"/>
              <a:gd name="T84" fmla="*/ 35366 w 38400"/>
              <a:gd name="T85" fmla="*/ 20123 h 20308"/>
              <a:gd name="T86" fmla="*/ 35598 w 38400"/>
              <a:gd name="T87" fmla="*/ 20183 h 20308"/>
              <a:gd name="T88" fmla="*/ 35835 w 38400"/>
              <a:gd name="T89" fmla="*/ 20183 h 20308"/>
              <a:gd name="T90" fmla="*/ 36729 w 38400"/>
              <a:gd name="T91" fmla="*/ 20211 h 20308"/>
              <a:gd name="T92" fmla="*/ 37700 w 38400"/>
              <a:gd name="T93" fmla="*/ 20211 h 20308"/>
              <a:gd name="T94" fmla="*/ 37825 w 38400"/>
              <a:gd name="T95" fmla="*/ 20209 h 20308"/>
              <a:gd name="T96" fmla="*/ 37927 w 38400"/>
              <a:gd name="T97" fmla="*/ 20277 h 20308"/>
              <a:gd name="T98" fmla="*/ 38189 w 38400"/>
              <a:gd name="T99" fmla="*/ 20296 h 20308"/>
              <a:gd name="T100" fmla="*/ 38380 w 38400"/>
              <a:gd name="T101" fmla="*/ 20296 h 20308"/>
              <a:gd name="T102" fmla="*/ 38400 w 38400"/>
              <a:gd name="T103" fmla="*/ 20298 h 20308"/>
              <a:gd name="T104" fmla="*/ 38400 w 38400"/>
              <a:gd name="T105" fmla="*/ 0 h 20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8400" h="20308">
                <a:moveTo>
                  <a:pt x="38400" y="0"/>
                </a:moveTo>
                <a:cubicBezTo>
                  <a:pt x="0" y="0"/>
                  <a:pt x="0" y="0"/>
                  <a:pt x="0" y="0"/>
                </a:cubicBezTo>
                <a:cubicBezTo>
                  <a:pt x="0" y="20193"/>
                  <a:pt x="0" y="20193"/>
                  <a:pt x="0" y="20193"/>
                </a:cubicBezTo>
                <a:cubicBezTo>
                  <a:pt x="233" y="20173"/>
                  <a:pt x="480" y="20155"/>
                  <a:pt x="710" y="20182"/>
                </a:cubicBezTo>
                <a:cubicBezTo>
                  <a:pt x="1050" y="20222"/>
                  <a:pt x="1382" y="20183"/>
                  <a:pt x="1730" y="20183"/>
                </a:cubicBezTo>
                <a:cubicBezTo>
                  <a:pt x="2383" y="20183"/>
                  <a:pt x="3034" y="20211"/>
                  <a:pt x="3684" y="20211"/>
                </a:cubicBezTo>
                <a:cubicBezTo>
                  <a:pt x="4948" y="20211"/>
                  <a:pt x="6220" y="20183"/>
                  <a:pt x="7474" y="20183"/>
                </a:cubicBezTo>
                <a:cubicBezTo>
                  <a:pt x="7771" y="20183"/>
                  <a:pt x="8055" y="20211"/>
                  <a:pt x="8353" y="20211"/>
                </a:cubicBezTo>
                <a:cubicBezTo>
                  <a:pt x="8672" y="20211"/>
                  <a:pt x="8981" y="20183"/>
                  <a:pt x="9303" y="20183"/>
                </a:cubicBezTo>
                <a:cubicBezTo>
                  <a:pt x="9489" y="20183"/>
                  <a:pt x="9624" y="20124"/>
                  <a:pt x="9807" y="20126"/>
                </a:cubicBezTo>
                <a:cubicBezTo>
                  <a:pt x="9979" y="20127"/>
                  <a:pt x="10151" y="20126"/>
                  <a:pt x="10323" y="20126"/>
                </a:cubicBezTo>
                <a:cubicBezTo>
                  <a:pt x="10766" y="20126"/>
                  <a:pt x="10766" y="20126"/>
                  <a:pt x="10766" y="20126"/>
                </a:cubicBezTo>
                <a:cubicBezTo>
                  <a:pt x="10837" y="20126"/>
                  <a:pt x="10916" y="20115"/>
                  <a:pt x="10986" y="20126"/>
                </a:cubicBezTo>
                <a:cubicBezTo>
                  <a:pt x="11080" y="20140"/>
                  <a:pt x="11125" y="20168"/>
                  <a:pt x="11216" y="20184"/>
                </a:cubicBezTo>
                <a:cubicBezTo>
                  <a:pt x="11496" y="20233"/>
                  <a:pt x="11831" y="20183"/>
                  <a:pt x="12116" y="20183"/>
                </a:cubicBezTo>
                <a:cubicBezTo>
                  <a:pt x="13084" y="20183"/>
                  <a:pt x="13084" y="20183"/>
                  <a:pt x="13084" y="20183"/>
                </a:cubicBezTo>
                <a:cubicBezTo>
                  <a:pt x="13688" y="20183"/>
                  <a:pt x="14290" y="20211"/>
                  <a:pt x="14901" y="20211"/>
                </a:cubicBezTo>
                <a:cubicBezTo>
                  <a:pt x="15537" y="20211"/>
                  <a:pt x="16174" y="20211"/>
                  <a:pt x="16806" y="20183"/>
                </a:cubicBezTo>
                <a:cubicBezTo>
                  <a:pt x="16880" y="20179"/>
                  <a:pt x="16955" y="20182"/>
                  <a:pt x="17029" y="20183"/>
                </a:cubicBezTo>
                <a:cubicBezTo>
                  <a:pt x="17069" y="20183"/>
                  <a:pt x="17123" y="20192"/>
                  <a:pt x="17162" y="20184"/>
                </a:cubicBezTo>
                <a:cubicBezTo>
                  <a:pt x="17197" y="20177"/>
                  <a:pt x="17229" y="20143"/>
                  <a:pt x="17250" y="20139"/>
                </a:cubicBezTo>
                <a:cubicBezTo>
                  <a:pt x="17407" y="20105"/>
                  <a:pt x="17592" y="20126"/>
                  <a:pt x="17754" y="20126"/>
                </a:cubicBezTo>
                <a:cubicBezTo>
                  <a:pt x="18073" y="20126"/>
                  <a:pt x="18391" y="20126"/>
                  <a:pt x="18710" y="20126"/>
                </a:cubicBezTo>
                <a:cubicBezTo>
                  <a:pt x="18881" y="20126"/>
                  <a:pt x="18996" y="20177"/>
                  <a:pt x="19159" y="20183"/>
                </a:cubicBezTo>
                <a:cubicBezTo>
                  <a:pt x="19342" y="20189"/>
                  <a:pt x="19527" y="20183"/>
                  <a:pt x="19710" y="20183"/>
                </a:cubicBezTo>
                <a:cubicBezTo>
                  <a:pt x="20178" y="20183"/>
                  <a:pt x="20646" y="20178"/>
                  <a:pt x="21108" y="20212"/>
                </a:cubicBezTo>
                <a:cubicBezTo>
                  <a:pt x="21810" y="20262"/>
                  <a:pt x="22538" y="20211"/>
                  <a:pt x="23243" y="20211"/>
                </a:cubicBezTo>
                <a:cubicBezTo>
                  <a:pt x="23554" y="20211"/>
                  <a:pt x="23844" y="20183"/>
                  <a:pt x="24150" y="20183"/>
                </a:cubicBezTo>
                <a:cubicBezTo>
                  <a:pt x="24347" y="20183"/>
                  <a:pt x="24502" y="20149"/>
                  <a:pt x="24683" y="20126"/>
                </a:cubicBezTo>
                <a:cubicBezTo>
                  <a:pt x="24834" y="20107"/>
                  <a:pt x="25001" y="20126"/>
                  <a:pt x="25153" y="20126"/>
                </a:cubicBezTo>
                <a:cubicBezTo>
                  <a:pt x="25295" y="20126"/>
                  <a:pt x="25438" y="20126"/>
                  <a:pt x="25580" y="20126"/>
                </a:cubicBezTo>
                <a:cubicBezTo>
                  <a:pt x="25670" y="20126"/>
                  <a:pt x="25756" y="20123"/>
                  <a:pt x="25843" y="20139"/>
                </a:cubicBezTo>
                <a:cubicBezTo>
                  <a:pt x="25903" y="20149"/>
                  <a:pt x="25925" y="20180"/>
                  <a:pt x="26002" y="20184"/>
                </a:cubicBezTo>
                <a:cubicBezTo>
                  <a:pt x="26088" y="20189"/>
                  <a:pt x="26176" y="20183"/>
                  <a:pt x="26262" y="20183"/>
                </a:cubicBezTo>
                <a:cubicBezTo>
                  <a:pt x="26664" y="20183"/>
                  <a:pt x="27054" y="20211"/>
                  <a:pt x="27455" y="20211"/>
                </a:cubicBezTo>
                <a:cubicBezTo>
                  <a:pt x="28684" y="20211"/>
                  <a:pt x="29909" y="20183"/>
                  <a:pt x="31144" y="20183"/>
                </a:cubicBezTo>
                <a:cubicBezTo>
                  <a:pt x="31473" y="20183"/>
                  <a:pt x="31803" y="20184"/>
                  <a:pt x="32133" y="20183"/>
                </a:cubicBezTo>
                <a:cubicBezTo>
                  <a:pt x="32286" y="20182"/>
                  <a:pt x="32401" y="20222"/>
                  <a:pt x="32559" y="20211"/>
                </a:cubicBezTo>
                <a:cubicBezTo>
                  <a:pt x="32715" y="20200"/>
                  <a:pt x="32863" y="20182"/>
                  <a:pt x="33025" y="20183"/>
                </a:cubicBezTo>
                <a:cubicBezTo>
                  <a:pt x="33183" y="20183"/>
                  <a:pt x="33252" y="20124"/>
                  <a:pt x="33401" y="20126"/>
                </a:cubicBezTo>
                <a:cubicBezTo>
                  <a:pt x="33556" y="20128"/>
                  <a:pt x="33711" y="20126"/>
                  <a:pt x="33865" y="20126"/>
                </a:cubicBezTo>
                <a:cubicBezTo>
                  <a:pt x="34854" y="20126"/>
                  <a:pt x="34854" y="20126"/>
                  <a:pt x="34854" y="20126"/>
                </a:cubicBezTo>
                <a:cubicBezTo>
                  <a:pt x="35010" y="20126"/>
                  <a:pt x="35215" y="20089"/>
                  <a:pt x="35366" y="20123"/>
                </a:cubicBezTo>
                <a:cubicBezTo>
                  <a:pt x="35460" y="20144"/>
                  <a:pt x="35500" y="20178"/>
                  <a:pt x="35598" y="20183"/>
                </a:cubicBezTo>
                <a:cubicBezTo>
                  <a:pt x="35676" y="20187"/>
                  <a:pt x="35756" y="20183"/>
                  <a:pt x="35835" y="20183"/>
                </a:cubicBezTo>
                <a:cubicBezTo>
                  <a:pt x="36131" y="20183"/>
                  <a:pt x="36423" y="20211"/>
                  <a:pt x="36729" y="20211"/>
                </a:cubicBezTo>
                <a:cubicBezTo>
                  <a:pt x="37053" y="20211"/>
                  <a:pt x="37377" y="20214"/>
                  <a:pt x="37700" y="20211"/>
                </a:cubicBezTo>
                <a:cubicBezTo>
                  <a:pt x="37733" y="20211"/>
                  <a:pt x="37794" y="20201"/>
                  <a:pt x="37825" y="20209"/>
                </a:cubicBezTo>
                <a:cubicBezTo>
                  <a:pt x="37885" y="20224"/>
                  <a:pt x="37882" y="20260"/>
                  <a:pt x="37927" y="20277"/>
                </a:cubicBezTo>
                <a:cubicBezTo>
                  <a:pt x="38009" y="20308"/>
                  <a:pt x="38098" y="20296"/>
                  <a:pt x="38189" y="20296"/>
                </a:cubicBezTo>
                <a:cubicBezTo>
                  <a:pt x="38253" y="20296"/>
                  <a:pt x="38316" y="20295"/>
                  <a:pt x="38380" y="20296"/>
                </a:cubicBezTo>
                <a:cubicBezTo>
                  <a:pt x="38383" y="20296"/>
                  <a:pt x="38391" y="20297"/>
                  <a:pt x="38400" y="20298"/>
                </a:cubicBezTo>
                <a:lnTo>
                  <a:pt x="3840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nl-NL" dirty="0"/>
          </a:p>
        </p:txBody>
      </p:sp>
      <p:sp>
        <p:nvSpPr>
          <p:cNvPr id="13" name="Frame 2">
            <a:extLst>
              <a:ext uri="{FF2B5EF4-FFF2-40B4-BE49-F238E27FC236}">
                <a16:creationId xmlns:a16="http://schemas.microsoft.com/office/drawing/2014/main" id="{D44E6372-84C9-BB3A-F7AA-FE22B668F345}"/>
              </a:ext>
            </a:extLst>
          </p:cNvPr>
          <p:cNvSpPr>
            <a:spLocks noSelect="1"/>
          </p:cNvSpPr>
          <p:nvPr userDrawn="1"/>
        </p:nvSpPr>
        <p:spPr bwMode="auto">
          <a:xfrm>
            <a:off x="10520280" y="6561000"/>
            <a:ext cx="1158840" cy="189000"/>
          </a:xfrm>
          <a:custGeom>
            <a:avLst/>
            <a:gdLst>
              <a:gd name="T0" fmla="*/ 1483 w 7901"/>
              <a:gd name="T1" fmla="*/ 204 h 1294"/>
              <a:gd name="T2" fmla="*/ 1109 w 7901"/>
              <a:gd name="T3" fmla="*/ 0 h 1294"/>
              <a:gd name="T4" fmla="*/ 608 w 7901"/>
              <a:gd name="T5" fmla="*/ 193 h 1294"/>
              <a:gd name="T6" fmla="*/ 182 w 7901"/>
              <a:gd name="T7" fmla="*/ 424 h 1294"/>
              <a:gd name="T8" fmla="*/ 31 w 7901"/>
              <a:gd name="T9" fmla="*/ 839 h 1294"/>
              <a:gd name="T10" fmla="*/ 261 w 7901"/>
              <a:gd name="T11" fmla="*/ 1109 h 1294"/>
              <a:gd name="T12" fmla="*/ 558 w 7901"/>
              <a:gd name="T13" fmla="*/ 1205 h 1294"/>
              <a:gd name="T14" fmla="*/ 1081 w 7901"/>
              <a:gd name="T15" fmla="*/ 1230 h 1294"/>
              <a:gd name="T16" fmla="*/ 1530 w 7901"/>
              <a:gd name="T17" fmla="*/ 1077 h 1294"/>
              <a:gd name="T18" fmla="*/ 1700 w 7901"/>
              <a:gd name="T19" fmla="*/ 842 h 1294"/>
              <a:gd name="T20" fmla="*/ 1677 w 7901"/>
              <a:gd name="T21" fmla="*/ 436 h 1294"/>
              <a:gd name="T22" fmla="*/ 1078 w 7901"/>
              <a:gd name="T23" fmla="*/ 613 h 1294"/>
              <a:gd name="T24" fmla="*/ 1011 w 7901"/>
              <a:gd name="T25" fmla="*/ 573 h 1294"/>
              <a:gd name="T26" fmla="*/ 1108 w 7901"/>
              <a:gd name="T27" fmla="*/ 389 h 1294"/>
              <a:gd name="T28" fmla="*/ 1077 w 7901"/>
              <a:gd name="T29" fmla="*/ 327 h 1294"/>
              <a:gd name="T30" fmla="*/ 794 w 7901"/>
              <a:gd name="T31" fmla="*/ 472 h 1294"/>
              <a:gd name="T32" fmla="*/ 1057 w 7901"/>
              <a:gd name="T33" fmla="*/ 783 h 1294"/>
              <a:gd name="T34" fmla="*/ 727 w 7901"/>
              <a:gd name="T35" fmla="*/ 757 h 1294"/>
              <a:gd name="T36" fmla="*/ 1057 w 7901"/>
              <a:gd name="T37" fmla="*/ 783 h 1294"/>
              <a:gd name="T38" fmla="*/ 1518 w 7901"/>
              <a:gd name="T39" fmla="*/ 763 h 1294"/>
              <a:gd name="T40" fmla="*/ 2079 w 7901"/>
              <a:gd name="T41" fmla="*/ 555 h 1294"/>
              <a:gd name="T42" fmla="*/ 2720 w 7901"/>
              <a:gd name="T43" fmla="*/ 543 h 1294"/>
              <a:gd name="T44" fmla="*/ 2278 w 7901"/>
              <a:gd name="T45" fmla="*/ 563 h 1294"/>
              <a:gd name="T46" fmla="*/ 3185 w 7901"/>
              <a:gd name="T47" fmla="*/ 363 h 1294"/>
              <a:gd name="T48" fmla="*/ 2858 w 7901"/>
              <a:gd name="T49" fmla="*/ 525 h 1294"/>
              <a:gd name="T50" fmla="*/ 3189 w 7901"/>
              <a:gd name="T51" fmla="*/ 1054 h 1294"/>
              <a:gd name="T52" fmla="*/ 3194 w 7901"/>
              <a:gd name="T53" fmla="*/ 715 h 1294"/>
              <a:gd name="T54" fmla="*/ 3118 w 7901"/>
              <a:gd name="T55" fmla="*/ 473 h 1294"/>
              <a:gd name="T56" fmla="*/ 3480 w 7901"/>
              <a:gd name="T57" fmla="*/ 694 h 1294"/>
              <a:gd name="T58" fmla="*/ 3837 w 7901"/>
              <a:gd name="T59" fmla="*/ 806 h 1294"/>
              <a:gd name="T60" fmla="*/ 4021 w 7901"/>
              <a:gd name="T61" fmla="*/ 728 h 1294"/>
              <a:gd name="T62" fmla="*/ 3669 w 7901"/>
              <a:gd name="T63" fmla="*/ 625 h 1294"/>
              <a:gd name="T64" fmla="*/ 3835 w 7901"/>
              <a:gd name="T65" fmla="*/ 625 h 1294"/>
              <a:gd name="T66" fmla="*/ 4461 w 7901"/>
              <a:gd name="T67" fmla="*/ 588 h 1294"/>
              <a:gd name="T68" fmla="*/ 4135 w 7901"/>
              <a:gd name="T69" fmla="*/ 1039 h 1294"/>
              <a:gd name="T70" fmla="*/ 4321 w 7901"/>
              <a:gd name="T71" fmla="*/ 447 h 1294"/>
              <a:gd name="T72" fmla="*/ 5018 w 7901"/>
              <a:gd name="T73" fmla="*/ 93 h 1294"/>
              <a:gd name="T74" fmla="*/ 5458 w 7901"/>
              <a:gd name="T75" fmla="*/ 873 h 1294"/>
              <a:gd name="T76" fmla="*/ 5347 w 7901"/>
              <a:gd name="T77" fmla="*/ 567 h 1294"/>
              <a:gd name="T78" fmla="*/ 5189 w 7901"/>
              <a:gd name="T79" fmla="*/ 233 h 1294"/>
              <a:gd name="T80" fmla="*/ 5958 w 7901"/>
              <a:gd name="T81" fmla="*/ 363 h 1294"/>
              <a:gd name="T82" fmla="*/ 5872 w 7901"/>
              <a:gd name="T83" fmla="*/ 1053 h 1294"/>
              <a:gd name="T84" fmla="*/ 5958 w 7901"/>
              <a:gd name="T85" fmla="*/ 363 h 1294"/>
              <a:gd name="T86" fmla="*/ 5806 w 7901"/>
              <a:gd name="T87" fmla="*/ 861 h 1294"/>
              <a:gd name="T88" fmla="*/ 6018 w 7901"/>
              <a:gd name="T89" fmla="*/ 555 h 1294"/>
              <a:gd name="T90" fmla="*/ 6303 w 7901"/>
              <a:gd name="T91" fmla="*/ 670 h 1294"/>
              <a:gd name="T92" fmla="*/ 6833 w 7901"/>
              <a:gd name="T93" fmla="*/ 744 h 1294"/>
              <a:gd name="T94" fmla="*/ 6611 w 7901"/>
              <a:gd name="T95" fmla="*/ 866 h 1294"/>
              <a:gd name="T96" fmla="*/ 6524 w 7901"/>
              <a:gd name="T97" fmla="*/ 550 h 1294"/>
              <a:gd name="T98" fmla="*/ 7358 w 7901"/>
              <a:gd name="T99" fmla="*/ 541 h 1294"/>
              <a:gd name="T100" fmla="*/ 6894 w 7901"/>
              <a:gd name="T101" fmla="*/ 1039 h 1294"/>
              <a:gd name="T102" fmla="*/ 7191 w 7901"/>
              <a:gd name="T103" fmla="*/ 475 h 1294"/>
              <a:gd name="T104" fmla="*/ 7722 w 7901"/>
              <a:gd name="T105" fmla="*/ 570 h 1294"/>
              <a:gd name="T106" fmla="*/ 7731 w 7901"/>
              <a:gd name="T107" fmla="*/ 668 h 1294"/>
              <a:gd name="T108" fmla="*/ 7350 w 7901"/>
              <a:gd name="T109" fmla="*/ 828 h 1294"/>
              <a:gd name="T110" fmla="*/ 7667 w 7901"/>
              <a:gd name="T111" fmla="*/ 863 h 1294"/>
              <a:gd name="T112" fmla="*/ 7901 w 7901"/>
              <a:gd name="T113" fmla="*/ 520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01" h="1294">
                <a:moveTo>
                  <a:pt x="1677" y="436"/>
                </a:moveTo>
                <a:cubicBezTo>
                  <a:pt x="1665" y="403"/>
                  <a:pt x="1665" y="403"/>
                  <a:pt x="1665" y="403"/>
                </a:cubicBezTo>
                <a:cubicBezTo>
                  <a:pt x="1645" y="306"/>
                  <a:pt x="1576" y="212"/>
                  <a:pt x="1576" y="212"/>
                </a:cubicBezTo>
                <a:cubicBezTo>
                  <a:pt x="1483" y="204"/>
                  <a:pt x="1483" y="204"/>
                  <a:pt x="1483" y="204"/>
                </a:cubicBezTo>
                <a:cubicBezTo>
                  <a:pt x="1426" y="199"/>
                  <a:pt x="1364" y="182"/>
                  <a:pt x="1328" y="155"/>
                </a:cubicBezTo>
                <a:cubicBezTo>
                  <a:pt x="1336" y="160"/>
                  <a:pt x="1238" y="83"/>
                  <a:pt x="1238" y="83"/>
                </a:cubicBezTo>
                <a:cubicBezTo>
                  <a:pt x="1230" y="74"/>
                  <a:pt x="1169" y="40"/>
                  <a:pt x="1169" y="40"/>
                </a:cubicBezTo>
                <a:cubicBezTo>
                  <a:pt x="1143" y="8"/>
                  <a:pt x="1109" y="0"/>
                  <a:pt x="1109" y="0"/>
                </a:cubicBezTo>
                <a:cubicBezTo>
                  <a:pt x="1121" y="4"/>
                  <a:pt x="1015" y="24"/>
                  <a:pt x="1015" y="24"/>
                </a:cubicBezTo>
                <a:cubicBezTo>
                  <a:pt x="976" y="16"/>
                  <a:pt x="920" y="12"/>
                  <a:pt x="920" y="12"/>
                </a:cubicBezTo>
                <a:cubicBezTo>
                  <a:pt x="840" y="30"/>
                  <a:pt x="713" y="110"/>
                  <a:pt x="713" y="110"/>
                </a:cubicBezTo>
                <a:cubicBezTo>
                  <a:pt x="659" y="135"/>
                  <a:pt x="608" y="193"/>
                  <a:pt x="608" y="193"/>
                </a:cubicBezTo>
                <a:cubicBezTo>
                  <a:pt x="550" y="212"/>
                  <a:pt x="550" y="212"/>
                  <a:pt x="550" y="212"/>
                </a:cubicBezTo>
                <a:cubicBezTo>
                  <a:pt x="493" y="275"/>
                  <a:pt x="493" y="275"/>
                  <a:pt x="493" y="275"/>
                </a:cubicBezTo>
                <a:cubicBezTo>
                  <a:pt x="420" y="287"/>
                  <a:pt x="325" y="331"/>
                  <a:pt x="325" y="331"/>
                </a:cubicBezTo>
                <a:cubicBezTo>
                  <a:pt x="276" y="354"/>
                  <a:pt x="182" y="424"/>
                  <a:pt x="182" y="424"/>
                </a:cubicBezTo>
                <a:cubicBezTo>
                  <a:pt x="165" y="515"/>
                  <a:pt x="165" y="515"/>
                  <a:pt x="165" y="515"/>
                </a:cubicBezTo>
                <a:cubicBezTo>
                  <a:pt x="109" y="571"/>
                  <a:pt x="109" y="571"/>
                  <a:pt x="109" y="571"/>
                </a:cubicBezTo>
                <a:cubicBezTo>
                  <a:pt x="16" y="724"/>
                  <a:pt x="16" y="724"/>
                  <a:pt x="16" y="724"/>
                </a:cubicBezTo>
                <a:cubicBezTo>
                  <a:pt x="0" y="757"/>
                  <a:pt x="31" y="839"/>
                  <a:pt x="31" y="839"/>
                </a:cubicBezTo>
                <a:cubicBezTo>
                  <a:pt x="45" y="898"/>
                  <a:pt x="88" y="946"/>
                  <a:pt x="88" y="946"/>
                </a:cubicBezTo>
                <a:cubicBezTo>
                  <a:pt x="135" y="978"/>
                  <a:pt x="135" y="978"/>
                  <a:pt x="135" y="978"/>
                </a:cubicBezTo>
                <a:cubicBezTo>
                  <a:pt x="231" y="1069"/>
                  <a:pt x="231" y="1069"/>
                  <a:pt x="231" y="1069"/>
                </a:cubicBezTo>
                <a:cubicBezTo>
                  <a:pt x="274" y="1115"/>
                  <a:pt x="261" y="1109"/>
                  <a:pt x="261" y="1109"/>
                </a:cubicBezTo>
                <a:cubicBezTo>
                  <a:pt x="278" y="1115"/>
                  <a:pt x="278" y="1115"/>
                  <a:pt x="278" y="1115"/>
                </a:cubicBezTo>
                <a:cubicBezTo>
                  <a:pt x="434" y="1122"/>
                  <a:pt x="434" y="1122"/>
                  <a:pt x="434" y="1122"/>
                </a:cubicBezTo>
                <a:cubicBezTo>
                  <a:pt x="454" y="1144"/>
                  <a:pt x="447" y="1160"/>
                  <a:pt x="447" y="1160"/>
                </a:cubicBezTo>
                <a:cubicBezTo>
                  <a:pt x="558" y="1205"/>
                  <a:pt x="558" y="1205"/>
                  <a:pt x="558" y="1205"/>
                </a:cubicBezTo>
                <a:cubicBezTo>
                  <a:pt x="731" y="1240"/>
                  <a:pt x="731" y="1240"/>
                  <a:pt x="731" y="1240"/>
                </a:cubicBezTo>
                <a:cubicBezTo>
                  <a:pt x="794" y="1287"/>
                  <a:pt x="794" y="1287"/>
                  <a:pt x="794" y="1287"/>
                </a:cubicBezTo>
                <a:cubicBezTo>
                  <a:pt x="859" y="1294"/>
                  <a:pt x="957" y="1269"/>
                  <a:pt x="957" y="1269"/>
                </a:cubicBezTo>
                <a:cubicBezTo>
                  <a:pt x="1081" y="1230"/>
                  <a:pt x="1081" y="1230"/>
                  <a:pt x="1081" y="1230"/>
                </a:cubicBezTo>
                <a:cubicBezTo>
                  <a:pt x="1173" y="1186"/>
                  <a:pt x="1173" y="1186"/>
                  <a:pt x="1173" y="1186"/>
                </a:cubicBezTo>
                <a:cubicBezTo>
                  <a:pt x="1251" y="1168"/>
                  <a:pt x="1323" y="1135"/>
                  <a:pt x="1323" y="1135"/>
                </a:cubicBezTo>
                <a:cubicBezTo>
                  <a:pt x="1342" y="1120"/>
                  <a:pt x="1466" y="1093"/>
                  <a:pt x="1466" y="1093"/>
                </a:cubicBezTo>
                <a:cubicBezTo>
                  <a:pt x="1466" y="1093"/>
                  <a:pt x="1491" y="1089"/>
                  <a:pt x="1530" y="1077"/>
                </a:cubicBezTo>
                <a:cubicBezTo>
                  <a:pt x="1533" y="1076"/>
                  <a:pt x="1535" y="1075"/>
                  <a:pt x="1538" y="1074"/>
                </a:cubicBezTo>
                <a:cubicBezTo>
                  <a:pt x="1571" y="1062"/>
                  <a:pt x="1587" y="1041"/>
                  <a:pt x="1587" y="1041"/>
                </a:cubicBezTo>
                <a:cubicBezTo>
                  <a:pt x="1630" y="954"/>
                  <a:pt x="1630" y="954"/>
                  <a:pt x="1630" y="954"/>
                </a:cubicBezTo>
                <a:cubicBezTo>
                  <a:pt x="1700" y="842"/>
                  <a:pt x="1700" y="842"/>
                  <a:pt x="1700" y="842"/>
                </a:cubicBezTo>
                <a:cubicBezTo>
                  <a:pt x="1710" y="834"/>
                  <a:pt x="1710" y="834"/>
                  <a:pt x="1710" y="834"/>
                </a:cubicBezTo>
                <a:cubicBezTo>
                  <a:pt x="1740" y="814"/>
                  <a:pt x="1740" y="814"/>
                  <a:pt x="1740" y="814"/>
                </a:cubicBezTo>
                <a:cubicBezTo>
                  <a:pt x="1745" y="698"/>
                  <a:pt x="1711" y="495"/>
                  <a:pt x="1711" y="495"/>
                </a:cubicBezTo>
                <a:cubicBezTo>
                  <a:pt x="1704" y="469"/>
                  <a:pt x="1677" y="436"/>
                  <a:pt x="1677" y="436"/>
                </a:cubicBezTo>
                <a:close/>
                <a:moveTo>
                  <a:pt x="1188" y="504"/>
                </a:moveTo>
                <a:cubicBezTo>
                  <a:pt x="1243" y="509"/>
                  <a:pt x="1243" y="509"/>
                  <a:pt x="1243" y="509"/>
                </a:cubicBezTo>
                <a:cubicBezTo>
                  <a:pt x="1114" y="634"/>
                  <a:pt x="1114" y="634"/>
                  <a:pt x="1114" y="634"/>
                </a:cubicBezTo>
                <a:cubicBezTo>
                  <a:pt x="1078" y="613"/>
                  <a:pt x="1078" y="613"/>
                  <a:pt x="1078" y="613"/>
                </a:cubicBezTo>
                <a:lnTo>
                  <a:pt x="1188" y="504"/>
                </a:lnTo>
                <a:close/>
                <a:moveTo>
                  <a:pt x="1150" y="476"/>
                </a:moveTo>
                <a:cubicBezTo>
                  <a:pt x="1047" y="591"/>
                  <a:pt x="1047" y="591"/>
                  <a:pt x="1047" y="591"/>
                </a:cubicBezTo>
                <a:cubicBezTo>
                  <a:pt x="1011" y="573"/>
                  <a:pt x="1011" y="573"/>
                  <a:pt x="1011" y="573"/>
                </a:cubicBezTo>
                <a:cubicBezTo>
                  <a:pt x="1108" y="452"/>
                  <a:pt x="1108" y="452"/>
                  <a:pt x="1108" y="452"/>
                </a:cubicBezTo>
                <a:lnTo>
                  <a:pt x="1150" y="476"/>
                </a:lnTo>
                <a:close/>
                <a:moveTo>
                  <a:pt x="1077" y="327"/>
                </a:moveTo>
                <a:cubicBezTo>
                  <a:pt x="1108" y="389"/>
                  <a:pt x="1108" y="389"/>
                  <a:pt x="1108" y="389"/>
                </a:cubicBezTo>
                <a:cubicBezTo>
                  <a:pt x="1054" y="481"/>
                  <a:pt x="917" y="613"/>
                  <a:pt x="917" y="613"/>
                </a:cubicBezTo>
                <a:cubicBezTo>
                  <a:pt x="848" y="618"/>
                  <a:pt x="848" y="618"/>
                  <a:pt x="848" y="618"/>
                </a:cubicBezTo>
                <a:cubicBezTo>
                  <a:pt x="852" y="611"/>
                  <a:pt x="852" y="611"/>
                  <a:pt x="852" y="611"/>
                </a:cubicBezTo>
                <a:cubicBezTo>
                  <a:pt x="946" y="532"/>
                  <a:pt x="1077" y="327"/>
                  <a:pt x="1077" y="327"/>
                </a:cubicBezTo>
                <a:close/>
                <a:moveTo>
                  <a:pt x="714" y="395"/>
                </a:moveTo>
                <a:cubicBezTo>
                  <a:pt x="797" y="386"/>
                  <a:pt x="898" y="419"/>
                  <a:pt x="958" y="441"/>
                </a:cubicBezTo>
                <a:cubicBezTo>
                  <a:pt x="910" y="497"/>
                  <a:pt x="910" y="497"/>
                  <a:pt x="910" y="497"/>
                </a:cubicBezTo>
                <a:cubicBezTo>
                  <a:pt x="847" y="476"/>
                  <a:pt x="794" y="472"/>
                  <a:pt x="794" y="472"/>
                </a:cubicBezTo>
                <a:cubicBezTo>
                  <a:pt x="584" y="459"/>
                  <a:pt x="413" y="581"/>
                  <a:pt x="413" y="581"/>
                </a:cubicBezTo>
                <a:cubicBezTo>
                  <a:pt x="360" y="536"/>
                  <a:pt x="360" y="536"/>
                  <a:pt x="360" y="536"/>
                </a:cubicBezTo>
                <a:cubicBezTo>
                  <a:pt x="509" y="408"/>
                  <a:pt x="714" y="395"/>
                  <a:pt x="714" y="395"/>
                </a:cubicBezTo>
                <a:close/>
                <a:moveTo>
                  <a:pt x="1057" y="783"/>
                </a:moveTo>
                <a:cubicBezTo>
                  <a:pt x="1057" y="783"/>
                  <a:pt x="873" y="863"/>
                  <a:pt x="721" y="844"/>
                </a:cubicBezTo>
                <a:cubicBezTo>
                  <a:pt x="721" y="844"/>
                  <a:pt x="453" y="807"/>
                  <a:pt x="342" y="668"/>
                </a:cubicBezTo>
                <a:cubicBezTo>
                  <a:pt x="409" y="631"/>
                  <a:pt x="409" y="631"/>
                  <a:pt x="409" y="631"/>
                </a:cubicBezTo>
                <a:cubicBezTo>
                  <a:pt x="409" y="631"/>
                  <a:pt x="577" y="752"/>
                  <a:pt x="727" y="757"/>
                </a:cubicBezTo>
                <a:cubicBezTo>
                  <a:pt x="727" y="757"/>
                  <a:pt x="908" y="771"/>
                  <a:pt x="1034" y="707"/>
                </a:cubicBezTo>
                <a:cubicBezTo>
                  <a:pt x="1034" y="707"/>
                  <a:pt x="1238" y="623"/>
                  <a:pt x="1403" y="391"/>
                </a:cubicBezTo>
                <a:cubicBezTo>
                  <a:pt x="1460" y="434"/>
                  <a:pt x="1460" y="434"/>
                  <a:pt x="1460" y="434"/>
                </a:cubicBezTo>
                <a:cubicBezTo>
                  <a:pt x="1460" y="434"/>
                  <a:pt x="1235" y="734"/>
                  <a:pt x="1057" y="783"/>
                </a:cubicBezTo>
                <a:close/>
                <a:moveTo>
                  <a:pt x="1453" y="816"/>
                </a:moveTo>
                <a:cubicBezTo>
                  <a:pt x="1272" y="702"/>
                  <a:pt x="1272" y="702"/>
                  <a:pt x="1272" y="702"/>
                </a:cubicBezTo>
                <a:cubicBezTo>
                  <a:pt x="1326" y="646"/>
                  <a:pt x="1326" y="646"/>
                  <a:pt x="1326" y="646"/>
                </a:cubicBezTo>
                <a:cubicBezTo>
                  <a:pt x="1518" y="763"/>
                  <a:pt x="1518" y="763"/>
                  <a:pt x="1518" y="763"/>
                </a:cubicBezTo>
                <a:lnTo>
                  <a:pt x="1453" y="816"/>
                </a:lnTo>
                <a:close/>
                <a:moveTo>
                  <a:pt x="2400" y="81"/>
                </a:moveTo>
                <a:cubicBezTo>
                  <a:pt x="2280" y="81"/>
                  <a:pt x="2191" y="120"/>
                  <a:pt x="2145" y="190"/>
                </a:cubicBezTo>
                <a:cubicBezTo>
                  <a:pt x="2091" y="270"/>
                  <a:pt x="2079" y="388"/>
                  <a:pt x="2079" y="555"/>
                </a:cubicBezTo>
                <a:cubicBezTo>
                  <a:pt x="2079" y="773"/>
                  <a:pt x="2099" y="911"/>
                  <a:pt x="2188" y="989"/>
                </a:cubicBezTo>
                <a:cubicBezTo>
                  <a:pt x="2230" y="1025"/>
                  <a:pt x="2308" y="1053"/>
                  <a:pt x="2401" y="1053"/>
                </a:cubicBezTo>
                <a:cubicBezTo>
                  <a:pt x="2517" y="1053"/>
                  <a:pt x="2607" y="1011"/>
                  <a:pt x="2653" y="943"/>
                </a:cubicBezTo>
                <a:cubicBezTo>
                  <a:pt x="2714" y="852"/>
                  <a:pt x="2720" y="725"/>
                  <a:pt x="2720" y="543"/>
                </a:cubicBezTo>
                <a:cubicBezTo>
                  <a:pt x="2720" y="349"/>
                  <a:pt x="2702" y="223"/>
                  <a:pt x="2617" y="148"/>
                </a:cubicBezTo>
                <a:cubicBezTo>
                  <a:pt x="2571" y="107"/>
                  <a:pt x="2495" y="81"/>
                  <a:pt x="2400" y="81"/>
                </a:cubicBezTo>
                <a:close/>
                <a:moveTo>
                  <a:pt x="2399" y="906"/>
                </a:moveTo>
                <a:cubicBezTo>
                  <a:pt x="2292" y="906"/>
                  <a:pt x="2278" y="797"/>
                  <a:pt x="2278" y="563"/>
                </a:cubicBezTo>
                <a:cubicBezTo>
                  <a:pt x="2278" y="329"/>
                  <a:pt x="2293" y="228"/>
                  <a:pt x="2401" y="228"/>
                </a:cubicBezTo>
                <a:cubicBezTo>
                  <a:pt x="2506" y="228"/>
                  <a:pt x="2522" y="328"/>
                  <a:pt x="2522" y="554"/>
                </a:cubicBezTo>
                <a:cubicBezTo>
                  <a:pt x="2522" y="796"/>
                  <a:pt x="2512" y="906"/>
                  <a:pt x="2399" y="906"/>
                </a:cubicBezTo>
                <a:close/>
                <a:moveTo>
                  <a:pt x="3185" y="363"/>
                </a:moveTo>
                <a:cubicBezTo>
                  <a:pt x="3118" y="363"/>
                  <a:pt x="3066" y="392"/>
                  <a:pt x="3040" y="442"/>
                </a:cubicBezTo>
                <a:cubicBezTo>
                  <a:pt x="3033" y="379"/>
                  <a:pt x="3033" y="379"/>
                  <a:pt x="3033" y="379"/>
                </a:cubicBezTo>
                <a:cubicBezTo>
                  <a:pt x="2852" y="379"/>
                  <a:pt x="2852" y="379"/>
                  <a:pt x="2852" y="379"/>
                </a:cubicBezTo>
                <a:cubicBezTo>
                  <a:pt x="2856" y="433"/>
                  <a:pt x="2858" y="480"/>
                  <a:pt x="2858" y="525"/>
                </a:cubicBezTo>
                <a:cubicBezTo>
                  <a:pt x="2858" y="1288"/>
                  <a:pt x="2858" y="1288"/>
                  <a:pt x="2858" y="1288"/>
                </a:cubicBezTo>
                <a:cubicBezTo>
                  <a:pt x="3041" y="1288"/>
                  <a:pt x="3041" y="1288"/>
                  <a:pt x="3041" y="1288"/>
                </a:cubicBezTo>
                <a:cubicBezTo>
                  <a:pt x="3041" y="983"/>
                  <a:pt x="3041" y="983"/>
                  <a:pt x="3041" y="983"/>
                </a:cubicBezTo>
                <a:cubicBezTo>
                  <a:pt x="3079" y="1032"/>
                  <a:pt x="3128" y="1054"/>
                  <a:pt x="3189" y="1054"/>
                </a:cubicBezTo>
                <a:cubicBezTo>
                  <a:pt x="3335" y="1054"/>
                  <a:pt x="3377" y="945"/>
                  <a:pt x="3377" y="719"/>
                </a:cubicBezTo>
                <a:cubicBezTo>
                  <a:pt x="3377" y="571"/>
                  <a:pt x="3372" y="473"/>
                  <a:pt x="3316" y="414"/>
                </a:cubicBezTo>
                <a:cubicBezTo>
                  <a:pt x="3287" y="384"/>
                  <a:pt x="3239" y="363"/>
                  <a:pt x="3185" y="363"/>
                </a:cubicBezTo>
                <a:close/>
                <a:moveTo>
                  <a:pt x="3194" y="715"/>
                </a:moveTo>
                <a:cubicBezTo>
                  <a:pt x="3194" y="861"/>
                  <a:pt x="3187" y="936"/>
                  <a:pt x="3117" y="936"/>
                </a:cubicBezTo>
                <a:cubicBezTo>
                  <a:pt x="3065" y="936"/>
                  <a:pt x="3040" y="886"/>
                  <a:pt x="3040" y="785"/>
                </a:cubicBezTo>
                <a:cubicBezTo>
                  <a:pt x="3040" y="642"/>
                  <a:pt x="3040" y="642"/>
                  <a:pt x="3040" y="642"/>
                </a:cubicBezTo>
                <a:cubicBezTo>
                  <a:pt x="3040" y="526"/>
                  <a:pt x="3051" y="473"/>
                  <a:pt x="3118" y="473"/>
                </a:cubicBezTo>
                <a:cubicBezTo>
                  <a:pt x="3192" y="473"/>
                  <a:pt x="3194" y="545"/>
                  <a:pt x="3194" y="700"/>
                </a:cubicBezTo>
                <a:lnTo>
                  <a:pt x="3194" y="715"/>
                </a:lnTo>
                <a:close/>
                <a:moveTo>
                  <a:pt x="3753" y="363"/>
                </a:moveTo>
                <a:cubicBezTo>
                  <a:pt x="3552" y="363"/>
                  <a:pt x="3480" y="464"/>
                  <a:pt x="3480" y="694"/>
                </a:cubicBezTo>
                <a:cubicBezTo>
                  <a:pt x="3480" y="951"/>
                  <a:pt x="3535" y="1053"/>
                  <a:pt x="3753" y="1053"/>
                </a:cubicBezTo>
                <a:cubicBezTo>
                  <a:pt x="3933" y="1053"/>
                  <a:pt x="4021" y="966"/>
                  <a:pt x="4021" y="794"/>
                </a:cubicBezTo>
                <a:cubicBezTo>
                  <a:pt x="3837" y="794"/>
                  <a:pt x="3837" y="794"/>
                  <a:pt x="3837" y="794"/>
                </a:cubicBezTo>
                <a:cubicBezTo>
                  <a:pt x="3837" y="806"/>
                  <a:pt x="3837" y="806"/>
                  <a:pt x="3837" y="806"/>
                </a:cubicBezTo>
                <a:cubicBezTo>
                  <a:pt x="3837" y="894"/>
                  <a:pt x="3807" y="939"/>
                  <a:pt x="3752" y="939"/>
                </a:cubicBezTo>
                <a:cubicBezTo>
                  <a:pt x="3693" y="939"/>
                  <a:pt x="3669" y="894"/>
                  <a:pt x="3669" y="797"/>
                </a:cubicBezTo>
                <a:cubicBezTo>
                  <a:pt x="3669" y="728"/>
                  <a:pt x="3669" y="728"/>
                  <a:pt x="3669" y="728"/>
                </a:cubicBezTo>
                <a:cubicBezTo>
                  <a:pt x="4021" y="728"/>
                  <a:pt x="4021" y="728"/>
                  <a:pt x="4021" y="728"/>
                </a:cubicBezTo>
                <a:cubicBezTo>
                  <a:pt x="4021" y="629"/>
                  <a:pt x="4021" y="629"/>
                  <a:pt x="4021" y="629"/>
                </a:cubicBezTo>
                <a:cubicBezTo>
                  <a:pt x="4021" y="450"/>
                  <a:pt x="3934" y="363"/>
                  <a:pt x="3753" y="363"/>
                </a:cubicBezTo>
                <a:close/>
                <a:moveTo>
                  <a:pt x="3835" y="625"/>
                </a:moveTo>
                <a:cubicBezTo>
                  <a:pt x="3669" y="625"/>
                  <a:pt x="3669" y="625"/>
                  <a:pt x="3669" y="625"/>
                </a:cubicBezTo>
                <a:cubicBezTo>
                  <a:pt x="3669" y="602"/>
                  <a:pt x="3669" y="602"/>
                  <a:pt x="3669" y="602"/>
                </a:cubicBezTo>
                <a:cubicBezTo>
                  <a:pt x="3669" y="514"/>
                  <a:pt x="3698" y="471"/>
                  <a:pt x="3753" y="471"/>
                </a:cubicBezTo>
                <a:cubicBezTo>
                  <a:pt x="3804" y="471"/>
                  <a:pt x="3835" y="506"/>
                  <a:pt x="3835" y="570"/>
                </a:cubicBezTo>
                <a:lnTo>
                  <a:pt x="3835" y="625"/>
                </a:lnTo>
                <a:close/>
                <a:moveTo>
                  <a:pt x="4646" y="537"/>
                </a:moveTo>
                <a:cubicBezTo>
                  <a:pt x="4646" y="1039"/>
                  <a:pt x="4646" y="1039"/>
                  <a:pt x="4646" y="1039"/>
                </a:cubicBezTo>
                <a:cubicBezTo>
                  <a:pt x="4461" y="1039"/>
                  <a:pt x="4461" y="1039"/>
                  <a:pt x="4461" y="1039"/>
                </a:cubicBezTo>
                <a:cubicBezTo>
                  <a:pt x="4461" y="588"/>
                  <a:pt x="4461" y="588"/>
                  <a:pt x="4461" y="588"/>
                </a:cubicBezTo>
                <a:cubicBezTo>
                  <a:pt x="4461" y="514"/>
                  <a:pt x="4451" y="476"/>
                  <a:pt x="4399" y="476"/>
                </a:cubicBezTo>
                <a:cubicBezTo>
                  <a:pt x="4352" y="476"/>
                  <a:pt x="4321" y="512"/>
                  <a:pt x="4321" y="570"/>
                </a:cubicBezTo>
                <a:cubicBezTo>
                  <a:pt x="4321" y="1039"/>
                  <a:pt x="4321" y="1039"/>
                  <a:pt x="4321" y="1039"/>
                </a:cubicBezTo>
                <a:cubicBezTo>
                  <a:pt x="4135" y="1039"/>
                  <a:pt x="4135" y="1039"/>
                  <a:pt x="4135" y="1039"/>
                </a:cubicBezTo>
                <a:cubicBezTo>
                  <a:pt x="4135" y="497"/>
                  <a:pt x="4135" y="497"/>
                  <a:pt x="4135" y="497"/>
                </a:cubicBezTo>
                <a:cubicBezTo>
                  <a:pt x="4135" y="462"/>
                  <a:pt x="4135" y="422"/>
                  <a:pt x="4129" y="379"/>
                </a:cubicBezTo>
                <a:cubicBezTo>
                  <a:pt x="4315" y="379"/>
                  <a:pt x="4315" y="379"/>
                  <a:pt x="4315" y="379"/>
                </a:cubicBezTo>
                <a:cubicBezTo>
                  <a:pt x="4321" y="447"/>
                  <a:pt x="4321" y="447"/>
                  <a:pt x="4321" y="447"/>
                </a:cubicBezTo>
                <a:cubicBezTo>
                  <a:pt x="4351" y="392"/>
                  <a:pt x="4402" y="363"/>
                  <a:pt x="4468" y="363"/>
                </a:cubicBezTo>
                <a:cubicBezTo>
                  <a:pt x="4583" y="363"/>
                  <a:pt x="4646" y="424"/>
                  <a:pt x="4646" y="537"/>
                </a:cubicBezTo>
                <a:close/>
                <a:moveTo>
                  <a:pt x="5274" y="93"/>
                </a:moveTo>
                <a:cubicBezTo>
                  <a:pt x="5018" y="93"/>
                  <a:pt x="5018" y="93"/>
                  <a:pt x="5018" y="93"/>
                </a:cubicBezTo>
                <a:cubicBezTo>
                  <a:pt x="4817" y="1039"/>
                  <a:pt x="4817" y="1039"/>
                  <a:pt x="4817" y="1039"/>
                </a:cubicBezTo>
                <a:cubicBezTo>
                  <a:pt x="5090" y="1039"/>
                  <a:pt x="5090" y="1039"/>
                  <a:pt x="5090" y="1039"/>
                </a:cubicBezTo>
                <a:cubicBezTo>
                  <a:pt x="5169" y="1039"/>
                  <a:pt x="5243" y="1039"/>
                  <a:pt x="5314" y="1011"/>
                </a:cubicBezTo>
                <a:cubicBezTo>
                  <a:pt x="5376" y="987"/>
                  <a:pt x="5420" y="943"/>
                  <a:pt x="5458" y="873"/>
                </a:cubicBezTo>
                <a:cubicBezTo>
                  <a:pt x="5490" y="817"/>
                  <a:pt x="5522" y="702"/>
                  <a:pt x="5554" y="530"/>
                </a:cubicBezTo>
                <a:cubicBezTo>
                  <a:pt x="5565" y="472"/>
                  <a:pt x="5570" y="418"/>
                  <a:pt x="5570" y="366"/>
                </a:cubicBezTo>
                <a:cubicBezTo>
                  <a:pt x="5570" y="162"/>
                  <a:pt x="5485" y="93"/>
                  <a:pt x="5274" y="93"/>
                </a:cubicBezTo>
                <a:close/>
                <a:moveTo>
                  <a:pt x="5347" y="567"/>
                </a:moveTo>
                <a:cubicBezTo>
                  <a:pt x="5324" y="676"/>
                  <a:pt x="5299" y="751"/>
                  <a:pt x="5281" y="789"/>
                </a:cubicBezTo>
                <a:cubicBezTo>
                  <a:pt x="5242" y="870"/>
                  <a:pt x="5197" y="894"/>
                  <a:pt x="5093" y="894"/>
                </a:cubicBezTo>
                <a:cubicBezTo>
                  <a:pt x="5080" y="894"/>
                  <a:pt x="5064" y="894"/>
                  <a:pt x="5048" y="893"/>
                </a:cubicBezTo>
                <a:cubicBezTo>
                  <a:pt x="5189" y="233"/>
                  <a:pt x="5189" y="233"/>
                  <a:pt x="5189" y="233"/>
                </a:cubicBezTo>
                <a:cubicBezTo>
                  <a:pt x="5202" y="232"/>
                  <a:pt x="5215" y="232"/>
                  <a:pt x="5227" y="232"/>
                </a:cubicBezTo>
                <a:cubicBezTo>
                  <a:pt x="5332" y="232"/>
                  <a:pt x="5369" y="274"/>
                  <a:pt x="5369" y="384"/>
                </a:cubicBezTo>
                <a:cubicBezTo>
                  <a:pt x="5369" y="432"/>
                  <a:pt x="5362" y="493"/>
                  <a:pt x="5347" y="567"/>
                </a:cubicBezTo>
                <a:close/>
                <a:moveTo>
                  <a:pt x="5958" y="363"/>
                </a:moveTo>
                <a:cubicBezTo>
                  <a:pt x="5842" y="363"/>
                  <a:pt x="5770" y="397"/>
                  <a:pt x="5716" y="483"/>
                </a:cubicBezTo>
                <a:cubicBezTo>
                  <a:pt x="5695" y="516"/>
                  <a:pt x="5670" y="580"/>
                  <a:pt x="5650" y="670"/>
                </a:cubicBezTo>
                <a:cubicBezTo>
                  <a:pt x="5636" y="736"/>
                  <a:pt x="5628" y="793"/>
                  <a:pt x="5628" y="835"/>
                </a:cubicBezTo>
                <a:cubicBezTo>
                  <a:pt x="5628" y="977"/>
                  <a:pt x="5712" y="1053"/>
                  <a:pt x="5872" y="1053"/>
                </a:cubicBezTo>
                <a:cubicBezTo>
                  <a:pt x="5988" y="1053"/>
                  <a:pt x="6060" y="1017"/>
                  <a:pt x="6113" y="933"/>
                </a:cubicBezTo>
                <a:cubicBezTo>
                  <a:pt x="6136" y="894"/>
                  <a:pt x="6160" y="831"/>
                  <a:pt x="6180" y="744"/>
                </a:cubicBezTo>
                <a:cubicBezTo>
                  <a:pt x="6194" y="679"/>
                  <a:pt x="6201" y="626"/>
                  <a:pt x="6201" y="584"/>
                </a:cubicBezTo>
                <a:cubicBezTo>
                  <a:pt x="6201" y="441"/>
                  <a:pt x="6117" y="363"/>
                  <a:pt x="5958" y="363"/>
                </a:cubicBezTo>
                <a:close/>
                <a:moveTo>
                  <a:pt x="5997" y="706"/>
                </a:moveTo>
                <a:cubicBezTo>
                  <a:pt x="5980" y="790"/>
                  <a:pt x="5966" y="844"/>
                  <a:pt x="5958" y="866"/>
                </a:cubicBezTo>
                <a:cubicBezTo>
                  <a:pt x="5939" y="916"/>
                  <a:pt x="5914" y="941"/>
                  <a:pt x="5872" y="941"/>
                </a:cubicBezTo>
                <a:cubicBezTo>
                  <a:pt x="5829" y="941"/>
                  <a:pt x="5806" y="914"/>
                  <a:pt x="5806" y="861"/>
                </a:cubicBezTo>
                <a:cubicBezTo>
                  <a:pt x="5806" y="826"/>
                  <a:pt x="5824" y="755"/>
                  <a:pt x="5847" y="645"/>
                </a:cubicBezTo>
                <a:cubicBezTo>
                  <a:pt x="5858" y="592"/>
                  <a:pt x="5867" y="560"/>
                  <a:pt x="5871" y="550"/>
                </a:cubicBezTo>
                <a:cubicBezTo>
                  <a:pt x="5888" y="501"/>
                  <a:pt x="5912" y="478"/>
                  <a:pt x="5954" y="478"/>
                </a:cubicBezTo>
                <a:cubicBezTo>
                  <a:pt x="5997" y="478"/>
                  <a:pt x="6018" y="504"/>
                  <a:pt x="6018" y="555"/>
                </a:cubicBezTo>
                <a:cubicBezTo>
                  <a:pt x="6018" y="585"/>
                  <a:pt x="6011" y="637"/>
                  <a:pt x="5997" y="706"/>
                </a:cubicBezTo>
                <a:close/>
                <a:moveTo>
                  <a:pt x="6611" y="363"/>
                </a:moveTo>
                <a:cubicBezTo>
                  <a:pt x="6495" y="363"/>
                  <a:pt x="6423" y="397"/>
                  <a:pt x="6369" y="483"/>
                </a:cubicBezTo>
                <a:cubicBezTo>
                  <a:pt x="6348" y="516"/>
                  <a:pt x="6323" y="580"/>
                  <a:pt x="6303" y="670"/>
                </a:cubicBezTo>
                <a:cubicBezTo>
                  <a:pt x="6289" y="736"/>
                  <a:pt x="6281" y="793"/>
                  <a:pt x="6281" y="835"/>
                </a:cubicBezTo>
                <a:cubicBezTo>
                  <a:pt x="6281" y="977"/>
                  <a:pt x="6365" y="1053"/>
                  <a:pt x="6525" y="1053"/>
                </a:cubicBezTo>
                <a:cubicBezTo>
                  <a:pt x="6641" y="1053"/>
                  <a:pt x="6713" y="1017"/>
                  <a:pt x="6766" y="933"/>
                </a:cubicBezTo>
                <a:cubicBezTo>
                  <a:pt x="6789" y="894"/>
                  <a:pt x="6813" y="831"/>
                  <a:pt x="6833" y="744"/>
                </a:cubicBezTo>
                <a:cubicBezTo>
                  <a:pt x="6847" y="679"/>
                  <a:pt x="6854" y="626"/>
                  <a:pt x="6854" y="584"/>
                </a:cubicBezTo>
                <a:cubicBezTo>
                  <a:pt x="6854" y="441"/>
                  <a:pt x="6769" y="363"/>
                  <a:pt x="6611" y="363"/>
                </a:cubicBezTo>
                <a:close/>
                <a:moveTo>
                  <a:pt x="6650" y="706"/>
                </a:moveTo>
                <a:cubicBezTo>
                  <a:pt x="6633" y="790"/>
                  <a:pt x="6619" y="844"/>
                  <a:pt x="6611" y="866"/>
                </a:cubicBezTo>
                <a:cubicBezTo>
                  <a:pt x="6592" y="916"/>
                  <a:pt x="6567" y="941"/>
                  <a:pt x="6525" y="941"/>
                </a:cubicBezTo>
                <a:cubicBezTo>
                  <a:pt x="6482" y="941"/>
                  <a:pt x="6459" y="914"/>
                  <a:pt x="6459" y="861"/>
                </a:cubicBezTo>
                <a:cubicBezTo>
                  <a:pt x="6459" y="826"/>
                  <a:pt x="6476" y="755"/>
                  <a:pt x="6500" y="645"/>
                </a:cubicBezTo>
                <a:cubicBezTo>
                  <a:pt x="6511" y="592"/>
                  <a:pt x="6520" y="560"/>
                  <a:pt x="6524" y="550"/>
                </a:cubicBezTo>
                <a:cubicBezTo>
                  <a:pt x="6541" y="501"/>
                  <a:pt x="6565" y="478"/>
                  <a:pt x="6607" y="478"/>
                </a:cubicBezTo>
                <a:cubicBezTo>
                  <a:pt x="6650" y="478"/>
                  <a:pt x="6671" y="504"/>
                  <a:pt x="6671" y="555"/>
                </a:cubicBezTo>
                <a:cubicBezTo>
                  <a:pt x="6671" y="585"/>
                  <a:pt x="6664" y="637"/>
                  <a:pt x="6650" y="706"/>
                </a:cubicBezTo>
                <a:close/>
                <a:moveTo>
                  <a:pt x="7358" y="541"/>
                </a:moveTo>
                <a:cubicBezTo>
                  <a:pt x="7340" y="538"/>
                  <a:pt x="7323" y="536"/>
                  <a:pt x="7308" y="536"/>
                </a:cubicBezTo>
                <a:cubicBezTo>
                  <a:pt x="7215" y="536"/>
                  <a:pt x="7175" y="589"/>
                  <a:pt x="7152" y="704"/>
                </a:cubicBezTo>
                <a:cubicBezTo>
                  <a:pt x="7081" y="1039"/>
                  <a:pt x="7081" y="1039"/>
                  <a:pt x="7081" y="1039"/>
                </a:cubicBezTo>
                <a:cubicBezTo>
                  <a:pt x="6894" y="1039"/>
                  <a:pt x="6894" y="1039"/>
                  <a:pt x="6894" y="1039"/>
                </a:cubicBezTo>
                <a:cubicBezTo>
                  <a:pt x="7003" y="525"/>
                  <a:pt x="7003" y="525"/>
                  <a:pt x="7003" y="525"/>
                </a:cubicBezTo>
                <a:cubicBezTo>
                  <a:pt x="7014" y="475"/>
                  <a:pt x="7022" y="426"/>
                  <a:pt x="7027" y="379"/>
                </a:cubicBezTo>
                <a:cubicBezTo>
                  <a:pt x="7207" y="379"/>
                  <a:pt x="7207" y="379"/>
                  <a:pt x="7207" y="379"/>
                </a:cubicBezTo>
                <a:cubicBezTo>
                  <a:pt x="7191" y="475"/>
                  <a:pt x="7191" y="475"/>
                  <a:pt x="7191" y="475"/>
                </a:cubicBezTo>
                <a:cubicBezTo>
                  <a:pt x="7234" y="407"/>
                  <a:pt x="7289" y="375"/>
                  <a:pt x="7365" y="375"/>
                </a:cubicBezTo>
                <a:cubicBezTo>
                  <a:pt x="7374" y="375"/>
                  <a:pt x="7383" y="375"/>
                  <a:pt x="7392" y="376"/>
                </a:cubicBezTo>
                <a:lnTo>
                  <a:pt x="7358" y="541"/>
                </a:lnTo>
                <a:close/>
                <a:moveTo>
                  <a:pt x="7722" y="570"/>
                </a:moveTo>
                <a:cubicBezTo>
                  <a:pt x="7725" y="558"/>
                  <a:pt x="7726" y="546"/>
                  <a:pt x="7726" y="537"/>
                </a:cubicBezTo>
                <a:cubicBezTo>
                  <a:pt x="7726" y="493"/>
                  <a:pt x="7705" y="472"/>
                  <a:pt x="7663" y="472"/>
                </a:cubicBezTo>
                <a:cubicBezTo>
                  <a:pt x="7626" y="472"/>
                  <a:pt x="7601" y="497"/>
                  <a:pt x="7601" y="535"/>
                </a:cubicBezTo>
                <a:cubicBezTo>
                  <a:pt x="7601" y="588"/>
                  <a:pt x="7648" y="614"/>
                  <a:pt x="7731" y="668"/>
                </a:cubicBezTo>
                <a:cubicBezTo>
                  <a:pt x="7805" y="717"/>
                  <a:pt x="7853" y="747"/>
                  <a:pt x="7853" y="844"/>
                </a:cubicBezTo>
                <a:cubicBezTo>
                  <a:pt x="7853" y="981"/>
                  <a:pt x="7761" y="1054"/>
                  <a:pt x="7584" y="1054"/>
                </a:cubicBezTo>
                <a:cubicBezTo>
                  <a:pt x="7426" y="1054"/>
                  <a:pt x="7346" y="995"/>
                  <a:pt x="7346" y="881"/>
                </a:cubicBezTo>
                <a:cubicBezTo>
                  <a:pt x="7346" y="867"/>
                  <a:pt x="7347" y="849"/>
                  <a:pt x="7350" y="828"/>
                </a:cubicBezTo>
                <a:cubicBezTo>
                  <a:pt x="7531" y="828"/>
                  <a:pt x="7531" y="828"/>
                  <a:pt x="7531" y="828"/>
                </a:cubicBezTo>
                <a:cubicBezTo>
                  <a:pt x="7529" y="844"/>
                  <a:pt x="7527" y="857"/>
                  <a:pt x="7527" y="869"/>
                </a:cubicBezTo>
                <a:cubicBezTo>
                  <a:pt x="7527" y="919"/>
                  <a:pt x="7548" y="941"/>
                  <a:pt x="7596" y="941"/>
                </a:cubicBezTo>
                <a:cubicBezTo>
                  <a:pt x="7637" y="941"/>
                  <a:pt x="7667" y="911"/>
                  <a:pt x="7667" y="863"/>
                </a:cubicBezTo>
                <a:cubicBezTo>
                  <a:pt x="7667" y="803"/>
                  <a:pt x="7616" y="782"/>
                  <a:pt x="7531" y="719"/>
                </a:cubicBezTo>
                <a:cubicBezTo>
                  <a:pt x="7463" y="668"/>
                  <a:pt x="7420" y="630"/>
                  <a:pt x="7420" y="555"/>
                </a:cubicBezTo>
                <a:cubicBezTo>
                  <a:pt x="7420" y="438"/>
                  <a:pt x="7508" y="363"/>
                  <a:pt x="7671" y="363"/>
                </a:cubicBezTo>
                <a:cubicBezTo>
                  <a:pt x="7822" y="363"/>
                  <a:pt x="7901" y="419"/>
                  <a:pt x="7901" y="520"/>
                </a:cubicBezTo>
                <a:cubicBezTo>
                  <a:pt x="7901" y="535"/>
                  <a:pt x="7899" y="552"/>
                  <a:pt x="7895" y="570"/>
                </a:cubicBezTo>
                <a:lnTo>
                  <a:pt x="7722" y="570"/>
                </a:lnTo>
                <a:close/>
              </a:path>
            </a:pathLst>
          </a:custGeom>
          <a:solidFill>
            <a:srgbClr val="692B7A"/>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9" name="Frame 3">
            <a:extLst>
              <a:ext uri="{FF2B5EF4-FFF2-40B4-BE49-F238E27FC236}">
                <a16:creationId xmlns:a16="http://schemas.microsoft.com/office/drawing/2014/main" id="{C20C2711-D89F-82AB-EB05-304491BAA52D}"/>
              </a:ext>
            </a:extLst>
          </p:cNvPr>
          <p:cNvSpPr>
            <a:spLocks noSelect="1"/>
          </p:cNvSpPr>
          <p:nvPr userDrawn="1"/>
        </p:nvSpPr>
        <p:spPr bwMode="auto">
          <a:xfrm>
            <a:off x="6938963" y="3635375"/>
            <a:ext cx="4678363" cy="2493963"/>
          </a:xfrm>
          <a:custGeom>
            <a:avLst/>
            <a:gdLst>
              <a:gd name="T0" fmla="*/ 84 w 14732"/>
              <a:gd name="T1" fmla="*/ 426 h 7853"/>
              <a:gd name="T2" fmla="*/ 102 w 14732"/>
              <a:gd name="T3" fmla="*/ 678 h 7853"/>
              <a:gd name="T4" fmla="*/ 141 w 14732"/>
              <a:gd name="T5" fmla="*/ 1258 h 7853"/>
              <a:gd name="T6" fmla="*/ 141 w 14732"/>
              <a:gd name="T7" fmla="*/ 1958 h 7853"/>
              <a:gd name="T8" fmla="*/ 102 w 14732"/>
              <a:gd name="T9" fmla="*/ 2468 h 7853"/>
              <a:gd name="T10" fmla="*/ 132 w 14732"/>
              <a:gd name="T11" fmla="*/ 2958 h 7853"/>
              <a:gd name="T12" fmla="*/ 99 w 14732"/>
              <a:gd name="T13" fmla="*/ 3240 h 7853"/>
              <a:gd name="T14" fmla="*/ 84 w 14732"/>
              <a:gd name="T15" fmla="*/ 6173 h 7853"/>
              <a:gd name="T16" fmla="*/ 8 w 14732"/>
              <a:gd name="T17" fmla="*/ 7253 h 7853"/>
              <a:gd name="T18" fmla="*/ 26 w 14732"/>
              <a:gd name="T19" fmla="*/ 7762 h 7853"/>
              <a:gd name="T20" fmla="*/ 2339 w 14732"/>
              <a:gd name="T21" fmla="*/ 7795 h 7853"/>
              <a:gd name="T22" fmla="*/ 3996 w 14732"/>
              <a:gd name="T23" fmla="*/ 7794 h 7853"/>
              <a:gd name="T24" fmla="*/ 4711 w 14732"/>
              <a:gd name="T25" fmla="*/ 7824 h 7853"/>
              <a:gd name="T26" fmla="*/ 5398 w 14732"/>
              <a:gd name="T27" fmla="*/ 7776 h 7853"/>
              <a:gd name="T28" fmla="*/ 6471 w 14732"/>
              <a:gd name="T29" fmla="*/ 7768 h 7853"/>
              <a:gd name="T30" fmla="*/ 7450 w 14732"/>
              <a:gd name="T31" fmla="*/ 7795 h 7853"/>
              <a:gd name="T32" fmla="*/ 8608 w 14732"/>
              <a:gd name="T33" fmla="*/ 7824 h 7853"/>
              <a:gd name="T34" fmla="*/ 9537 w 14732"/>
              <a:gd name="T35" fmla="*/ 7823 h 7853"/>
              <a:gd name="T36" fmla="*/ 11405 w 14732"/>
              <a:gd name="T37" fmla="*/ 7767 h 7853"/>
              <a:gd name="T38" fmla="*/ 11780 w 14732"/>
              <a:gd name="T39" fmla="*/ 7737 h 7853"/>
              <a:gd name="T40" fmla="*/ 12761 w 14732"/>
              <a:gd name="T41" fmla="*/ 7720 h 7853"/>
              <a:gd name="T42" fmla="*/ 13917 w 14732"/>
              <a:gd name="T43" fmla="*/ 7761 h 7853"/>
              <a:gd name="T44" fmla="*/ 14614 w 14732"/>
              <a:gd name="T45" fmla="*/ 7792 h 7853"/>
              <a:gd name="T46" fmla="*/ 14616 w 14732"/>
              <a:gd name="T47" fmla="*/ 7535 h 7853"/>
              <a:gd name="T48" fmla="*/ 14654 w 14732"/>
              <a:gd name="T49" fmla="*/ 7325 h 7853"/>
              <a:gd name="T50" fmla="*/ 14673 w 14732"/>
              <a:gd name="T51" fmla="*/ 6985 h 7853"/>
              <a:gd name="T52" fmla="*/ 14703 w 14732"/>
              <a:gd name="T53" fmla="*/ 6807 h 7853"/>
              <a:gd name="T54" fmla="*/ 14711 w 14732"/>
              <a:gd name="T55" fmla="*/ 6210 h 7853"/>
              <a:gd name="T56" fmla="*/ 14672 w 14732"/>
              <a:gd name="T57" fmla="*/ 5613 h 7853"/>
              <a:gd name="T58" fmla="*/ 14711 w 14732"/>
              <a:gd name="T59" fmla="*/ 5080 h 7853"/>
              <a:gd name="T60" fmla="*/ 14711 w 14732"/>
              <a:gd name="T61" fmla="*/ 3918 h 7853"/>
              <a:gd name="T62" fmla="*/ 14702 w 14732"/>
              <a:gd name="T63" fmla="*/ 3679 h 7853"/>
              <a:gd name="T64" fmla="*/ 14673 w 14732"/>
              <a:gd name="T65" fmla="*/ 2729 h 7853"/>
              <a:gd name="T66" fmla="*/ 14655 w 14732"/>
              <a:gd name="T67" fmla="*/ 1683 h 7853"/>
              <a:gd name="T68" fmla="*/ 14612 w 14732"/>
              <a:gd name="T69" fmla="*/ 1196 h 7853"/>
              <a:gd name="T70" fmla="*/ 14598 w 14732"/>
              <a:gd name="T71" fmla="*/ 793 h 7853"/>
              <a:gd name="T72" fmla="*/ 14598 w 14732"/>
              <a:gd name="T73" fmla="*/ 386 h 7853"/>
              <a:gd name="T74" fmla="*/ 14579 w 14732"/>
              <a:gd name="T75" fmla="*/ 179 h 7853"/>
              <a:gd name="T76" fmla="*/ 14201 w 14732"/>
              <a:gd name="T77" fmla="*/ 170 h 7853"/>
              <a:gd name="T78" fmla="*/ 13583 w 14732"/>
              <a:gd name="T79" fmla="*/ 122 h 7853"/>
              <a:gd name="T80" fmla="*/ 12783 w 14732"/>
              <a:gd name="T81" fmla="*/ 66 h 7853"/>
              <a:gd name="T82" fmla="*/ 11079 w 14732"/>
              <a:gd name="T83" fmla="*/ 85 h 7853"/>
              <a:gd name="T84" fmla="*/ 10464 w 14732"/>
              <a:gd name="T85" fmla="*/ 113 h 7853"/>
              <a:gd name="T86" fmla="*/ 8479 w 14732"/>
              <a:gd name="T87" fmla="*/ 123 h 7853"/>
              <a:gd name="T88" fmla="*/ 7671 w 14732"/>
              <a:gd name="T89" fmla="*/ 171 h 7853"/>
              <a:gd name="T90" fmla="*/ 5438 w 14732"/>
              <a:gd name="T91" fmla="*/ 170 h 7853"/>
              <a:gd name="T92" fmla="*/ 5035 w 14732"/>
              <a:gd name="T93" fmla="*/ 140 h 7853"/>
              <a:gd name="T94" fmla="*/ 4594 w 14732"/>
              <a:gd name="T95" fmla="*/ 122 h 7853"/>
              <a:gd name="T96" fmla="*/ 2719 w 14732"/>
              <a:gd name="T97" fmla="*/ 91 h 7853"/>
              <a:gd name="T98" fmla="*/ 1836 w 14732"/>
              <a:gd name="T99" fmla="*/ 66 h 7853"/>
              <a:gd name="T100" fmla="*/ 311 w 14732"/>
              <a:gd name="T101" fmla="*/ 0 h 7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732" h="7853">
                <a:moveTo>
                  <a:pt x="84" y="113"/>
                </a:moveTo>
                <a:cubicBezTo>
                  <a:pt x="84" y="218"/>
                  <a:pt x="84" y="322"/>
                  <a:pt x="84" y="426"/>
                </a:cubicBezTo>
                <a:cubicBezTo>
                  <a:pt x="84" y="493"/>
                  <a:pt x="92" y="551"/>
                  <a:pt x="99" y="615"/>
                </a:cubicBezTo>
                <a:cubicBezTo>
                  <a:pt x="101" y="637"/>
                  <a:pt x="100" y="656"/>
                  <a:pt x="102" y="678"/>
                </a:cubicBezTo>
                <a:cubicBezTo>
                  <a:pt x="107" y="739"/>
                  <a:pt x="134" y="787"/>
                  <a:pt x="143" y="846"/>
                </a:cubicBezTo>
                <a:cubicBezTo>
                  <a:pt x="162" y="977"/>
                  <a:pt x="141" y="1125"/>
                  <a:pt x="141" y="1258"/>
                </a:cubicBezTo>
                <a:cubicBezTo>
                  <a:pt x="141" y="1700"/>
                  <a:pt x="141" y="1700"/>
                  <a:pt x="141" y="1700"/>
                </a:cubicBezTo>
                <a:cubicBezTo>
                  <a:pt x="141" y="1786"/>
                  <a:pt x="140" y="1872"/>
                  <a:pt x="141" y="1958"/>
                </a:cubicBezTo>
                <a:cubicBezTo>
                  <a:pt x="142" y="2054"/>
                  <a:pt x="108" y="2134"/>
                  <a:pt x="102" y="2227"/>
                </a:cubicBezTo>
                <a:cubicBezTo>
                  <a:pt x="97" y="2305"/>
                  <a:pt x="99" y="2390"/>
                  <a:pt x="102" y="2468"/>
                </a:cubicBezTo>
                <a:cubicBezTo>
                  <a:pt x="106" y="2562"/>
                  <a:pt x="142" y="2640"/>
                  <a:pt x="141" y="2736"/>
                </a:cubicBezTo>
                <a:cubicBezTo>
                  <a:pt x="140" y="2810"/>
                  <a:pt x="148" y="2888"/>
                  <a:pt x="132" y="2958"/>
                </a:cubicBezTo>
                <a:cubicBezTo>
                  <a:pt x="122" y="3007"/>
                  <a:pt x="104" y="3042"/>
                  <a:pt x="102" y="3098"/>
                </a:cubicBezTo>
                <a:cubicBezTo>
                  <a:pt x="101" y="3146"/>
                  <a:pt x="103" y="3192"/>
                  <a:pt x="99" y="3240"/>
                </a:cubicBezTo>
                <a:cubicBezTo>
                  <a:pt x="79" y="3464"/>
                  <a:pt x="84" y="3690"/>
                  <a:pt x="84" y="3916"/>
                </a:cubicBezTo>
                <a:cubicBezTo>
                  <a:pt x="84" y="6173"/>
                  <a:pt x="84" y="6173"/>
                  <a:pt x="84" y="6173"/>
                </a:cubicBezTo>
                <a:cubicBezTo>
                  <a:pt x="84" y="6346"/>
                  <a:pt x="90" y="6519"/>
                  <a:pt x="69" y="6690"/>
                </a:cubicBezTo>
                <a:cubicBezTo>
                  <a:pt x="46" y="6876"/>
                  <a:pt x="24" y="7067"/>
                  <a:pt x="8" y="7253"/>
                </a:cubicBezTo>
                <a:cubicBezTo>
                  <a:pt x="0" y="7334"/>
                  <a:pt x="0" y="7432"/>
                  <a:pt x="8" y="7513"/>
                </a:cubicBezTo>
                <a:cubicBezTo>
                  <a:pt x="16" y="7592"/>
                  <a:pt x="14" y="7684"/>
                  <a:pt x="26" y="7762"/>
                </a:cubicBezTo>
                <a:cubicBezTo>
                  <a:pt x="30" y="7786"/>
                  <a:pt x="44" y="7809"/>
                  <a:pt x="50" y="7833"/>
                </a:cubicBezTo>
                <a:cubicBezTo>
                  <a:pt x="817" y="7853"/>
                  <a:pt x="1575" y="7795"/>
                  <a:pt x="2339" y="7795"/>
                </a:cubicBezTo>
                <a:cubicBezTo>
                  <a:pt x="3445" y="7795"/>
                  <a:pt x="3445" y="7795"/>
                  <a:pt x="3445" y="7795"/>
                </a:cubicBezTo>
                <a:cubicBezTo>
                  <a:pt x="3625" y="7795"/>
                  <a:pt x="3816" y="7777"/>
                  <a:pt x="3996" y="7794"/>
                </a:cubicBezTo>
                <a:cubicBezTo>
                  <a:pt x="4112" y="7805"/>
                  <a:pt x="4217" y="7824"/>
                  <a:pt x="4336" y="7824"/>
                </a:cubicBezTo>
                <a:cubicBezTo>
                  <a:pt x="4461" y="7823"/>
                  <a:pt x="4587" y="7830"/>
                  <a:pt x="4711" y="7824"/>
                </a:cubicBezTo>
                <a:cubicBezTo>
                  <a:pt x="4823" y="7819"/>
                  <a:pt x="4926" y="7794"/>
                  <a:pt x="5040" y="7796"/>
                </a:cubicBezTo>
                <a:cubicBezTo>
                  <a:pt x="5160" y="7797"/>
                  <a:pt x="5277" y="7776"/>
                  <a:pt x="5398" y="7776"/>
                </a:cubicBezTo>
                <a:cubicBezTo>
                  <a:pt x="5663" y="7778"/>
                  <a:pt x="5929" y="7766"/>
                  <a:pt x="6195" y="7767"/>
                </a:cubicBezTo>
                <a:cubicBezTo>
                  <a:pt x="6292" y="7767"/>
                  <a:pt x="6376" y="7760"/>
                  <a:pt x="6471" y="7768"/>
                </a:cubicBezTo>
                <a:cubicBezTo>
                  <a:pt x="6580" y="7777"/>
                  <a:pt x="6694" y="7767"/>
                  <a:pt x="6804" y="7767"/>
                </a:cubicBezTo>
                <a:cubicBezTo>
                  <a:pt x="7020" y="7767"/>
                  <a:pt x="7235" y="7796"/>
                  <a:pt x="7450" y="7795"/>
                </a:cubicBezTo>
                <a:cubicBezTo>
                  <a:pt x="7623" y="7795"/>
                  <a:pt x="7787" y="7823"/>
                  <a:pt x="7959" y="7824"/>
                </a:cubicBezTo>
                <a:cubicBezTo>
                  <a:pt x="8176" y="7824"/>
                  <a:pt x="8392" y="7824"/>
                  <a:pt x="8608" y="7824"/>
                </a:cubicBezTo>
                <a:cubicBezTo>
                  <a:pt x="9268" y="7824"/>
                  <a:pt x="9268" y="7824"/>
                  <a:pt x="9268" y="7824"/>
                </a:cubicBezTo>
                <a:cubicBezTo>
                  <a:pt x="9358" y="7824"/>
                  <a:pt x="9448" y="7823"/>
                  <a:pt x="9537" y="7823"/>
                </a:cubicBezTo>
                <a:cubicBezTo>
                  <a:pt x="9670" y="7824"/>
                  <a:pt x="9792" y="7795"/>
                  <a:pt x="9926" y="7795"/>
                </a:cubicBezTo>
                <a:cubicBezTo>
                  <a:pt x="10419" y="7798"/>
                  <a:pt x="10911" y="7767"/>
                  <a:pt x="11405" y="7767"/>
                </a:cubicBezTo>
                <a:cubicBezTo>
                  <a:pt x="11494" y="7767"/>
                  <a:pt x="11603" y="7785"/>
                  <a:pt x="11689" y="7768"/>
                </a:cubicBezTo>
                <a:cubicBezTo>
                  <a:pt x="11722" y="7762"/>
                  <a:pt x="11746" y="7744"/>
                  <a:pt x="11780" y="7737"/>
                </a:cubicBezTo>
                <a:cubicBezTo>
                  <a:pt x="11843" y="7724"/>
                  <a:pt x="11926" y="7739"/>
                  <a:pt x="11991" y="7739"/>
                </a:cubicBezTo>
                <a:cubicBezTo>
                  <a:pt x="12248" y="7739"/>
                  <a:pt x="12503" y="7720"/>
                  <a:pt x="12761" y="7720"/>
                </a:cubicBezTo>
                <a:cubicBezTo>
                  <a:pt x="12997" y="7720"/>
                  <a:pt x="13231" y="7736"/>
                  <a:pt x="13465" y="7739"/>
                </a:cubicBezTo>
                <a:cubicBezTo>
                  <a:pt x="13618" y="7741"/>
                  <a:pt x="13771" y="7726"/>
                  <a:pt x="13917" y="7761"/>
                </a:cubicBezTo>
                <a:cubicBezTo>
                  <a:pt x="14034" y="7789"/>
                  <a:pt x="14181" y="7793"/>
                  <a:pt x="14299" y="7795"/>
                </a:cubicBezTo>
                <a:cubicBezTo>
                  <a:pt x="14398" y="7797"/>
                  <a:pt x="14516" y="7810"/>
                  <a:pt x="14614" y="7792"/>
                </a:cubicBezTo>
                <a:cubicBezTo>
                  <a:pt x="14625" y="7730"/>
                  <a:pt x="14617" y="7657"/>
                  <a:pt x="14616" y="7592"/>
                </a:cubicBezTo>
                <a:cubicBezTo>
                  <a:pt x="14616" y="7577"/>
                  <a:pt x="14612" y="7550"/>
                  <a:pt x="14616" y="7535"/>
                </a:cubicBezTo>
                <a:cubicBezTo>
                  <a:pt x="14621" y="7511"/>
                  <a:pt x="14640" y="7498"/>
                  <a:pt x="14646" y="7479"/>
                </a:cubicBezTo>
                <a:cubicBezTo>
                  <a:pt x="14661" y="7431"/>
                  <a:pt x="14654" y="7377"/>
                  <a:pt x="14654" y="7325"/>
                </a:cubicBezTo>
                <a:cubicBezTo>
                  <a:pt x="14654" y="7252"/>
                  <a:pt x="14644" y="7171"/>
                  <a:pt x="14654" y="7099"/>
                </a:cubicBezTo>
                <a:cubicBezTo>
                  <a:pt x="14659" y="7059"/>
                  <a:pt x="14670" y="7026"/>
                  <a:pt x="14673" y="6985"/>
                </a:cubicBezTo>
                <a:cubicBezTo>
                  <a:pt x="14675" y="6963"/>
                  <a:pt x="14672" y="6939"/>
                  <a:pt x="14673" y="6917"/>
                </a:cubicBezTo>
                <a:cubicBezTo>
                  <a:pt x="14675" y="6866"/>
                  <a:pt x="14688" y="6853"/>
                  <a:pt x="14703" y="6807"/>
                </a:cubicBezTo>
                <a:cubicBezTo>
                  <a:pt x="14732" y="6715"/>
                  <a:pt x="14711" y="6588"/>
                  <a:pt x="14711" y="6491"/>
                </a:cubicBezTo>
                <a:cubicBezTo>
                  <a:pt x="14711" y="6210"/>
                  <a:pt x="14711" y="6210"/>
                  <a:pt x="14711" y="6210"/>
                </a:cubicBezTo>
                <a:cubicBezTo>
                  <a:pt x="14711" y="6124"/>
                  <a:pt x="14729" y="6011"/>
                  <a:pt x="14703" y="5929"/>
                </a:cubicBezTo>
                <a:cubicBezTo>
                  <a:pt x="14670" y="5832"/>
                  <a:pt x="14663" y="5723"/>
                  <a:pt x="14672" y="5613"/>
                </a:cubicBezTo>
                <a:cubicBezTo>
                  <a:pt x="14680" y="5525"/>
                  <a:pt x="14712" y="5451"/>
                  <a:pt x="14711" y="5356"/>
                </a:cubicBezTo>
                <a:cubicBezTo>
                  <a:pt x="14710" y="5264"/>
                  <a:pt x="14711" y="5172"/>
                  <a:pt x="14711" y="5080"/>
                </a:cubicBezTo>
                <a:cubicBezTo>
                  <a:pt x="14711" y="4530"/>
                  <a:pt x="14711" y="4530"/>
                  <a:pt x="14711" y="4530"/>
                </a:cubicBezTo>
                <a:cubicBezTo>
                  <a:pt x="14711" y="4326"/>
                  <a:pt x="14708" y="4122"/>
                  <a:pt x="14711" y="3918"/>
                </a:cubicBezTo>
                <a:cubicBezTo>
                  <a:pt x="14711" y="3871"/>
                  <a:pt x="14711" y="3839"/>
                  <a:pt x="14702" y="3794"/>
                </a:cubicBezTo>
                <a:cubicBezTo>
                  <a:pt x="14687" y="3722"/>
                  <a:pt x="14688" y="3749"/>
                  <a:pt x="14702" y="3679"/>
                </a:cubicBezTo>
                <a:cubicBezTo>
                  <a:pt x="14727" y="3553"/>
                  <a:pt x="14706" y="3432"/>
                  <a:pt x="14682" y="3307"/>
                </a:cubicBezTo>
                <a:cubicBezTo>
                  <a:pt x="14646" y="3126"/>
                  <a:pt x="14673" y="2915"/>
                  <a:pt x="14673" y="2729"/>
                </a:cubicBezTo>
                <a:cubicBezTo>
                  <a:pt x="14673" y="2535"/>
                  <a:pt x="14654" y="2346"/>
                  <a:pt x="14654" y="2152"/>
                </a:cubicBezTo>
                <a:cubicBezTo>
                  <a:pt x="14654" y="1996"/>
                  <a:pt x="14660" y="1839"/>
                  <a:pt x="14655" y="1683"/>
                </a:cubicBezTo>
                <a:cubicBezTo>
                  <a:pt x="14652" y="1590"/>
                  <a:pt x="14615" y="1512"/>
                  <a:pt x="14617" y="1417"/>
                </a:cubicBezTo>
                <a:cubicBezTo>
                  <a:pt x="14617" y="1345"/>
                  <a:pt x="14624" y="1267"/>
                  <a:pt x="14612" y="1196"/>
                </a:cubicBezTo>
                <a:cubicBezTo>
                  <a:pt x="14597" y="1103"/>
                  <a:pt x="14598" y="1013"/>
                  <a:pt x="14598" y="918"/>
                </a:cubicBezTo>
                <a:cubicBezTo>
                  <a:pt x="14598" y="876"/>
                  <a:pt x="14597" y="835"/>
                  <a:pt x="14598" y="793"/>
                </a:cubicBezTo>
                <a:cubicBezTo>
                  <a:pt x="14598" y="726"/>
                  <a:pt x="14577" y="660"/>
                  <a:pt x="14578" y="596"/>
                </a:cubicBezTo>
                <a:cubicBezTo>
                  <a:pt x="14578" y="526"/>
                  <a:pt x="14598" y="460"/>
                  <a:pt x="14598" y="386"/>
                </a:cubicBezTo>
                <a:cubicBezTo>
                  <a:pt x="14598" y="346"/>
                  <a:pt x="14589" y="296"/>
                  <a:pt x="14597" y="257"/>
                </a:cubicBezTo>
                <a:cubicBezTo>
                  <a:pt x="14608" y="205"/>
                  <a:pt x="14634" y="200"/>
                  <a:pt x="14579" y="179"/>
                </a:cubicBezTo>
                <a:cubicBezTo>
                  <a:pt x="14548" y="168"/>
                  <a:pt x="14485" y="179"/>
                  <a:pt x="14453" y="180"/>
                </a:cubicBezTo>
                <a:cubicBezTo>
                  <a:pt x="14368" y="180"/>
                  <a:pt x="14285" y="173"/>
                  <a:pt x="14201" y="170"/>
                </a:cubicBezTo>
                <a:cubicBezTo>
                  <a:pt x="14104" y="166"/>
                  <a:pt x="14009" y="176"/>
                  <a:pt x="13913" y="164"/>
                </a:cubicBezTo>
                <a:cubicBezTo>
                  <a:pt x="13803" y="149"/>
                  <a:pt x="13694" y="133"/>
                  <a:pt x="13583" y="122"/>
                </a:cubicBezTo>
                <a:cubicBezTo>
                  <a:pt x="13443" y="107"/>
                  <a:pt x="13296" y="136"/>
                  <a:pt x="13158" y="107"/>
                </a:cubicBezTo>
                <a:cubicBezTo>
                  <a:pt x="13027" y="80"/>
                  <a:pt x="12917" y="66"/>
                  <a:pt x="12783" y="66"/>
                </a:cubicBezTo>
                <a:cubicBezTo>
                  <a:pt x="12372" y="66"/>
                  <a:pt x="11961" y="68"/>
                  <a:pt x="11550" y="66"/>
                </a:cubicBezTo>
                <a:cubicBezTo>
                  <a:pt x="11392" y="66"/>
                  <a:pt x="11238" y="85"/>
                  <a:pt x="11079" y="85"/>
                </a:cubicBezTo>
                <a:cubicBezTo>
                  <a:pt x="10992" y="85"/>
                  <a:pt x="10904" y="80"/>
                  <a:pt x="10817" y="84"/>
                </a:cubicBezTo>
                <a:cubicBezTo>
                  <a:pt x="10698" y="90"/>
                  <a:pt x="10586" y="114"/>
                  <a:pt x="10464" y="113"/>
                </a:cubicBezTo>
                <a:cubicBezTo>
                  <a:pt x="9992" y="112"/>
                  <a:pt x="9519" y="124"/>
                  <a:pt x="9047" y="123"/>
                </a:cubicBezTo>
                <a:cubicBezTo>
                  <a:pt x="8858" y="122"/>
                  <a:pt x="8669" y="123"/>
                  <a:pt x="8479" y="123"/>
                </a:cubicBezTo>
                <a:cubicBezTo>
                  <a:pt x="8361" y="123"/>
                  <a:pt x="8247" y="138"/>
                  <a:pt x="8130" y="143"/>
                </a:cubicBezTo>
                <a:cubicBezTo>
                  <a:pt x="7978" y="149"/>
                  <a:pt x="7823" y="173"/>
                  <a:pt x="7671" y="171"/>
                </a:cubicBezTo>
                <a:cubicBezTo>
                  <a:pt x="7258" y="166"/>
                  <a:pt x="6847" y="198"/>
                  <a:pt x="6434" y="198"/>
                </a:cubicBezTo>
                <a:cubicBezTo>
                  <a:pt x="6101" y="198"/>
                  <a:pt x="5770" y="183"/>
                  <a:pt x="5438" y="170"/>
                </a:cubicBezTo>
                <a:cubicBezTo>
                  <a:pt x="5365" y="167"/>
                  <a:pt x="5292" y="173"/>
                  <a:pt x="5219" y="171"/>
                </a:cubicBezTo>
                <a:cubicBezTo>
                  <a:pt x="5152" y="169"/>
                  <a:pt x="5099" y="148"/>
                  <a:pt x="5035" y="140"/>
                </a:cubicBezTo>
                <a:cubicBezTo>
                  <a:pt x="4974" y="133"/>
                  <a:pt x="4908" y="145"/>
                  <a:pt x="4847" y="143"/>
                </a:cubicBezTo>
                <a:cubicBezTo>
                  <a:pt x="4761" y="139"/>
                  <a:pt x="4680" y="122"/>
                  <a:pt x="4594" y="122"/>
                </a:cubicBezTo>
                <a:cubicBezTo>
                  <a:pt x="4244" y="125"/>
                  <a:pt x="3896" y="113"/>
                  <a:pt x="3547" y="113"/>
                </a:cubicBezTo>
                <a:cubicBezTo>
                  <a:pt x="3272" y="113"/>
                  <a:pt x="2989" y="132"/>
                  <a:pt x="2719" y="91"/>
                </a:cubicBezTo>
                <a:cubicBezTo>
                  <a:pt x="2582" y="71"/>
                  <a:pt x="2434" y="85"/>
                  <a:pt x="2295" y="85"/>
                </a:cubicBezTo>
                <a:cubicBezTo>
                  <a:pt x="2141" y="85"/>
                  <a:pt x="1989" y="65"/>
                  <a:pt x="1836" y="66"/>
                </a:cubicBezTo>
                <a:cubicBezTo>
                  <a:pt x="1538" y="68"/>
                  <a:pt x="1251" y="10"/>
                  <a:pt x="952" y="10"/>
                </a:cubicBezTo>
                <a:cubicBezTo>
                  <a:pt x="739" y="9"/>
                  <a:pt x="525" y="0"/>
                  <a:pt x="311" y="0"/>
                </a:cubicBezTo>
                <a:lnTo>
                  <a:pt x="84" y="113"/>
                </a:lnTo>
                <a:close/>
              </a:path>
            </a:pathLst>
          </a:custGeom>
          <a:solidFill>
            <a:srgbClr val="DDDDDD"/>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10" name="Frame 4">
            <a:extLst>
              <a:ext uri="{FF2B5EF4-FFF2-40B4-BE49-F238E27FC236}">
                <a16:creationId xmlns:a16="http://schemas.microsoft.com/office/drawing/2014/main" id="{527559A4-F0FA-5759-C2BB-F6DD75F62835}"/>
              </a:ext>
            </a:extLst>
          </p:cNvPr>
          <p:cNvSpPr>
            <a:spLocks noSelect="1"/>
          </p:cNvSpPr>
          <p:nvPr userDrawn="1"/>
        </p:nvSpPr>
        <p:spPr bwMode="auto">
          <a:xfrm>
            <a:off x="6948488" y="898525"/>
            <a:ext cx="4651375" cy="2530475"/>
          </a:xfrm>
          <a:custGeom>
            <a:avLst/>
            <a:gdLst>
              <a:gd name="T0" fmla="*/ 54 w 14651"/>
              <a:gd name="T1" fmla="*/ 3893 h 7972"/>
              <a:gd name="T2" fmla="*/ 35 w 14651"/>
              <a:gd name="T3" fmla="*/ 6675 h 7972"/>
              <a:gd name="T4" fmla="*/ 53 w 14651"/>
              <a:gd name="T5" fmla="*/ 7802 h 7972"/>
              <a:gd name="T6" fmla="*/ 418 w 14651"/>
              <a:gd name="T7" fmla="*/ 7887 h 7972"/>
              <a:gd name="T8" fmla="*/ 2289 w 14651"/>
              <a:gd name="T9" fmla="*/ 7893 h 7972"/>
              <a:gd name="T10" fmla="*/ 3047 w 14651"/>
              <a:gd name="T11" fmla="*/ 7856 h 7972"/>
              <a:gd name="T12" fmla="*/ 4608 w 14651"/>
              <a:gd name="T13" fmla="*/ 7838 h 7972"/>
              <a:gd name="T14" fmla="*/ 6624 w 14651"/>
              <a:gd name="T15" fmla="*/ 7885 h 7972"/>
              <a:gd name="T16" fmla="*/ 8243 w 14651"/>
              <a:gd name="T17" fmla="*/ 7913 h 7972"/>
              <a:gd name="T18" fmla="*/ 9712 w 14651"/>
              <a:gd name="T19" fmla="*/ 7909 h 7972"/>
              <a:gd name="T20" fmla="*/ 10763 w 14651"/>
              <a:gd name="T21" fmla="*/ 7913 h 7972"/>
              <a:gd name="T22" fmla="*/ 11209 w 14651"/>
              <a:gd name="T23" fmla="*/ 7941 h 7972"/>
              <a:gd name="T24" fmla="*/ 14459 w 14651"/>
              <a:gd name="T25" fmla="*/ 7895 h 7972"/>
              <a:gd name="T26" fmla="*/ 14595 w 14651"/>
              <a:gd name="T27" fmla="*/ 7767 h 7972"/>
              <a:gd name="T28" fmla="*/ 14553 w 14651"/>
              <a:gd name="T29" fmla="*/ 6929 h 7972"/>
              <a:gd name="T30" fmla="*/ 14492 w 14651"/>
              <a:gd name="T31" fmla="*/ 5536 h 7972"/>
              <a:gd name="T32" fmla="*/ 14511 w 14651"/>
              <a:gd name="T33" fmla="*/ 4664 h 7972"/>
              <a:gd name="T34" fmla="*/ 14511 w 14651"/>
              <a:gd name="T35" fmla="*/ 4003 h 7972"/>
              <a:gd name="T36" fmla="*/ 14510 w 14651"/>
              <a:gd name="T37" fmla="*/ 3169 h 7972"/>
              <a:gd name="T38" fmla="*/ 14530 w 14651"/>
              <a:gd name="T39" fmla="*/ 1965 h 7972"/>
              <a:gd name="T40" fmla="*/ 14549 w 14651"/>
              <a:gd name="T41" fmla="*/ 916 h 7972"/>
              <a:gd name="T42" fmla="*/ 14530 w 14651"/>
              <a:gd name="T43" fmla="*/ 283 h 7972"/>
              <a:gd name="T44" fmla="*/ 14233 w 14651"/>
              <a:gd name="T45" fmla="*/ 225 h 7972"/>
              <a:gd name="T46" fmla="*/ 12859 w 14651"/>
              <a:gd name="T47" fmla="*/ 120 h 7972"/>
              <a:gd name="T48" fmla="*/ 12535 w 14651"/>
              <a:gd name="T49" fmla="*/ 90 h 7972"/>
              <a:gd name="T50" fmla="*/ 11519 w 14651"/>
              <a:gd name="T51" fmla="*/ 71 h 7972"/>
              <a:gd name="T52" fmla="*/ 10544 w 14651"/>
              <a:gd name="T53" fmla="*/ 112 h 7972"/>
              <a:gd name="T54" fmla="*/ 8591 w 14651"/>
              <a:gd name="T55" fmla="*/ 136 h 7972"/>
              <a:gd name="T56" fmla="*/ 7696 w 14651"/>
              <a:gd name="T57" fmla="*/ 128 h 7972"/>
              <a:gd name="T58" fmla="*/ 6216 w 14651"/>
              <a:gd name="T59" fmla="*/ 33 h 7972"/>
              <a:gd name="T60" fmla="*/ 4573 w 14651"/>
              <a:gd name="T61" fmla="*/ 14 h 7972"/>
              <a:gd name="T62" fmla="*/ 3610 w 14651"/>
              <a:gd name="T63" fmla="*/ 39 h 7972"/>
              <a:gd name="T64" fmla="*/ 2339 w 14651"/>
              <a:gd name="T65" fmla="*/ 70 h 7972"/>
              <a:gd name="T66" fmla="*/ 300 w 14651"/>
              <a:gd name="T67" fmla="*/ 90 h 79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651" h="7972">
                <a:moveTo>
                  <a:pt x="73" y="14"/>
                </a:moveTo>
                <a:cubicBezTo>
                  <a:pt x="73" y="1308"/>
                  <a:pt x="54" y="2597"/>
                  <a:pt x="54" y="3893"/>
                </a:cubicBezTo>
                <a:cubicBezTo>
                  <a:pt x="54" y="5196"/>
                  <a:pt x="54" y="5196"/>
                  <a:pt x="54" y="5196"/>
                </a:cubicBezTo>
                <a:cubicBezTo>
                  <a:pt x="54" y="5690"/>
                  <a:pt x="35" y="6181"/>
                  <a:pt x="35" y="6675"/>
                </a:cubicBezTo>
                <a:cubicBezTo>
                  <a:pt x="35" y="6935"/>
                  <a:pt x="0" y="7227"/>
                  <a:pt x="39" y="7484"/>
                </a:cubicBezTo>
                <a:cubicBezTo>
                  <a:pt x="55" y="7585"/>
                  <a:pt x="38" y="7699"/>
                  <a:pt x="53" y="7802"/>
                </a:cubicBezTo>
                <a:cubicBezTo>
                  <a:pt x="62" y="7863"/>
                  <a:pt x="78" y="7875"/>
                  <a:pt x="133" y="7886"/>
                </a:cubicBezTo>
                <a:cubicBezTo>
                  <a:pt x="223" y="7902"/>
                  <a:pt x="326" y="7880"/>
                  <a:pt x="418" y="7887"/>
                </a:cubicBezTo>
                <a:cubicBezTo>
                  <a:pt x="815" y="7916"/>
                  <a:pt x="1216" y="7874"/>
                  <a:pt x="1612" y="7914"/>
                </a:cubicBezTo>
                <a:cubicBezTo>
                  <a:pt x="1836" y="7937"/>
                  <a:pt x="2067" y="7903"/>
                  <a:pt x="2289" y="7893"/>
                </a:cubicBezTo>
                <a:cubicBezTo>
                  <a:pt x="2413" y="7888"/>
                  <a:pt x="2539" y="7887"/>
                  <a:pt x="2663" y="7884"/>
                </a:cubicBezTo>
                <a:cubicBezTo>
                  <a:pt x="2793" y="7881"/>
                  <a:pt x="2917" y="7858"/>
                  <a:pt x="3047" y="7856"/>
                </a:cubicBezTo>
                <a:cubicBezTo>
                  <a:pt x="3321" y="7851"/>
                  <a:pt x="3594" y="7827"/>
                  <a:pt x="3868" y="7828"/>
                </a:cubicBezTo>
                <a:cubicBezTo>
                  <a:pt x="4115" y="7829"/>
                  <a:pt x="4361" y="7838"/>
                  <a:pt x="4608" y="7838"/>
                </a:cubicBezTo>
                <a:cubicBezTo>
                  <a:pt x="5045" y="7837"/>
                  <a:pt x="5478" y="7856"/>
                  <a:pt x="5916" y="7857"/>
                </a:cubicBezTo>
                <a:cubicBezTo>
                  <a:pt x="6154" y="7857"/>
                  <a:pt x="6385" y="7885"/>
                  <a:pt x="6624" y="7885"/>
                </a:cubicBezTo>
                <a:cubicBezTo>
                  <a:pt x="6923" y="7885"/>
                  <a:pt x="7222" y="7896"/>
                  <a:pt x="7520" y="7895"/>
                </a:cubicBezTo>
                <a:cubicBezTo>
                  <a:pt x="7763" y="7894"/>
                  <a:pt x="8001" y="7913"/>
                  <a:pt x="8243" y="7913"/>
                </a:cubicBezTo>
                <a:cubicBezTo>
                  <a:pt x="8546" y="7913"/>
                  <a:pt x="8848" y="7912"/>
                  <a:pt x="9151" y="7914"/>
                </a:cubicBezTo>
                <a:cubicBezTo>
                  <a:pt x="9341" y="7915"/>
                  <a:pt x="9522" y="7890"/>
                  <a:pt x="9712" y="7909"/>
                </a:cubicBezTo>
                <a:cubicBezTo>
                  <a:pt x="9869" y="7925"/>
                  <a:pt x="10032" y="7913"/>
                  <a:pt x="10191" y="7913"/>
                </a:cubicBezTo>
                <a:cubicBezTo>
                  <a:pt x="10381" y="7913"/>
                  <a:pt x="10572" y="7915"/>
                  <a:pt x="10763" y="7913"/>
                </a:cubicBezTo>
                <a:cubicBezTo>
                  <a:pt x="10830" y="7912"/>
                  <a:pt x="10878" y="7923"/>
                  <a:pt x="10943" y="7935"/>
                </a:cubicBezTo>
                <a:cubicBezTo>
                  <a:pt x="11030" y="7952"/>
                  <a:pt x="11121" y="7939"/>
                  <a:pt x="11209" y="7941"/>
                </a:cubicBezTo>
                <a:cubicBezTo>
                  <a:pt x="11839" y="7955"/>
                  <a:pt x="12468" y="7967"/>
                  <a:pt x="13099" y="7970"/>
                </a:cubicBezTo>
                <a:cubicBezTo>
                  <a:pt x="13556" y="7972"/>
                  <a:pt x="14008" y="7920"/>
                  <a:pt x="14459" y="7895"/>
                </a:cubicBezTo>
                <a:cubicBezTo>
                  <a:pt x="14500" y="7893"/>
                  <a:pt x="14541" y="7883"/>
                  <a:pt x="14577" y="7864"/>
                </a:cubicBezTo>
                <a:cubicBezTo>
                  <a:pt x="14651" y="7826"/>
                  <a:pt x="14622" y="7828"/>
                  <a:pt x="14595" y="7767"/>
                </a:cubicBezTo>
                <a:cubicBezTo>
                  <a:pt x="14560" y="7690"/>
                  <a:pt x="14568" y="7604"/>
                  <a:pt x="14568" y="7516"/>
                </a:cubicBezTo>
                <a:cubicBezTo>
                  <a:pt x="14568" y="7325"/>
                  <a:pt x="14585" y="7108"/>
                  <a:pt x="14553" y="6929"/>
                </a:cubicBezTo>
                <a:cubicBezTo>
                  <a:pt x="14508" y="6677"/>
                  <a:pt x="14452" y="6400"/>
                  <a:pt x="14454" y="6139"/>
                </a:cubicBezTo>
                <a:cubicBezTo>
                  <a:pt x="14455" y="5937"/>
                  <a:pt x="14492" y="5739"/>
                  <a:pt x="14492" y="5536"/>
                </a:cubicBezTo>
                <a:cubicBezTo>
                  <a:pt x="14492" y="5420"/>
                  <a:pt x="14511" y="5311"/>
                  <a:pt x="14511" y="5194"/>
                </a:cubicBezTo>
                <a:cubicBezTo>
                  <a:pt x="14511" y="5018"/>
                  <a:pt x="14504" y="4840"/>
                  <a:pt x="14511" y="4664"/>
                </a:cubicBezTo>
                <a:cubicBezTo>
                  <a:pt x="14514" y="4581"/>
                  <a:pt x="14526" y="4511"/>
                  <a:pt x="14515" y="4434"/>
                </a:cubicBezTo>
                <a:cubicBezTo>
                  <a:pt x="14495" y="4296"/>
                  <a:pt x="14511" y="4144"/>
                  <a:pt x="14511" y="4003"/>
                </a:cubicBezTo>
                <a:cubicBezTo>
                  <a:pt x="14511" y="3664"/>
                  <a:pt x="14511" y="3664"/>
                  <a:pt x="14511" y="3664"/>
                </a:cubicBezTo>
                <a:cubicBezTo>
                  <a:pt x="14511" y="3505"/>
                  <a:pt x="14487" y="3327"/>
                  <a:pt x="14510" y="3169"/>
                </a:cubicBezTo>
                <a:cubicBezTo>
                  <a:pt x="14548" y="2900"/>
                  <a:pt x="14530" y="2616"/>
                  <a:pt x="14530" y="2341"/>
                </a:cubicBezTo>
                <a:cubicBezTo>
                  <a:pt x="14530" y="2216"/>
                  <a:pt x="14531" y="2090"/>
                  <a:pt x="14530" y="1965"/>
                </a:cubicBezTo>
                <a:cubicBezTo>
                  <a:pt x="14529" y="1780"/>
                  <a:pt x="14562" y="1602"/>
                  <a:pt x="14534" y="1418"/>
                </a:cubicBezTo>
                <a:cubicBezTo>
                  <a:pt x="14508" y="1251"/>
                  <a:pt x="14549" y="1083"/>
                  <a:pt x="14549" y="916"/>
                </a:cubicBezTo>
                <a:cubicBezTo>
                  <a:pt x="14548" y="746"/>
                  <a:pt x="14566" y="565"/>
                  <a:pt x="14544" y="397"/>
                </a:cubicBezTo>
                <a:cubicBezTo>
                  <a:pt x="14541" y="367"/>
                  <a:pt x="14538" y="313"/>
                  <a:pt x="14530" y="283"/>
                </a:cubicBezTo>
                <a:cubicBezTo>
                  <a:pt x="14515" y="230"/>
                  <a:pt x="14510" y="235"/>
                  <a:pt x="14450" y="231"/>
                </a:cubicBezTo>
                <a:cubicBezTo>
                  <a:pt x="14377" y="227"/>
                  <a:pt x="14306" y="236"/>
                  <a:pt x="14233" y="225"/>
                </a:cubicBezTo>
                <a:cubicBezTo>
                  <a:pt x="14130" y="210"/>
                  <a:pt x="14038" y="184"/>
                  <a:pt x="13933" y="184"/>
                </a:cubicBezTo>
                <a:cubicBezTo>
                  <a:pt x="13570" y="186"/>
                  <a:pt x="13217" y="164"/>
                  <a:pt x="12859" y="120"/>
                </a:cubicBezTo>
                <a:cubicBezTo>
                  <a:pt x="12818" y="115"/>
                  <a:pt x="12787" y="96"/>
                  <a:pt x="12748" y="88"/>
                </a:cubicBezTo>
                <a:cubicBezTo>
                  <a:pt x="12684" y="76"/>
                  <a:pt x="12600" y="90"/>
                  <a:pt x="12535" y="90"/>
                </a:cubicBezTo>
                <a:cubicBezTo>
                  <a:pt x="12405" y="91"/>
                  <a:pt x="12278" y="70"/>
                  <a:pt x="12148" y="71"/>
                </a:cubicBezTo>
                <a:cubicBezTo>
                  <a:pt x="11938" y="72"/>
                  <a:pt x="11729" y="72"/>
                  <a:pt x="11519" y="71"/>
                </a:cubicBezTo>
                <a:cubicBezTo>
                  <a:pt x="11311" y="70"/>
                  <a:pt x="11103" y="90"/>
                  <a:pt x="10893" y="90"/>
                </a:cubicBezTo>
                <a:cubicBezTo>
                  <a:pt x="10772" y="90"/>
                  <a:pt x="10662" y="96"/>
                  <a:pt x="10544" y="112"/>
                </a:cubicBezTo>
                <a:cubicBezTo>
                  <a:pt x="10398" y="131"/>
                  <a:pt x="10245" y="118"/>
                  <a:pt x="10098" y="118"/>
                </a:cubicBezTo>
                <a:cubicBezTo>
                  <a:pt x="9595" y="117"/>
                  <a:pt x="9092" y="140"/>
                  <a:pt x="8591" y="136"/>
                </a:cubicBezTo>
                <a:cubicBezTo>
                  <a:pt x="8448" y="135"/>
                  <a:pt x="8302" y="146"/>
                  <a:pt x="8157" y="146"/>
                </a:cubicBezTo>
                <a:cubicBezTo>
                  <a:pt x="8003" y="147"/>
                  <a:pt x="7851" y="131"/>
                  <a:pt x="7696" y="128"/>
                </a:cubicBezTo>
                <a:cubicBezTo>
                  <a:pt x="7348" y="121"/>
                  <a:pt x="7006" y="61"/>
                  <a:pt x="6657" y="61"/>
                </a:cubicBezTo>
                <a:cubicBezTo>
                  <a:pt x="6507" y="61"/>
                  <a:pt x="6365" y="32"/>
                  <a:pt x="6216" y="33"/>
                </a:cubicBezTo>
                <a:cubicBezTo>
                  <a:pt x="6050" y="34"/>
                  <a:pt x="5889" y="13"/>
                  <a:pt x="5724" y="14"/>
                </a:cubicBezTo>
                <a:cubicBezTo>
                  <a:pt x="5340" y="16"/>
                  <a:pt x="4956" y="14"/>
                  <a:pt x="4573" y="14"/>
                </a:cubicBezTo>
                <a:cubicBezTo>
                  <a:pt x="4414" y="14"/>
                  <a:pt x="4247" y="0"/>
                  <a:pt x="4089" y="18"/>
                </a:cubicBezTo>
                <a:cubicBezTo>
                  <a:pt x="3931" y="36"/>
                  <a:pt x="3766" y="13"/>
                  <a:pt x="3610" y="39"/>
                </a:cubicBezTo>
                <a:cubicBezTo>
                  <a:pt x="3463" y="64"/>
                  <a:pt x="3320" y="61"/>
                  <a:pt x="3169" y="61"/>
                </a:cubicBezTo>
                <a:cubicBezTo>
                  <a:pt x="2892" y="61"/>
                  <a:pt x="2616" y="72"/>
                  <a:pt x="2339" y="70"/>
                </a:cubicBezTo>
                <a:cubicBezTo>
                  <a:pt x="1999" y="69"/>
                  <a:pt x="1658" y="90"/>
                  <a:pt x="1318" y="90"/>
                </a:cubicBezTo>
                <a:cubicBezTo>
                  <a:pt x="300" y="90"/>
                  <a:pt x="300" y="90"/>
                  <a:pt x="300" y="90"/>
                </a:cubicBezTo>
                <a:lnTo>
                  <a:pt x="73" y="14"/>
                </a:lnTo>
                <a:close/>
              </a:path>
            </a:pathLst>
          </a:custGeom>
          <a:solidFill>
            <a:srgbClr val="DDDDDD"/>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4" name="***Title 5">
            <a:extLst>
              <a:ext uri="{FF2B5EF4-FFF2-40B4-BE49-F238E27FC236}">
                <a16:creationId xmlns:a16="http://schemas.microsoft.com/office/drawing/2014/main" id="{6AAD32B5-6383-32F2-A412-69D6500E139B}"/>
              </a:ext>
            </a:extLst>
          </p:cNvPr>
          <p:cNvSpPr>
            <a:spLocks noGrp="1" noSelect="1"/>
          </p:cNvSpPr>
          <p:nvPr>
            <p:ph type="title" hasCustomPrompt="1"/>
          </p:nvPr>
        </p:nvSpPr>
        <p:spPr>
          <a:xfrm>
            <a:off x="756212" y="918195"/>
            <a:ext cx="5220000" cy="1080000"/>
          </a:xfrm>
        </p:spPr>
        <p:txBody>
          <a:bodyPr/>
          <a:lstStyle>
            <a:lvl1pPr>
              <a:defRPr>
                <a:solidFill>
                  <a:schemeClr val="bg1"/>
                </a:solidFill>
              </a:defRPr>
            </a:lvl1pPr>
          </a:lstStyle>
          <a:p>
            <a:r>
              <a:rPr lang="nl-NL"/>
              <a:t>[Titel]</a:t>
            </a:r>
            <a:endParaRPr lang="nl-NL" dirty="0"/>
          </a:p>
        </p:txBody>
      </p:sp>
      <p:sp>
        <p:nvSpPr>
          <p:cNvPr id="16" name="Tekst 6 [PHJU] (JU-Free)">
            <a:extLst>
              <a:ext uri="{FF2B5EF4-FFF2-40B4-BE49-F238E27FC236}">
                <a16:creationId xmlns:a16="http://schemas.microsoft.com/office/drawing/2014/main" id="{C7FB0EF5-111B-B986-22AD-291C657E8460}"/>
              </a:ext>
            </a:extLst>
          </p:cNvPr>
          <p:cNvSpPr>
            <a:spLocks noGrp="1"/>
          </p:cNvSpPr>
          <p:nvPr>
            <p:ph type="body" sz="quarter" idx="17" hasCustomPrompt="1"/>
          </p:nvPr>
        </p:nvSpPr>
        <p:spPr>
          <a:xfrm>
            <a:off x="756000" y="2343600"/>
            <a:ext cx="5220000" cy="3420000"/>
          </a:xfrm>
        </p:spPr>
        <p:txBody>
          <a:bodyPr/>
          <a:lstStyle>
            <a:lvl1pPr>
              <a:defRPr>
                <a:solidFill>
                  <a:schemeClr val="bg1"/>
                </a:solidFill>
              </a:defRPr>
            </a:lvl1pPr>
            <a:lvl2pPr>
              <a:defRPr>
                <a:solidFill>
                  <a:schemeClr val="bg1"/>
                </a:solidFill>
              </a:defRPr>
            </a:lvl2pPr>
            <a:lvl3pPr>
              <a:defRPr>
                <a:solidFill>
                  <a:schemeClr val="bg1"/>
                </a:solidFill>
              </a:defRPr>
            </a:lvl3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nl-NL"/>
              <a:t>[Tekst]</a:t>
            </a:r>
          </a:p>
          <a:p>
            <a:pPr lvl="0"/>
            <a:r>
              <a:rPr lang="nl-NL"/>
              <a:t>JU-LEVEL1=Opsomming 1e niveau</a:t>
            </a:r>
          </a:p>
          <a:p>
            <a:pPr lvl="1"/>
            <a:r>
              <a:rPr lang="nl-NL"/>
              <a:t>JU-LEVEL2=Opsomming 2e niveau</a:t>
            </a:r>
          </a:p>
          <a:p>
            <a:pPr lvl="2"/>
            <a:r>
              <a:rPr lang="nl-NL"/>
              <a:t>JU-LEVEL3=Opsomming 3e niveau</a:t>
            </a:r>
          </a:p>
          <a:p>
            <a:pPr lvl="3"/>
            <a:r>
              <a:rPr lang="nl-NL"/>
              <a:t>JU-LEVEL4=Kop</a:t>
            </a:r>
          </a:p>
          <a:p>
            <a:pPr lvl="4"/>
            <a:r>
              <a:rPr lang="nl-NL"/>
              <a:t>JU-LEVEL5=Basistekst</a:t>
            </a:r>
          </a:p>
          <a:p>
            <a:pPr lvl="5"/>
            <a:r>
              <a:rPr lang="nl-NL"/>
              <a:t>JU-LEVEL6=Zwevend 1e niveau</a:t>
            </a:r>
          </a:p>
          <a:p>
            <a:pPr lvl="6"/>
            <a:r>
              <a:rPr lang="nl-NL"/>
              <a:t>JU-LEVEL7=Zwevend 2e niveau</a:t>
            </a:r>
          </a:p>
          <a:p>
            <a:pPr lvl="7"/>
            <a:r>
              <a:rPr lang="nl-NL"/>
              <a:t>JU-LEVEL8=Zwevend 3e niveau</a:t>
            </a:r>
            <a:endParaRPr lang="nl-NL" dirty="0"/>
          </a:p>
        </p:txBody>
      </p:sp>
      <p:sp>
        <p:nvSpPr>
          <p:cNvPr id="6" name="Footer Placeholder 7">
            <a:extLst>
              <a:ext uri="{FF2B5EF4-FFF2-40B4-BE49-F238E27FC236}">
                <a16:creationId xmlns:a16="http://schemas.microsoft.com/office/drawing/2014/main" id="{AC577082-3482-F94E-FEFB-F4EDE36EAED5}"/>
              </a:ext>
            </a:extLst>
          </p:cNvPr>
          <p:cNvSpPr>
            <a:spLocks noGrp="1" noSelect="1"/>
          </p:cNvSpPr>
          <p:nvPr>
            <p:ph type="ftr" sz="quarter" idx="1003"/>
          </p:nvPr>
        </p:nvSpPr>
        <p:spPr/>
        <p:txBody>
          <a:bodyPr/>
          <a:lstStyle/>
          <a:p>
            <a:r>
              <a:rPr lang="nl-NL"/>
              <a:t>powerpoint template</a:t>
            </a:r>
            <a:endParaRPr lang="nl-NL" dirty="0"/>
          </a:p>
        </p:txBody>
      </p:sp>
      <p:sp>
        <p:nvSpPr>
          <p:cNvPr id="7" name="Slide Number Placeholder 8">
            <a:extLst>
              <a:ext uri="{FF2B5EF4-FFF2-40B4-BE49-F238E27FC236}">
                <a16:creationId xmlns:a16="http://schemas.microsoft.com/office/drawing/2014/main" id="{F7904B7A-03F5-BCC0-48C5-95BFBA2FAD7C}"/>
              </a:ext>
            </a:extLst>
          </p:cNvPr>
          <p:cNvSpPr>
            <a:spLocks noGrp="1" noSelect="1"/>
          </p:cNvSpPr>
          <p:nvPr>
            <p:ph type="sldNum" sz="quarter" idx="1004"/>
          </p:nvPr>
        </p:nvSpPr>
        <p:spPr/>
        <p:txBody>
          <a:bodyPr/>
          <a:lstStyle/>
          <a:p>
            <a:fld id="{8F18802B-E4C7-4B2D-B37A-6B7CC3C134EA}" type="slidenum">
              <a:rPr lang="nl-NL" smtClean="0"/>
              <a:pPr/>
              <a:t>‹nr.›</a:t>
            </a:fld>
            <a:endParaRPr lang="nl-NL" dirty="0"/>
          </a:p>
        </p:txBody>
      </p:sp>
      <p:sp>
        <p:nvSpPr>
          <p:cNvPr id="2" name="Instructie algemeen 9">
            <a:extLst>
              <a:ext uri="{FF2B5EF4-FFF2-40B4-BE49-F238E27FC236}">
                <a16:creationId xmlns:a16="http://schemas.microsoft.com/office/drawing/2014/main" id="{7E34506E-403A-8C8F-62A6-AD45B21C9A48}"/>
              </a:ext>
            </a:extLst>
          </p:cNvPr>
          <p:cNvSpPr>
            <a:spLocks noGrp="1" noSelect="1"/>
          </p:cNvSpPr>
          <p:nvPr>
            <p:ph type="body" sz="quarter" idx="14" hasCustomPrompt="1"/>
          </p:nvPr>
        </p:nvSpPr>
        <p:spPr>
          <a:xfrm>
            <a:off x="-2113544" y="-2"/>
            <a:ext cx="2052000" cy="4284000"/>
          </a:xfrm>
          <a:solidFill>
            <a:srgbClr val="FFFFFF"/>
          </a:solidFill>
          <a:ln w="25400">
            <a:solidFill>
              <a:schemeClr val="accent1"/>
            </a:solidFill>
          </a:ln>
        </p:spPr>
        <p:txBody>
          <a:bodyPr lIns="36000" tIns="36000" rIns="36000" bIns="36000"/>
          <a:lstStyle>
            <a:lvl1pPr marL="127" indent="0">
              <a:lnSpc>
                <a:spcPct val="99000"/>
              </a:lnSpc>
              <a:spcBef>
                <a:spcPts val="1"/>
              </a:spcBef>
              <a:spcAft>
                <a:spcPts val="1"/>
              </a:spcAft>
              <a:buNone/>
              <a:defRPr sz="1050" b="0"/>
            </a:lvl1pPr>
            <a:lvl2pPr marL="0" indent="0">
              <a:buNone/>
              <a:defRPr sz="1100" b="0"/>
            </a:lvl2pPr>
            <a:lvl3pPr marL="0" indent="0">
              <a:buNone/>
              <a:defRPr sz="1100" b="0"/>
            </a:lvl3pPr>
            <a:lvl4pPr marL="0" indent="0">
              <a:buFont typeface="Arial" panose="020B0604020202020204" pitchFamily="34" charset="0"/>
              <a:buNone/>
              <a:defRPr sz="1100" b="0"/>
            </a:lvl4pPr>
            <a:lvl5pPr marL="127" indent="0">
              <a:lnSpc>
                <a:spcPct val="99000"/>
              </a:lnSpc>
              <a:spcBef>
                <a:spcPts val="1"/>
              </a:spcBef>
              <a:spcAft>
                <a:spcPts val="1"/>
              </a:spcAft>
              <a:buFont typeface="Arial" panose="020B0604020202020204" pitchFamily="34" charset="0"/>
              <a:buNone/>
              <a:defRPr sz="1050" b="0"/>
            </a:lvl5pPr>
          </a:lstStyle>
          <a:p>
            <a:pPr lvl="0"/>
            <a:r>
              <a:rPr lang="nl-NL"/>
              <a:t>Voeg je een foto in dan komt deze automatisch achter het kader.</a:t>
            </a:r>
            <a:br>
              <a:rPr lang="nl-NL"/>
            </a:br>
            <a:r>
              <a:rPr lang="nl-NL"/>
              <a:t>Wil je later de foto wijzigen, verwijder dan eerst de foto en klik dan in het lint hierboven op Start | Opnieuw instellen. Voeg daarna een nieuwe foto in. Zo komt de foto automatisch weer achter de vorm. </a:t>
            </a:r>
            <a:br>
              <a:rPr lang="nl-NL"/>
            </a:br>
            <a:r>
              <a:rPr lang="nl-NL"/>
              <a:t>Kies niet voor de optie Afbeelding wijzigen, want dan zal PowerPoint de foto in een ander formaat en op een andere positie plaatsen. Opnieuw instellen zal het beeld vervormen.</a:t>
            </a:r>
            <a:br>
              <a:rPr lang="nl-NL"/>
            </a:br>
            <a:br>
              <a:rPr lang="nl-NL"/>
            </a:br>
            <a:br>
              <a:rPr lang="nl-NL"/>
            </a:br>
            <a:br>
              <a:rPr lang="nl-NL"/>
            </a:br>
            <a:br>
              <a:rPr lang="nl-NL"/>
            </a:br>
            <a:br>
              <a:rPr lang="nl-NL"/>
            </a:br>
            <a:br>
              <a:rPr lang="nl-NL"/>
            </a:br>
            <a:r>
              <a:rPr lang="nl-NL"/>
              <a:t>Deze uitleg wordt niet geprint of getoond in de presentatie. Om deze uitleg te verwijderen: klik op de rand van het frame en de rand van de afbeelding, en kies delete.</a:t>
            </a:r>
          </a:p>
          <a:p>
            <a:pPr lvl="4"/>
            <a:endParaRPr lang="nl-NL" dirty="0"/>
          </a:p>
        </p:txBody>
      </p:sp>
      <p:sp>
        <p:nvSpPr>
          <p:cNvPr id="3" name="Instructie Picture 10 {PHJU}">
            <a:extLst>
              <a:ext uri="{FF2B5EF4-FFF2-40B4-BE49-F238E27FC236}">
                <a16:creationId xmlns:a16="http://schemas.microsoft.com/office/drawing/2014/main" id="{81DFFB19-B157-5E99-E38F-A726EF2F70D9}"/>
              </a:ext>
            </a:extLst>
          </p:cNvPr>
          <p:cNvSpPr>
            <a:spLocks noGrp="1" noSelect="1" noChangeAspect="1"/>
          </p:cNvSpPr>
          <p:nvPr>
            <p:ph type="body" sz="quarter" idx="15" hasCustomPrompt="1"/>
          </p:nvPr>
        </p:nvSpPr>
        <p:spPr>
          <a:xfrm>
            <a:off x="-2094104" y="2539128"/>
            <a:ext cx="1465333" cy="756000"/>
          </a:xfrm>
          <a:blipFill>
            <a:blip r:embed="rId4"/>
            <a:stretch>
              <a:fillRect/>
            </a:stretch>
          </a:blipFill>
        </p:spPr>
        <p:txBody>
          <a:bodyPr/>
          <a:lstStyle>
            <a:lvl1pPr marL="0" indent="0">
              <a:lnSpc>
                <a:spcPct val="99000"/>
              </a:lnSpc>
              <a:buNone/>
              <a:defRPr sz="330" b="0">
                <a:latin typeface="Arial" panose="020B0604020202020204" pitchFamily="34" charset="0"/>
              </a:defRPr>
            </a:lvl1pPr>
            <a:lvl2pPr marL="0" indent="0">
              <a:lnSpc>
                <a:spcPct val="99000"/>
              </a:lnSpc>
              <a:buNone/>
              <a:defRPr sz="1000" b="0"/>
            </a:lvl2pPr>
            <a:lvl3pPr marL="0" indent="0">
              <a:lnSpc>
                <a:spcPct val="99000"/>
              </a:lnSpc>
              <a:buNone/>
              <a:defRPr sz="1000" b="0"/>
            </a:lvl3pPr>
            <a:lvl4pPr marL="0" indent="0">
              <a:lnSpc>
                <a:spcPct val="99000"/>
              </a:lnSpc>
              <a:buFont typeface="Arial" panose="020B0604020202020204" pitchFamily="34" charset="0"/>
              <a:buNone/>
              <a:defRPr sz="1000" b="0"/>
            </a:lvl4pPr>
            <a:lvl5pPr marL="0" indent="0">
              <a:lnSpc>
                <a:spcPct val="99000"/>
              </a:lnSpc>
              <a:buFont typeface="Arial" panose="020B0604020202020204" pitchFamily="34" charset="0"/>
              <a:buNone/>
              <a:defRPr sz="1000" b="0"/>
            </a:lvl5pPr>
            <a:lvl6pPr marL="0" indent="0">
              <a:lnSpc>
                <a:spcPct val="99000"/>
              </a:lnSpc>
              <a:buFont typeface="Arial" panose="020B0604020202020204" pitchFamily="34" charset="0"/>
              <a:buNone/>
              <a:defRPr sz="1000" b="0"/>
            </a:lvl6pPr>
            <a:lvl7pPr marL="0" indent="0">
              <a:lnSpc>
                <a:spcPct val="99000"/>
              </a:lnSpc>
              <a:buFont typeface="Arial" panose="020B0604020202020204" pitchFamily="34" charset="0"/>
              <a:buNone/>
              <a:defRPr sz="1000" b="0"/>
            </a:lvl7pPr>
            <a:lvl8pPr marL="0" indent="0">
              <a:lnSpc>
                <a:spcPct val="99000"/>
              </a:lnSpc>
              <a:buFont typeface="Arial" panose="020B0604020202020204" pitchFamily="34" charset="0"/>
              <a:buNone/>
              <a:defRPr sz="1000" b="0"/>
            </a:lvl8pPr>
            <a:lvl9pPr marL="0" indent="0">
              <a:lnSpc>
                <a:spcPct val="99000"/>
              </a:lnSpc>
              <a:buFont typeface="Arial" panose="020B0604020202020204" pitchFamily="34" charset="0"/>
              <a:buNone/>
              <a:defRPr sz="1000" b="0"/>
            </a:lvl9pPr>
          </a:lstStyle>
          <a:p>
            <a:pPr lvl="0"/>
            <a:r>
              <a:rPr lang="nl-NL"/>
              <a:t> </a:t>
            </a:r>
            <a:endParaRPr lang="nl-NL" dirty="0"/>
          </a:p>
        </p:txBody>
      </p:sp>
      <p:sp>
        <p:nvSpPr>
          <p:cNvPr id="19" name="Picture placeholder JU 12">
            <a:extLst>
              <a:ext uri="{FF2B5EF4-FFF2-40B4-BE49-F238E27FC236}">
                <a16:creationId xmlns:a16="http://schemas.microsoft.com/office/drawing/2014/main" id="{CC4579EE-C41C-E0FC-F176-10E689A390B6}"/>
              </a:ext>
            </a:extLst>
          </p:cNvPr>
          <p:cNvSpPr>
            <a:spLocks noGrp="1" noSelect="1"/>
          </p:cNvSpPr>
          <p:nvPr>
            <p:ph type="pic" idx="1001" hasCustomPrompt="1"/>
            <p:custDataLst>
              <p:custData r:id="rId1"/>
            </p:custDataLst>
          </p:nvPr>
        </p:nvSpPr>
        <p:spPr bwMode="auto">
          <a:xfrm>
            <a:off x="6939635" y="3635279"/>
            <a:ext cx="4673230" cy="2489060"/>
          </a:xfrm>
          <a:custGeom>
            <a:avLst/>
            <a:gdLst>
              <a:gd name="connsiteX0" fmla="*/ 98124 w 4673230"/>
              <a:gd name="connsiteY0" fmla="*/ 0 h 2489060"/>
              <a:gd name="connsiteX1" fmla="*/ 301676 w 4673230"/>
              <a:gd name="connsiteY1" fmla="*/ 3176 h 2489060"/>
              <a:gd name="connsiteX2" fmla="*/ 582394 w 4673230"/>
              <a:gd name="connsiteY2" fmla="*/ 20961 h 2489060"/>
              <a:gd name="connsiteX3" fmla="*/ 728151 w 4673230"/>
              <a:gd name="connsiteY3" fmla="*/ 26996 h 2489060"/>
              <a:gd name="connsiteX4" fmla="*/ 862794 w 4673230"/>
              <a:gd name="connsiteY4" fmla="*/ 28901 h 2489060"/>
              <a:gd name="connsiteX5" fmla="*/ 1125728 w 4673230"/>
              <a:gd name="connsiteY5" fmla="*/ 35888 h 2489060"/>
              <a:gd name="connsiteX6" fmla="*/ 1458206 w 4673230"/>
              <a:gd name="connsiteY6" fmla="*/ 38747 h 2489060"/>
              <a:gd name="connsiteX7" fmla="*/ 1538547 w 4673230"/>
              <a:gd name="connsiteY7" fmla="*/ 45416 h 2489060"/>
              <a:gd name="connsiteX8" fmla="*/ 1598247 w 4673230"/>
              <a:gd name="connsiteY8" fmla="*/ 44464 h 2489060"/>
              <a:gd name="connsiteX9" fmla="*/ 1656677 w 4673230"/>
              <a:gd name="connsiteY9" fmla="*/ 54309 h 2489060"/>
              <a:gd name="connsiteX10" fmla="*/ 1726222 w 4673230"/>
              <a:gd name="connsiteY10" fmla="*/ 53991 h 2489060"/>
              <a:gd name="connsiteX11" fmla="*/ 2042505 w 4673230"/>
              <a:gd name="connsiteY11" fmla="*/ 62884 h 2489060"/>
              <a:gd name="connsiteX12" fmla="*/ 2435319 w 4673230"/>
              <a:gd name="connsiteY12" fmla="*/ 54309 h 2489060"/>
              <a:gd name="connsiteX13" fmla="*/ 2581076 w 4673230"/>
              <a:gd name="connsiteY13" fmla="*/ 45416 h 2489060"/>
              <a:gd name="connsiteX14" fmla="*/ 2691902 w 4673230"/>
              <a:gd name="connsiteY14" fmla="*/ 39064 h 2489060"/>
              <a:gd name="connsiteX15" fmla="*/ 2872273 w 4673230"/>
              <a:gd name="connsiteY15" fmla="*/ 39064 h 2489060"/>
              <a:gd name="connsiteX16" fmla="*/ 3322246 w 4673230"/>
              <a:gd name="connsiteY16" fmla="*/ 35888 h 2489060"/>
              <a:gd name="connsiteX17" fmla="*/ 3434343 w 4673230"/>
              <a:gd name="connsiteY17" fmla="*/ 26678 h 2489060"/>
              <a:gd name="connsiteX18" fmla="*/ 3517541 w 4673230"/>
              <a:gd name="connsiteY18" fmla="*/ 26996 h 2489060"/>
              <a:gd name="connsiteX19" fmla="*/ 3667109 w 4673230"/>
              <a:gd name="connsiteY19" fmla="*/ 20961 h 2489060"/>
              <a:gd name="connsiteX20" fmla="*/ 4058653 w 4673230"/>
              <a:gd name="connsiteY20" fmla="*/ 20961 h 2489060"/>
              <a:gd name="connsiteX21" fmla="*/ 4177735 w 4673230"/>
              <a:gd name="connsiteY21" fmla="*/ 33983 h 2489060"/>
              <a:gd name="connsiteX22" fmla="*/ 4312696 w 4673230"/>
              <a:gd name="connsiteY22" fmla="*/ 38747 h 2489060"/>
              <a:gd name="connsiteX23" fmla="*/ 4417489 w 4673230"/>
              <a:gd name="connsiteY23" fmla="*/ 52086 h 2489060"/>
              <a:gd name="connsiteX24" fmla="*/ 4508944 w 4673230"/>
              <a:gd name="connsiteY24" fmla="*/ 53991 h 2489060"/>
              <a:gd name="connsiteX25" fmla="*/ 4588967 w 4673230"/>
              <a:gd name="connsiteY25" fmla="*/ 57167 h 2489060"/>
              <a:gd name="connsiteX26" fmla="*/ 4628979 w 4673230"/>
              <a:gd name="connsiteY26" fmla="*/ 56850 h 2489060"/>
              <a:gd name="connsiteX27" fmla="*/ 4634695 w 4673230"/>
              <a:gd name="connsiteY27" fmla="*/ 81622 h 2489060"/>
              <a:gd name="connsiteX28" fmla="*/ 4635013 w 4673230"/>
              <a:gd name="connsiteY28" fmla="*/ 122592 h 2489060"/>
              <a:gd name="connsiteX29" fmla="*/ 4628661 w 4673230"/>
              <a:gd name="connsiteY29" fmla="*/ 189287 h 2489060"/>
              <a:gd name="connsiteX30" fmla="*/ 4635013 w 4673230"/>
              <a:gd name="connsiteY30" fmla="*/ 251854 h 2489060"/>
              <a:gd name="connsiteX31" fmla="*/ 4635013 w 4673230"/>
              <a:gd name="connsiteY31" fmla="*/ 291553 h 2489060"/>
              <a:gd name="connsiteX32" fmla="*/ 4639459 w 4673230"/>
              <a:gd name="connsiteY32" fmla="*/ 379845 h 2489060"/>
              <a:gd name="connsiteX33" fmla="*/ 4641047 w 4673230"/>
              <a:gd name="connsiteY33" fmla="*/ 450033 h 2489060"/>
              <a:gd name="connsiteX34" fmla="*/ 4653113 w 4673230"/>
              <a:gd name="connsiteY34" fmla="*/ 534514 h 2489060"/>
              <a:gd name="connsiteX35" fmla="*/ 4652796 w 4673230"/>
              <a:gd name="connsiteY35" fmla="*/ 683466 h 2489060"/>
              <a:gd name="connsiteX36" fmla="*/ 4658829 w 4673230"/>
              <a:gd name="connsiteY36" fmla="*/ 866719 h 2489060"/>
              <a:gd name="connsiteX37" fmla="*/ 4661687 w 4673230"/>
              <a:gd name="connsiteY37" fmla="*/ 1050290 h 2489060"/>
              <a:gd name="connsiteX38" fmla="*/ 4668039 w 4673230"/>
              <a:gd name="connsiteY38" fmla="*/ 1168435 h 2489060"/>
              <a:gd name="connsiteX39" fmla="*/ 4668039 w 4673230"/>
              <a:gd name="connsiteY39" fmla="*/ 1204959 h 2489060"/>
              <a:gd name="connsiteX40" fmla="*/ 4670897 w 4673230"/>
              <a:gd name="connsiteY40" fmla="*/ 1244341 h 2489060"/>
              <a:gd name="connsiteX41" fmla="*/ 4670897 w 4673230"/>
              <a:gd name="connsiteY41" fmla="*/ 1438709 h 2489060"/>
              <a:gd name="connsiteX42" fmla="*/ 4670897 w 4673230"/>
              <a:gd name="connsiteY42" fmla="*/ 1613387 h 2489060"/>
              <a:gd name="connsiteX43" fmla="*/ 4670897 w 4673230"/>
              <a:gd name="connsiteY43" fmla="*/ 1701043 h 2489060"/>
              <a:gd name="connsiteX44" fmla="*/ 4658512 w 4673230"/>
              <a:gd name="connsiteY44" fmla="*/ 1782666 h 2489060"/>
              <a:gd name="connsiteX45" fmla="*/ 4668356 w 4673230"/>
              <a:gd name="connsiteY45" fmla="*/ 1883026 h 2489060"/>
              <a:gd name="connsiteX46" fmla="*/ 4670897 w 4673230"/>
              <a:gd name="connsiteY46" fmla="*/ 1972270 h 2489060"/>
              <a:gd name="connsiteX47" fmla="*/ 4670897 w 4673230"/>
              <a:gd name="connsiteY47" fmla="*/ 2061515 h 2489060"/>
              <a:gd name="connsiteX48" fmla="*/ 4668356 w 4673230"/>
              <a:gd name="connsiteY48" fmla="*/ 2161875 h 2489060"/>
              <a:gd name="connsiteX49" fmla="*/ 4658829 w 4673230"/>
              <a:gd name="connsiteY49" fmla="*/ 2196810 h 2489060"/>
              <a:gd name="connsiteX50" fmla="*/ 4658829 w 4673230"/>
              <a:gd name="connsiteY50" fmla="*/ 2218407 h 2489060"/>
              <a:gd name="connsiteX51" fmla="*/ 4652796 w 4673230"/>
              <a:gd name="connsiteY51" fmla="*/ 2254613 h 2489060"/>
              <a:gd name="connsiteX52" fmla="*/ 4652796 w 4673230"/>
              <a:gd name="connsiteY52" fmla="*/ 2326390 h 2489060"/>
              <a:gd name="connsiteX53" fmla="*/ 4650255 w 4673230"/>
              <a:gd name="connsiteY53" fmla="*/ 2375299 h 2489060"/>
              <a:gd name="connsiteX54" fmla="*/ 4640729 w 4673230"/>
              <a:gd name="connsiteY54" fmla="*/ 2393085 h 2489060"/>
              <a:gd name="connsiteX55" fmla="*/ 4640729 w 4673230"/>
              <a:gd name="connsiteY55" fmla="*/ 2411188 h 2489060"/>
              <a:gd name="connsiteX56" fmla="*/ 4640093 w 4673230"/>
              <a:gd name="connsiteY56" fmla="*/ 2474707 h 2489060"/>
              <a:gd name="connsiteX57" fmla="*/ 4540065 w 4673230"/>
              <a:gd name="connsiteY57" fmla="*/ 2475660 h 2489060"/>
              <a:gd name="connsiteX58" fmla="*/ 4418759 w 4673230"/>
              <a:gd name="connsiteY58" fmla="*/ 2464861 h 2489060"/>
              <a:gd name="connsiteX59" fmla="*/ 4275225 w 4673230"/>
              <a:gd name="connsiteY59" fmla="*/ 2457874 h 2489060"/>
              <a:gd name="connsiteX60" fmla="*/ 4051667 w 4673230"/>
              <a:gd name="connsiteY60" fmla="*/ 2451840 h 2489060"/>
              <a:gd name="connsiteX61" fmla="*/ 3807151 w 4673230"/>
              <a:gd name="connsiteY61" fmla="*/ 2457874 h 2489060"/>
              <a:gd name="connsiteX62" fmla="*/ 3740147 w 4673230"/>
              <a:gd name="connsiteY62" fmla="*/ 2457239 h 2489060"/>
              <a:gd name="connsiteX63" fmla="*/ 3711249 w 4673230"/>
              <a:gd name="connsiteY63" fmla="*/ 2467084 h 2489060"/>
              <a:gd name="connsiteX64" fmla="*/ 3621064 w 4673230"/>
              <a:gd name="connsiteY64" fmla="*/ 2466767 h 2489060"/>
              <a:gd name="connsiteX65" fmla="*/ 3151402 w 4673230"/>
              <a:gd name="connsiteY65" fmla="*/ 2475660 h 2489060"/>
              <a:gd name="connsiteX66" fmla="*/ 3027874 w 4673230"/>
              <a:gd name="connsiteY66" fmla="*/ 2484552 h 2489060"/>
              <a:gd name="connsiteX67" fmla="*/ 2942452 w 4673230"/>
              <a:gd name="connsiteY67" fmla="*/ 2484870 h 2489060"/>
              <a:gd name="connsiteX68" fmla="*/ 2732867 w 4673230"/>
              <a:gd name="connsiteY68" fmla="*/ 2484870 h 2489060"/>
              <a:gd name="connsiteX69" fmla="*/ 2526774 w 4673230"/>
              <a:gd name="connsiteY69" fmla="*/ 2484870 h 2489060"/>
              <a:gd name="connsiteX70" fmla="*/ 2365139 w 4673230"/>
              <a:gd name="connsiteY70" fmla="*/ 2475660 h 2489060"/>
              <a:gd name="connsiteX71" fmla="*/ 2160000 w 4673230"/>
              <a:gd name="connsiteY71" fmla="*/ 2466767 h 2489060"/>
              <a:gd name="connsiteX72" fmla="*/ 2054255 w 4673230"/>
              <a:gd name="connsiteY72" fmla="*/ 2467084 h 2489060"/>
              <a:gd name="connsiteX73" fmla="*/ 1966610 w 4673230"/>
              <a:gd name="connsiteY73" fmla="*/ 2466767 h 2489060"/>
              <a:gd name="connsiteX74" fmla="*/ 1713519 w 4673230"/>
              <a:gd name="connsiteY74" fmla="*/ 2469625 h 2489060"/>
              <a:gd name="connsiteX75" fmla="*/ 1599835 w 4673230"/>
              <a:gd name="connsiteY75" fmla="*/ 2475977 h 2489060"/>
              <a:gd name="connsiteX76" fmla="*/ 1495360 w 4673230"/>
              <a:gd name="connsiteY76" fmla="*/ 2484870 h 2489060"/>
              <a:gd name="connsiteX77" fmla="*/ 1376278 w 4673230"/>
              <a:gd name="connsiteY77" fmla="*/ 2484870 h 2489060"/>
              <a:gd name="connsiteX78" fmla="*/ 1268309 w 4673230"/>
              <a:gd name="connsiteY78" fmla="*/ 2475342 h 2489060"/>
              <a:gd name="connsiteX79" fmla="*/ 1093337 w 4673230"/>
              <a:gd name="connsiteY79" fmla="*/ 2475660 h 2489060"/>
              <a:gd name="connsiteX80" fmla="*/ 742123 w 4673230"/>
              <a:gd name="connsiteY80" fmla="*/ 2475660 h 2489060"/>
              <a:gd name="connsiteX81" fmla="*/ 15243 w 4673230"/>
              <a:gd name="connsiteY81" fmla="*/ 2487728 h 2489060"/>
              <a:gd name="connsiteX82" fmla="*/ 7622 w 4673230"/>
              <a:gd name="connsiteY82" fmla="*/ 2465179 h 2489060"/>
              <a:gd name="connsiteX83" fmla="*/ 1906 w 4673230"/>
              <a:gd name="connsiteY83" fmla="*/ 2386098 h 2489060"/>
              <a:gd name="connsiteX84" fmla="*/ 1906 w 4673230"/>
              <a:gd name="connsiteY84" fmla="*/ 2303523 h 2489060"/>
              <a:gd name="connsiteX85" fmla="*/ 21276 w 4673230"/>
              <a:gd name="connsiteY85" fmla="*/ 2124716 h 2489060"/>
              <a:gd name="connsiteX86" fmla="*/ 26040 w 4673230"/>
              <a:gd name="connsiteY86" fmla="*/ 1960519 h 2489060"/>
              <a:gd name="connsiteX87" fmla="*/ 26040 w 4673230"/>
              <a:gd name="connsiteY87" fmla="*/ 1243705 h 2489060"/>
              <a:gd name="connsiteX88" fmla="*/ 30803 w 4673230"/>
              <a:gd name="connsiteY88" fmla="*/ 1029011 h 2489060"/>
              <a:gd name="connsiteX89" fmla="*/ 31756 w 4673230"/>
              <a:gd name="connsiteY89" fmla="*/ 983912 h 2489060"/>
              <a:gd name="connsiteX90" fmla="*/ 41282 w 4673230"/>
              <a:gd name="connsiteY90" fmla="*/ 939449 h 2489060"/>
              <a:gd name="connsiteX91" fmla="*/ 44140 w 4673230"/>
              <a:gd name="connsiteY91" fmla="*/ 868942 h 2489060"/>
              <a:gd name="connsiteX92" fmla="*/ 31756 w 4673230"/>
              <a:gd name="connsiteY92" fmla="*/ 783827 h 2489060"/>
              <a:gd name="connsiteX93" fmla="*/ 31756 w 4673230"/>
              <a:gd name="connsiteY93" fmla="*/ 707286 h 2489060"/>
              <a:gd name="connsiteX94" fmla="*/ 44140 w 4673230"/>
              <a:gd name="connsiteY94" fmla="*/ 621853 h 2489060"/>
              <a:gd name="connsiteX95" fmla="*/ 44140 w 4673230"/>
              <a:gd name="connsiteY95" fmla="*/ 539913 h 2489060"/>
              <a:gd name="connsiteX96" fmla="*/ 44140 w 4673230"/>
              <a:gd name="connsiteY96" fmla="*/ 399536 h 2489060"/>
              <a:gd name="connsiteX97" fmla="*/ 44775 w 4673230"/>
              <a:gd name="connsiteY97" fmla="*/ 268686 h 2489060"/>
              <a:gd name="connsiteX98" fmla="*/ 31756 w 4673230"/>
              <a:gd name="connsiteY98" fmla="*/ 215330 h 2489060"/>
              <a:gd name="connsiteX99" fmla="*/ 30803 w 4673230"/>
              <a:gd name="connsiteY99" fmla="*/ 195322 h 2489060"/>
              <a:gd name="connsiteX100" fmla="*/ 26040 w 4673230"/>
              <a:gd name="connsiteY100" fmla="*/ 135296 h 2489060"/>
              <a:gd name="connsiteX101" fmla="*/ 26040 w 4673230"/>
              <a:gd name="connsiteY101" fmla="*/ 35888 h 2489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4673230" h="2489060">
                <a:moveTo>
                  <a:pt x="98124" y="0"/>
                </a:moveTo>
                <a:cubicBezTo>
                  <a:pt x="166081" y="0"/>
                  <a:pt x="234037" y="2858"/>
                  <a:pt x="301676" y="3176"/>
                </a:cubicBezTo>
                <a:cubicBezTo>
                  <a:pt x="396625" y="3176"/>
                  <a:pt x="487763" y="21597"/>
                  <a:pt x="582394" y="20961"/>
                </a:cubicBezTo>
                <a:cubicBezTo>
                  <a:pt x="630979" y="20644"/>
                  <a:pt x="679248" y="26996"/>
                  <a:pt x="728151" y="26996"/>
                </a:cubicBezTo>
                <a:cubicBezTo>
                  <a:pt x="772291" y="26996"/>
                  <a:pt x="819289" y="22549"/>
                  <a:pt x="862794" y="28901"/>
                </a:cubicBezTo>
                <a:cubicBezTo>
                  <a:pt x="948533" y="41923"/>
                  <a:pt x="1038401" y="35888"/>
                  <a:pt x="1125728" y="35888"/>
                </a:cubicBezTo>
                <a:cubicBezTo>
                  <a:pt x="1236554" y="35888"/>
                  <a:pt x="1347063" y="39700"/>
                  <a:pt x="1458206" y="38747"/>
                </a:cubicBezTo>
                <a:cubicBezTo>
                  <a:pt x="1485516" y="38747"/>
                  <a:pt x="1511238" y="44146"/>
                  <a:pt x="1538547" y="45416"/>
                </a:cubicBezTo>
                <a:cubicBezTo>
                  <a:pt x="1557918" y="46052"/>
                  <a:pt x="1578877" y="42240"/>
                  <a:pt x="1598247" y="44464"/>
                </a:cubicBezTo>
                <a:cubicBezTo>
                  <a:pt x="1618571" y="47004"/>
                  <a:pt x="1635401" y="53674"/>
                  <a:pt x="1656677" y="54309"/>
                </a:cubicBezTo>
                <a:cubicBezTo>
                  <a:pt x="1679859" y="54944"/>
                  <a:pt x="1703040" y="53039"/>
                  <a:pt x="1726222" y="53991"/>
                </a:cubicBezTo>
                <a:cubicBezTo>
                  <a:pt x="1831649" y="58120"/>
                  <a:pt x="1936760" y="62884"/>
                  <a:pt x="2042505" y="62884"/>
                </a:cubicBezTo>
                <a:cubicBezTo>
                  <a:pt x="2173655" y="62884"/>
                  <a:pt x="2304169" y="52721"/>
                  <a:pt x="2435319" y="54309"/>
                </a:cubicBezTo>
                <a:cubicBezTo>
                  <a:pt x="2483587" y="54944"/>
                  <a:pt x="2532808" y="47322"/>
                  <a:pt x="2581076" y="45416"/>
                </a:cubicBezTo>
                <a:cubicBezTo>
                  <a:pt x="2618230" y="43828"/>
                  <a:pt x="2654431" y="39064"/>
                  <a:pt x="2691902" y="39064"/>
                </a:cubicBezTo>
                <a:cubicBezTo>
                  <a:pt x="2752237" y="39064"/>
                  <a:pt x="2812255" y="38747"/>
                  <a:pt x="2872273" y="39064"/>
                </a:cubicBezTo>
                <a:cubicBezTo>
                  <a:pt x="3022158" y="39382"/>
                  <a:pt x="3172361" y="35571"/>
                  <a:pt x="3322246" y="35888"/>
                </a:cubicBezTo>
                <a:cubicBezTo>
                  <a:pt x="3360988" y="36206"/>
                  <a:pt x="3396554" y="28584"/>
                  <a:pt x="3434343" y="26678"/>
                </a:cubicBezTo>
                <a:cubicBezTo>
                  <a:pt x="3461970" y="25408"/>
                  <a:pt x="3489915" y="26996"/>
                  <a:pt x="3517541" y="26996"/>
                </a:cubicBezTo>
                <a:cubicBezTo>
                  <a:pt x="3568033" y="26996"/>
                  <a:pt x="3616936" y="20961"/>
                  <a:pt x="3667109" y="20961"/>
                </a:cubicBezTo>
                <a:cubicBezTo>
                  <a:pt x="3797624" y="21597"/>
                  <a:pt x="3928139" y="20961"/>
                  <a:pt x="4058653" y="20961"/>
                </a:cubicBezTo>
                <a:cubicBezTo>
                  <a:pt x="4101205" y="20961"/>
                  <a:pt x="4136136" y="25408"/>
                  <a:pt x="4177735" y="33983"/>
                </a:cubicBezTo>
                <a:cubicBezTo>
                  <a:pt x="4221558" y="43193"/>
                  <a:pt x="4268239" y="33983"/>
                  <a:pt x="4312696" y="38747"/>
                </a:cubicBezTo>
                <a:cubicBezTo>
                  <a:pt x="4347945" y="42240"/>
                  <a:pt x="4382557" y="47322"/>
                  <a:pt x="4417489" y="52086"/>
                </a:cubicBezTo>
                <a:cubicBezTo>
                  <a:pt x="4447973" y="55897"/>
                  <a:pt x="4478141" y="52721"/>
                  <a:pt x="4508944" y="53991"/>
                </a:cubicBezTo>
                <a:cubicBezTo>
                  <a:pt x="4535619" y="54944"/>
                  <a:pt x="4561975" y="57167"/>
                  <a:pt x="4588967" y="57167"/>
                </a:cubicBezTo>
                <a:cubicBezTo>
                  <a:pt x="4599129" y="56850"/>
                  <a:pt x="4619135" y="53356"/>
                  <a:pt x="4628979" y="56850"/>
                </a:cubicBezTo>
                <a:cubicBezTo>
                  <a:pt x="4646445" y="63519"/>
                  <a:pt x="4638189" y="65107"/>
                  <a:pt x="4634695" y="81622"/>
                </a:cubicBezTo>
                <a:cubicBezTo>
                  <a:pt x="4632155" y="94008"/>
                  <a:pt x="4635013" y="109888"/>
                  <a:pt x="4635013" y="122592"/>
                </a:cubicBezTo>
                <a:cubicBezTo>
                  <a:pt x="4635013" y="146094"/>
                  <a:pt x="4628661" y="167056"/>
                  <a:pt x="4628661" y="189287"/>
                </a:cubicBezTo>
                <a:cubicBezTo>
                  <a:pt x="4628344" y="209613"/>
                  <a:pt x="4635013" y="230575"/>
                  <a:pt x="4635013" y="251854"/>
                </a:cubicBezTo>
                <a:cubicBezTo>
                  <a:pt x="4634695" y="265193"/>
                  <a:pt x="4635013" y="278214"/>
                  <a:pt x="4635013" y="291553"/>
                </a:cubicBezTo>
                <a:cubicBezTo>
                  <a:pt x="4635013" y="321725"/>
                  <a:pt x="4634695" y="350308"/>
                  <a:pt x="4639459" y="379845"/>
                </a:cubicBezTo>
                <a:cubicBezTo>
                  <a:pt x="4643269" y="402394"/>
                  <a:pt x="4641047" y="427167"/>
                  <a:pt x="4641047" y="450033"/>
                </a:cubicBezTo>
                <a:cubicBezTo>
                  <a:pt x="4640411" y="480205"/>
                  <a:pt x="4652161" y="504977"/>
                  <a:pt x="4653113" y="534514"/>
                </a:cubicBezTo>
                <a:cubicBezTo>
                  <a:pt x="4654701" y="584059"/>
                  <a:pt x="4652796" y="633921"/>
                  <a:pt x="4652796" y="683466"/>
                </a:cubicBezTo>
                <a:cubicBezTo>
                  <a:pt x="4652796" y="745080"/>
                  <a:pt x="4658829" y="805106"/>
                  <a:pt x="4658829" y="866719"/>
                </a:cubicBezTo>
                <a:cubicBezTo>
                  <a:pt x="4658829" y="925792"/>
                  <a:pt x="4650255" y="992805"/>
                  <a:pt x="4661687" y="1050290"/>
                </a:cubicBezTo>
                <a:cubicBezTo>
                  <a:pt x="4669309" y="1089989"/>
                  <a:pt x="4675977" y="1128418"/>
                  <a:pt x="4668039" y="1168435"/>
                </a:cubicBezTo>
                <a:cubicBezTo>
                  <a:pt x="4663593" y="1190667"/>
                  <a:pt x="4663275" y="1182092"/>
                  <a:pt x="4668039" y="1204959"/>
                </a:cubicBezTo>
                <a:cubicBezTo>
                  <a:pt x="4670897" y="1219251"/>
                  <a:pt x="4670897" y="1229414"/>
                  <a:pt x="4670897" y="1244341"/>
                </a:cubicBezTo>
                <a:cubicBezTo>
                  <a:pt x="4669943" y="1309130"/>
                  <a:pt x="4670897" y="1373920"/>
                  <a:pt x="4670897" y="1438709"/>
                </a:cubicBezTo>
                <a:cubicBezTo>
                  <a:pt x="4670897" y="1438709"/>
                  <a:pt x="4670897" y="1438709"/>
                  <a:pt x="4670897" y="1613387"/>
                </a:cubicBezTo>
                <a:cubicBezTo>
                  <a:pt x="4670897" y="1642606"/>
                  <a:pt x="4670579" y="1671825"/>
                  <a:pt x="4670897" y="1701043"/>
                </a:cubicBezTo>
                <a:cubicBezTo>
                  <a:pt x="4671214" y="1731215"/>
                  <a:pt x="4661052" y="1754717"/>
                  <a:pt x="4658512" y="1782666"/>
                </a:cubicBezTo>
                <a:cubicBezTo>
                  <a:pt x="4655654" y="1817601"/>
                  <a:pt x="4657877" y="1852219"/>
                  <a:pt x="4668356" y="1883026"/>
                </a:cubicBezTo>
                <a:cubicBezTo>
                  <a:pt x="4676613" y="1909069"/>
                  <a:pt x="4670897" y="1944957"/>
                  <a:pt x="4670897" y="1972270"/>
                </a:cubicBezTo>
                <a:cubicBezTo>
                  <a:pt x="4670897" y="1972270"/>
                  <a:pt x="4670897" y="1972270"/>
                  <a:pt x="4670897" y="2061515"/>
                </a:cubicBezTo>
                <a:cubicBezTo>
                  <a:pt x="4670897" y="2092321"/>
                  <a:pt x="4677565" y="2132656"/>
                  <a:pt x="4668356" y="2161875"/>
                </a:cubicBezTo>
                <a:cubicBezTo>
                  <a:pt x="4663593" y="2176484"/>
                  <a:pt x="4659465" y="2180613"/>
                  <a:pt x="4658829" y="2196810"/>
                </a:cubicBezTo>
                <a:cubicBezTo>
                  <a:pt x="4658512" y="2203798"/>
                  <a:pt x="4659465" y="2211420"/>
                  <a:pt x="4658829" y="2218407"/>
                </a:cubicBezTo>
                <a:cubicBezTo>
                  <a:pt x="4657877" y="2231428"/>
                  <a:pt x="4654383" y="2241909"/>
                  <a:pt x="4652796" y="2254613"/>
                </a:cubicBezTo>
                <a:cubicBezTo>
                  <a:pt x="4649621" y="2277480"/>
                  <a:pt x="4652796" y="2303205"/>
                  <a:pt x="4652796" y="2326390"/>
                </a:cubicBezTo>
                <a:cubicBezTo>
                  <a:pt x="4652796" y="2342905"/>
                  <a:pt x="4655019" y="2360055"/>
                  <a:pt x="4650255" y="2375299"/>
                </a:cubicBezTo>
                <a:cubicBezTo>
                  <a:pt x="4648350" y="2381334"/>
                  <a:pt x="4642317" y="2385462"/>
                  <a:pt x="4640729" y="2393085"/>
                </a:cubicBezTo>
                <a:cubicBezTo>
                  <a:pt x="4639459" y="2397849"/>
                  <a:pt x="4640729" y="2406424"/>
                  <a:pt x="4640729" y="2411188"/>
                </a:cubicBezTo>
                <a:cubicBezTo>
                  <a:pt x="4641047" y="2431831"/>
                  <a:pt x="4643587" y="2455016"/>
                  <a:pt x="4640093" y="2474707"/>
                </a:cubicBezTo>
                <a:cubicBezTo>
                  <a:pt x="4608973" y="2480424"/>
                  <a:pt x="4571502" y="2476295"/>
                  <a:pt x="4540065" y="2475660"/>
                </a:cubicBezTo>
                <a:cubicBezTo>
                  <a:pt x="4502593" y="2475024"/>
                  <a:pt x="4455913" y="2473754"/>
                  <a:pt x="4418759" y="2464861"/>
                </a:cubicBezTo>
                <a:cubicBezTo>
                  <a:pt x="4372396" y="2453745"/>
                  <a:pt x="4323811" y="2458509"/>
                  <a:pt x="4275225" y="2457874"/>
                </a:cubicBezTo>
                <a:cubicBezTo>
                  <a:pt x="4200917" y="2456921"/>
                  <a:pt x="4126609" y="2451840"/>
                  <a:pt x="4051667" y="2451840"/>
                </a:cubicBezTo>
                <a:cubicBezTo>
                  <a:pt x="3969738" y="2451840"/>
                  <a:pt x="3888762" y="2457874"/>
                  <a:pt x="3807151" y="2457874"/>
                </a:cubicBezTo>
                <a:cubicBezTo>
                  <a:pt x="3786509" y="2457874"/>
                  <a:pt x="3760153" y="2453110"/>
                  <a:pt x="3740147" y="2457239"/>
                </a:cubicBezTo>
                <a:cubicBezTo>
                  <a:pt x="3729350" y="2459462"/>
                  <a:pt x="3721729" y="2465179"/>
                  <a:pt x="3711249" y="2467084"/>
                </a:cubicBezTo>
                <a:cubicBezTo>
                  <a:pt x="3683940" y="2472484"/>
                  <a:pt x="3649326" y="2466767"/>
                  <a:pt x="3621064" y="2466767"/>
                </a:cubicBezTo>
                <a:cubicBezTo>
                  <a:pt x="3464193" y="2466767"/>
                  <a:pt x="3307956" y="2476612"/>
                  <a:pt x="3151402" y="2475660"/>
                </a:cubicBezTo>
                <a:cubicBezTo>
                  <a:pt x="3108850" y="2475660"/>
                  <a:pt x="3070109" y="2484870"/>
                  <a:pt x="3027874" y="2484552"/>
                </a:cubicBezTo>
                <a:cubicBezTo>
                  <a:pt x="2999612" y="2484552"/>
                  <a:pt x="2971032" y="2484870"/>
                  <a:pt x="2942452" y="2484870"/>
                </a:cubicBezTo>
                <a:cubicBezTo>
                  <a:pt x="2942452" y="2484870"/>
                  <a:pt x="2942452" y="2484870"/>
                  <a:pt x="2732867" y="2484870"/>
                </a:cubicBezTo>
                <a:cubicBezTo>
                  <a:pt x="2664275" y="2484870"/>
                  <a:pt x="2595683" y="2484870"/>
                  <a:pt x="2526774" y="2484870"/>
                </a:cubicBezTo>
                <a:cubicBezTo>
                  <a:pt x="2472155" y="2484552"/>
                  <a:pt x="2420076" y="2475660"/>
                  <a:pt x="2365139" y="2475660"/>
                </a:cubicBezTo>
                <a:cubicBezTo>
                  <a:pt x="2296865" y="2475977"/>
                  <a:pt x="2228591" y="2466767"/>
                  <a:pt x="2160000" y="2466767"/>
                </a:cubicBezTo>
                <a:cubicBezTo>
                  <a:pt x="2125069" y="2466767"/>
                  <a:pt x="2088868" y="2469943"/>
                  <a:pt x="2054255" y="2467084"/>
                </a:cubicBezTo>
                <a:cubicBezTo>
                  <a:pt x="2024087" y="2464544"/>
                  <a:pt x="1997412" y="2466767"/>
                  <a:pt x="1966610" y="2466767"/>
                </a:cubicBezTo>
                <a:cubicBezTo>
                  <a:pt x="1882141" y="2466449"/>
                  <a:pt x="1797671" y="2470260"/>
                  <a:pt x="1713519" y="2469625"/>
                </a:cubicBezTo>
                <a:cubicBezTo>
                  <a:pt x="1675095" y="2469625"/>
                  <a:pt x="1637942" y="2476295"/>
                  <a:pt x="1599835" y="2475977"/>
                </a:cubicBezTo>
                <a:cubicBezTo>
                  <a:pt x="1563634" y="2475342"/>
                  <a:pt x="1530926" y="2483282"/>
                  <a:pt x="1495360" y="2484870"/>
                </a:cubicBezTo>
                <a:cubicBezTo>
                  <a:pt x="1455983" y="2486775"/>
                  <a:pt x="1415972" y="2484552"/>
                  <a:pt x="1376278" y="2484870"/>
                </a:cubicBezTo>
                <a:cubicBezTo>
                  <a:pt x="1338489" y="2484870"/>
                  <a:pt x="1305146" y="2478836"/>
                  <a:pt x="1268309" y="2475342"/>
                </a:cubicBezTo>
                <a:cubicBezTo>
                  <a:pt x="1211150" y="2469943"/>
                  <a:pt x="1150497" y="2475660"/>
                  <a:pt x="1093337" y="2475660"/>
                </a:cubicBezTo>
                <a:cubicBezTo>
                  <a:pt x="1093337" y="2475660"/>
                  <a:pt x="1093337" y="2475660"/>
                  <a:pt x="742123" y="2475660"/>
                </a:cubicBezTo>
                <a:cubicBezTo>
                  <a:pt x="499512" y="2475660"/>
                  <a:pt x="258807" y="2494080"/>
                  <a:pt x="15243" y="2487728"/>
                </a:cubicBezTo>
                <a:cubicBezTo>
                  <a:pt x="13338" y="2480106"/>
                  <a:pt x="8892" y="2472801"/>
                  <a:pt x="7622" y="2465179"/>
                </a:cubicBezTo>
                <a:cubicBezTo>
                  <a:pt x="3811" y="2440406"/>
                  <a:pt x="4446" y="2411188"/>
                  <a:pt x="1906" y="2386098"/>
                </a:cubicBezTo>
                <a:cubicBezTo>
                  <a:pt x="-635" y="2360372"/>
                  <a:pt x="-635" y="2329248"/>
                  <a:pt x="1906" y="2303523"/>
                </a:cubicBezTo>
                <a:cubicBezTo>
                  <a:pt x="6987" y="2244450"/>
                  <a:pt x="13973" y="2183789"/>
                  <a:pt x="21276" y="2124716"/>
                </a:cubicBezTo>
                <a:cubicBezTo>
                  <a:pt x="27945" y="2070407"/>
                  <a:pt x="26040" y="2015463"/>
                  <a:pt x="26040" y="1960519"/>
                </a:cubicBezTo>
                <a:cubicBezTo>
                  <a:pt x="26040" y="1960519"/>
                  <a:pt x="26040" y="1960519"/>
                  <a:pt x="26040" y="1243705"/>
                </a:cubicBezTo>
                <a:cubicBezTo>
                  <a:pt x="26040" y="1171929"/>
                  <a:pt x="24452" y="1100152"/>
                  <a:pt x="30803" y="1029011"/>
                </a:cubicBezTo>
                <a:cubicBezTo>
                  <a:pt x="32073" y="1013766"/>
                  <a:pt x="31438" y="999157"/>
                  <a:pt x="31756" y="983912"/>
                </a:cubicBezTo>
                <a:cubicBezTo>
                  <a:pt x="32391" y="966127"/>
                  <a:pt x="38107" y="955011"/>
                  <a:pt x="41282" y="939449"/>
                </a:cubicBezTo>
                <a:cubicBezTo>
                  <a:pt x="46363" y="917217"/>
                  <a:pt x="43823" y="892444"/>
                  <a:pt x="44140" y="868942"/>
                </a:cubicBezTo>
                <a:cubicBezTo>
                  <a:pt x="44458" y="838453"/>
                  <a:pt x="33026" y="813681"/>
                  <a:pt x="31756" y="783827"/>
                </a:cubicBezTo>
                <a:cubicBezTo>
                  <a:pt x="30803" y="759054"/>
                  <a:pt x="30168" y="732059"/>
                  <a:pt x="31756" y="707286"/>
                </a:cubicBezTo>
                <a:cubicBezTo>
                  <a:pt x="33661" y="677750"/>
                  <a:pt x="44458" y="652342"/>
                  <a:pt x="44140" y="621853"/>
                </a:cubicBezTo>
                <a:cubicBezTo>
                  <a:pt x="43823" y="594540"/>
                  <a:pt x="44140" y="567226"/>
                  <a:pt x="44140" y="539913"/>
                </a:cubicBezTo>
                <a:cubicBezTo>
                  <a:pt x="44140" y="539913"/>
                  <a:pt x="44140" y="539913"/>
                  <a:pt x="44140" y="399536"/>
                </a:cubicBezTo>
                <a:cubicBezTo>
                  <a:pt x="44140" y="357295"/>
                  <a:pt x="50809" y="310291"/>
                  <a:pt x="44775" y="268686"/>
                </a:cubicBezTo>
                <a:cubicBezTo>
                  <a:pt x="41917" y="249948"/>
                  <a:pt x="33343" y="234703"/>
                  <a:pt x="31756" y="215330"/>
                </a:cubicBezTo>
                <a:cubicBezTo>
                  <a:pt x="31121" y="208343"/>
                  <a:pt x="31438" y="202309"/>
                  <a:pt x="30803" y="195322"/>
                </a:cubicBezTo>
                <a:cubicBezTo>
                  <a:pt x="28580" y="174995"/>
                  <a:pt x="26040" y="156575"/>
                  <a:pt x="26040" y="135296"/>
                </a:cubicBezTo>
                <a:cubicBezTo>
                  <a:pt x="26040" y="102266"/>
                  <a:pt x="26040" y="69236"/>
                  <a:pt x="26040" y="35888"/>
                </a:cubicBezTo>
                <a:close/>
              </a:path>
            </a:pathLst>
          </a:custGeom>
          <a:noFill/>
          <a:ln>
            <a:noFill/>
          </a:ln>
        </p:spPr>
        <p:txBody>
          <a:bodyPr vert="horz" wrap="square" lIns="0" tIns="0" rIns="0" bIns="0" numCol="1" anchor="t" anchorCtr="0" compatLnSpc="1">
            <a:prstTxWarp prst="textNoShape">
              <a:avLst/>
            </a:prstTxWarp>
            <a:noAutofit/>
          </a:bodyPr>
          <a:lstStyle>
            <a:lvl1pPr marL="0" indent="0" algn="l" defTabSz="914400" rtl="0" eaLnBrk="1" latinLnBrk="0" hangingPunct="1">
              <a:lnSpc>
                <a:spcPct val="119000"/>
              </a:lnSpc>
              <a:spcBef>
                <a:spcPts val="0"/>
              </a:spcBef>
              <a:buFontTx/>
              <a:buNone/>
              <a:defRPr/>
            </a:lvl1pPr>
          </a:lstStyle>
          <a:p>
            <a:r>
              <a:rPr lang="nl-NL"/>
              <a:t>[Afbeelding]</a:t>
            </a:r>
            <a:endParaRPr lang="nl-NL" dirty="0"/>
          </a:p>
        </p:txBody>
      </p:sp>
      <p:sp>
        <p:nvSpPr>
          <p:cNvPr id="15" name="Picture placeholder JU 12">
            <a:extLst>
              <a:ext uri="{FF2B5EF4-FFF2-40B4-BE49-F238E27FC236}">
                <a16:creationId xmlns:a16="http://schemas.microsoft.com/office/drawing/2014/main" id="{86190ABD-CD75-2EAA-81F0-C7A043449C6D}"/>
              </a:ext>
            </a:extLst>
          </p:cNvPr>
          <p:cNvSpPr>
            <a:spLocks noGrp="1" noSelect="1"/>
          </p:cNvSpPr>
          <p:nvPr>
            <p:ph type="pic" idx="1000" hasCustomPrompt="1"/>
            <p:custDataLst>
              <p:custData r:id="rId2"/>
            </p:custDataLst>
          </p:nvPr>
        </p:nvSpPr>
        <p:spPr bwMode="auto">
          <a:xfrm>
            <a:off x="6954888" y="901358"/>
            <a:ext cx="4636096" cy="2527025"/>
          </a:xfrm>
          <a:custGeom>
            <a:avLst/>
            <a:gdLst>
              <a:gd name="connsiteX0" fmla="*/ 1368300 w 4636096"/>
              <a:gd name="connsiteY0" fmla="*/ 139 h 2527025"/>
              <a:gd name="connsiteX1" fmla="*/ 1445246 w 4636096"/>
              <a:gd name="connsiteY1" fmla="*/ 1647 h 2527025"/>
              <a:gd name="connsiteX2" fmla="*/ 1810650 w 4636096"/>
              <a:gd name="connsiteY2" fmla="*/ 1647 h 2527025"/>
              <a:gd name="connsiteX3" fmla="*/ 1966843 w 4636096"/>
              <a:gd name="connsiteY3" fmla="*/ 7678 h 2527025"/>
              <a:gd name="connsiteX4" fmla="*/ 2106846 w 4636096"/>
              <a:gd name="connsiteY4" fmla="*/ 16565 h 2527025"/>
              <a:gd name="connsiteX5" fmla="*/ 2436693 w 4636096"/>
              <a:gd name="connsiteY5" fmla="*/ 37832 h 2527025"/>
              <a:gd name="connsiteX6" fmla="*/ 2583045 w 4636096"/>
              <a:gd name="connsiteY6" fmla="*/ 43546 h 2527025"/>
              <a:gd name="connsiteX7" fmla="*/ 2720826 w 4636096"/>
              <a:gd name="connsiteY7" fmla="*/ 40372 h 2527025"/>
              <a:gd name="connsiteX8" fmla="*/ 3199248 w 4636096"/>
              <a:gd name="connsiteY8" fmla="*/ 34658 h 2527025"/>
              <a:gd name="connsiteX9" fmla="*/ 3340838 w 4636096"/>
              <a:gd name="connsiteY9" fmla="*/ 32754 h 2527025"/>
              <a:gd name="connsiteX10" fmla="*/ 3451633 w 4636096"/>
              <a:gd name="connsiteY10" fmla="*/ 25771 h 2527025"/>
              <a:gd name="connsiteX11" fmla="*/ 3650367 w 4636096"/>
              <a:gd name="connsiteY11" fmla="*/ 19740 h 2527025"/>
              <a:gd name="connsiteX12" fmla="*/ 3850054 w 4636096"/>
              <a:gd name="connsiteY12" fmla="*/ 19740 h 2527025"/>
              <a:gd name="connsiteX13" fmla="*/ 3972913 w 4636096"/>
              <a:gd name="connsiteY13" fmla="*/ 25771 h 2527025"/>
              <a:gd name="connsiteX14" fmla="*/ 4040534 w 4636096"/>
              <a:gd name="connsiteY14" fmla="*/ 25136 h 2527025"/>
              <a:gd name="connsiteX15" fmla="*/ 4075772 w 4636096"/>
              <a:gd name="connsiteY15" fmla="*/ 35293 h 2527025"/>
              <a:gd name="connsiteX16" fmla="*/ 4416731 w 4636096"/>
              <a:gd name="connsiteY16" fmla="*/ 55608 h 2527025"/>
              <a:gd name="connsiteX17" fmla="*/ 4511971 w 4636096"/>
              <a:gd name="connsiteY17" fmla="*/ 68622 h 2527025"/>
              <a:gd name="connsiteX18" fmla="*/ 4580862 w 4636096"/>
              <a:gd name="connsiteY18" fmla="*/ 70526 h 2527025"/>
              <a:gd name="connsiteX19" fmla="*/ 4606258 w 4636096"/>
              <a:gd name="connsiteY19" fmla="*/ 87032 h 2527025"/>
              <a:gd name="connsiteX20" fmla="*/ 4610703 w 4636096"/>
              <a:gd name="connsiteY20" fmla="*/ 123217 h 2527025"/>
              <a:gd name="connsiteX21" fmla="*/ 4612290 w 4636096"/>
              <a:gd name="connsiteY21" fmla="*/ 287956 h 2527025"/>
              <a:gd name="connsiteX22" fmla="*/ 4607528 w 4636096"/>
              <a:gd name="connsiteY22" fmla="*/ 447299 h 2527025"/>
              <a:gd name="connsiteX23" fmla="*/ 4606258 w 4636096"/>
              <a:gd name="connsiteY23" fmla="*/ 620925 h 2527025"/>
              <a:gd name="connsiteX24" fmla="*/ 4606258 w 4636096"/>
              <a:gd name="connsiteY24" fmla="*/ 740274 h 2527025"/>
              <a:gd name="connsiteX25" fmla="*/ 4599909 w 4636096"/>
              <a:gd name="connsiteY25" fmla="*/ 1003094 h 2527025"/>
              <a:gd name="connsiteX26" fmla="*/ 4600226 w 4636096"/>
              <a:gd name="connsiteY26" fmla="*/ 1160215 h 2527025"/>
              <a:gd name="connsiteX27" fmla="*/ 4600226 w 4636096"/>
              <a:gd name="connsiteY27" fmla="*/ 1267819 h 2527025"/>
              <a:gd name="connsiteX28" fmla="*/ 4601496 w 4636096"/>
              <a:gd name="connsiteY28" fmla="*/ 1404626 h 2527025"/>
              <a:gd name="connsiteX29" fmla="*/ 4600226 w 4636096"/>
              <a:gd name="connsiteY29" fmla="*/ 1477631 h 2527025"/>
              <a:gd name="connsiteX30" fmla="*/ 4600226 w 4636096"/>
              <a:gd name="connsiteY30" fmla="*/ 1645862 h 2527025"/>
              <a:gd name="connsiteX31" fmla="*/ 4594195 w 4636096"/>
              <a:gd name="connsiteY31" fmla="*/ 1754418 h 2527025"/>
              <a:gd name="connsiteX32" fmla="*/ 4582131 w 4636096"/>
              <a:gd name="connsiteY32" fmla="*/ 1945820 h 2527025"/>
              <a:gd name="connsiteX33" fmla="*/ 4613560 w 4636096"/>
              <a:gd name="connsiteY33" fmla="*/ 2196578 h 2527025"/>
              <a:gd name="connsiteX34" fmla="*/ 4618322 w 4636096"/>
              <a:gd name="connsiteY34" fmla="*/ 2382901 h 2527025"/>
              <a:gd name="connsiteX35" fmla="*/ 4626894 w 4636096"/>
              <a:gd name="connsiteY35" fmla="*/ 2462573 h 2527025"/>
              <a:gd name="connsiteX36" fmla="*/ 4621180 w 4636096"/>
              <a:gd name="connsiteY36" fmla="*/ 2493362 h 2527025"/>
              <a:gd name="connsiteX37" fmla="*/ 4583718 w 4636096"/>
              <a:gd name="connsiteY37" fmla="*/ 2503202 h 2527025"/>
              <a:gd name="connsiteX38" fmla="*/ 4151964 w 4636096"/>
              <a:gd name="connsiteY38" fmla="*/ 2527008 h 2527025"/>
              <a:gd name="connsiteX39" fmla="*/ 3551953 w 4636096"/>
              <a:gd name="connsiteY39" fmla="*/ 2517803 h 2527025"/>
              <a:gd name="connsiteX40" fmla="*/ 3467507 w 4636096"/>
              <a:gd name="connsiteY40" fmla="*/ 2515899 h 2527025"/>
              <a:gd name="connsiteX41" fmla="*/ 3410363 w 4636096"/>
              <a:gd name="connsiteY41" fmla="*/ 2508916 h 2527025"/>
              <a:gd name="connsiteX42" fmla="*/ 3228772 w 4636096"/>
              <a:gd name="connsiteY42" fmla="*/ 2508916 h 2527025"/>
              <a:gd name="connsiteX43" fmla="*/ 3076706 w 4636096"/>
              <a:gd name="connsiteY43" fmla="*/ 2507646 h 2527025"/>
              <a:gd name="connsiteX44" fmla="*/ 2898607 w 4636096"/>
              <a:gd name="connsiteY44" fmla="*/ 2509233 h 2527025"/>
              <a:gd name="connsiteX45" fmla="*/ 2610348 w 4636096"/>
              <a:gd name="connsiteY45" fmla="*/ 2508916 h 2527025"/>
              <a:gd name="connsiteX46" fmla="*/ 2380819 w 4636096"/>
              <a:gd name="connsiteY46" fmla="*/ 2503202 h 2527025"/>
              <a:gd name="connsiteX47" fmla="*/ 2096369 w 4636096"/>
              <a:gd name="connsiteY47" fmla="*/ 2500028 h 2527025"/>
              <a:gd name="connsiteX48" fmla="*/ 1871603 w 4636096"/>
              <a:gd name="connsiteY48" fmla="*/ 2491140 h 2527025"/>
              <a:gd name="connsiteX49" fmla="*/ 1456357 w 4636096"/>
              <a:gd name="connsiteY49" fmla="*/ 2485109 h 2527025"/>
              <a:gd name="connsiteX50" fmla="*/ 1221432 w 4636096"/>
              <a:gd name="connsiteY50" fmla="*/ 2481935 h 2527025"/>
              <a:gd name="connsiteX51" fmla="*/ 960792 w 4636096"/>
              <a:gd name="connsiteY51" fmla="*/ 2490823 h 2527025"/>
              <a:gd name="connsiteX52" fmla="*/ 838885 w 4636096"/>
              <a:gd name="connsiteY52" fmla="*/ 2499711 h 2527025"/>
              <a:gd name="connsiteX53" fmla="*/ 720153 w 4636096"/>
              <a:gd name="connsiteY53" fmla="*/ 2502567 h 2527025"/>
              <a:gd name="connsiteX54" fmla="*/ 505228 w 4636096"/>
              <a:gd name="connsiteY54" fmla="*/ 2509233 h 2527025"/>
              <a:gd name="connsiteX55" fmla="*/ 126173 w 4636096"/>
              <a:gd name="connsiteY55" fmla="*/ 2500663 h 2527025"/>
              <a:gd name="connsiteX56" fmla="*/ 35695 w 4636096"/>
              <a:gd name="connsiteY56" fmla="*/ 2500345 h 2527025"/>
              <a:gd name="connsiteX57" fmla="*/ 10298 w 4636096"/>
              <a:gd name="connsiteY57" fmla="*/ 2473682 h 2527025"/>
              <a:gd name="connsiteX58" fmla="*/ 5853 w 4636096"/>
              <a:gd name="connsiteY58" fmla="*/ 2372744 h 2527025"/>
              <a:gd name="connsiteX59" fmla="*/ 4584 w 4636096"/>
              <a:gd name="connsiteY59" fmla="*/ 2115955 h 2527025"/>
              <a:gd name="connsiteX60" fmla="*/ 10615 w 4636096"/>
              <a:gd name="connsiteY60" fmla="*/ 1646496 h 2527025"/>
              <a:gd name="connsiteX61" fmla="*/ 10615 w 4636096"/>
              <a:gd name="connsiteY61" fmla="*/ 1232904 h 2527025"/>
              <a:gd name="connsiteX62" fmla="*/ 16647 w 4636096"/>
              <a:gd name="connsiteY62" fmla="*/ 1647 h 2527025"/>
              <a:gd name="connsiteX63" fmla="*/ 88712 w 4636096"/>
              <a:gd name="connsiteY63" fmla="*/ 25771 h 2527025"/>
              <a:gd name="connsiteX64" fmla="*/ 411893 w 4636096"/>
              <a:gd name="connsiteY64" fmla="*/ 25771 h 2527025"/>
              <a:gd name="connsiteX65" fmla="*/ 736026 w 4636096"/>
              <a:gd name="connsiteY65" fmla="*/ 19422 h 2527025"/>
              <a:gd name="connsiteX66" fmla="*/ 999523 w 4636096"/>
              <a:gd name="connsiteY66" fmla="*/ 16565 h 2527025"/>
              <a:gd name="connsiteX67" fmla="*/ 1139526 w 4636096"/>
              <a:gd name="connsiteY67" fmla="*/ 9582 h 2527025"/>
              <a:gd name="connsiteX68" fmla="*/ 1291592 w 4636096"/>
              <a:gd name="connsiteY68" fmla="*/ 2917 h 2527025"/>
              <a:gd name="connsiteX69" fmla="*/ 1368300 w 4636096"/>
              <a:gd name="connsiteY69" fmla="*/ 139 h 2527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636096" h="2527025">
                <a:moveTo>
                  <a:pt x="1368300" y="139"/>
                </a:moveTo>
                <a:cubicBezTo>
                  <a:pt x="1394134" y="536"/>
                  <a:pt x="1420008" y="1647"/>
                  <a:pt x="1445246" y="1647"/>
                </a:cubicBezTo>
                <a:cubicBezTo>
                  <a:pt x="1566835" y="1647"/>
                  <a:pt x="1688742" y="2282"/>
                  <a:pt x="1810650" y="1647"/>
                </a:cubicBezTo>
                <a:cubicBezTo>
                  <a:pt x="1863032" y="1330"/>
                  <a:pt x="1914144" y="7995"/>
                  <a:pt x="1966843" y="7678"/>
                </a:cubicBezTo>
                <a:cubicBezTo>
                  <a:pt x="2014146" y="7360"/>
                  <a:pt x="2059226" y="16565"/>
                  <a:pt x="2106846" y="16565"/>
                </a:cubicBezTo>
                <a:cubicBezTo>
                  <a:pt x="2217642" y="16565"/>
                  <a:pt x="2326215" y="35610"/>
                  <a:pt x="2436693" y="37832"/>
                </a:cubicBezTo>
                <a:cubicBezTo>
                  <a:pt x="2485900" y="38785"/>
                  <a:pt x="2534156" y="43863"/>
                  <a:pt x="2583045" y="43546"/>
                </a:cubicBezTo>
                <a:cubicBezTo>
                  <a:pt x="2629078" y="43546"/>
                  <a:pt x="2675428" y="40054"/>
                  <a:pt x="2720826" y="40372"/>
                </a:cubicBezTo>
                <a:cubicBezTo>
                  <a:pt x="2879876" y="41641"/>
                  <a:pt x="3039562" y="34341"/>
                  <a:pt x="3199248" y="34658"/>
                </a:cubicBezTo>
                <a:cubicBezTo>
                  <a:pt x="3245915" y="34658"/>
                  <a:pt x="3294488" y="38785"/>
                  <a:pt x="3340838" y="32754"/>
                </a:cubicBezTo>
                <a:cubicBezTo>
                  <a:pt x="3378298" y="27675"/>
                  <a:pt x="3413220" y="25771"/>
                  <a:pt x="3451633" y="25771"/>
                </a:cubicBezTo>
                <a:cubicBezTo>
                  <a:pt x="3518301" y="25771"/>
                  <a:pt x="3584334" y="19422"/>
                  <a:pt x="3650367" y="19740"/>
                </a:cubicBezTo>
                <a:cubicBezTo>
                  <a:pt x="3717035" y="20057"/>
                  <a:pt x="3783386" y="20057"/>
                  <a:pt x="3850054" y="19740"/>
                </a:cubicBezTo>
                <a:cubicBezTo>
                  <a:pt x="3891324" y="19422"/>
                  <a:pt x="3931642" y="26088"/>
                  <a:pt x="3972913" y="25771"/>
                </a:cubicBezTo>
                <a:cubicBezTo>
                  <a:pt x="3993548" y="25771"/>
                  <a:pt x="4020216" y="21327"/>
                  <a:pt x="4040534" y="25136"/>
                </a:cubicBezTo>
                <a:cubicBezTo>
                  <a:pt x="4052915" y="27675"/>
                  <a:pt x="4062756" y="33706"/>
                  <a:pt x="4075772" y="35293"/>
                </a:cubicBezTo>
                <a:cubicBezTo>
                  <a:pt x="4189425" y="49259"/>
                  <a:pt x="4301491" y="56242"/>
                  <a:pt x="4416731" y="55608"/>
                </a:cubicBezTo>
                <a:cubicBezTo>
                  <a:pt x="4450065" y="55608"/>
                  <a:pt x="4479272" y="63861"/>
                  <a:pt x="4511971" y="68622"/>
                </a:cubicBezTo>
                <a:cubicBezTo>
                  <a:pt x="4535146" y="72113"/>
                  <a:pt x="4557686" y="69257"/>
                  <a:pt x="4580862" y="70526"/>
                </a:cubicBezTo>
                <a:cubicBezTo>
                  <a:pt x="4599909" y="71796"/>
                  <a:pt x="4601496" y="70209"/>
                  <a:pt x="4606258" y="87032"/>
                </a:cubicBezTo>
                <a:cubicBezTo>
                  <a:pt x="4608798" y="96554"/>
                  <a:pt x="4609750" y="113695"/>
                  <a:pt x="4610703" y="123217"/>
                </a:cubicBezTo>
                <a:cubicBezTo>
                  <a:pt x="4617688" y="176543"/>
                  <a:pt x="4611973" y="233995"/>
                  <a:pt x="4612290" y="287956"/>
                </a:cubicBezTo>
                <a:cubicBezTo>
                  <a:pt x="4612290" y="340965"/>
                  <a:pt x="4599274" y="394290"/>
                  <a:pt x="4607528" y="447299"/>
                </a:cubicBezTo>
                <a:cubicBezTo>
                  <a:pt x="4616418" y="505703"/>
                  <a:pt x="4605941" y="562203"/>
                  <a:pt x="4606258" y="620925"/>
                </a:cubicBezTo>
                <a:cubicBezTo>
                  <a:pt x="4606576" y="660602"/>
                  <a:pt x="4606258" y="700597"/>
                  <a:pt x="4606258" y="740274"/>
                </a:cubicBezTo>
                <a:cubicBezTo>
                  <a:pt x="4606258" y="827563"/>
                  <a:pt x="4611973" y="917709"/>
                  <a:pt x="4599909" y="1003094"/>
                </a:cubicBezTo>
                <a:cubicBezTo>
                  <a:pt x="4592608" y="1053246"/>
                  <a:pt x="4600226" y="1109746"/>
                  <a:pt x="4600226" y="1160215"/>
                </a:cubicBezTo>
                <a:cubicBezTo>
                  <a:pt x="4600226" y="1160215"/>
                  <a:pt x="4600226" y="1160215"/>
                  <a:pt x="4600226" y="1267819"/>
                </a:cubicBezTo>
                <a:cubicBezTo>
                  <a:pt x="4600226" y="1312575"/>
                  <a:pt x="4595147" y="1360822"/>
                  <a:pt x="4601496" y="1404626"/>
                </a:cubicBezTo>
                <a:cubicBezTo>
                  <a:pt x="4604988" y="1429067"/>
                  <a:pt x="4601179" y="1451286"/>
                  <a:pt x="4600226" y="1477631"/>
                </a:cubicBezTo>
                <a:cubicBezTo>
                  <a:pt x="4598004" y="1533496"/>
                  <a:pt x="4600226" y="1589996"/>
                  <a:pt x="4600226" y="1645862"/>
                </a:cubicBezTo>
                <a:cubicBezTo>
                  <a:pt x="4600226" y="1682999"/>
                  <a:pt x="4594195" y="1717598"/>
                  <a:pt x="4594195" y="1754418"/>
                </a:cubicBezTo>
                <a:cubicBezTo>
                  <a:pt x="4594195" y="1818853"/>
                  <a:pt x="4582448" y="1881702"/>
                  <a:pt x="4582131" y="1945820"/>
                </a:cubicBezTo>
                <a:cubicBezTo>
                  <a:pt x="4581496" y="2028665"/>
                  <a:pt x="4599274" y="2116589"/>
                  <a:pt x="4613560" y="2196578"/>
                </a:cubicBezTo>
                <a:cubicBezTo>
                  <a:pt x="4623719" y="2253396"/>
                  <a:pt x="4618322" y="2322275"/>
                  <a:pt x="4618322" y="2382901"/>
                </a:cubicBezTo>
                <a:cubicBezTo>
                  <a:pt x="4618322" y="2410834"/>
                  <a:pt x="4615782" y="2438132"/>
                  <a:pt x="4626894" y="2462573"/>
                </a:cubicBezTo>
                <a:cubicBezTo>
                  <a:pt x="4635466" y="2481935"/>
                  <a:pt x="4644672" y="2481300"/>
                  <a:pt x="4621180" y="2493362"/>
                </a:cubicBezTo>
                <a:cubicBezTo>
                  <a:pt x="4609750" y="2499393"/>
                  <a:pt x="4596734" y="2502567"/>
                  <a:pt x="4583718" y="2503202"/>
                </a:cubicBezTo>
                <a:cubicBezTo>
                  <a:pt x="4440541" y="2511137"/>
                  <a:pt x="4297046" y="2527643"/>
                  <a:pt x="4151964" y="2527008"/>
                </a:cubicBezTo>
                <a:cubicBezTo>
                  <a:pt x="3951643" y="2526056"/>
                  <a:pt x="3751956" y="2522247"/>
                  <a:pt x="3551953" y="2517803"/>
                </a:cubicBezTo>
                <a:cubicBezTo>
                  <a:pt x="3524016" y="2517168"/>
                  <a:pt x="3495126" y="2521295"/>
                  <a:pt x="3467507" y="2515899"/>
                </a:cubicBezTo>
                <a:cubicBezTo>
                  <a:pt x="3446871" y="2512090"/>
                  <a:pt x="3431633" y="2508598"/>
                  <a:pt x="3410363" y="2508916"/>
                </a:cubicBezTo>
                <a:cubicBezTo>
                  <a:pt x="3349726" y="2509550"/>
                  <a:pt x="3289090" y="2508916"/>
                  <a:pt x="3228772" y="2508916"/>
                </a:cubicBezTo>
                <a:cubicBezTo>
                  <a:pt x="3178295" y="2508916"/>
                  <a:pt x="3126548" y="2512725"/>
                  <a:pt x="3076706" y="2507646"/>
                </a:cubicBezTo>
                <a:cubicBezTo>
                  <a:pt x="3016387" y="2501615"/>
                  <a:pt x="2958926" y="2509550"/>
                  <a:pt x="2898607" y="2509233"/>
                </a:cubicBezTo>
                <a:cubicBezTo>
                  <a:pt x="2802414" y="2508598"/>
                  <a:pt x="2706540" y="2508916"/>
                  <a:pt x="2610348" y="2508916"/>
                </a:cubicBezTo>
                <a:cubicBezTo>
                  <a:pt x="2533520" y="2508916"/>
                  <a:pt x="2457964" y="2502885"/>
                  <a:pt x="2380819" y="2503202"/>
                </a:cubicBezTo>
                <a:cubicBezTo>
                  <a:pt x="2286214" y="2503520"/>
                  <a:pt x="2191292" y="2500028"/>
                  <a:pt x="2096369" y="2500028"/>
                </a:cubicBezTo>
                <a:cubicBezTo>
                  <a:pt x="2020495" y="2500028"/>
                  <a:pt x="1947160" y="2491140"/>
                  <a:pt x="1871603" y="2491140"/>
                </a:cubicBezTo>
                <a:cubicBezTo>
                  <a:pt x="1732553" y="2490823"/>
                  <a:pt x="1595090" y="2484792"/>
                  <a:pt x="1456357" y="2485109"/>
                </a:cubicBezTo>
                <a:cubicBezTo>
                  <a:pt x="1377943" y="2485109"/>
                  <a:pt x="1299846" y="2482253"/>
                  <a:pt x="1221432" y="2481935"/>
                </a:cubicBezTo>
                <a:cubicBezTo>
                  <a:pt x="1134446" y="2481618"/>
                  <a:pt x="1047778" y="2489236"/>
                  <a:pt x="960792" y="2490823"/>
                </a:cubicBezTo>
                <a:cubicBezTo>
                  <a:pt x="919522" y="2491458"/>
                  <a:pt x="880156" y="2498758"/>
                  <a:pt x="838885" y="2499711"/>
                </a:cubicBezTo>
                <a:cubicBezTo>
                  <a:pt x="799519" y="2500663"/>
                  <a:pt x="759519" y="2500980"/>
                  <a:pt x="720153" y="2502567"/>
                </a:cubicBezTo>
                <a:cubicBezTo>
                  <a:pt x="649675" y="2505741"/>
                  <a:pt x="576341" y="2516534"/>
                  <a:pt x="505228" y="2509233"/>
                </a:cubicBezTo>
                <a:cubicBezTo>
                  <a:pt x="379511" y="2496536"/>
                  <a:pt x="252207" y="2509868"/>
                  <a:pt x="126173" y="2500663"/>
                </a:cubicBezTo>
                <a:cubicBezTo>
                  <a:pt x="96966" y="2498441"/>
                  <a:pt x="64267" y="2505424"/>
                  <a:pt x="35695" y="2500345"/>
                </a:cubicBezTo>
                <a:cubicBezTo>
                  <a:pt x="18235" y="2496854"/>
                  <a:pt x="13155" y="2493045"/>
                  <a:pt x="10298" y="2473682"/>
                </a:cubicBezTo>
                <a:cubicBezTo>
                  <a:pt x="5536" y="2440989"/>
                  <a:pt x="10933" y="2404803"/>
                  <a:pt x="5853" y="2372744"/>
                </a:cubicBezTo>
                <a:cubicBezTo>
                  <a:pt x="-6528" y="2291168"/>
                  <a:pt x="4584" y="2198483"/>
                  <a:pt x="4584" y="2115955"/>
                </a:cubicBezTo>
                <a:cubicBezTo>
                  <a:pt x="4584" y="1959151"/>
                  <a:pt x="10615" y="1803300"/>
                  <a:pt x="10615" y="1646496"/>
                </a:cubicBezTo>
                <a:cubicBezTo>
                  <a:pt x="10615" y="1646496"/>
                  <a:pt x="10615" y="1646496"/>
                  <a:pt x="10615" y="1232904"/>
                </a:cubicBezTo>
                <a:cubicBezTo>
                  <a:pt x="10615" y="821532"/>
                  <a:pt x="16647" y="412383"/>
                  <a:pt x="16647" y="1647"/>
                </a:cubicBezTo>
                <a:lnTo>
                  <a:pt x="88712" y="25771"/>
                </a:lnTo>
                <a:cubicBezTo>
                  <a:pt x="88712" y="25771"/>
                  <a:pt x="88712" y="25771"/>
                  <a:pt x="411893" y="25771"/>
                </a:cubicBezTo>
                <a:cubicBezTo>
                  <a:pt x="519831" y="25771"/>
                  <a:pt x="628088" y="19105"/>
                  <a:pt x="736026" y="19422"/>
                </a:cubicBezTo>
                <a:cubicBezTo>
                  <a:pt x="823964" y="20057"/>
                  <a:pt x="911585" y="16565"/>
                  <a:pt x="999523" y="16565"/>
                </a:cubicBezTo>
                <a:cubicBezTo>
                  <a:pt x="1047461" y="16565"/>
                  <a:pt x="1092858" y="17518"/>
                  <a:pt x="1139526" y="9582"/>
                </a:cubicBezTo>
                <a:cubicBezTo>
                  <a:pt x="1189051" y="1330"/>
                  <a:pt x="1241433" y="8630"/>
                  <a:pt x="1291592" y="2917"/>
                </a:cubicBezTo>
                <a:cubicBezTo>
                  <a:pt x="1316672" y="60"/>
                  <a:pt x="1342466" y="-258"/>
                  <a:pt x="1368300" y="139"/>
                </a:cubicBezTo>
                <a:close/>
              </a:path>
            </a:pathLst>
          </a:custGeom>
          <a:noFill/>
          <a:ln>
            <a:noFill/>
          </a:ln>
        </p:spPr>
        <p:txBody>
          <a:bodyPr vert="horz" wrap="square" lIns="0" tIns="0" rIns="0" bIns="0" numCol="1" anchor="t" anchorCtr="0" compatLnSpc="1">
            <a:prstTxWarp prst="textNoShape">
              <a:avLst/>
            </a:prstTxWarp>
            <a:noAutofit/>
          </a:bodyPr>
          <a:lstStyle>
            <a:lvl1pPr marL="0" indent="0" algn="l" defTabSz="914400" rtl="0" eaLnBrk="1" latinLnBrk="0" hangingPunct="1">
              <a:lnSpc>
                <a:spcPct val="119000"/>
              </a:lnSpc>
              <a:spcBef>
                <a:spcPts val="0"/>
              </a:spcBef>
              <a:buFontTx/>
              <a:buNone/>
              <a:defRPr/>
            </a:lvl1pPr>
          </a:lstStyle>
          <a:p>
            <a:r>
              <a:rPr lang="nl-NL"/>
              <a:t>[Afbeelding]</a:t>
            </a:r>
            <a:endParaRPr lang="nl-NL" dirty="0"/>
          </a:p>
        </p:txBody>
      </p:sp>
    </p:spTree>
    <p:extLst>
      <p:ext uri="{BB962C8B-B14F-4D97-AF65-F5344CB8AC3E}">
        <p14:creationId xmlns:p14="http://schemas.microsoft.com/office/powerpoint/2010/main" val="2862002668"/>
      </p:ext>
    </p:extLst>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el, tekst en grafieken (4) met bijschrif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0BA4A0-D938-D05B-6EFD-45BDBEF6C392}"/>
              </a:ext>
            </a:extLst>
          </p:cNvPr>
          <p:cNvSpPr>
            <a:spLocks noGrp="1" noSelect="1"/>
          </p:cNvSpPr>
          <p:nvPr>
            <p:ph type="title" hasCustomPrompt="1"/>
          </p:nvPr>
        </p:nvSpPr>
        <p:spPr>
          <a:xfrm>
            <a:off x="756212" y="918195"/>
            <a:ext cx="5220382" cy="1080000"/>
          </a:xfrm>
        </p:spPr>
        <p:txBody>
          <a:bodyPr/>
          <a:lstStyle>
            <a:lvl1pPr>
              <a:defRPr/>
            </a:lvl1pPr>
          </a:lstStyle>
          <a:p>
            <a:r>
              <a:rPr lang="nl-NL"/>
              <a:t>[Titel]</a:t>
            </a:r>
            <a:endParaRPr lang="nl-NL" dirty="0"/>
          </a:p>
        </p:txBody>
      </p:sp>
      <p:sp>
        <p:nvSpPr>
          <p:cNvPr id="8" name="Tekst 2 [PHJU] (JU-Free)">
            <a:extLst>
              <a:ext uri="{FF2B5EF4-FFF2-40B4-BE49-F238E27FC236}">
                <a16:creationId xmlns:a16="http://schemas.microsoft.com/office/drawing/2014/main" id="{56B12FC4-DE2A-330F-1AF8-42D3BB97AC03}"/>
              </a:ext>
            </a:extLst>
          </p:cNvPr>
          <p:cNvSpPr>
            <a:spLocks noGrp="1"/>
          </p:cNvSpPr>
          <p:nvPr>
            <p:ph type="body" sz="quarter" idx="13" hasCustomPrompt="1"/>
          </p:nvPr>
        </p:nvSpPr>
        <p:spPr>
          <a:xfrm>
            <a:off x="754062" y="2343600"/>
            <a:ext cx="5220000" cy="3420000"/>
          </a:xfrm>
        </p:spPr>
        <p:txBody>
          <a:bodyPr/>
          <a:lstStyle>
            <a:lvl1pPr>
              <a:defRPr/>
            </a:lvl1pPr>
          </a:lstStyle>
          <a:p>
            <a:pPr lvl="0"/>
            <a:r>
              <a:rPr lang="nl-NL"/>
              <a:t>[Tekst]</a:t>
            </a:r>
          </a:p>
          <a:p>
            <a:pPr lvl="0"/>
            <a:r>
              <a:rPr lang="nl-NL"/>
              <a:t>JU-LEVEL1=Opsomming 1e niveau</a:t>
            </a:r>
          </a:p>
          <a:p>
            <a:pPr lvl="1"/>
            <a:r>
              <a:rPr lang="nl-NL"/>
              <a:t>JU-LEVEL2=Opsomming 2e niveau</a:t>
            </a:r>
          </a:p>
          <a:p>
            <a:pPr lvl="2"/>
            <a:r>
              <a:rPr lang="nl-NL"/>
              <a:t>JU-LEVEL3=Opsomming 3e niveau</a:t>
            </a:r>
          </a:p>
          <a:p>
            <a:pPr lvl="3"/>
            <a:r>
              <a:rPr lang="nl-NL"/>
              <a:t>JU-LEVEL4=Kop</a:t>
            </a:r>
          </a:p>
          <a:p>
            <a:pPr lvl="4"/>
            <a:r>
              <a:rPr lang="nl-NL"/>
              <a:t>JU-LEVEL5=Basistekst</a:t>
            </a:r>
          </a:p>
          <a:p>
            <a:pPr lvl="5"/>
            <a:r>
              <a:rPr lang="nl-NL"/>
              <a:t>JU-LEVEL6=Zwevend 1e niveau</a:t>
            </a:r>
          </a:p>
          <a:p>
            <a:pPr lvl="6"/>
            <a:r>
              <a:rPr lang="nl-NL"/>
              <a:t>JU-LEVEL7=Zwevend 2e niveau</a:t>
            </a:r>
          </a:p>
          <a:p>
            <a:pPr lvl="7"/>
            <a:r>
              <a:rPr lang="nl-NL"/>
              <a:t>JU-LEVEL8=Zwevend 3e niveau</a:t>
            </a:r>
            <a:endParaRPr lang="nl-NL" dirty="0"/>
          </a:p>
        </p:txBody>
      </p:sp>
      <p:sp>
        <p:nvSpPr>
          <p:cNvPr id="4" name="Footer Placeholder 3">
            <a:extLst>
              <a:ext uri="{FF2B5EF4-FFF2-40B4-BE49-F238E27FC236}">
                <a16:creationId xmlns:a16="http://schemas.microsoft.com/office/drawing/2014/main" id="{E9B61E29-4998-7EFC-21EA-7BEF441DB35C}"/>
              </a:ext>
            </a:extLst>
          </p:cNvPr>
          <p:cNvSpPr>
            <a:spLocks noGrp="1" noSelect="1"/>
          </p:cNvSpPr>
          <p:nvPr>
            <p:ph type="ftr" sz="quarter" idx="11"/>
          </p:nvPr>
        </p:nvSpPr>
        <p:spPr/>
        <p:txBody>
          <a:bodyPr/>
          <a:lstStyle/>
          <a:p>
            <a:r>
              <a:rPr lang="nl-NL"/>
              <a:t>powerpoint template</a:t>
            </a:r>
            <a:endParaRPr lang="nl-NL" dirty="0"/>
          </a:p>
        </p:txBody>
      </p:sp>
      <p:sp>
        <p:nvSpPr>
          <p:cNvPr id="5" name="Slide Number Placeholder 4">
            <a:extLst>
              <a:ext uri="{FF2B5EF4-FFF2-40B4-BE49-F238E27FC236}">
                <a16:creationId xmlns:a16="http://schemas.microsoft.com/office/drawing/2014/main" id="{E46BFD2A-E6D3-07E3-513C-10B6A4F72D6A}"/>
              </a:ext>
            </a:extLst>
          </p:cNvPr>
          <p:cNvSpPr>
            <a:spLocks noGrp="1" noSelect="1"/>
          </p:cNvSpPr>
          <p:nvPr>
            <p:ph type="sldNum" sz="quarter" idx="12"/>
          </p:nvPr>
        </p:nvSpPr>
        <p:spPr/>
        <p:txBody>
          <a:bodyPr/>
          <a:lstStyle/>
          <a:p>
            <a:fld id="{8F18802B-E4C7-4B2D-B37A-6B7CC3C134EA}" type="slidenum">
              <a:rPr lang="nl-NL" smtClean="0"/>
              <a:pPr/>
              <a:t>‹nr.›</a:t>
            </a:fld>
            <a:endParaRPr lang="nl-NL" dirty="0"/>
          </a:p>
        </p:txBody>
      </p:sp>
      <p:sp>
        <p:nvSpPr>
          <p:cNvPr id="12" name="Grafiek LB 5 [PHJU]">
            <a:extLst>
              <a:ext uri="{FF2B5EF4-FFF2-40B4-BE49-F238E27FC236}">
                <a16:creationId xmlns:a16="http://schemas.microsoft.com/office/drawing/2014/main" id="{E19AE80F-9E48-01FA-F45C-ACDEDAE7100B}"/>
              </a:ext>
            </a:extLst>
          </p:cNvPr>
          <p:cNvSpPr>
            <a:spLocks noGrp="1" noSelect="1"/>
          </p:cNvSpPr>
          <p:nvPr>
            <p:ph type="chart" sz="quarter" idx="18" hasCustomPrompt="1"/>
          </p:nvPr>
        </p:nvSpPr>
        <p:spPr>
          <a:xfrm>
            <a:off x="6429375" y="849313"/>
            <a:ext cx="2736000" cy="1800000"/>
          </a:xfrm>
        </p:spPr>
        <p:txBody>
          <a:bodyPr/>
          <a:lstStyle>
            <a:lvl1pPr marL="0" indent="0">
              <a:buNone/>
              <a:defRPr sz="1200"/>
            </a:lvl1pPr>
          </a:lstStyle>
          <a:p>
            <a:r>
              <a:rPr lang="nl-NL"/>
              <a:t>[Grafiek]</a:t>
            </a:r>
            <a:endParaRPr lang="nl-NL" dirty="0"/>
          </a:p>
        </p:txBody>
      </p:sp>
      <p:sp>
        <p:nvSpPr>
          <p:cNvPr id="10" name="Bijschrift LB 6 [PHJU] (JU-Free)">
            <a:extLst>
              <a:ext uri="{FF2B5EF4-FFF2-40B4-BE49-F238E27FC236}">
                <a16:creationId xmlns:a16="http://schemas.microsoft.com/office/drawing/2014/main" id="{250A733B-A8FA-9B28-42A4-37773BBE4D53}"/>
              </a:ext>
            </a:extLst>
          </p:cNvPr>
          <p:cNvSpPr>
            <a:spLocks noGrp="1"/>
          </p:cNvSpPr>
          <p:nvPr>
            <p:ph type="body" sz="quarter" idx="14" hasCustomPrompt="1"/>
          </p:nvPr>
        </p:nvSpPr>
        <p:spPr>
          <a:xfrm>
            <a:off x="6696075" y="2733675"/>
            <a:ext cx="2486025" cy="400050"/>
          </a:xfrm>
        </p:spPr>
        <p:txBody>
          <a:bodyPr/>
          <a:lstStyle>
            <a:lvl1pPr marL="0" indent="0">
              <a:lnSpc>
                <a:spcPct val="100000"/>
              </a:lnSpc>
              <a:buNone/>
              <a:defRPr sz="1000"/>
            </a:lvl1pPr>
            <a:lvl2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2pPr>
            <a:lvl3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3pPr>
            <a:lvl4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4pPr>
            <a:lvl5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5pPr>
            <a:lvl6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6pPr>
            <a:lvl7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7pPr>
            <a:lvl8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8pPr>
            <a:lvl9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9pPr>
          </a:lstStyle>
          <a:p>
            <a:pPr lvl="0"/>
            <a:r>
              <a:rPr lang="nl-NL"/>
              <a:t>[Bijschrift]</a:t>
            </a:r>
          </a:p>
          <a:p>
            <a:pPr lvl="0"/>
            <a:r>
              <a:rPr lang="nl-NL"/>
              <a:t>JU-LEVEL1=Bijschrift</a:t>
            </a:r>
            <a:endParaRPr lang="nl-NL" dirty="0"/>
          </a:p>
        </p:txBody>
      </p:sp>
      <p:sp>
        <p:nvSpPr>
          <p:cNvPr id="13" name="Grafiek RB 7 [PHJU]">
            <a:extLst>
              <a:ext uri="{FF2B5EF4-FFF2-40B4-BE49-F238E27FC236}">
                <a16:creationId xmlns:a16="http://schemas.microsoft.com/office/drawing/2014/main" id="{99BDA26E-19BF-1509-24DC-BAFFBAB8275A}"/>
              </a:ext>
            </a:extLst>
          </p:cNvPr>
          <p:cNvSpPr>
            <a:spLocks noGrp="1" noSelect="1"/>
          </p:cNvSpPr>
          <p:nvPr>
            <p:ph type="chart" sz="quarter" idx="19" hasCustomPrompt="1"/>
          </p:nvPr>
        </p:nvSpPr>
        <p:spPr>
          <a:xfrm>
            <a:off x="9248266" y="849313"/>
            <a:ext cx="2664000" cy="1800000"/>
          </a:xfrm>
        </p:spPr>
        <p:txBody>
          <a:bodyPr/>
          <a:lstStyle>
            <a:lvl1pPr marL="0" indent="0">
              <a:buNone/>
              <a:defRPr sz="1200"/>
            </a:lvl1pPr>
          </a:lstStyle>
          <a:p>
            <a:r>
              <a:rPr lang="nl-NL"/>
              <a:t>[Grafiek]</a:t>
            </a:r>
            <a:endParaRPr lang="nl-NL" dirty="0"/>
          </a:p>
        </p:txBody>
      </p:sp>
      <p:sp>
        <p:nvSpPr>
          <p:cNvPr id="3" name="Bijschrift RB 8 [PHJU] (JU-Free)">
            <a:extLst>
              <a:ext uri="{FF2B5EF4-FFF2-40B4-BE49-F238E27FC236}">
                <a16:creationId xmlns:a16="http://schemas.microsoft.com/office/drawing/2014/main" id="{0627F5AA-839B-9772-A40B-9E4A077689AE}"/>
              </a:ext>
            </a:extLst>
          </p:cNvPr>
          <p:cNvSpPr>
            <a:spLocks noGrp="1"/>
          </p:cNvSpPr>
          <p:nvPr>
            <p:ph type="body" sz="quarter" idx="15" hasCustomPrompt="1"/>
          </p:nvPr>
        </p:nvSpPr>
        <p:spPr>
          <a:xfrm>
            <a:off x="9478553" y="2733675"/>
            <a:ext cx="2486025" cy="400050"/>
          </a:xfrm>
        </p:spPr>
        <p:txBody>
          <a:bodyPr/>
          <a:lstStyle>
            <a:lvl1pPr marL="0" indent="0">
              <a:lnSpc>
                <a:spcPct val="100000"/>
              </a:lnSpc>
              <a:buNone/>
              <a:defRPr sz="1000"/>
            </a:lvl1pPr>
            <a:lvl2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2pPr>
            <a:lvl3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3pPr>
            <a:lvl4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4pPr>
            <a:lvl5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5pPr>
            <a:lvl6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6pPr>
            <a:lvl7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7pPr>
            <a:lvl8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8pPr>
            <a:lvl9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9pPr>
          </a:lstStyle>
          <a:p>
            <a:pPr lvl="0"/>
            <a:r>
              <a:rPr lang="nl-NL"/>
              <a:t>[Bijschrift]</a:t>
            </a:r>
          </a:p>
          <a:p>
            <a:pPr lvl="0"/>
            <a:r>
              <a:rPr lang="nl-NL"/>
              <a:t>JU-LEVEL1=Bijschrift</a:t>
            </a:r>
            <a:endParaRPr lang="nl-NL" dirty="0"/>
          </a:p>
        </p:txBody>
      </p:sp>
      <p:sp>
        <p:nvSpPr>
          <p:cNvPr id="14" name="Grafiek LO 9 [PHJU]">
            <a:extLst>
              <a:ext uri="{FF2B5EF4-FFF2-40B4-BE49-F238E27FC236}">
                <a16:creationId xmlns:a16="http://schemas.microsoft.com/office/drawing/2014/main" id="{45BD8A67-8131-7583-40FD-29ABDB1B7D31}"/>
              </a:ext>
            </a:extLst>
          </p:cNvPr>
          <p:cNvSpPr>
            <a:spLocks noGrp="1" noSelect="1"/>
          </p:cNvSpPr>
          <p:nvPr>
            <p:ph type="chart" sz="quarter" idx="20" hasCustomPrompt="1"/>
          </p:nvPr>
        </p:nvSpPr>
        <p:spPr>
          <a:xfrm>
            <a:off x="6986230" y="3320516"/>
            <a:ext cx="1620000" cy="1620000"/>
          </a:xfrm>
        </p:spPr>
        <p:txBody>
          <a:bodyPr/>
          <a:lstStyle>
            <a:lvl1pPr marL="0" indent="0">
              <a:buNone/>
              <a:defRPr sz="1200"/>
            </a:lvl1pPr>
          </a:lstStyle>
          <a:p>
            <a:r>
              <a:rPr lang="nl-NL"/>
              <a:t>[Grafiek]</a:t>
            </a:r>
            <a:endParaRPr lang="nl-NL" dirty="0"/>
          </a:p>
        </p:txBody>
      </p:sp>
      <p:sp>
        <p:nvSpPr>
          <p:cNvPr id="7" name="Bijschrift LO 10 [PHJU] (JU-Free)">
            <a:extLst>
              <a:ext uri="{FF2B5EF4-FFF2-40B4-BE49-F238E27FC236}">
                <a16:creationId xmlns:a16="http://schemas.microsoft.com/office/drawing/2014/main" id="{576FC285-6BF2-CA30-5BBD-D5BFE1C022B3}"/>
              </a:ext>
            </a:extLst>
          </p:cNvPr>
          <p:cNvSpPr>
            <a:spLocks noGrp="1"/>
          </p:cNvSpPr>
          <p:nvPr>
            <p:ph type="body" sz="quarter" idx="16" hasCustomPrompt="1"/>
          </p:nvPr>
        </p:nvSpPr>
        <p:spPr>
          <a:xfrm>
            <a:off x="6696075" y="5016532"/>
            <a:ext cx="2486025" cy="400050"/>
          </a:xfrm>
        </p:spPr>
        <p:txBody>
          <a:bodyPr/>
          <a:lstStyle>
            <a:lvl1pPr marL="0" indent="0">
              <a:lnSpc>
                <a:spcPct val="100000"/>
              </a:lnSpc>
              <a:buNone/>
              <a:defRPr sz="1000"/>
            </a:lvl1pPr>
            <a:lvl2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2pPr>
            <a:lvl3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3pPr>
            <a:lvl4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4pPr>
            <a:lvl5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5pPr>
            <a:lvl6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6pPr>
            <a:lvl7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7pPr>
            <a:lvl8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8pPr>
            <a:lvl9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9pPr>
          </a:lstStyle>
          <a:p>
            <a:pPr lvl="0"/>
            <a:r>
              <a:rPr lang="nl-NL"/>
              <a:t>[Bijschrift]</a:t>
            </a:r>
          </a:p>
          <a:p>
            <a:pPr lvl="0"/>
            <a:r>
              <a:rPr lang="nl-NL"/>
              <a:t>JU-LEVEL1=Bijschrift</a:t>
            </a:r>
            <a:endParaRPr lang="nl-NL" dirty="0"/>
          </a:p>
        </p:txBody>
      </p:sp>
      <p:sp>
        <p:nvSpPr>
          <p:cNvPr id="15" name="Grafiek RO 11 [PHJU]">
            <a:extLst>
              <a:ext uri="{FF2B5EF4-FFF2-40B4-BE49-F238E27FC236}">
                <a16:creationId xmlns:a16="http://schemas.microsoft.com/office/drawing/2014/main" id="{76483FBB-BF1C-2264-17F5-32432286FCC5}"/>
              </a:ext>
            </a:extLst>
          </p:cNvPr>
          <p:cNvSpPr>
            <a:spLocks noGrp="1" noSelect="1"/>
          </p:cNvSpPr>
          <p:nvPr>
            <p:ph type="chart" sz="quarter" idx="21" hasCustomPrompt="1"/>
          </p:nvPr>
        </p:nvSpPr>
        <p:spPr>
          <a:xfrm>
            <a:off x="9778133" y="3320516"/>
            <a:ext cx="1620000" cy="1620000"/>
          </a:xfrm>
        </p:spPr>
        <p:txBody>
          <a:bodyPr/>
          <a:lstStyle>
            <a:lvl1pPr marL="0" indent="0">
              <a:buNone/>
              <a:defRPr sz="1200"/>
            </a:lvl1pPr>
          </a:lstStyle>
          <a:p>
            <a:r>
              <a:rPr lang="nl-NL"/>
              <a:t>[Grafiek]</a:t>
            </a:r>
            <a:endParaRPr lang="nl-NL" dirty="0"/>
          </a:p>
        </p:txBody>
      </p:sp>
      <p:sp>
        <p:nvSpPr>
          <p:cNvPr id="9" name="Bijschrift RO 12 [PHJU] (JU-Free)">
            <a:extLst>
              <a:ext uri="{FF2B5EF4-FFF2-40B4-BE49-F238E27FC236}">
                <a16:creationId xmlns:a16="http://schemas.microsoft.com/office/drawing/2014/main" id="{1FE27610-5668-415A-5E9D-C8FD48C97E31}"/>
              </a:ext>
            </a:extLst>
          </p:cNvPr>
          <p:cNvSpPr>
            <a:spLocks noGrp="1"/>
          </p:cNvSpPr>
          <p:nvPr>
            <p:ph type="body" sz="quarter" idx="17" hasCustomPrompt="1"/>
          </p:nvPr>
        </p:nvSpPr>
        <p:spPr>
          <a:xfrm>
            <a:off x="9478553" y="5016532"/>
            <a:ext cx="2486025" cy="400050"/>
          </a:xfrm>
        </p:spPr>
        <p:txBody>
          <a:bodyPr/>
          <a:lstStyle>
            <a:lvl1pPr marL="0" indent="0">
              <a:lnSpc>
                <a:spcPct val="100000"/>
              </a:lnSpc>
              <a:buNone/>
              <a:defRPr sz="1000"/>
            </a:lvl1pPr>
            <a:lvl2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2pPr>
            <a:lvl3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3pPr>
            <a:lvl4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4pPr>
            <a:lvl5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5pPr>
            <a:lvl6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6pPr>
            <a:lvl7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7pPr>
            <a:lvl8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8pPr>
            <a:lvl9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9pPr>
          </a:lstStyle>
          <a:p>
            <a:pPr lvl="0"/>
            <a:r>
              <a:rPr lang="nl-NL"/>
              <a:t>[Bijschrift]</a:t>
            </a:r>
          </a:p>
          <a:p>
            <a:pPr lvl="0"/>
            <a:r>
              <a:rPr lang="nl-NL"/>
              <a:t>JU-LEVEL1=Bijschrift</a:t>
            </a:r>
            <a:endParaRPr lang="nl-NL" dirty="0"/>
          </a:p>
        </p:txBody>
      </p:sp>
      <p:sp>
        <p:nvSpPr>
          <p:cNvPr id="18" name="Frame 13">
            <a:extLst>
              <a:ext uri="{FF2B5EF4-FFF2-40B4-BE49-F238E27FC236}">
                <a16:creationId xmlns:a16="http://schemas.microsoft.com/office/drawing/2014/main" id="{29F913CA-9D6B-B5B2-5A1E-5EBE1F8F9D68}"/>
              </a:ext>
            </a:extLst>
          </p:cNvPr>
          <p:cNvSpPr>
            <a:spLocks noSelect="1"/>
          </p:cNvSpPr>
          <p:nvPr userDrawn="1"/>
        </p:nvSpPr>
        <p:spPr bwMode="auto">
          <a:xfrm>
            <a:off x="10520280" y="6561000"/>
            <a:ext cx="1158840" cy="189000"/>
          </a:xfrm>
          <a:custGeom>
            <a:avLst/>
            <a:gdLst>
              <a:gd name="T0" fmla="*/ 1483 w 7901"/>
              <a:gd name="T1" fmla="*/ 204 h 1294"/>
              <a:gd name="T2" fmla="*/ 1109 w 7901"/>
              <a:gd name="T3" fmla="*/ 0 h 1294"/>
              <a:gd name="T4" fmla="*/ 608 w 7901"/>
              <a:gd name="T5" fmla="*/ 193 h 1294"/>
              <a:gd name="T6" fmla="*/ 182 w 7901"/>
              <a:gd name="T7" fmla="*/ 424 h 1294"/>
              <a:gd name="T8" fmla="*/ 31 w 7901"/>
              <a:gd name="T9" fmla="*/ 839 h 1294"/>
              <a:gd name="T10" fmla="*/ 261 w 7901"/>
              <a:gd name="T11" fmla="*/ 1109 h 1294"/>
              <a:gd name="T12" fmla="*/ 558 w 7901"/>
              <a:gd name="T13" fmla="*/ 1205 h 1294"/>
              <a:gd name="T14" fmla="*/ 1081 w 7901"/>
              <a:gd name="T15" fmla="*/ 1230 h 1294"/>
              <a:gd name="T16" fmla="*/ 1530 w 7901"/>
              <a:gd name="T17" fmla="*/ 1077 h 1294"/>
              <a:gd name="T18" fmla="*/ 1700 w 7901"/>
              <a:gd name="T19" fmla="*/ 842 h 1294"/>
              <a:gd name="T20" fmla="*/ 1677 w 7901"/>
              <a:gd name="T21" fmla="*/ 436 h 1294"/>
              <a:gd name="T22" fmla="*/ 1078 w 7901"/>
              <a:gd name="T23" fmla="*/ 613 h 1294"/>
              <a:gd name="T24" fmla="*/ 1011 w 7901"/>
              <a:gd name="T25" fmla="*/ 573 h 1294"/>
              <a:gd name="T26" fmla="*/ 1108 w 7901"/>
              <a:gd name="T27" fmla="*/ 389 h 1294"/>
              <a:gd name="T28" fmla="*/ 1077 w 7901"/>
              <a:gd name="T29" fmla="*/ 327 h 1294"/>
              <a:gd name="T30" fmla="*/ 794 w 7901"/>
              <a:gd name="T31" fmla="*/ 472 h 1294"/>
              <a:gd name="T32" fmla="*/ 1057 w 7901"/>
              <a:gd name="T33" fmla="*/ 783 h 1294"/>
              <a:gd name="T34" fmla="*/ 727 w 7901"/>
              <a:gd name="T35" fmla="*/ 757 h 1294"/>
              <a:gd name="T36" fmla="*/ 1057 w 7901"/>
              <a:gd name="T37" fmla="*/ 783 h 1294"/>
              <a:gd name="T38" fmla="*/ 1518 w 7901"/>
              <a:gd name="T39" fmla="*/ 763 h 1294"/>
              <a:gd name="T40" fmla="*/ 2079 w 7901"/>
              <a:gd name="T41" fmla="*/ 555 h 1294"/>
              <a:gd name="T42" fmla="*/ 2720 w 7901"/>
              <a:gd name="T43" fmla="*/ 543 h 1294"/>
              <a:gd name="T44" fmla="*/ 2278 w 7901"/>
              <a:gd name="T45" fmla="*/ 563 h 1294"/>
              <a:gd name="T46" fmla="*/ 3185 w 7901"/>
              <a:gd name="T47" fmla="*/ 363 h 1294"/>
              <a:gd name="T48" fmla="*/ 2858 w 7901"/>
              <a:gd name="T49" fmla="*/ 525 h 1294"/>
              <a:gd name="T50" fmla="*/ 3189 w 7901"/>
              <a:gd name="T51" fmla="*/ 1054 h 1294"/>
              <a:gd name="T52" fmla="*/ 3194 w 7901"/>
              <a:gd name="T53" fmla="*/ 715 h 1294"/>
              <a:gd name="T54" fmla="*/ 3118 w 7901"/>
              <a:gd name="T55" fmla="*/ 473 h 1294"/>
              <a:gd name="T56" fmla="*/ 3480 w 7901"/>
              <a:gd name="T57" fmla="*/ 694 h 1294"/>
              <a:gd name="T58" fmla="*/ 3837 w 7901"/>
              <a:gd name="T59" fmla="*/ 806 h 1294"/>
              <a:gd name="T60" fmla="*/ 4021 w 7901"/>
              <a:gd name="T61" fmla="*/ 728 h 1294"/>
              <a:gd name="T62" fmla="*/ 3669 w 7901"/>
              <a:gd name="T63" fmla="*/ 625 h 1294"/>
              <a:gd name="T64" fmla="*/ 3835 w 7901"/>
              <a:gd name="T65" fmla="*/ 625 h 1294"/>
              <a:gd name="T66" fmla="*/ 4461 w 7901"/>
              <a:gd name="T67" fmla="*/ 588 h 1294"/>
              <a:gd name="T68" fmla="*/ 4135 w 7901"/>
              <a:gd name="T69" fmla="*/ 1039 h 1294"/>
              <a:gd name="T70" fmla="*/ 4321 w 7901"/>
              <a:gd name="T71" fmla="*/ 447 h 1294"/>
              <a:gd name="T72" fmla="*/ 5018 w 7901"/>
              <a:gd name="T73" fmla="*/ 93 h 1294"/>
              <a:gd name="T74" fmla="*/ 5458 w 7901"/>
              <a:gd name="T75" fmla="*/ 873 h 1294"/>
              <a:gd name="T76" fmla="*/ 5347 w 7901"/>
              <a:gd name="T77" fmla="*/ 567 h 1294"/>
              <a:gd name="T78" fmla="*/ 5189 w 7901"/>
              <a:gd name="T79" fmla="*/ 233 h 1294"/>
              <a:gd name="T80" fmla="*/ 5958 w 7901"/>
              <a:gd name="T81" fmla="*/ 363 h 1294"/>
              <a:gd name="T82" fmla="*/ 5872 w 7901"/>
              <a:gd name="T83" fmla="*/ 1053 h 1294"/>
              <a:gd name="T84" fmla="*/ 5958 w 7901"/>
              <a:gd name="T85" fmla="*/ 363 h 1294"/>
              <a:gd name="T86" fmla="*/ 5806 w 7901"/>
              <a:gd name="T87" fmla="*/ 861 h 1294"/>
              <a:gd name="T88" fmla="*/ 6018 w 7901"/>
              <a:gd name="T89" fmla="*/ 555 h 1294"/>
              <a:gd name="T90" fmla="*/ 6303 w 7901"/>
              <a:gd name="T91" fmla="*/ 670 h 1294"/>
              <a:gd name="T92" fmla="*/ 6833 w 7901"/>
              <a:gd name="T93" fmla="*/ 744 h 1294"/>
              <a:gd name="T94" fmla="*/ 6611 w 7901"/>
              <a:gd name="T95" fmla="*/ 866 h 1294"/>
              <a:gd name="T96" fmla="*/ 6524 w 7901"/>
              <a:gd name="T97" fmla="*/ 550 h 1294"/>
              <a:gd name="T98" fmla="*/ 7358 w 7901"/>
              <a:gd name="T99" fmla="*/ 541 h 1294"/>
              <a:gd name="T100" fmla="*/ 6894 w 7901"/>
              <a:gd name="T101" fmla="*/ 1039 h 1294"/>
              <a:gd name="T102" fmla="*/ 7191 w 7901"/>
              <a:gd name="T103" fmla="*/ 475 h 1294"/>
              <a:gd name="T104" fmla="*/ 7722 w 7901"/>
              <a:gd name="T105" fmla="*/ 570 h 1294"/>
              <a:gd name="T106" fmla="*/ 7731 w 7901"/>
              <a:gd name="T107" fmla="*/ 668 h 1294"/>
              <a:gd name="T108" fmla="*/ 7350 w 7901"/>
              <a:gd name="T109" fmla="*/ 828 h 1294"/>
              <a:gd name="T110" fmla="*/ 7667 w 7901"/>
              <a:gd name="T111" fmla="*/ 863 h 1294"/>
              <a:gd name="T112" fmla="*/ 7901 w 7901"/>
              <a:gd name="T113" fmla="*/ 520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01" h="1294">
                <a:moveTo>
                  <a:pt x="1677" y="436"/>
                </a:moveTo>
                <a:cubicBezTo>
                  <a:pt x="1665" y="403"/>
                  <a:pt x="1665" y="403"/>
                  <a:pt x="1665" y="403"/>
                </a:cubicBezTo>
                <a:cubicBezTo>
                  <a:pt x="1645" y="306"/>
                  <a:pt x="1576" y="212"/>
                  <a:pt x="1576" y="212"/>
                </a:cubicBezTo>
                <a:cubicBezTo>
                  <a:pt x="1483" y="204"/>
                  <a:pt x="1483" y="204"/>
                  <a:pt x="1483" y="204"/>
                </a:cubicBezTo>
                <a:cubicBezTo>
                  <a:pt x="1426" y="199"/>
                  <a:pt x="1364" y="182"/>
                  <a:pt x="1328" y="155"/>
                </a:cubicBezTo>
                <a:cubicBezTo>
                  <a:pt x="1336" y="160"/>
                  <a:pt x="1238" y="83"/>
                  <a:pt x="1238" y="83"/>
                </a:cubicBezTo>
                <a:cubicBezTo>
                  <a:pt x="1230" y="74"/>
                  <a:pt x="1169" y="40"/>
                  <a:pt x="1169" y="40"/>
                </a:cubicBezTo>
                <a:cubicBezTo>
                  <a:pt x="1143" y="8"/>
                  <a:pt x="1109" y="0"/>
                  <a:pt x="1109" y="0"/>
                </a:cubicBezTo>
                <a:cubicBezTo>
                  <a:pt x="1121" y="4"/>
                  <a:pt x="1015" y="24"/>
                  <a:pt x="1015" y="24"/>
                </a:cubicBezTo>
                <a:cubicBezTo>
                  <a:pt x="976" y="16"/>
                  <a:pt x="920" y="12"/>
                  <a:pt x="920" y="12"/>
                </a:cubicBezTo>
                <a:cubicBezTo>
                  <a:pt x="840" y="30"/>
                  <a:pt x="713" y="110"/>
                  <a:pt x="713" y="110"/>
                </a:cubicBezTo>
                <a:cubicBezTo>
                  <a:pt x="659" y="135"/>
                  <a:pt x="608" y="193"/>
                  <a:pt x="608" y="193"/>
                </a:cubicBezTo>
                <a:cubicBezTo>
                  <a:pt x="550" y="212"/>
                  <a:pt x="550" y="212"/>
                  <a:pt x="550" y="212"/>
                </a:cubicBezTo>
                <a:cubicBezTo>
                  <a:pt x="493" y="275"/>
                  <a:pt x="493" y="275"/>
                  <a:pt x="493" y="275"/>
                </a:cubicBezTo>
                <a:cubicBezTo>
                  <a:pt x="420" y="287"/>
                  <a:pt x="325" y="331"/>
                  <a:pt x="325" y="331"/>
                </a:cubicBezTo>
                <a:cubicBezTo>
                  <a:pt x="276" y="354"/>
                  <a:pt x="182" y="424"/>
                  <a:pt x="182" y="424"/>
                </a:cubicBezTo>
                <a:cubicBezTo>
                  <a:pt x="165" y="515"/>
                  <a:pt x="165" y="515"/>
                  <a:pt x="165" y="515"/>
                </a:cubicBezTo>
                <a:cubicBezTo>
                  <a:pt x="109" y="571"/>
                  <a:pt x="109" y="571"/>
                  <a:pt x="109" y="571"/>
                </a:cubicBezTo>
                <a:cubicBezTo>
                  <a:pt x="16" y="724"/>
                  <a:pt x="16" y="724"/>
                  <a:pt x="16" y="724"/>
                </a:cubicBezTo>
                <a:cubicBezTo>
                  <a:pt x="0" y="757"/>
                  <a:pt x="31" y="839"/>
                  <a:pt x="31" y="839"/>
                </a:cubicBezTo>
                <a:cubicBezTo>
                  <a:pt x="45" y="898"/>
                  <a:pt x="88" y="946"/>
                  <a:pt x="88" y="946"/>
                </a:cubicBezTo>
                <a:cubicBezTo>
                  <a:pt x="135" y="978"/>
                  <a:pt x="135" y="978"/>
                  <a:pt x="135" y="978"/>
                </a:cubicBezTo>
                <a:cubicBezTo>
                  <a:pt x="231" y="1069"/>
                  <a:pt x="231" y="1069"/>
                  <a:pt x="231" y="1069"/>
                </a:cubicBezTo>
                <a:cubicBezTo>
                  <a:pt x="274" y="1115"/>
                  <a:pt x="261" y="1109"/>
                  <a:pt x="261" y="1109"/>
                </a:cubicBezTo>
                <a:cubicBezTo>
                  <a:pt x="278" y="1115"/>
                  <a:pt x="278" y="1115"/>
                  <a:pt x="278" y="1115"/>
                </a:cubicBezTo>
                <a:cubicBezTo>
                  <a:pt x="434" y="1122"/>
                  <a:pt x="434" y="1122"/>
                  <a:pt x="434" y="1122"/>
                </a:cubicBezTo>
                <a:cubicBezTo>
                  <a:pt x="454" y="1144"/>
                  <a:pt x="447" y="1160"/>
                  <a:pt x="447" y="1160"/>
                </a:cubicBezTo>
                <a:cubicBezTo>
                  <a:pt x="558" y="1205"/>
                  <a:pt x="558" y="1205"/>
                  <a:pt x="558" y="1205"/>
                </a:cubicBezTo>
                <a:cubicBezTo>
                  <a:pt x="731" y="1240"/>
                  <a:pt x="731" y="1240"/>
                  <a:pt x="731" y="1240"/>
                </a:cubicBezTo>
                <a:cubicBezTo>
                  <a:pt x="794" y="1287"/>
                  <a:pt x="794" y="1287"/>
                  <a:pt x="794" y="1287"/>
                </a:cubicBezTo>
                <a:cubicBezTo>
                  <a:pt x="859" y="1294"/>
                  <a:pt x="957" y="1269"/>
                  <a:pt x="957" y="1269"/>
                </a:cubicBezTo>
                <a:cubicBezTo>
                  <a:pt x="1081" y="1230"/>
                  <a:pt x="1081" y="1230"/>
                  <a:pt x="1081" y="1230"/>
                </a:cubicBezTo>
                <a:cubicBezTo>
                  <a:pt x="1173" y="1186"/>
                  <a:pt x="1173" y="1186"/>
                  <a:pt x="1173" y="1186"/>
                </a:cubicBezTo>
                <a:cubicBezTo>
                  <a:pt x="1251" y="1168"/>
                  <a:pt x="1323" y="1135"/>
                  <a:pt x="1323" y="1135"/>
                </a:cubicBezTo>
                <a:cubicBezTo>
                  <a:pt x="1342" y="1120"/>
                  <a:pt x="1466" y="1093"/>
                  <a:pt x="1466" y="1093"/>
                </a:cubicBezTo>
                <a:cubicBezTo>
                  <a:pt x="1466" y="1093"/>
                  <a:pt x="1491" y="1089"/>
                  <a:pt x="1530" y="1077"/>
                </a:cubicBezTo>
                <a:cubicBezTo>
                  <a:pt x="1533" y="1076"/>
                  <a:pt x="1535" y="1075"/>
                  <a:pt x="1538" y="1074"/>
                </a:cubicBezTo>
                <a:cubicBezTo>
                  <a:pt x="1571" y="1062"/>
                  <a:pt x="1587" y="1041"/>
                  <a:pt x="1587" y="1041"/>
                </a:cubicBezTo>
                <a:cubicBezTo>
                  <a:pt x="1630" y="954"/>
                  <a:pt x="1630" y="954"/>
                  <a:pt x="1630" y="954"/>
                </a:cubicBezTo>
                <a:cubicBezTo>
                  <a:pt x="1700" y="842"/>
                  <a:pt x="1700" y="842"/>
                  <a:pt x="1700" y="842"/>
                </a:cubicBezTo>
                <a:cubicBezTo>
                  <a:pt x="1710" y="834"/>
                  <a:pt x="1710" y="834"/>
                  <a:pt x="1710" y="834"/>
                </a:cubicBezTo>
                <a:cubicBezTo>
                  <a:pt x="1740" y="814"/>
                  <a:pt x="1740" y="814"/>
                  <a:pt x="1740" y="814"/>
                </a:cubicBezTo>
                <a:cubicBezTo>
                  <a:pt x="1745" y="698"/>
                  <a:pt x="1711" y="495"/>
                  <a:pt x="1711" y="495"/>
                </a:cubicBezTo>
                <a:cubicBezTo>
                  <a:pt x="1704" y="469"/>
                  <a:pt x="1677" y="436"/>
                  <a:pt x="1677" y="436"/>
                </a:cubicBezTo>
                <a:close/>
                <a:moveTo>
                  <a:pt x="1188" y="504"/>
                </a:moveTo>
                <a:cubicBezTo>
                  <a:pt x="1243" y="509"/>
                  <a:pt x="1243" y="509"/>
                  <a:pt x="1243" y="509"/>
                </a:cubicBezTo>
                <a:cubicBezTo>
                  <a:pt x="1114" y="634"/>
                  <a:pt x="1114" y="634"/>
                  <a:pt x="1114" y="634"/>
                </a:cubicBezTo>
                <a:cubicBezTo>
                  <a:pt x="1078" y="613"/>
                  <a:pt x="1078" y="613"/>
                  <a:pt x="1078" y="613"/>
                </a:cubicBezTo>
                <a:lnTo>
                  <a:pt x="1188" y="504"/>
                </a:lnTo>
                <a:close/>
                <a:moveTo>
                  <a:pt x="1150" y="476"/>
                </a:moveTo>
                <a:cubicBezTo>
                  <a:pt x="1047" y="591"/>
                  <a:pt x="1047" y="591"/>
                  <a:pt x="1047" y="591"/>
                </a:cubicBezTo>
                <a:cubicBezTo>
                  <a:pt x="1011" y="573"/>
                  <a:pt x="1011" y="573"/>
                  <a:pt x="1011" y="573"/>
                </a:cubicBezTo>
                <a:cubicBezTo>
                  <a:pt x="1108" y="452"/>
                  <a:pt x="1108" y="452"/>
                  <a:pt x="1108" y="452"/>
                </a:cubicBezTo>
                <a:lnTo>
                  <a:pt x="1150" y="476"/>
                </a:lnTo>
                <a:close/>
                <a:moveTo>
                  <a:pt x="1077" y="327"/>
                </a:moveTo>
                <a:cubicBezTo>
                  <a:pt x="1108" y="389"/>
                  <a:pt x="1108" y="389"/>
                  <a:pt x="1108" y="389"/>
                </a:cubicBezTo>
                <a:cubicBezTo>
                  <a:pt x="1054" y="481"/>
                  <a:pt x="917" y="613"/>
                  <a:pt x="917" y="613"/>
                </a:cubicBezTo>
                <a:cubicBezTo>
                  <a:pt x="848" y="618"/>
                  <a:pt x="848" y="618"/>
                  <a:pt x="848" y="618"/>
                </a:cubicBezTo>
                <a:cubicBezTo>
                  <a:pt x="852" y="611"/>
                  <a:pt x="852" y="611"/>
                  <a:pt x="852" y="611"/>
                </a:cubicBezTo>
                <a:cubicBezTo>
                  <a:pt x="946" y="532"/>
                  <a:pt x="1077" y="327"/>
                  <a:pt x="1077" y="327"/>
                </a:cubicBezTo>
                <a:close/>
                <a:moveTo>
                  <a:pt x="714" y="395"/>
                </a:moveTo>
                <a:cubicBezTo>
                  <a:pt x="797" y="386"/>
                  <a:pt x="898" y="419"/>
                  <a:pt x="958" y="441"/>
                </a:cubicBezTo>
                <a:cubicBezTo>
                  <a:pt x="910" y="497"/>
                  <a:pt x="910" y="497"/>
                  <a:pt x="910" y="497"/>
                </a:cubicBezTo>
                <a:cubicBezTo>
                  <a:pt x="847" y="476"/>
                  <a:pt x="794" y="472"/>
                  <a:pt x="794" y="472"/>
                </a:cubicBezTo>
                <a:cubicBezTo>
                  <a:pt x="584" y="459"/>
                  <a:pt x="413" y="581"/>
                  <a:pt x="413" y="581"/>
                </a:cubicBezTo>
                <a:cubicBezTo>
                  <a:pt x="360" y="536"/>
                  <a:pt x="360" y="536"/>
                  <a:pt x="360" y="536"/>
                </a:cubicBezTo>
                <a:cubicBezTo>
                  <a:pt x="509" y="408"/>
                  <a:pt x="714" y="395"/>
                  <a:pt x="714" y="395"/>
                </a:cubicBezTo>
                <a:close/>
                <a:moveTo>
                  <a:pt x="1057" y="783"/>
                </a:moveTo>
                <a:cubicBezTo>
                  <a:pt x="1057" y="783"/>
                  <a:pt x="873" y="863"/>
                  <a:pt x="721" y="844"/>
                </a:cubicBezTo>
                <a:cubicBezTo>
                  <a:pt x="721" y="844"/>
                  <a:pt x="453" y="807"/>
                  <a:pt x="342" y="668"/>
                </a:cubicBezTo>
                <a:cubicBezTo>
                  <a:pt x="409" y="631"/>
                  <a:pt x="409" y="631"/>
                  <a:pt x="409" y="631"/>
                </a:cubicBezTo>
                <a:cubicBezTo>
                  <a:pt x="409" y="631"/>
                  <a:pt x="577" y="752"/>
                  <a:pt x="727" y="757"/>
                </a:cubicBezTo>
                <a:cubicBezTo>
                  <a:pt x="727" y="757"/>
                  <a:pt x="908" y="771"/>
                  <a:pt x="1034" y="707"/>
                </a:cubicBezTo>
                <a:cubicBezTo>
                  <a:pt x="1034" y="707"/>
                  <a:pt x="1238" y="623"/>
                  <a:pt x="1403" y="391"/>
                </a:cubicBezTo>
                <a:cubicBezTo>
                  <a:pt x="1460" y="434"/>
                  <a:pt x="1460" y="434"/>
                  <a:pt x="1460" y="434"/>
                </a:cubicBezTo>
                <a:cubicBezTo>
                  <a:pt x="1460" y="434"/>
                  <a:pt x="1235" y="734"/>
                  <a:pt x="1057" y="783"/>
                </a:cubicBezTo>
                <a:close/>
                <a:moveTo>
                  <a:pt x="1453" y="816"/>
                </a:moveTo>
                <a:cubicBezTo>
                  <a:pt x="1272" y="702"/>
                  <a:pt x="1272" y="702"/>
                  <a:pt x="1272" y="702"/>
                </a:cubicBezTo>
                <a:cubicBezTo>
                  <a:pt x="1326" y="646"/>
                  <a:pt x="1326" y="646"/>
                  <a:pt x="1326" y="646"/>
                </a:cubicBezTo>
                <a:cubicBezTo>
                  <a:pt x="1518" y="763"/>
                  <a:pt x="1518" y="763"/>
                  <a:pt x="1518" y="763"/>
                </a:cubicBezTo>
                <a:lnTo>
                  <a:pt x="1453" y="816"/>
                </a:lnTo>
                <a:close/>
                <a:moveTo>
                  <a:pt x="2400" y="81"/>
                </a:moveTo>
                <a:cubicBezTo>
                  <a:pt x="2280" y="81"/>
                  <a:pt x="2191" y="120"/>
                  <a:pt x="2145" y="190"/>
                </a:cubicBezTo>
                <a:cubicBezTo>
                  <a:pt x="2091" y="270"/>
                  <a:pt x="2079" y="388"/>
                  <a:pt x="2079" y="555"/>
                </a:cubicBezTo>
                <a:cubicBezTo>
                  <a:pt x="2079" y="773"/>
                  <a:pt x="2099" y="911"/>
                  <a:pt x="2188" y="989"/>
                </a:cubicBezTo>
                <a:cubicBezTo>
                  <a:pt x="2230" y="1025"/>
                  <a:pt x="2308" y="1053"/>
                  <a:pt x="2401" y="1053"/>
                </a:cubicBezTo>
                <a:cubicBezTo>
                  <a:pt x="2517" y="1053"/>
                  <a:pt x="2607" y="1011"/>
                  <a:pt x="2653" y="943"/>
                </a:cubicBezTo>
                <a:cubicBezTo>
                  <a:pt x="2714" y="852"/>
                  <a:pt x="2720" y="725"/>
                  <a:pt x="2720" y="543"/>
                </a:cubicBezTo>
                <a:cubicBezTo>
                  <a:pt x="2720" y="349"/>
                  <a:pt x="2702" y="223"/>
                  <a:pt x="2617" y="148"/>
                </a:cubicBezTo>
                <a:cubicBezTo>
                  <a:pt x="2571" y="107"/>
                  <a:pt x="2495" y="81"/>
                  <a:pt x="2400" y="81"/>
                </a:cubicBezTo>
                <a:close/>
                <a:moveTo>
                  <a:pt x="2399" y="906"/>
                </a:moveTo>
                <a:cubicBezTo>
                  <a:pt x="2292" y="906"/>
                  <a:pt x="2278" y="797"/>
                  <a:pt x="2278" y="563"/>
                </a:cubicBezTo>
                <a:cubicBezTo>
                  <a:pt x="2278" y="329"/>
                  <a:pt x="2293" y="228"/>
                  <a:pt x="2401" y="228"/>
                </a:cubicBezTo>
                <a:cubicBezTo>
                  <a:pt x="2506" y="228"/>
                  <a:pt x="2522" y="328"/>
                  <a:pt x="2522" y="554"/>
                </a:cubicBezTo>
                <a:cubicBezTo>
                  <a:pt x="2522" y="796"/>
                  <a:pt x="2512" y="906"/>
                  <a:pt x="2399" y="906"/>
                </a:cubicBezTo>
                <a:close/>
                <a:moveTo>
                  <a:pt x="3185" y="363"/>
                </a:moveTo>
                <a:cubicBezTo>
                  <a:pt x="3118" y="363"/>
                  <a:pt x="3066" y="392"/>
                  <a:pt x="3040" y="442"/>
                </a:cubicBezTo>
                <a:cubicBezTo>
                  <a:pt x="3033" y="379"/>
                  <a:pt x="3033" y="379"/>
                  <a:pt x="3033" y="379"/>
                </a:cubicBezTo>
                <a:cubicBezTo>
                  <a:pt x="2852" y="379"/>
                  <a:pt x="2852" y="379"/>
                  <a:pt x="2852" y="379"/>
                </a:cubicBezTo>
                <a:cubicBezTo>
                  <a:pt x="2856" y="433"/>
                  <a:pt x="2858" y="480"/>
                  <a:pt x="2858" y="525"/>
                </a:cubicBezTo>
                <a:cubicBezTo>
                  <a:pt x="2858" y="1288"/>
                  <a:pt x="2858" y="1288"/>
                  <a:pt x="2858" y="1288"/>
                </a:cubicBezTo>
                <a:cubicBezTo>
                  <a:pt x="3041" y="1288"/>
                  <a:pt x="3041" y="1288"/>
                  <a:pt x="3041" y="1288"/>
                </a:cubicBezTo>
                <a:cubicBezTo>
                  <a:pt x="3041" y="983"/>
                  <a:pt x="3041" y="983"/>
                  <a:pt x="3041" y="983"/>
                </a:cubicBezTo>
                <a:cubicBezTo>
                  <a:pt x="3079" y="1032"/>
                  <a:pt x="3128" y="1054"/>
                  <a:pt x="3189" y="1054"/>
                </a:cubicBezTo>
                <a:cubicBezTo>
                  <a:pt x="3335" y="1054"/>
                  <a:pt x="3377" y="945"/>
                  <a:pt x="3377" y="719"/>
                </a:cubicBezTo>
                <a:cubicBezTo>
                  <a:pt x="3377" y="571"/>
                  <a:pt x="3372" y="473"/>
                  <a:pt x="3316" y="414"/>
                </a:cubicBezTo>
                <a:cubicBezTo>
                  <a:pt x="3287" y="384"/>
                  <a:pt x="3239" y="363"/>
                  <a:pt x="3185" y="363"/>
                </a:cubicBezTo>
                <a:close/>
                <a:moveTo>
                  <a:pt x="3194" y="715"/>
                </a:moveTo>
                <a:cubicBezTo>
                  <a:pt x="3194" y="861"/>
                  <a:pt x="3187" y="936"/>
                  <a:pt x="3117" y="936"/>
                </a:cubicBezTo>
                <a:cubicBezTo>
                  <a:pt x="3065" y="936"/>
                  <a:pt x="3040" y="886"/>
                  <a:pt x="3040" y="785"/>
                </a:cubicBezTo>
                <a:cubicBezTo>
                  <a:pt x="3040" y="642"/>
                  <a:pt x="3040" y="642"/>
                  <a:pt x="3040" y="642"/>
                </a:cubicBezTo>
                <a:cubicBezTo>
                  <a:pt x="3040" y="526"/>
                  <a:pt x="3051" y="473"/>
                  <a:pt x="3118" y="473"/>
                </a:cubicBezTo>
                <a:cubicBezTo>
                  <a:pt x="3192" y="473"/>
                  <a:pt x="3194" y="545"/>
                  <a:pt x="3194" y="700"/>
                </a:cubicBezTo>
                <a:lnTo>
                  <a:pt x="3194" y="715"/>
                </a:lnTo>
                <a:close/>
                <a:moveTo>
                  <a:pt x="3753" y="363"/>
                </a:moveTo>
                <a:cubicBezTo>
                  <a:pt x="3552" y="363"/>
                  <a:pt x="3480" y="464"/>
                  <a:pt x="3480" y="694"/>
                </a:cubicBezTo>
                <a:cubicBezTo>
                  <a:pt x="3480" y="951"/>
                  <a:pt x="3535" y="1053"/>
                  <a:pt x="3753" y="1053"/>
                </a:cubicBezTo>
                <a:cubicBezTo>
                  <a:pt x="3933" y="1053"/>
                  <a:pt x="4021" y="966"/>
                  <a:pt x="4021" y="794"/>
                </a:cubicBezTo>
                <a:cubicBezTo>
                  <a:pt x="3837" y="794"/>
                  <a:pt x="3837" y="794"/>
                  <a:pt x="3837" y="794"/>
                </a:cubicBezTo>
                <a:cubicBezTo>
                  <a:pt x="3837" y="806"/>
                  <a:pt x="3837" y="806"/>
                  <a:pt x="3837" y="806"/>
                </a:cubicBezTo>
                <a:cubicBezTo>
                  <a:pt x="3837" y="894"/>
                  <a:pt x="3807" y="939"/>
                  <a:pt x="3752" y="939"/>
                </a:cubicBezTo>
                <a:cubicBezTo>
                  <a:pt x="3693" y="939"/>
                  <a:pt x="3669" y="894"/>
                  <a:pt x="3669" y="797"/>
                </a:cubicBezTo>
                <a:cubicBezTo>
                  <a:pt x="3669" y="728"/>
                  <a:pt x="3669" y="728"/>
                  <a:pt x="3669" y="728"/>
                </a:cubicBezTo>
                <a:cubicBezTo>
                  <a:pt x="4021" y="728"/>
                  <a:pt x="4021" y="728"/>
                  <a:pt x="4021" y="728"/>
                </a:cubicBezTo>
                <a:cubicBezTo>
                  <a:pt x="4021" y="629"/>
                  <a:pt x="4021" y="629"/>
                  <a:pt x="4021" y="629"/>
                </a:cubicBezTo>
                <a:cubicBezTo>
                  <a:pt x="4021" y="450"/>
                  <a:pt x="3934" y="363"/>
                  <a:pt x="3753" y="363"/>
                </a:cubicBezTo>
                <a:close/>
                <a:moveTo>
                  <a:pt x="3835" y="625"/>
                </a:moveTo>
                <a:cubicBezTo>
                  <a:pt x="3669" y="625"/>
                  <a:pt x="3669" y="625"/>
                  <a:pt x="3669" y="625"/>
                </a:cubicBezTo>
                <a:cubicBezTo>
                  <a:pt x="3669" y="602"/>
                  <a:pt x="3669" y="602"/>
                  <a:pt x="3669" y="602"/>
                </a:cubicBezTo>
                <a:cubicBezTo>
                  <a:pt x="3669" y="514"/>
                  <a:pt x="3698" y="471"/>
                  <a:pt x="3753" y="471"/>
                </a:cubicBezTo>
                <a:cubicBezTo>
                  <a:pt x="3804" y="471"/>
                  <a:pt x="3835" y="506"/>
                  <a:pt x="3835" y="570"/>
                </a:cubicBezTo>
                <a:lnTo>
                  <a:pt x="3835" y="625"/>
                </a:lnTo>
                <a:close/>
                <a:moveTo>
                  <a:pt x="4646" y="537"/>
                </a:moveTo>
                <a:cubicBezTo>
                  <a:pt x="4646" y="1039"/>
                  <a:pt x="4646" y="1039"/>
                  <a:pt x="4646" y="1039"/>
                </a:cubicBezTo>
                <a:cubicBezTo>
                  <a:pt x="4461" y="1039"/>
                  <a:pt x="4461" y="1039"/>
                  <a:pt x="4461" y="1039"/>
                </a:cubicBezTo>
                <a:cubicBezTo>
                  <a:pt x="4461" y="588"/>
                  <a:pt x="4461" y="588"/>
                  <a:pt x="4461" y="588"/>
                </a:cubicBezTo>
                <a:cubicBezTo>
                  <a:pt x="4461" y="514"/>
                  <a:pt x="4451" y="476"/>
                  <a:pt x="4399" y="476"/>
                </a:cubicBezTo>
                <a:cubicBezTo>
                  <a:pt x="4352" y="476"/>
                  <a:pt x="4321" y="512"/>
                  <a:pt x="4321" y="570"/>
                </a:cubicBezTo>
                <a:cubicBezTo>
                  <a:pt x="4321" y="1039"/>
                  <a:pt x="4321" y="1039"/>
                  <a:pt x="4321" y="1039"/>
                </a:cubicBezTo>
                <a:cubicBezTo>
                  <a:pt x="4135" y="1039"/>
                  <a:pt x="4135" y="1039"/>
                  <a:pt x="4135" y="1039"/>
                </a:cubicBezTo>
                <a:cubicBezTo>
                  <a:pt x="4135" y="497"/>
                  <a:pt x="4135" y="497"/>
                  <a:pt x="4135" y="497"/>
                </a:cubicBezTo>
                <a:cubicBezTo>
                  <a:pt x="4135" y="462"/>
                  <a:pt x="4135" y="422"/>
                  <a:pt x="4129" y="379"/>
                </a:cubicBezTo>
                <a:cubicBezTo>
                  <a:pt x="4315" y="379"/>
                  <a:pt x="4315" y="379"/>
                  <a:pt x="4315" y="379"/>
                </a:cubicBezTo>
                <a:cubicBezTo>
                  <a:pt x="4321" y="447"/>
                  <a:pt x="4321" y="447"/>
                  <a:pt x="4321" y="447"/>
                </a:cubicBezTo>
                <a:cubicBezTo>
                  <a:pt x="4351" y="392"/>
                  <a:pt x="4402" y="363"/>
                  <a:pt x="4468" y="363"/>
                </a:cubicBezTo>
                <a:cubicBezTo>
                  <a:pt x="4583" y="363"/>
                  <a:pt x="4646" y="424"/>
                  <a:pt x="4646" y="537"/>
                </a:cubicBezTo>
                <a:close/>
                <a:moveTo>
                  <a:pt x="5274" y="93"/>
                </a:moveTo>
                <a:cubicBezTo>
                  <a:pt x="5018" y="93"/>
                  <a:pt x="5018" y="93"/>
                  <a:pt x="5018" y="93"/>
                </a:cubicBezTo>
                <a:cubicBezTo>
                  <a:pt x="4817" y="1039"/>
                  <a:pt x="4817" y="1039"/>
                  <a:pt x="4817" y="1039"/>
                </a:cubicBezTo>
                <a:cubicBezTo>
                  <a:pt x="5090" y="1039"/>
                  <a:pt x="5090" y="1039"/>
                  <a:pt x="5090" y="1039"/>
                </a:cubicBezTo>
                <a:cubicBezTo>
                  <a:pt x="5169" y="1039"/>
                  <a:pt x="5243" y="1039"/>
                  <a:pt x="5314" y="1011"/>
                </a:cubicBezTo>
                <a:cubicBezTo>
                  <a:pt x="5376" y="987"/>
                  <a:pt x="5420" y="943"/>
                  <a:pt x="5458" y="873"/>
                </a:cubicBezTo>
                <a:cubicBezTo>
                  <a:pt x="5490" y="817"/>
                  <a:pt x="5522" y="702"/>
                  <a:pt x="5554" y="530"/>
                </a:cubicBezTo>
                <a:cubicBezTo>
                  <a:pt x="5565" y="472"/>
                  <a:pt x="5570" y="418"/>
                  <a:pt x="5570" y="366"/>
                </a:cubicBezTo>
                <a:cubicBezTo>
                  <a:pt x="5570" y="162"/>
                  <a:pt x="5485" y="93"/>
                  <a:pt x="5274" y="93"/>
                </a:cubicBezTo>
                <a:close/>
                <a:moveTo>
                  <a:pt x="5347" y="567"/>
                </a:moveTo>
                <a:cubicBezTo>
                  <a:pt x="5324" y="676"/>
                  <a:pt x="5299" y="751"/>
                  <a:pt x="5281" y="789"/>
                </a:cubicBezTo>
                <a:cubicBezTo>
                  <a:pt x="5242" y="870"/>
                  <a:pt x="5197" y="894"/>
                  <a:pt x="5093" y="894"/>
                </a:cubicBezTo>
                <a:cubicBezTo>
                  <a:pt x="5080" y="894"/>
                  <a:pt x="5064" y="894"/>
                  <a:pt x="5048" y="893"/>
                </a:cubicBezTo>
                <a:cubicBezTo>
                  <a:pt x="5189" y="233"/>
                  <a:pt x="5189" y="233"/>
                  <a:pt x="5189" y="233"/>
                </a:cubicBezTo>
                <a:cubicBezTo>
                  <a:pt x="5202" y="232"/>
                  <a:pt x="5215" y="232"/>
                  <a:pt x="5227" y="232"/>
                </a:cubicBezTo>
                <a:cubicBezTo>
                  <a:pt x="5332" y="232"/>
                  <a:pt x="5369" y="274"/>
                  <a:pt x="5369" y="384"/>
                </a:cubicBezTo>
                <a:cubicBezTo>
                  <a:pt x="5369" y="432"/>
                  <a:pt x="5362" y="493"/>
                  <a:pt x="5347" y="567"/>
                </a:cubicBezTo>
                <a:close/>
                <a:moveTo>
                  <a:pt x="5958" y="363"/>
                </a:moveTo>
                <a:cubicBezTo>
                  <a:pt x="5842" y="363"/>
                  <a:pt x="5770" y="397"/>
                  <a:pt x="5716" y="483"/>
                </a:cubicBezTo>
                <a:cubicBezTo>
                  <a:pt x="5695" y="516"/>
                  <a:pt x="5670" y="580"/>
                  <a:pt x="5650" y="670"/>
                </a:cubicBezTo>
                <a:cubicBezTo>
                  <a:pt x="5636" y="736"/>
                  <a:pt x="5628" y="793"/>
                  <a:pt x="5628" y="835"/>
                </a:cubicBezTo>
                <a:cubicBezTo>
                  <a:pt x="5628" y="977"/>
                  <a:pt x="5712" y="1053"/>
                  <a:pt x="5872" y="1053"/>
                </a:cubicBezTo>
                <a:cubicBezTo>
                  <a:pt x="5988" y="1053"/>
                  <a:pt x="6060" y="1017"/>
                  <a:pt x="6113" y="933"/>
                </a:cubicBezTo>
                <a:cubicBezTo>
                  <a:pt x="6136" y="894"/>
                  <a:pt x="6160" y="831"/>
                  <a:pt x="6180" y="744"/>
                </a:cubicBezTo>
                <a:cubicBezTo>
                  <a:pt x="6194" y="679"/>
                  <a:pt x="6201" y="626"/>
                  <a:pt x="6201" y="584"/>
                </a:cubicBezTo>
                <a:cubicBezTo>
                  <a:pt x="6201" y="441"/>
                  <a:pt x="6117" y="363"/>
                  <a:pt x="5958" y="363"/>
                </a:cubicBezTo>
                <a:close/>
                <a:moveTo>
                  <a:pt x="5997" y="706"/>
                </a:moveTo>
                <a:cubicBezTo>
                  <a:pt x="5980" y="790"/>
                  <a:pt x="5966" y="844"/>
                  <a:pt x="5958" y="866"/>
                </a:cubicBezTo>
                <a:cubicBezTo>
                  <a:pt x="5939" y="916"/>
                  <a:pt x="5914" y="941"/>
                  <a:pt x="5872" y="941"/>
                </a:cubicBezTo>
                <a:cubicBezTo>
                  <a:pt x="5829" y="941"/>
                  <a:pt x="5806" y="914"/>
                  <a:pt x="5806" y="861"/>
                </a:cubicBezTo>
                <a:cubicBezTo>
                  <a:pt x="5806" y="826"/>
                  <a:pt x="5824" y="755"/>
                  <a:pt x="5847" y="645"/>
                </a:cubicBezTo>
                <a:cubicBezTo>
                  <a:pt x="5858" y="592"/>
                  <a:pt x="5867" y="560"/>
                  <a:pt x="5871" y="550"/>
                </a:cubicBezTo>
                <a:cubicBezTo>
                  <a:pt x="5888" y="501"/>
                  <a:pt x="5912" y="478"/>
                  <a:pt x="5954" y="478"/>
                </a:cubicBezTo>
                <a:cubicBezTo>
                  <a:pt x="5997" y="478"/>
                  <a:pt x="6018" y="504"/>
                  <a:pt x="6018" y="555"/>
                </a:cubicBezTo>
                <a:cubicBezTo>
                  <a:pt x="6018" y="585"/>
                  <a:pt x="6011" y="637"/>
                  <a:pt x="5997" y="706"/>
                </a:cubicBezTo>
                <a:close/>
                <a:moveTo>
                  <a:pt x="6611" y="363"/>
                </a:moveTo>
                <a:cubicBezTo>
                  <a:pt x="6495" y="363"/>
                  <a:pt x="6423" y="397"/>
                  <a:pt x="6369" y="483"/>
                </a:cubicBezTo>
                <a:cubicBezTo>
                  <a:pt x="6348" y="516"/>
                  <a:pt x="6323" y="580"/>
                  <a:pt x="6303" y="670"/>
                </a:cubicBezTo>
                <a:cubicBezTo>
                  <a:pt x="6289" y="736"/>
                  <a:pt x="6281" y="793"/>
                  <a:pt x="6281" y="835"/>
                </a:cubicBezTo>
                <a:cubicBezTo>
                  <a:pt x="6281" y="977"/>
                  <a:pt x="6365" y="1053"/>
                  <a:pt x="6525" y="1053"/>
                </a:cubicBezTo>
                <a:cubicBezTo>
                  <a:pt x="6641" y="1053"/>
                  <a:pt x="6713" y="1017"/>
                  <a:pt x="6766" y="933"/>
                </a:cubicBezTo>
                <a:cubicBezTo>
                  <a:pt x="6789" y="894"/>
                  <a:pt x="6813" y="831"/>
                  <a:pt x="6833" y="744"/>
                </a:cubicBezTo>
                <a:cubicBezTo>
                  <a:pt x="6847" y="679"/>
                  <a:pt x="6854" y="626"/>
                  <a:pt x="6854" y="584"/>
                </a:cubicBezTo>
                <a:cubicBezTo>
                  <a:pt x="6854" y="441"/>
                  <a:pt x="6769" y="363"/>
                  <a:pt x="6611" y="363"/>
                </a:cubicBezTo>
                <a:close/>
                <a:moveTo>
                  <a:pt x="6650" y="706"/>
                </a:moveTo>
                <a:cubicBezTo>
                  <a:pt x="6633" y="790"/>
                  <a:pt x="6619" y="844"/>
                  <a:pt x="6611" y="866"/>
                </a:cubicBezTo>
                <a:cubicBezTo>
                  <a:pt x="6592" y="916"/>
                  <a:pt x="6567" y="941"/>
                  <a:pt x="6525" y="941"/>
                </a:cubicBezTo>
                <a:cubicBezTo>
                  <a:pt x="6482" y="941"/>
                  <a:pt x="6459" y="914"/>
                  <a:pt x="6459" y="861"/>
                </a:cubicBezTo>
                <a:cubicBezTo>
                  <a:pt x="6459" y="826"/>
                  <a:pt x="6476" y="755"/>
                  <a:pt x="6500" y="645"/>
                </a:cubicBezTo>
                <a:cubicBezTo>
                  <a:pt x="6511" y="592"/>
                  <a:pt x="6520" y="560"/>
                  <a:pt x="6524" y="550"/>
                </a:cubicBezTo>
                <a:cubicBezTo>
                  <a:pt x="6541" y="501"/>
                  <a:pt x="6565" y="478"/>
                  <a:pt x="6607" y="478"/>
                </a:cubicBezTo>
                <a:cubicBezTo>
                  <a:pt x="6650" y="478"/>
                  <a:pt x="6671" y="504"/>
                  <a:pt x="6671" y="555"/>
                </a:cubicBezTo>
                <a:cubicBezTo>
                  <a:pt x="6671" y="585"/>
                  <a:pt x="6664" y="637"/>
                  <a:pt x="6650" y="706"/>
                </a:cubicBezTo>
                <a:close/>
                <a:moveTo>
                  <a:pt x="7358" y="541"/>
                </a:moveTo>
                <a:cubicBezTo>
                  <a:pt x="7340" y="538"/>
                  <a:pt x="7323" y="536"/>
                  <a:pt x="7308" y="536"/>
                </a:cubicBezTo>
                <a:cubicBezTo>
                  <a:pt x="7215" y="536"/>
                  <a:pt x="7175" y="589"/>
                  <a:pt x="7152" y="704"/>
                </a:cubicBezTo>
                <a:cubicBezTo>
                  <a:pt x="7081" y="1039"/>
                  <a:pt x="7081" y="1039"/>
                  <a:pt x="7081" y="1039"/>
                </a:cubicBezTo>
                <a:cubicBezTo>
                  <a:pt x="6894" y="1039"/>
                  <a:pt x="6894" y="1039"/>
                  <a:pt x="6894" y="1039"/>
                </a:cubicBezTo>
                <a:cubicBezTo>
                  <a:pt x="7003" y="525"/>
                  <a:pt x="7003" y="525"/>
                  <a:pt x="7003" y="525"/>
                </a:cubicBezTo>
                <a:cubicBezTo>
                  <a:pt x="7014" y="475"/>
                  <a:pt x="7022" y="426"/>
                  <a:pt x="7027" y="379"/>
                </a:cubicBezTo>
                <a:cubicBezTo>
                  <a:pt x="7207" y="379"/>
                  <a:pt x="7207" y="379"/>
                  <a:pt x="7207" y="379"/>
                </a:cubicBezTo>
                <a:cubicBezTo>
                  <a:pt x="7191" y="475"/>
                  <a:pt x="7191" y="475"/>
                  <a:pt x="7191" y="475"/>
                </a:cubicBezTo>
                <a:cubicBezTo>
                  <a:pt x="7234" y="407"/>
                  <a:pt x="7289" y="375"/>
                  <a:pt x="7365" y="375"/>
                </a:cubicBezTo>
                <a:cubicBezTo>
                  <a:pt x="7374" y="375"/>
                  <a:pt x="7383" y="375"/>
                  <a:pt x="7392" y="376"/>
                </a:cubicBezTo>
                <a:lnTo>
                  <a:pt x="7358" y="541"/>
                </a:lnTo>
                <a:close/>
                <a:moveTo>
                  <a:pt x="7722" y="570"/>
                </a:moveTo>
                <a:cubicBezTo>
                  <a:pt x="7725" y="558"/>
                  <a:pt x="7726" y="546"/>
                  <a:pt x="7726" y="537"/>
                </a:cubicBezTo>
                <a:cubicBezTo>
                  <a:pt x="7726" y="493"/>
                  <a:pt x="7705" y="472"/>
                  <a:pt x="7663" y="472"/>
                </a:cubicBezTo>
                <a:cubicBezTo>
                  <a:pt x="7626" y="472"/>
                  <a:pt x="7601" y="497"/>
                  <a:pt x="7601" y="535"/>
                </a:cubicBezTo>
                <a:cubicBezTo>
                  <a:pt x="7601" y="588"/>
                  <a:pt x="7648" y="614"/>
                  <a:pt x="7731" y="668"/>
                </a:cubicBezTo>
                <a:cubicBezTo>
                  <a:pt x="7805" y="717"/>
                  <a:pt x="7853" y="747"/>
                  <a:pt x="7853" y="844"/>
                </a:cubicBezTo>
                <a:cubicBezTo>
                  <a:pt x="7853" y="981"/>
                  <a:pt x="7761" y="1054"/>
                  <a:pt x="7584" y="1054"/>
                </a:cubicBezTo>
                <a:cubicBezTo>
                  <a:pt x="7426" y="1054"/>
                  <a:pt x="7346" y="995"/>
                  <a:pt x="7346" y="881"/>
                </a:cubicBezTo>
                <a:cubicBezTo>
                  <a:pt x="7346" y="867"/>
                  <a:pt x="7347" y="849"/>
                  <a:pt x="7350" y="828"/>
                </a:cubicBezTo>
                <a:cubicBezTo>
                  <a:pt x="7531" y="828"/>
                  <a:pt x="7531" y="828"/>
                  <a:pt x="7531" y="828"/>
                </a:cubicBezTo>
                <a:cubicBezTo>
                  <a:pt x="7529" y="844"/>
                  <a:pt x="7527" y="857"/>
                  <a:pt x="7527" y="869"/>
                </a:cubicBezTo>
                <a:cubicBezTo>
                  <a:pt x="7527" y="919"/>
                  <a:pt x="7548" y="941"/>
                  <a:pt x="7596" y="941"/>
                </a:cubicBezTo>
                <a:cubicBezTo>
                  <a:pt x="7637" y="941"/>
                  <a:pt x="7667" y="911"/>
                  <a:pt x="7667" y="863"/>
                </a:cubicBezTo>
                <a:cubicBezTo>
                  <a:pt x="7667" y="803"/>
                  <a:pt x="7616" y="782"/>
                  <a:pt x="7531" y="719"/>
                </a:cubicBezTo>
                <a:cubicBezTo>
                  <a:pt x="7463" y="668"/>
                  <a:pt x="7420" y="630"/>
                  <a:pt x="7420" y="555"/>
                </a:cubicBezTo>
                <a:cubicBezTo>
                  <a:pt x="7420" y="438"/>
                  <a:pt x="7508" y="363"/>
                  <a:pt x="7671" y="363"/>
                </a:cubicBezTo>
                <a:cubicBezTo>
                  <a:pt x="7822" y="363"/>
                  <a:pt x="7901" y="419"/>
                  <a:pt x="7901" y="520"/>
                </a:cubicBezTo>
                <a:cubicBezTo>
                  <a:pt x="7901" y="535"/>
                  <a:pt x="7899" y="552"/>
                  <a:pt x="7895" y="570"/>
                </a:cubicBezTo>
                <a:lnTo>
                  <a:pt x="7722" y="570"/>
                </a:lnTo>
                <a:close/>
              </a:path>
            </a:pathLst>
          </a:custGeom>
          <a:solidFill>
            <a:srgbClr val="692B7A"/>
          </a:solidFill>
          <a:ln>
            <a:noFill/>
          </a:ln>
        </p:spPr>
        <p:txBody>
          <a:bodyPr vert="horz" wrap="square" lIns="91440" tIns="45720" rIns="91440" bIns="45720" numCol="1" anchor="t" anchorCtr="0" compatLnSpc="1">
            <a:prstTxWarp prst="textNoShape">
              <a:avLst/>
            </a:prstTxWarp>
          </a:bodyPr>
          <a:lstStyle/>
          <a:p>
            <a:endParaRPr lang="nl-NL" dirty="0"/>
          </a:p>
        </p:txBody>
      </p:sp>
    </p:spTree>
    <p:extLst>
      <p:ext uri="{BB962C8B-B14F-4D97-AF65-F5344CB8AC3E}">
        <p14:creationId xmlns:p14="http://schemas.microsoft.com/office/powerpoint/2010/main" val="861425105"/>
      </p:ext>
    </p:extLst>
  </p:cSld>
  <p:clrMapOvr>
    <a:masterClrMapping/>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Alleen titel (paars)]">
    <p:bg>
      <p:bgPr>
        <a:solidFill>
          <a:srgbClr val="692B7A"/>
        </a:solidFill>
        <a:effectLst/>
      </p:bgPr>
    </p:bg>
    <p:spTree>
      <p:nvGrpSpPr>
        <p:cNvPr id="1" name=""/>
        <p:cNvGrpSpPr/>
        <p:nvPr/>
      </p:nvGrpSpPr>
      <p:grpSpPr>
        <a:xfrm>
          <a:off x="0" y="0"/>
          <a:ext cx="0" cy="0"/>
          <a:chOff x="0" y="0"/>
          <a:chExt cx="0" cy="0"/>
        </a:xfrm>
      </p:grpSpPr>
      <p:sp>
        <p:nvSpPr>
          <p:cNvPr id="2" name="***Title 1"/>
          <p:cNvSpPr>
            <a:spLocks noGrp="1" noSelect="1"/>
          </p:cNvSpPr>
          <p:nvPr>
            <p:ph type="title" hasCustomPrompt="1"/>
          </p:nvPr>
        </p:nvSpPr>
        <p:spPr/>
        <p:txBody>
          <a:bodyPr/>
          <a:lstStyle>
            <a:lvl1pPr>
              <a:defRPr>
                <a:solidFill>
                  <a:schemeClr val="bg1"/>
                </a:solidFill>
              </a:defRPr>
            </a:lvl1pPr>
          </a:lstStyle>
          <a:p>
            <a:r>
              <a:rPr lang="nl-NL"/>
              <a:t>[Titel]</a:t>
            </a:r>
            <a:endParaRPr lang="nl-NL" dirty="0"/>
          </a:p>
        </p:txBody>
      </p:sp>
      <p:sp>
        <p:nvSpPr>
          <p:cNvPr id="3" name="Frame 2">
            <a:extLst>
              <a:ext uri="{FF2B5EF4-FFF2-40B4-BE49-F238E27FC236}">
                <a16:creationId xmlns:a16="http://schemas.microsoft.com/office/drawing/2014/main" id="{EBB081C7-BB6B-2FD9-54D5-094236D66782}"/>
              </a:ext>
            </a:extLst>
          </p:cNvPr>
          <p:cNvSpPr>
            <a:spLocks noSelect="1"/>
          </p:cNvSpPr>
          <p:nvPr userDrawn="1"/>
        </p:nvSpPr>
        <p:spPr bwMode="auto">
          <a:xfrm>
            <a:off x="10520280" y="6561000"/>
            <a:ext cx="1158840" cy="189000"/>
          </a:xfrm>
          <a:custGeom>
            <a:avLst/>
            <a:gdLst>
              <a:gd name="T0" fmla="*/ 1483 w 7901"/>
              <a:gd name="T1" fmla="*/ 204 h 1294"/>
              <a:gd name="T2" fmla="*/ 1109 w 7901"/>
              <a:gd name="T3" fmla="*/ 0 h 1294"/>
              <a:gd name="T4" fmla="*/ 608 w 7901"/>
              <a:gd name="T5" fmla="*/ 193 h 1294"/>
              <a:gd name="T6" fmla="*/ 182 w 7901"/>
              <a:gd name="T7" fmla="*/ 424 h 1294"/>
              <a:gd name="T8" fmla="*/ 31 w 7901"/>
              <a:gd name="T9" fmla="*/ 839 h 1294"/>
              <a:gd name="T10" fmla="*/ 261 w 7901"/>
              <a:gd name="T11" fmla="*/ 1109 h 1294"/>
              <a:gd name="T12" fmla="*/ 558 w 7901"/>
              <a:gd name="T13" fmla="*/ 1205 h 1294"/>
              <a:gd name="T14" fmla="*/ 1081 w 7901"/>
              <a:gd name="T15" fmla="*/ 1230 h 1294"/>
              <a:gd name="T16" fmla="*/ 1530 w 7901"/>
              <a:gd name="T17" fmla="*/ 1077 h 1294"/>
              <a:gd name="T18" fmla="*/ 1700 w 7901"/>
              <a:gd name="T19" fmla="*/ 842 h 1294"/>
              <a:gd name="T20" fmla="*/ 1677 w 7901"/>
              <a:gd name="T21" fmla="*/ 436 h 1294"/>
              <a:gd name="T22" fmla="*/ 1078 w 7901"/>
              <a:gd name="T23" fmla="*/ 613 h 1294"/>
              <a:gd name="T24" fmla="*/ 1011 w 7901"/>
              <a:gd name="T25" fmla="*/ 573 h 1294"/>
              <a:gd name="T26" fmla="*/ 1108 w 7901"/>
              <a:gd name="T27" fmla="*/ 389 h 1294"/>
              <a:gd name="T28" fmla="*/ 1077 w 7901"/>
              <a:gd name="T29" fmla="*/ 327 h 1294"/>
              <a:gd name="T30" fmla="*/ 794 w 7901"/>
              <a:gd name="T31" fmla="*/ 472 h 1294"/>
              <a:gd name="T32" fmla="*/ 1057 w 7901"/>
              <a:gd name="T33" fmla="*/ 783 h 1294"/>
              <a:gd name="T34" fmla="*/ 727 w 7901"/>
              <a:gd name="T35" fmla="*/ 757 h 1294"/>
              <a:gd name="T36" fmla="*/ 1057 w 7901"/>
              <a:gd name="T37" fmla="*/ 783 h 1294"/>
              <a:gd name="T38" fmla="*/ 1518 w 7901"/>
              <a:gd name="T39" fmla="*/ 763 h 1294"/>
              <a:gd name="T40" fmla="*/ 2079 w 7901"/>
              <a:gd name="T41" fmla="*/ 555 h 1294"/>
              <a:gd name="T42" fmla="*/ 2720 w 7901"/>
              <a:gd name="T43" fmla="*/ 543 h 1294"/>
              <a:gd name="T44" fmla="*/ 2278 w 7901"/>
              <a:gd name="T45" fmla="*/ 563 h 1294"/>
              <a:gd name="T46" fmla="*/ 3185 w 7901"/>
              <a:gd name="T47" fmla="*/ 363 h 1294"/>
              <a:gd name="T48" fmla="*/ 2858 w 7901"/>
              <a:gd name="T49" fmla="*/ 525 h 1294"/>
              <a:gd name="T50" fmla="*/ 3189 w 7901"/>
              <a:gd name="T51" fmla="*/ 1054 h 1294"/>
              <a:gd name="T52" fmla="*/ 3194 w 7901"/>
              <a:gd name="T53" fmla="*/ 715 h 1294"/>
              <a:gd name="T54" fmla="*/ 3118 w 7901"/>
              <a:gd name="T55" fmla="*/ 473 h 1294"/>
              <a:gd name="T56" fmla="*/ 3480 w 7901"/>
              <a:gd name="T57" fmla="*/ 694 h 1294"/>
              <a:gd name="T58" fmla="*/ 3837 w 7901"/>
              <a:gd name="T59" fmla="*/ 806 h 1294"/>
              <a:gd name="T60" fmla="*/ 4021 w 7901"/>
              <a:gd name="T61" fmla="*/ 728 h 1294"/>
              <a:gd name="T62" fmla="*/ 3669 w 7901"/>
              <a:gd name="T63" fmla="*/ 625 h 1294"/>
              <a:gd name="T64" fmla="*/ 3835 w 7901"/>
              <a:gd name="T65" fmla="*/ 625 h 1294"/>
              <a:gd name="T66" fmla="*/ 4461 w 7901"/>
              <a:gd name="T67" fmla="*/ 588 h 1294"/>
              <a:gd name="T68" fmla="*/ 4135 w 7901"/>
              <a:gd name="T69" fmla="*/ 1039 h 1294"/>
              <a:gd name="T70" fmla="*/ 4321 w 7901"/>
              <a:gd name="T71" fmla="*/ 447 h 1294"/>
              <a:gd name="T72" fmla="*/ 5018 w 7901"/>
              <a:gd name="T73" fmla="*/ 93 h 1294"/>
              <a:gd name="T74" fmla="*/ 5458 w 7901"/>
              <a:gd name="T75" fmla="*/ 873 h 1294"/>
              <a:gd name="T76" fmla="*/ 5347 w 7901"/>
              <a:gd name="T77" fmla="*/ 567 h 1294"/>
              <a:gd name="T78" fmla="*/ 5189 w 7901"/>
              <a:gd name="T79" fmla="*/ 233 h 1294"/>
              <a:gd name="T80" fmla="*/ 5958 w 7901"/>
              <a:gd name="T81" fmla="*/ 363 h 1294"/>
              <a:gd name="T82" fmla="*/ 5872 w 7901"/>
              <a:gd name="T83" fmla="*/ 1053 h 1294"/>
              <a:gd name="T84" fmla="*/ 5958 w 7901"/>
              <a:gd name="T85" fmla="*/ 363 h 1294"/>
              <a:gd name="T86" fmla="*/ 5806 w 7901"/>
              <a:gd name="T87" fmla="*/ 861 h 1294"/>
              <a:gd name="T88" fmla="*/ 6018 w 7901"/>
              <a:gd name="T89" fmla="*/ 555 h 1294"/>
              <a:gd name="T90" fmla="*/ 6303 w 7901"/>
              <a:gd name="T91" fmla="*/ 670 h 1294"/>
              <a:gd name="T92" fmla="*/ 6833 w 7901"/>
              <a:gd name="T93" fmla="*/ 744 h 1294"/>
              <a:gd name="T94" fmla="*/ 6611 w 7901"/>
              <a:gd name="T95" fmla="*/ 866 h 1294"/>
              <a:gd name="T96" fmla="*/ 6524 w 7901"/>
              <a:gd name="T97" fmla="*/ 550 h 1294"/>
              <a:gd name="T98" fmla="*/ 7358 w 7901"/>
              <a:gd name="T99" fmla="*/ 541 h 1294"/>
              <a:gd name="T100" fmla="*/ 6894 w 7901"/>
              <a:gd name="T101" fmla="*/ 1039 h 1294"/>
              <a:gd name="T102" fmla="*/ 7191 w 7901"/>
              <a:gd name="T103" fmla="*/ 475 h 1294"/>
              <a:gd name="T104" fmla="*/ 7722 w 7901"/>
              <a:gd name="T105" fmla="*/ 570 h 1294"/>
              <a:gd name="T106" fmla="*/ 7731 w 7901"/>
              <a:gd name="T107" fmla="*/ 668 h 1294"/>
              <a:gd name="T108" fmla="*/ 7350 w 7901"/>
              <a:gd name="T109" fmla="*/ 828 h 1294"/>
              <a:gd name="T110" fmla="*/ 7667 w 7901"/>
              <a:gd name="T111" fmla="*/ 863 h 1294"/>
              <a:gd name="T112" fmla="*/ 7901 w 7901"/>
              <a:gd name="T113" fmla="*/ 520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01" h="1294">
                <a:moveTo>
                  <a:pt x="1677" y="436"/>
                </a:moveTo>
                <a:cubicBezTo>
                  <a:pt x="1665" y="403"/>
                  <a:pt x="1665" y="403"/>
                  <a:pt x="1665" y="403"/>
                </a:cubicBezTo>
                <a:cubicBezTo>
                  <a:pt x="1645" y="306"/>
                  <a:pt x="1576" y="212"/>
                  <a:pt x="1576" y="212"/>
                </a:cubicBezTo>
                <a:cubicBezTo>
                  <a:pt x="1483" y="204"/>
                  <a:pt x="1483" y="204"/>
                  <a:pt x="1483" y="204"/>
                </a:cubicBezTo>
                <a:cubicBezTo>
                  <a:pt x="1426" y="199"/>
                  <a:pt x="1364" y="182"/>
                  <a:pt x="1328" y="155"/>
                </a:cubicBezTo>
                <a:cubicBezTo>
                  <a:pt x="1336" y="160"/>
                  <a:pt x="1238" y="83"/>
                  <a:pt x="1238" y="83"/>
                </a:cubicBezTo>
                <a:cubicBezTo>
                  <a:pt x="1230" y="74"/>
                  <a:pt x="1169" y="40"/>
                  <a:pt x="1169" y="40"/>
                </a:cubicBezTo>
                <a:cubicBezTo>
                  <a:pt x="1143" y="8"/>
                  <a:pt x="1109" y="0"/>
                  <a:pt x="1109" y="0"/>
                </a:cubicBezTo>
                <a:cubicBezTo>
                  <a:pt x="1121" y="4"/>
                  <a:pt x="1015" y="24"/>
                  <a:pt x="1015" y="24"/>
                </a:cubicBezTo>
                <a:cubicBezTo>
                  <a:pt x="976" y="16"/>
                  <a:pt x="920" y="12"/>
                  <a:pt x="920" y="12"/>
                </a:cubicBezTo>
                <a:cubicBezTo>
                  <a:pt x="840" y="30"/>
                  <a:pt x="713" y="110"/>
                  <a:pt x="713" y="110"/>
                </a:cubicBezTo>
                <a:cubicBezTo>
                  <a:pt x="659" y="135"/>
                  <a:pt x="608" y="193"/>
                  <a:pt x="608" y="193"/>
                </a:cubicBezTo>
                <a:cubicBezTo>
                  <a:pt x="550" y="212"/>
                  <a:pt x="550" y="212"/>
                  <a:pt x="550" y="212"/>
                </a:cubicBezTo>
                <a:cubicBezTo>
                  <a:pt x="493" y="275"/>
                  <a:pt x="493" y="275"/>
                  <a:pt x="493" y="275"/>
                </a:cubicBezTo>
                <a:cubicBezTo>
                  <a:pt x="420" y="287"/>
                  <a:pt x="325" y="331"/>
                  <a:pt x="325" y="331"/>
                </a:cubicBezTo>
                <a:cubicBezTo>
                  <a:pt x="276" y="354"/>
                  <a:pt x="182" y="424"/>
                  <a:pt x="182" y="424"/>
                </a:cubicBezTo>
                <a:cubicBezTo>
                  <a:pt x="165" y="515"/>
                  <a:pt x="165" y="515"/>
                  <a:pt x="165" y="515"/>
                </a:cubicBezTo>
                <a:cubicBezTo>
                  <a:pt x="109" y="571"/>
                  <a:pt x="109" y="571"/>
                  <a:pt x="109" y="571"/>
                </a:cubicBezTo>
                <a:cubicBezTo>
                  <a:pt x="16" y="724"/>
                  <a:pt x="16" y="724"/>
                  <a:pt x="16" y="724"/>
                </a:cubicBezTo>
                <a:cubicBezTo>
                  <a:pt x="0" y="757"/>
                  <a:pt x="31" y="839"/>
                  <a:pt x="31" y="839"/>
                </a:cubicBezTo>
                <a:cubicBezTo>
                  <a:pt x="45" y="898"/>
                  <a:pt x="88" y="946"/>
                  <a:pt x="88" y="946"/>
                </a:cubicBezTo>
                <a:cubicBezTo>
                  <a:pt x="135" y="978"/>
                  <a:pt x="135" y="978"/>
                  <a:pt x="135" y="978"/>
                </a:cubicBezTo>
                <a:cubicBezTo>
                  <a:pt x="231" y="1069"/>
                  <a:pt x="231" y="1069"/>
                  <a:pt x="231" y="1069"/>
                </a:cubicBezTo>
                <a:cubicBezTo>
                  <a:pt x="274" y="1115"/>
                  <a:pt x="261" y="1109"/>
                  <a:pt x="261" y="1109"/>
                </a:cubicBezTo>
                <a:cubicBezTo>
                  <a:pt x="278" y="1115"/>
                  <a:pt x="278" y="1115"/>
                  <a:pt x="278" y="1115"/>
                </a:cubicBezTo>
                <a:cubicBezTo>
                  <a:pt x="434" y="1122"/>
                  <a:pt x="434" y="1122"/>
                  <a:pt x="434" y="1122"/>
                </a:cubicBezTo>
                <a:cubicBezTo>
                  <a:pt x="454" y="1144"/>
                  <a:pt x="447" y="1160"/>
                  <a:pt x="447" y="1160"/>
                </a:cubicBezTo>
                <a:cubicBezTo>
                  <a:pt x="558" y="1205"/>
                  <a:pt x="558" y="1205"/>
                  <a:pt x="558" y="1205"/>
                </a:cubicBezTo>
                <a:cubicBezTo>
                  <a:pt x="731" y="1240"/>
                  <a:pt x="731" y="1240"/>
                  <a:pt x="731" y="1240"/>
                </a:cubicBezTo>
                <a:cubicBezTo>
                  <a:pt x="794" y="1287"/>
                  <a:pt x="794" y="1287"/>
                  <a:pt x="794" y="1287"/>
                </a:cubicBezTo>
                <a:cubicBezTo>
                  <a:pt x="859" y="1294"/>
                  <a:pt x="957" y="1269"/>
                  <a:pt x="957" y="1269"/>
                </a:cubicBezTo>
                <a:cubicBezTo>
                  <a:pt x="1081" y="1230"/>
                  <a:pt x="1081" y="1230"/>
                  <a:pt x="1081" y="1230"/>
                </a:cubicBezTo>
                <a:cubicBezTo>
                  <a:pt x="1173" y="1186"/>
                  <a:pt x="1173" y="1186"/>
                  <a:pt x="1173" y="1186"/>
                </a:cubicBezTo>
                <a:cubicBezTo>
                  <a:pt x="1251" y="1168"/>
                  <a:pt x="1323" y="1135"/>
                  <a:pt x="1323" y="1135"/>
                </a:cubicBezTo>
                <a:cubicBezTo>
                  <a:pt x="1342" y="1120"/>
                  <a:pt x="1466" y="1093"/>
                  <a:pt x="1466" y="1093"/>
                </a:cubicBezTo>
                <a:cubicBezTo>
                  <a:pt x="1466" y="1093"/>
                  <a:pt x="1491" y="1089"/>
                  <a:pt x="1530" y="1077"/>
                </a:cubicBezTo>
                <a:cubicBezTo>
                  <a:pt x="1533" y="1076"/>
                  <a:pt x="1535" y="1075"/>
                  <a:pt x="1538" y="1074"/>
                </a:cubicBezTo>
                <a:cubicBezTo>
                  <a:pt x="1571" y="1062"/>
                  <a:pt x="1587" y="1041"/>
                  <a:pt x="1587" y="1041"/>
                </a:cubicBezTo>
                <a:cubicBezTo>
                  <a:pt x="1630" y="954"/>
                  <a:pt x="1630" y="954"/>
                  <a:pt x="1630" y="954"/>
                </a:cubicBezTo>
                <a:cubicBezTo>
                  <a:pt x="1700" y="842"/>
                  <a:pt x="1700" y="842"/>
                  <a:pt x="1700" y="842"/>
                </a:cubicBezTo>
                <a:cubicBezTo>
                  <a:pt x="1710" y="834"/>
                  <a:pt x="1710" y="834"/>
                  <a:pt x="1710" y="834"/>
                </a:cubicBezTo>
                <a:cubicBezTo>
                  <a:pt x="1740" y="814"/>
                  <a:pt x="1740" y="814"/>
                  <a:pt x="1740" y="814"/>
                </a:cubicBezTo>
                <a:cubicBezTo>
                  <a:pt x="1745" y="698"/>
                  <a:pt x="1711" y="495"/>
                  <a:pt x="1711" y="495"/>
                </a:cubicBezTo>
                <a:cubicBezTo>
                  <a:pt x="1704" y="469"/>
                  <a:pt x="1677" y="436"/>
                  <a:pt x="1677" y="436"/>
                </a:cubicBezTo>
                <a:close/>
                <a:moveTo>
                  <a:pt x="1188" y="504"/>
                </a:moveTo>
                <a:cubicBezTo>
                  <a:pt x="1243" y="509"/>
                  <a:pt x="1243" y="509"/>
                  <a:pt x="1243" y="509"/>
                </a:cubicBezTo>
                <a:cubicBezTo>
                  <a:pt x="1114" y="634"/>
                  <a:pt x="1114" y="634"/>
                  <a:pt x="1114" y="634"/>
                </a:cubicBezTo>
                <a:cubicBezTo>
                  <a:pt x="1078" y="613"/>
                  <a:pt x="1078" y="613"/>
                  <a:pt x="1078" y="613"/>
                </a:cubicBezTo>
                <a:lnTo>
                  <a:pt x="1188" y="504"/>
                </a:lnTo>
                <a:close/>
                <a:moveTo>
                  <a:pt x="1150" y="476"/>
                </a:moveTo>
                <a:cubicBezTo>
                  <a:pt x="1047" y="591"/>
                  <a:pt x="1047" y="591"/>
                  <a:pt x="1047" y="591"/>
                </a:cubicBezTo>
                <a:cubicBezTo>
                  <a:pt x="1011" y="573"/>
                  <a:pt x="1011" y="573"/>
                  <a:pt x="1011" y="573"/>
                </a:cubicBezTo>
                <a:cubicBezTo>
                  <a:pt x="1108" y="452"/>
                  <a:pt x="1108" y="452"/>
                  <a:pt x="1108" y="452"/>
                </a:cubicBezTo>
                <a:lnTo>
                  <a:pt x="1150" y="476"/>
                </a:lnTo>
                <a:close/>
                <a:moveTo>
                  <a:pt x="1077" y="327"/>
                </a:moveTo>
                <a:cubicBezTo>
                  <a:pt x="1108" y="389"/>
                  <a:pt x="1108" y="389"/>
                  <a:pt x="1108" y="389"/>
                </a:cubicBezTo>
                <a:cubicBezTo>
                  <a:pt x="1054" y="481"/>
                  <a:pt x="917" y="613"/>
                  <a:pt x="917" y="613"/>
                </a:cubicBezTo>
                <a:cubicBezTo>
                  <a:pt x="848" y="618"/>
                  <a:pt x="848" y="618"/>
                  <a:pt x="848" y="618"/>
                </a:cubicBezTo>
                <a:cubicBezTo>
                  <a:pt x="852" y="611"/>
                  <a:pt x="852" y="611"/>
                  <a:pt x="852" y="611"/>
                </a:cubicBezTo>
                <a:cubicBezTo>
                  <a:pt x="946" y="532"/>
                  <a:pt x="1077" y="327"/>
                  <a:pt x="1077" y="327"/>
                </a:cubicBezTo>
                <a:close/>
                <a:moveTo>
                  <a:pt x="714" y="395"/>
                </a:moveTo>
                <a:cubicBezTo>
                  <a:pt x="797" y="386"/>
                  <a:pt x="898" y="419"/>
                  <a:pt x="958" y="441"/>
                </a:cubicBezTo>
                <a:cubicBezTo>
                  <a:pt x="910" y="497"/>
                  <a:pt x="910" y="497"/>
                  <a:pt x="910" y="497"/>
                </a:cubicBezTo>
                <a:cubicBezTo>
                  <a:pt x="847" y="476"/>
                  <a:pt x="794" y="472"/>
                  <a:pt x="794" y="472"/>
                </a:cubicBezTo>
                <a:cubicBezTo>
                  <a:pt x="584" y="459"/>
                  <a:pt x="413" y="581"/>
                  <a:pt x="413" y="581"/>
                </a:cubicBezTo>
                <a:cubicBezTo>
                  <a:pt x="360" y="536"/>
                  <a:pt x="360" y="536"/>
                  <a:pt x="360" y="536"/>
                </a:cubicBezTo>
                <a:cubicBezTo>
                  <a:pt x="509" y="408"/>
                  <a:pt x="714" y="395"/>
                  <a:pt x="714" y="395"/>
                </a:cubicBezTo>
                <a:close/>
                <a:moveTo>
                  <a:pt x="1057" y="783"/>
                </a:moveTo>
                <a:cubicBezTo>
                  <a:pt x="1057" y="783"/>
                  <a:pt x="873" y="863"/>
                  <a:pt x="721" y="844"/>
                </a:cubicBezTo>
                <a:cubicBezTo>
                  <a:pt x="721" y="844"/>
                  <a:pt x="453" y="807"/>
                  <a:pt x="342" y="668"/>
                </a:cubicBezTo>
                <a:cubicBezTo>
                  <a:pt x="409" y="631"/>
                  <a:pt x="409" y="631"/>
                  <a:pt x="409" y="631"/>
                </a:cubicBezTo>
                <a:cubicBezTo>
                  <a:pt x="409" y="631"/>
                  <a:pt x="577" y="752"/>
                  <a:pt x="727" y="757"/>
                </a:cubicBezTo>
                <a:cubicBezTo>
                  <a:pt x="727" y="757"/>
                  <a:pt x="908" y="771"/>
                  <a:pt x="1034" y="707"/>
                </a:cubicBezTo>
                <a:cubicBezTo>
                  <a:pt x="1034" y="707"/>
                  <a:pt x="1238" y="623"/>
                  <a:pt x="1403" y="391"/>
                </a:cubicBezTo>
                <a:cubicBezTo>
                  <a:pt x="1460" y="434"/>
                  <a:pt x="1460" y="434"/>
                  <a:pt x="1460" y="434"/>
                </a:cubicBezTo>
                <a:cubicBezTo>
                  <a:pt x="1460" y="434"/>
                  <a:pt x="1235" y="734"/>
                  <a:pt x="1057" y="783"/>
                </a:cubicBezTo>
                <a:close/>
                <a:moveTo>
                  <a:pt x="1453" y="816"/>
                </a:moveTo>
                <a:cubicBezTo>
                  <a:pt x="1272" y="702"/>
                  <a:pt x="1272" y="702"/>
                  <a:pt x="1272" y="702"/>
                </a:cubicBezTo>
                <a:cubicBezTo>
                  <a:pt x="1326" y="646"/>
                  <a:pt x="1326" y="646"/>
                  <a:pt x="1326" y="646"/>
                </a:cubicBezTo>
                <a:cubicBezTo>
                  <a:pt x="1518" y="763"/>
                  <a:pt x="1518" y="763"/>
                  <a:pt x="1518" y="763"/>
                </a:cubicBezTo>
                <a:lnTo>
                  <a:pt x="1453" y="816"/>
                </a:lnTo>
                <a:close/>
                <a:moveTo>
                  <a:pt x="2400" y="81"/>
                </a:moveTo>
                <a:cubicBezTo>
                  <a:pt x="2280" y="81"/>
                  <a:pt x="2191" y="120"/>
                  <a:pt x="2145" y="190"/>
                </a:cubicBezTo>
                <a:cubicBezTo>
                  <a:pt x="2091" y="270"/>
                  <a:pt x="2079" y="388"/>
                  <a:pt x="2079" y="555"/>
                </a:cubicBezTo>
                <a:cubicBezTo>
                  <a:pt x="2079" y="773"/>
                  <a:pt x="2099" y="911"/>
                  <a:pt x="2188" y="989"/>
                </a:cubicBezTo>
                <a:cubicBezTo>
                  <a:pt x="2230" y="1025"/>
                  <a:pt x="2308" y="1053"/>
                  <a:pt x="2401" y="1053"/>
                </a:cubicBezTo>
                <a:cubicBezTo>
                  <a:pt x="2517" y="1053"/>
                  <a:pt x="2607" y="1011"/>
                  <a:pt x="2653" y="943"/>
                </a:cubicBezTo>
                <a:cubicBezTo>
                  <a:pt x="2714" y="852"/>
                  <a:pt x="2720" y="725"/>
                  <a:pt x="2720" y="543"/>
                </a:cubicBezTo>
                <a:cubicBezTo>
                  <a:pt x="2720" y="349"/>
                  <a:pt x="2702" y="223"/>
                  <a:pt x="2617" y="148"/>
                </a:cubicBezTo>
                <a:cubicBezTo>
                  <a:pt x="2571" y="107"/>
                  <a:pt x="2495" y="81"/>
                  <a:pt x="2400" y="81"/>
                </a:cubicBezTo>
                <a:close/>
                <a:moveTo>
                  <a:pt x="2399" y="906"/>
                </a:moveTo>
                <a:cubicBezTo>
                  <a:pt x="2292" y="906"/>
                  <a:pt x="2278" y="797"/>
                  <a:pt x="2278" y="563"/>
                </a:cubicBezTo>
                <a:cubicBezTo>
                  <a:pt x="2278" y="329"/>
                  <a:pt x="2293" y="228"/>
                  <a:pt x="2401" y="228"/>
                </a:cubicBezTo>
                <a:cubicBezTo>
                  <a:pt x="2506" y="228"/>
                  <a:pt x="2522" y="328"/>
                  <a:pt x="2522" y="554"/>
                </a:cubicBezTo>
                <a:cubicBezTo>
                  <a:pt x="2522" y="796"/>
                  <a:pt x="2512" y="906"/>
                  <a:pt x="2399" y="906"/>
                </a:cubicBezTo>
                <a:close/>
                <a:moveTo>
                  <a:pt x="3185" y="363"/>
                </a:moveTo>
                <a:cubicBezTo>
                  <a:pt x="3118" y="363"/>
                  <a:pt x="3066" y="392"/>
                  <a:pt x="3040" y="442"/>
                </a:cubicBezTo>
                <a:cubicBezTo>
                  <a:pt x="3033" y="379"/>
                  <a:pt x="3033" y="379"/>
                  <a:pt x="3033" y="379"/>
                </a:cubicBezTo>
                <a:cubicBezTo>
                  <a:pt x="2852" y="379"/>
                  <a:pt x="2852" y="379"/>
                  <a:pt x="2852" y="379"/>
                </a:cubicBezTo>
                <a:cubicBezTo>
                  <a:pt x="2856" y="433"/>
                  <a:pt x="2858" y="480"/>
                  <a:pt x="2858" y="525"/>
                </a:cubicBezTo>
                <a:cubicBezTo>
                  <a:pt x="2858" y="1288"/>
                  <a:pt x="2858" y="1288"/>
                  <a:pt x="2858" y="1288"/>
                </a:cubicBezTo>
                <a:cubicBezTo>
                  <a:pt x="3041" y="1288"/>
                  <a:pt x="3041" y="1288"/>
                  <a:pt x="3041" y="1288"/>
                </a:cubicBezTo>
                <a:cubicBezTo>
                  <a:pt x="3041" y="983"/>
                  <a:pt x="3041" y="983"/>
                  <a:pt x="3041" y="983"/>
                </a:cubicBezTo>
                <a:cubicBezTo>
                  <a:pt x="3079" y="1032"/>
                  <a:pt x="3128" y="1054"/>
                  <a:pt x="3189" y="1054"/>
                </a:cubicBezTo>
                <a:cubicBezTo>
                  <a:pt x="3335" y="1054"/>
                  <a:pt x="3377" y="945"/>
                  <a:pt x="3377" y="719"/>
                </a:cubicBezTo>
                <a:cubicBezTo>
                  <a:pt x="3377" y="571"/>
                  <a:pt x="3372" y="473"/>
                  <a:pt x="3316" y="414"/>
                </a:cubicBezTo>
                <a:cubicBezTo>
                  <a:pt x="3287" y="384"/>
                  <a:pt x="3239" y="363"/>
                  <a:pt x="3185" y="363"/>
                </a:cubicBezTo>
                <a:close/>
                <a:moveTo>
                  <a:pt x="3194" y="715"/>
                </a:moveTo>
                <a:cubicBezTo>
                  <a:pt x="3194" y="861"/>
                  <a:pt x="3187" y="936"/>
                  <a:pt x="3117" y="936"/>
                </a:cubicBezTo>
                <a:cubicBezTo>
                  <a:pt x="3065" y="936"/>
                  <a:pt x="3040" y="886"/>
                  <a:pt x="3040" y="785"/>
                </a:cubicBezTo>
                <a:cubicBezTo>
                  <a:pt x="3040" y="642"/>
                  <a:pt x="3040" y="642"/>
                  <a:pt x="3040" y="642"/>
                </a:cubicBezTo>
                <a:cubicBezTo>
                  <a:pt x="3040" y="526"/>
                  <a:pt x="3051" y="473"/>
                  <a:pt x="3118" y="473"/>
                </a:cubicBezTo>
                <a:cubicBezTo>
                  <a:pt x="3192" y="473"/>
                  <a:pt x="3194" y="545"/>
                  <a:pt x="3194" y="700"/>
                </a:cubicBezTo>
                <a:lnTo>
                  <a:pt x="3194" y="715"/>
                </a:lnTo>
                <a:close/>
                <a:moveTo>
                  <a:pt x="3753" y="363"/>
                </a:moveTo>
                <a:cubicBezTo>
                  <a:pt x="3552" y="363"/>
                  <a:pt x="3480" y="464"/>
                  <a:pt x="3480" y="694"/>
                </a:cubicBezTo>
                <a:cubicBezTo>
                  <a:pt x="3480" y="951"/>
                  <a:pt x="3535" y="1053"/>
                  <a:pt x="3753" y="1053"/>
                </a:cubicBezTo>
                <a:cubicBezTo>
                  <a:pt x="3933" y="1053"/>
                  <a:pt x="4021" y="966"/>
                  <a:pt x="4021" y="794"/>
                </a:cubicBezTo>
                <a:cubicBezTo>
                  <a:pt x="3837" y="794"/>
                  <a:pt x="3837" y="794"/>
                  <a:pt x="3837" y="794"/>
                </a:cubicBezTo>
                <a:cubicBezTo>
                  <a:pt x="3837" y="806"/>
                  <a:pt x="3837" y="806"/>
                  <a:pt x="3837" y="806"/>
                </a:cubicBezTo>
                <a:cubicBezTo>
                  <a:pt x="3837" y="894"/>
                  <a:pt x="3807" y="939"/>
                  <a:pt x="3752" y="939"/>
                </a:cubicBezTo>
                <a:cubicBezTo>
                  <a:pt x="3693" y="939"/>
                  <a:pt x="3669" y="894"/>
                  <a:pt x="3669" y="797"/>
                </a:cubicBezTo>
                <a:cubicBezTo>
                  <a:pt x="3669" y="728"/>
                  <a:pt x="3669" y="728"/>
                  <a:pt x="3669" y="728"/>
                </a:cubicBezTo>
                <a:cubicBezTo>
                  <a:pt x="4021" y="728"/>
                  <a:pt x="4021" y="728"/>
                  <a:pt x="4021" y="728"/>
                </a:cubicBezTo>
                <a:cubicBezTo>
                  <a:pt x="4021" y="629"/>
                  <a:pt x="4021" y="629"/>
                  <a:pt x="4021" y="629"/>
                </a:cubicBezTo>
                <a:cubicBezTo>
                  <a:pt x="4021" y="450"/>
                  <a:pt x="3934" y="363"/>
                  <a:pt x="3753" y="363"/>
                </a:cubicBezTo>
                <a:close/>
                <a:moveTo>
                  <a:pt x="3835" y="625"/>
                </a:moveTo>
                <a:cubicBezTo>
                  <a:pt x="3669" y="625"/>
                  <a:pt x="3669" y="625"/>
                  <a:pt x="3669" y="625"/>
                </a:cubicBezTo>
                <a:cubicBezTo>
                  <a:pt x="3669" y="602"/>
                  <a:pt x="3669" y="602"/>
                  <a:pt x="3669" y="602"/>
                </a:cubicBezTo>
                <a:cubicBezTo>
                  <a:pt x="3669" y="514"/>
                  <a:pt x="3698" y="471"/>
                  <a:pt x="3753" y="471"/>
                </a:cubicBezTo>
                <a:cubicBezTo>
                  <a:pt x="3804" y="471"/>
                  <a:pt x="3835" y="506"/>
                  <a:pt x="3835" y="570"/>
                </a:cubicBezTo>
                <a:lnTo>
                  <a:pt x="3835" y="625"/>
                </a:lnTo>
                <a:close/>
                <a:moveTo>
                  <a:pt x="4646" y="537"/>
                </a:moveTo>
                <a:cubicBezTo>
                  <a:pt x="4646" y="1039"/>
                  <a:pt x="4646" y="1039"/>
                  <a:pt x="4646" y="1039"/>
                </a:cubicBezTo>
                <a:cubicBezTo>
                  <a:pt x="4461" y="1039"/>
                  <a:pt x="4461" y="1039"/>
                  <a:pt x="4461" y="1039"/>
                </a:cubicBezTo>
                <a:cubicBezTo>
                  <a:pt x="4461" y="588"/>
                  <a:pt x="4461" y="588"/>
                  <a:pt x="4461" y="588"/>
                </a:cubicBezTo>
                <a:cubicBezTo>
                  <a:pt x="4461" y="514"/>
                  <a:pt x="4451" y="476"/>
                  <a:pt x="4399" y="476"/>
                </a:cubicBezTo>
                <a:cubicBezTo>
                  <a:pt x="4352" y="476"/>
                  <a:pt x="4321" y="512"/>
                  <a:pt x="4321" y="570"/>
                </a:cubicBezTo>
                <a:cubicBezTo>
                  <a:pt x="4321" y="1039"/>
                  <a:pt x="4321" y="1039"/>
                  <a:pt x="4321" y="1039"/>
                </a:cubicBezTo>
                <a:cubicBezTo>
                  <a:pt x="4135" y="1039"/>
                  <a:pt x="4135" y="1039"/>
                  <a:pt x="4135" y="1039"/>
                </a:cubicBezTo>
                <a:cubicBezTo>
                  <a:pt x="4135" y="497"/>
                  <a:pt x="4135" y="497"/>
                  <a:pt x="4135" y="497"/>
                </a:cubicBezTo>
                <a:cubicBezTo>
                  <a:pt x="4135" y="462"/>
                  <a:pt x="4135" y="422"/>
                  <a:pt x="4129" y="379"/>
                </a:cubicBezTo>
                <a:cubicBezTo>
                  <a:pt x="4315" y="379"/>
                  <a:pt x="4315" y="379"/>
                  <a:pt x="4315" y="379"/>
                </a:cubicBezTo>
                <a:cubicBezTo>
                  <a:pt x="4321" y="447"/>
                  <a:pt x="4321" y="447"/>
                  <a:pt x="4321" y="447"/>
                </a:cubicBezTo>
                <a:cubicBezTo>
                  <a:pt x="4351" y="392"/>
                  <a:pt x="4402" y="363"/>
                  <a:pt x="4468" y="363"/>
                </a:cubicBezTo>
                <a:cubicBezTo>
                  <a:pt x="4583" y="363"/>
                  <a:pt x="4646" y="424"/>
                  <a:pt x="4646" y="537"/>
                </a:cubicBezTo>
                <a:close/>
                <a:moveTo>
                  <a:pt x="5274" y="93"/>
                </a:moveTo>
                <a:cubicBezTo>
                  <a:pt x="5018" y="93"/>
                  <a:pt x="5018" y="93"/>
                  <a:pt x="5018" y="93"/>
                </a:cubicBezTo>
                <a:cubicBezTo>
                  <a:pt x="4817" y="1039"/>
                  <a:pt x="4817" y="1039"/>
                  <a:pt x="4817" y="1039"/>
                </a:cubicBezTo>
                <a:cubicBezTo>
                  <a:pt x="5090" y="1039"/>
                  <a:pt x="5090" y="1039"/>
                  <a:pt x="5090" y="1039"/>
                </a:cubicBezTo>
                <a:cubicBezTo>
                  <a:pt x="5169" y="1039"/>
                  <a:pt x="5243" y="1039"/>
                  <a:pt x="5314" y="1011"/>
                </a:cubicBezTo>
                <a:cubicBezTo>
                  <a:pt x="5376" y="987"/>
                  <a:pt x="5420" y="943"/>
                  <a:pt x="5458" y="873"/>
                </a:cubicBezTo>
                <a:cubicBezTo>
                  <a:pt x="5490" y="817"/>
                  <a:pt x="5522" y="702"/>
                  <a:pt x="5554" y="530"/>
                </a:cubicBezTo>
                <a:cubicBezTo>
                  <a:pt x="5565" y="472"/>
                  <a:pt x="5570" y="418"/>
                  <a:pt x="5570" y="366"/>
                </a:cubicBezTo>
                <a:cubicBezTo>
                  <a:pt x="5570" y="162"/>
                  <a:pt x="5485" y="93"/>
                  <a:pt x="5274" y="93"/>
                </a:cubicBezTo>
                <a:close/>
                <a:moveTo>
                  <a:pt x="5347" y="567"/>
                </a:moveTo>
                <a:cubicBezTo>
                  <a:pt x="5324" y="676"/>
                  <a:pt x="5299" y="751"/>
                  <a:pt x="5281" y="789"/>
                </a:cubicBezTo>
                <a:cubicBezTo>
                  <a:pt x="5242" y="870"/>
                  <a:pt x="5197" y="894"/>
                  <a:pt x="5093" y="894"/>
                </a:cubicBezTo>
                <a:cubicBezTo>
                  <a:pt x="5080" y="894"/>
                  <a:pt x="5064" y="894"/>
                  <a:pt x="5048" y="893"/>
                </a:cubicBezTo>
                <a:cubicBezTo>
                  <a:pt x="5189" y="233"/>
                  <a:pt x="5189" y="233"/>
                  <a:pt x="5189" y="233"/>
                </a:cubicBezTo>
                <a:cubicBezTo>
                  <a:pt x="5202" y="232"/>
                  <a:pt x="5215" y="232"/>
                  <a:pt x="5227" y="232"/>
                </a:cubicBezTo>
                <a:cubicBezTo>
                  <a:pt x="5332" y="232"/>
                  <a:pt x="5369" y="274"/>
                  <a:pt x="5369" y="384"/>
                </a:cubicBezTo>
                <a:cubicBezTo>
                  <a:pt x="5369" y="432"/>
                  <a:pt x="5362" y="493"/>
                  <a:pt x="5347" y="567"/>
                </a:cubicBezTo>
                <a:close/>
                <a:moveTo>
                  <a:pt x="5958" y="363"/>
                </a:moveTo>
                <a:cubicBezTo>
                  <a:pt x="5842" y="363"/>
                  <a:pt x="5770" y="397"/>
                  <a:pt x="5716" y="483"/>
                </a:cubicBezTo>
                <a:cubicBezTo>
                  <a:pt x="5695" y="516"/>
                  <a:pt x="5670" y="580"/>
                  <a:pt x="5650" y="670"/>
                </a:cubicBezTo>
                <a:cubicBezTo>
                  <a:pt x="5636" y="736"/>
                  <a:pt x="5628" y="793"/>
                  <a:pt x="5628" y="835"/>
                </a:cubicBezTo>
                <a:cubicBezTo>
                  <a:pt x="5628" y="977"/>
                  <a:pt x="5712" y="1053"/>
                  <a:pt x="5872" y="1053"/>
                </a:cubicBezTo>
                <a:cubicBezTo>
                  <a:pt x="5988" y="1053"/>
                  <a:pt x="6060" y="1017"/>
                  <a:pt x="6113" y="933"/>
                </a:cubicBezTo>
                <a:cubicBezTo>
                  <a:pt x="6136" y="894"/>
                  <a:pt x="6160" y="831"/>
                  <a:pt x="6180" y="744"/>
                </a:cubicBezTo>
                <a:cubicBezTo>
                  <a:pt x="6194" y="679"/>
                  <a:pt x="6201" y="626"/>
                  <a:pt x="6201" y="584"/>
                </a:cubicBezTo>
                <a:cubicBezTo>
                  <a:pt x="6201" y="441"/>
                  <a:pt x="6117" y="363"/>
                  <a:pt x="5958" y="363"/>
                </a:cubicBezTo>
                <a:close/>
                <a:moveTo>
                  <a:pt x="5997" y="706"/>
                </a:moveTo>
                <a:cubicBezTo>
                  <a:pt x="5980" y="790"/>
                  <a:pt x="5966" y="844"/>
                  <a:pt x="5958" y="866"/>
                </a:cubicBezTo>
                <a:cubicBezTo>
                  <a:pt x="5939" y="916"/>
                  <a:pt x="5914" y="941"/>
                  <a:pt x="5872" y="941"/>
                </a:cubicBezTo>
                <a:cubicBezTo>
                  <a:pt x="5829" y="941"/>
                  <a:pt x="5806" y="914"/>
                  <a:pt x="5806" y="861"/>
                </a:cubicBezTo>
                <a:cubicBezTo>
                  <a:pt x="5806" y="826"/>
                  <a:pt x="5824" y="755"/>
                  <a:pt x="5847" y="645"/>
                </a:cubicBezTo>
                <a:cubicBezTo>
                  <a:pt x="5858" y="592"/>
                  <a:pt x="5867" y="560"/>
                  <a:pt x="5871" y="550"/>
                </a:cubicBezTo>
                <a:cubicBezTo>
                  <a:pt x="5888" y="501"/>
                  <a:pt x="5912" y="478"/>
                  <a:pt x="5954" y="478"/>
                </a:cubicBezTo>
                <a:cubicBezTo>
                  <a:pt x="5997" y="478"/>
                  <a:pt x="6018" y="504"/>
                  <a:pt x="6018" y="555"/>
                </a:cubicBezTo>
                <a:cubicBezTo>
                  <a:pt x="6018" y="585"/>
                  <a:pt x="6011" y="637"/>
                  <a:pt x="5997" y="706"/>
                </a:cubicBezTo>
                <a:close/>
                <a:moveTo>
                  <a:pt x="6611" y="363"/>
                </a:moveTo>
                <a:cubicBezTo>
                  <a:pt x="6495" y="363"/>
                  <a:pt x="6423" y="397"/>
                  <a:pt x="6369" y="483"/>
                </a:cubicBezTo>
                <a:cubicBezTo>
                  <a:pt x="6348" y="516"/>
                  <a:pt x="6323" y="580"/>
                  <a:pt x="6303" y="670"/>
                </a:cubicBezTo>
                <a:cubicBezTo>
                  <a:pt x="6289" y="736"/>
                  <a:pt x="6281" y="793"/>
                  <a:pt x="6281" y="835"/>
                </a:cubicBezTo>
                <a:cubicBezTo>
                  <a:pt x="6281" y="977"/>
                  <a:pt x="6365" y="1053"/>
                  <a:pt x="6525" y="1053"/>
                </a:cubicBezTo>
                <a:cubicBezTo>
                  <a:pt x="6641" y="1053"/>
                  <a:pt x="6713" y="1017"/>
                  <a:pt x="6766" y="933"/>
                </a:cubicBezTo>
                <a:cubicBezTo>
                  <a:pt x="6789" y="894"/>
                  <a:pt x="6813" y="831"/>
                  <a:pt x="6833" y="744"/>
                </a:cubicBezTo>
                <a:cubicBezTo>
                  <a:pt x="6847" y="679"/>
                  <a:pt x="6854" y="626"/>
                  <a:pt x="6854" y="584"/>
                </a:cubicBezTo>
                <a:cubicBezTo>
                  <a:pt x="6854" y="441"/>
                  <a:pt x="6769" y="363"/>
                  <a:pt x="6611" y="363"/>
                </a:cubicBezTo>
                <a:close/>
                <a:moveTo>
                  <a:pt x="6650" y="706"/>
                </a:moveTo>
                <a:cubicBezTo>
                  <a:pt x="6633" y="790"/>
                  <a:pt x="6619" y="844"/>
                  <a:pt x="6611" y="866"/>
                </a:cubicBezTo>
                <a:cubicBezTo>
                  <a:pt x="6592" y="916"/>
                  <a:pt x="6567" y="941"/>
                  <a:pt x="6525" y="941"/>
                </a:cubicBezTo>
                <a:cubicBezTo>
                  <a:pt x="6482" y="941"/>
                  <a:pt x="6459" y="914"/>
                  <a:pt x="6459" y="861"/>
                </a:cubicBezTo>
                <a:cubicBezTo>
                  <a:pt x="6459" y="826"/>
                  <a:pt x="6476" y="755"/>
                  <a:pt x="6500" y="645"/>
                </a:cubicBezTo>
                <a:cubicBezTo>
                  <a:pt x="6511" y="592"/>
                  <a:pt x="6520" y="560"/>
                  <a:pt x="6524" y="550"/>
                </a:cubicBezTo>
                <a:cubicBezTo>
                  <a:pt x="6541" y="501"/>
                  <a:pt x="6565" y="478"/>
                  <a:pt x="6607" y="478"/>
                </a:cubicBezTo>
                <a:cubicBezTo>
                  <a:pt x="6650" y="478"/>
                  <a:pt x="6671" y="504"/>
                  <a:pt x="6671" y="555"/>
                </a:cubicBezTo>
                <a:cubicBezTo>
                  <a:pt x="6671" y="585"/>
                  <a:pt x="6664" y="637"/>
                  <a:pt x="6650" y="706"/>
                </a:cubicBezTo>
                <a:close/>
                <a:moveTo>
                  <a:pt x="7358" y="541"/>
                </a:moveTo>
                <a:cubicBezTo>
                  <a:pt x="7340" y="538"/>
                  <a:pt x="7323" y="536"/>
                  <a:pt x="7308" y="536"/>
                </a:cubicBezTo>
                <a:cubicBezTo>
                  <a:pt x="7215" y="536"/>
                  <a:pt x="7175" y="589"/>
                  <a:pt x="7152" y="704"/>
                </a:cubicBezTo>
                <a:cubicBezTo>
                  <a:pt x="7081" y="1039"/>
                  <a:pt x="7081" y="1039"/>
                  <a:pt x="7081" y="1039"/>
                </a:cubicBezTo>
                <a:cubicBezTo>
                  <a:pt x="6894" y="1039"/>
                  <a:pt x="6894" y="1039"/>
                  <a:pt x="6894" y="1039"/>
                </a:cubicBezTo>
                <a:cubicBezTo>
                  <a:pt x="7003" y="525"/>
                  <a:pt x="7003" y="525"/>
                  <a:pt x="7003" y="525"/>
                </a:cubicBezTo>
                <a:cubicBezTo>
                  <a:pt x="7014" y="475"/>
                  <a:pt x="7022" y="426"/>
                  <a:pt x="7027" y="379"/>
                </a:cubicBezTo>
                <a:cubicBezTo>
                  <a:pt x="7207" y="379"/>
                  <a:pt x="7207" y="379"/>
                  <a:pt x="7207" y="379"/>
                </a:cubicBezTo>
                <a:cubicBezTo>
                  <a:pt x="7191" y="475"/>
                  <a:pt x="7191" y="475"/>
                  <a:pt x="7191" y="475"/>
                </a:cubicBezTo>
                <a:cubicBezTo>
                  <a:pt x="7234" y="407"/>
                  <a:pt x="7289" y="375"/>
                  <a:pt x="7365" y="375"/>
                </a:cubicBezTo>
                <a:cubicBezTo>
                  <a:pt x="7374" y="375"/>
                  <a:pt x="7383" y="375"/>
                  <a:pt x="7392" y="376"/>
                </a:cubicBezTo>
                <a:lnTo>
                  <a:pt x="7358" y="541"/>
                </a:lnTo>
                <a:close/>
                <a:moveTo>
                  <a:pt x="7722" y="570"/>
                </a:moveTo>
                <a:cubicBezTo>
                  <a:pt x="7725" y="558"/>
                  <a:pt x="7726" y="546"/>
                  <a:pt x="7726" y="537"/>
                </a:cubicBezTo>
                <a:cubicBezTo>
                  <a:pt x="7726" y="493"/>
                  <a:pt x="7705" y="472"/>
                  <a:pt x="7663" y="472"/>
                </a:cubicBezTo>
                <a:cubicBezTo>
                  <a:pt x="7626" y="472"/>
                  <a:pt x="7601" y="497"/>
                  <a:pt x="7601" y="535"/>
                </a:cubicBezTo>
                <a:cubicBezTo>
                  <a:pt x="7601" y="588"/>
                  <a:pt x="7648" y="614"/>
                  <a:pt x="7731" y="668"/>
                </a:cubicBezTo>
                <a:cubicBezTo>
                  <a:pt x="7805" y="717"/>
                  <a:pt x="7853" y="747"/>
                  <a:pt x="7853" y="844"/>
                </a:cubicBezTo>
                <a:cubicBezTo>
                  <a:pt x="7853" y="981"/>
                  <a:pt x="7761" y="1054"/>
                  <a:pt x="7584" y="1054"/>
                </a:cubicBezTo>
                <a:cubicBezTo>
                  <a:pt x="7426" y="1054"/>
                  <a:pt x="7346" y="995"/>
                  <a:pt x="7346" y="881"/>
                </a:cubicBezTo>
                <a:cubicBezTo>
                  <a:pt x="7346" y="867"/>
                  <a:pt x="7347" y="849"/>
                  <a:pt x="7350" y="828"/>
                </a:cubicBezTo>
                <a:cubicBezTo>
                  <a:pt x="7531" y="828"/>
                  <a:pt x="7531" y="828"/>
                  <a:pt x="7531" y="828"/>
                </a:cubicBezTo>
                <a:cubicBezTo>
                  <a:pt x="7529" y="844"/>
                  <a:pt x="7527" y="857"/>
                  <a:pt x="7527" y="869"/>
                </a:cubicBezTo>
                <a:cubicBezTo>
                  <a:pt x="7527" y="919"/>
                  <a:pt x="7548" y="941"/>
                  <a:pt x="7596" y="941"/>
                </a:cubicBezTo>
                <a:cubicBezTo>
                  <a:pt x="7637" y="941"/>
                  <a:pt x="7667" y="911"/>
                  <a:pt x="7667" y="863"/>
                </a:cubicBezTo>
                <a:cubicBezTo>
                  <a:pt x="7667" y="803"/>
                  <a:pt x="7616" y="782"/>
                  <a:pt x="7531" y="719"/>
                </a:cubicBezTo>
                <a:cubicBezTo>
                  <a:pt x="7463" y="668"/>
                  <a:pt x="7420" y="630"/>
                  <a:pt x="7420" y="555"/>
                </a:cubicBezTo>
                <a:cubicBezTo>
                  <a:pt x="7420" y="438"/>
                  <a:pt x="7508" y="363"/>
                  <a:pt x="7671" y="363"/>
                </a:cubicBezTo>
                <a:cubicBezTo>
                  <a:pt x="7822" y="363"/>
                  <a:pt x="7901" y="419"/>
                  <a:pt x="7901" y="520"/>
                </a:cubicBezTo>
                <a:cubicBezTo>
                  <a:pt x="7901" y="535"/>
                  <a:pt x="7899" y="552"/>
                  <a:pt x="7895" y="570"/>
                </a:cubicBezTo>
                <a:lnTo>
                  <a:pt x="7722" y="570"/>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5" name="***Frame footer 3">
            <a:extLst>
              <a:ext uri="{FF2B5EF4-FFF2-40B4-BE49-F238E27FC236}">
                <a16:creationId xmlns:a16="http://schemas.microsoft.com/office/drawing/2014/main" id="{CF2291B2-C552-22DF-4E59-6FCA2E2BE5BD}"/>
              </a:ext>
            </a:extLst>
          </p:cNvPr>
          <p:cNvSpPr>
            <a:spLocks noGrp="1" noSelect="1"/>
          </p:cNvSpPr>
          <p:nvPr>
            <p:ph type="ftr" sz="quarter" idx="11"/>
          </p:nvPr>
        </p:nvSpPr>
        <p:spPr/>
        <p:txBody>
          <a:bodyPr/>
          <a:lstStyle>
            <a:lvl1pPr>
              <a:defRPr>
                <a:solidFill>
                  <a:schemeClr val="bg1"/>
                </a:solidFill>
              </a:defRPr>
            </a:lvl1pPr>
          </a:lstStyle>
          <a:p>
            <a:r>
              <a:rPr lang="nl-NL"/>
              <a:t>powerpoint template</a:t>
            </a:r>
            <a:endParaRPr lang="nl-NL" dirty="0"/>
          </a:p>
        </p:txBody>
      </p:sp>
      <p:sp>
        <p:nvSpPr>
          <p:cNvPr id="9" name="Slide Number Placeholder 4">
            <a:extLst>
              <a:ext uri="{FF2B5EF4-FFF2-40B4-BE49-F238E27FC236}">
                <a16:creationId xmlns:a16="http://schemas.microsoft.com/office/drawing/2014/main" id="{E34C4D3E-2083-A27D-D370-49DC3EC8A28A}"/>
              </a:ext>
            </a:extLst>
          </p:cNvPr>
          <p:cNvSpPr>
            <a:spLocks noGrp="1" noSelect="1"/>
          </p:cNvSpPr>
          <p:nvPr>
            <p:ph type="sldNum" sz="quarter" idx="12"/>
          </p:nvPr>
        </p:nvSpPr>
        <p:spPr/>
        <p:txBody>
          <a:bodyPr/>
          <a:lstStyle/>
          <a:p>
            <a:fld id="{8F18802B-E4C7-4B2D-B37A-6B7CC3C134EA}" type="slidenum">
              <a:rPr lang="nl-NL" smtClean="0"/>
              <a:pPr/>
              <a:t>‹nr.›</a:t>
            </a:fld>
            <a:endParaRPr lang="nl-NL" dirty="0"/>
          </a:p>
        </p:txBody>
      </p:sp>
    </p:spTree>
    <p:extLst>
      <p:ext uri="{BB962C8B-B14F-4D97-AF65-F5344CB8AC3E}">
        <p14:creationId xmlns:p14="http://schemas.microsoft.com/office/powerpoint/2010/main" val="1522421714"/>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 en tekst (paars)]">
    <p:spTree>
      <p:nvGrpSpPr>
        <p:cNvPr id="1" name=""/>
        <p:cNvGrpSpPr/>
        <p:nvPr/>
      </p:nvGrpSpPr>
      <p:grpSpPr>
        <a:xfrm>
          <a:off x="0" y="0"/>
          <a:ext cx="0" cy="0"/>
          <a:chOff x="0" y="0"/>
          <a:chExt cx="0" cy="0"/>
        </a:xfrm>
      </p:grpSpPr>
      <p:sp>
        <p:nvSpPr>
          <p:cNvPr id="19" name="Frame 1">
            <a:extLst>
              <a:ext uri="{FF2B5EF4-FFF2-40B4-BE49-F238E27FC236}">
                <a16:creationId xmlns:a16="http://schemas.microsoft.com/office/drawing/2014/main" id="{6DEF1BC5-6342-DF9E-8590-0CE93EE8564A}"/>
              </a:ext>
            </a:extLst>
          </p:cNvPr>
          <p:cNvSpPr>
            <a:spLocks noSelect="1"/>
          </p:cNvSpPr>
          <p:nvPr userDrawn="1"/>
        </p:nvSpPr>
        <p:spPr bwMode="auto">
          <a:xfrm>
            <a:off x="10520280" y="6561000"/>
            <a:ext cx="1158840" cy="189000"/>
          </a:xfrm>
          <a:custGeom>
            <a:avLst/>
            <a:gdLst>
              <a:gd name="T0" fmla="*/ 1483 w 7901"/>
              <a:gd name="T1" fmla="*/ 204 h 1294"/>
              <a:gd name="T2" fmla="*/ 1109 w 7901"/>
              <a:gd name="T3" fmla="*/ 0 h 1294"/>
              <a:gd name="T4" fmla="*/ 608 w 7901"/>
              <a:gd name="T5" fmla="*/ 193 h 1294"/>
              <a:gd name="T6" fmla="*/ 182 w 7901"/>
              <a:gd name="T7" fmla="*/ 424 h 1294"/>
              <a:gd name="T8" fmla="*/ 31 w 7901"/>
              <a:gd name="T9" fmla="*/ 839 h 1294"/>
              <a:gd name="T10" fmla="*/ 261 w 7901"/>
              <a:gd name="T11" fmla="*/ 1109 h 1294"/>
              <a:gd name="T12" fmla="*/ 558 w 7901"/>
              <a:gd name="T13" fmla="*/ 1205 h 1294"/>
              <a:gd name="T14" fmla="*/ 1081 w 7901"/>
              <a:gd name="T15" fmla="*/ 1230 h 1294"/>
              <a:gd name="T16" fmla="*/ 1530 w 7901"/>
              <a:gd name="T17" fmla="*/ 1077 h 1294"/>
              <a:gd name="T18" fmla="*/ 1700 w 7901"/>
              <a:gd name="T19" fmla="*/ 842 h 1294"/>
              <a:gd name="T20" fmla="*/ 1677 w 7901"/>
              <a:gd name="T21" fmla="*/ 436 h 1294"/>
              <a:gd name="T22" fmla="*/ 1078 w 7901"/>
              <a:gd name="T23" fmla="*/ 613 h 1294"/>
              <a:gd name="T24" fmla="*/ 1011 w 7901"/>
              <a:gd name="T25" fmla="*/ 573 h 1294"/>
              <a:gd name="T26" fmla="*/ 1108 w 7901"/>
              <a:gd name="T27" fmla="*/ 389 h 1294"/>
              <a:gd name="T28" fmla="*/ 1077 w 7901"/>
              <a:gd name="T29" fmla="*/ 327 h 1294"/>
              <a:gd name="T30" fmla="*/ 794 w 7901"/>
              <a:gd name="T31" fmla="*/ 472 h 1294"/>
              <a:gd name="T32" fmla="*/ 1057 w 7901"/>
              <a:gd name="T33" fmla="*/ 783 h 1294"/>
              <a:gd name="T34" fmla="*/ 727 w 7901"/>
              <a:gd name="T35" fmla="*/ 757 h 1294"/>
              <a:gd name="T36" fmla="*/ 1057 w 7901"/>
              <a:gd name="T37" fmla="*/ 783 h 1294"/>
              <a:gd name="T38" fmla="*/ 1518 w 7901"/>
              <a:gd name="T39" fmla="*/ 763 h 1294"/>
              <a:gd name="T40" fmla="*/ 2079 w 7901"/>
              <a:gd name="T41" fmla="*/ 555 h 1294"/>
              <a:gd name="T42" fmla="*/ 2720 w 7901"/>
              <a:gd name="T43" fmla="*/ 543 h 1294"/>
              <a:gd name="T44" fmla="*/ 2278 w 7901"/>
              <a:gd name="T45" fmla="*/ 563 h 1294"/>
              <a:gd name="T46" fmla="*/ 3185 w 7901"/>
              <a:gd name="T47" fmla="*/ 363 h 1294"/>
              <a:gd name="T48" fmla="*/ 2858 w 7901"/>
              <a:gd name="T49" fmla="*/ 525 h 1294"/>
              <a:gd name="T50" fmla="*/ 3189 w 7901"/>
              <a:gd name="T51" fmla="*/ 1054 h 1294"/>
              <a:gd name="T52" fmla="*/ 3194 w 7901"/>
              <a:gd name="T53" fmla="*/ 715 h 1294"/>
              <a:gd name="T54" fmla="*/ 3118 w 7901"/>
              <a:gd name="T55" fmla="*/ 473 h 1294"/>
              <a:gd name="T56" fmla="*/ 3480 w 7901"/>
              <a:gd name="T57" fmla="*/ 694 h 1294"/>
              <a:gd name="T58" fmla="*/ 3837 w 7901"/>
              <a:gd name="T59" fmla="*/ 806 h 1294"/>
              <a:gd name="T60" fmla="*/ 4021 w 7901"/>
              <a:gd name="T61" fmla="*/ 728 h 1294"/>
              <a:gd name="T62" fmla="*/ 3669 w 7901"/>
              <a:gd name="T63" fmla="*/ 625 h 1294"/>
              <a:gd name="T64" fmla="*/ 3835 w 7901"/>
              <a:gd name="T65" fmla="*/ 625 h 1294"/>
              <a:gd name="T66" fmla="*/ 4461 w 7901"/>
              <a:gd name="T67" fmla="*/ 588 h 1294"/>
              <a:gd name="T68" fmla="*/ 4135 w 7901"/>
              <a:gd name="T69" fmla="*/ 1039 h 1294"/>
              <a:gd name="T70" fmla="*/ 4321 w 7901"/>
              <a:gd name="T71" fmla="*/ 447 h 1294"/>
              <a:gd name="T72" fmla="*/ 5018 w 7901"/>
              <a:gd name="T73" fmla="*/ 93 h 1294"/>
              <a:gd name="T74" fmla="*/ 5458 w 7901"/>
              <a:gd name="T75" fmla="*/ 873 h 1294"/>
              <a:gd name="T76" fmla="*/ 5347 w 7901"/>
              <a:gd name="T77" fmla="*/ 567 h 1294"/>
              <a:gd name="T78" fmla="*/ 5189 w 7901"/>
              <a:gd name="T79" fmla="*/ 233 h 1294"/>
              <a:gd name="T80" fmla="*/ 5958 w 7901"/>
              <a:gd name="T81" fmla="*/ 363 h 1294"/>
              <a:gd name="T82" fmla="*/ 5872 w 7901"/>
              <a:gd name="T83" fmla="*/ 1053 h 1294"/>
              <a:gd name="T84" fmla="*/ 5958 w 7901"/>
              <a:gd name="T85" fmla="*/ 363 h 1294"/>
              <a:gd name="T86" fmla="*/ 5806 w 7901"/>
              <a:gd name="T87" fmla="*/ 861 h 1294"/>
              <a:gd name="T88" fmla="*/ 6018 w 7901"/>
              <a:gd name="T89" fmla="*/ 555 h 1294"/>
              <a:gd name="T90" fmla="*/ 6303 w 7901"/>
              <a:gd name="T91" fmla="*/ 670 h 1294"/>
              <a:gd name="T92" fmla="*/ 6833 w 7901"/>
              <a:gd name="T93" fmla="*/ 744 h 1294"/>
              <a:gd name="T94" fmla="*/ 6611 w 7901"/>
              <a:gd name="T95" fmla="*/ 866 h 1294"/>
              <a:gd name="T96" fmla="*/ 6524 w 7901"/>
              <a:gd name="T97" fmla="*/ 550 h 1294"/>
              <a:gd name="T98" fmla="*/ 7358 w 7901"/>
              <a:gd name="T99" fmla="*/ 541 h 1294"/>
              <a:gd name="T100" fmla="*/ 6894 w 7901"/>
              <a:gd name="T101" fmla="*/ 1039 h 1294"/>
              <a:gd name="T102" fmla="*/ 7191 w 7901"/>
              <a:gd name="T103" fmla="*/ 475 h 1294"/>
              <a:gd name="T104" fmla="*/ 7722 w 7901"/>
              <a:gd name="T105" fmla="*/ 570 h 1294"/>
              <a:gd name="T106" fmla="*/ 7731 w 7901"/>
              <a:gd name="T107" fmla="*/ 668 h 1294"/>
              <a:gd name="T108" fmla="*/ 7350 w 7901"/>
              <a:gd name="T109" fmla="*/ 828 h 1294"/>
              <a:gd name="T110" fmla="*/ 7667 w 7901"/>
              <a:gd name="T111" fmla="*/ 863 h 1294"/>
              <a:gd name="T112" fmla="*/ 7901 w 7901"/>
              <a:gd name="T113" fmla="*/ 520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01" h="1294">
                <a:moveTo>
                  <a:pt x="1677" y="436"/>
                </a:moveTo>
                <a:cubicBezTo>
                  <a:pt x="1665" y="403"/>
                  <a:pt x="1665" y="403"/>
                  <a:pt x="1665" y="403"/>
                </a:cubicBezTo>
                <a:cubicBezTo>
                  <a:pt x="1645" y="306"/>
                  <a:pt x="1576" y="212"/>
                  <a:pt x="1576" y="212"/>
                </a:cubicBezTo>
                <a:cubicBezTo>
                  <a:pt x="1483" y="204"/>
                  <a:pt x="1483" y="204"/>
                  <a:pt x="1483" y="204"/>
                </a:cubicBezTo>
                <a:cubicBezTo>
                  <a:pt x="1426" y="199"/>
                  <a:pt x="1364" y="182"/>
                  <a:pt x="1328" y="155"/>
                </a:cubicBezTo>
                <a:cubicBezTo>
                  <a:pt x="1336" y="160"/>
                  <a:pt x="1238" y="83"/>
                  <a:pt x="1238" y="83"/>
                </a:cubicBezTo>
                <a:cubicBezTo>
                  <a:pt x="1230" y="74"/>
                  <a:pt x="1169" y="40"/>
                  <a:pt x="1169" y="40"/>
                </a:cubicBezTo>
                <a:cubicBezTo>
                  <a:pt x="1143" y="8"/>
                  <a:pt x="1109" y="0"/>
                  <a:pt x="1109" y="0"/>
                </a:cubicBezTo>
                <a:cubicBezTo>
                  <a:pt x="1121" y="4"/>
                  <a:pt x="1015" y="24"/>
                  <a:pt x="1015" y="24"/>
                </a:cubicBezTo>
                <a:cubicBezTo>
                  <a:pt x="976" y="16"/>
                  <a:pt x="920" y="12"/>
                  <a:pt x="920" y="12"/>
                </a:cubicBezTo>
                <a:cubicBezTo>
                  <a:pt x="840" y="30"/>
                  <a:pt x="713" y="110"/>
                  <a:pt x="713" y="110"/>
                </a:cubicBezTo>
                <a:cubicBezTo>
                  <a:pt x="659" y="135"/>
                  <a:pt x="608" y="193"/>
                  <a:pt x="608" y="193"/>
                </a:cubicBezTo>
                <a:cubicBezTo>
                  <a:pt x="550" y="212"/>
                  <a:pt x="550" y="212"/>
                  <a:pt x="550" y="212"/>
                </a:cubicBezTo>
                <a:cubicBezTo>
                  <a:pt x="493" y="275"/>
                  <a:pt x="493" y="275"/>
                  <a:pt x="493" y="275"/>
                </a:cubicBezTo>
                <a:cubicBezTo>
                  <a:pt x="420" y="287"/>
                  <a:pt x="325" y="331"/>
                  <a:pt x="325" y="331"/>
                </a:cubicBezTo>
                <a:cubicBezTo>
                  <a:pt x="276" y="354"/>
                  <a:pt x="182" y="424"/>
                  <a:pt x="182" y="424"/>
                </a:cubicBezTo>
                <a:cubicBezTo>
                  <a:pt x="165" y="515"/>
                  <a:pt x="165" y="515"/>
                  <a:pt x="165" y="515"/>
                </a:cubicBezTo>
                <a:cubicBezTo>
                  <a:pt x="109" y="571"/>
                  <a:pt x="109" y="571"/>
                  <a:pt x="109" y="571"/>
                </a:cubicBezTo>
                <a:cubicBezTo>
                  <a:pt x="16" y="724"/>
                  <a:pt x="16" y="724"/>
                  <a:pt x="16" y="724"/>
                </a:cubicBezTo>
                <a:cubicBezTo>
                  <a:pt x="0" y="757"/>
                  <a:pt x="31" y="839"/>
                  <a:pt x="31" y="839"/>
                </a:cubicBezTo>
                <a:cubicBezTo>
                  <a:pt x="45" y="898"/>
                  <a:pt x="88" y="946"/>
                  <a:pt x="88" y="946"/>
                </a:cubicBezTo>
                <a:cubicBezTo>
                  <a:pt x="135" y="978"/>
                  <a:pt x="135" y="978"/>
                  <a:pt x="135" y="978"/>
                </a:cubicBezTo>
                <a:cubicBezTo>
                  <a:pt x="231" y="1069"/>
                  <a:pt x="231" y="1069"/>
                  <a:pt x="231" y="1069"/>
                </a:cubicBezTo>
                <a:cubicBezTo>
                  <a:pt x="274" y="1115"/>
                  <a:pt x="261" y="1109"/>
                  <a:pt x="261" y="1109"/>
                </a:cubicBezTo>
                <a:cubicBezTo>
                  <a:pt x="278" y="1115"/>
                  <a:pt x="278" y="1115"/>
                  <a:pt x="278" y="1115"/>
                </a:cubicBezTo>
                <a:cubicBezTo>
                  <a:pt x="434" y="1122"/>
                  <a:pt x="434" y="1122"/>
                  <a:pt x="434" y="1122"/>
                </a:cubicBezTo>
                <a:cubicBezTo>
                  <a:pt x="454" y="1144"/>
                  <a:pt x="447" y="1160"/>
                  <a:pt x="447" y="1160"/>
                </a:cubicBezTo>
                <a:cubicBezTo>
                  <a:pt x="558" y="1205"/>
                  <a:pt x="558" y="1205"/>
                  <a:pt x="558" y="1205"/>
                </a:cubicBezTo>
                <a:cubicBezTo>
                  <a:pt x="731" y="1240"/>
                  <a:pt x="731" y="1240"/>
                  <a:pt x="731" y="1240"/>
                </a:cubicBezTo>
                <a:cubicBezTo>
                  <a:pt x="794" y="1287"/>
                  <a:pt x="794" y="1287"/>
                  <a:pt x="794" y="1287"/>
                </a:cubicBezTo>
                <a:cubicBezTo>
                  <a:pt x="859" y="1294"/>
                  <a:pt x="957" y="1269"/>
                  <a:pt x="957" y="1269"/>
                </a:cubicBezTo>
                <a:cubicBezTo>
                  <a:pt x="1081" y="1230"/>
                  <a:pt x="1081" y="1230"/>
                  <a:pt x="1081" y="1230"/>
                </a:cubicBezTo>
                <a:cubicBezTo>
                  <a:pt x="1173" y="1186"/>
                  <a:pt x="1173" y="1186"/>
                  <a:pt x="1173" y="1186"/>
                </a:cubicBezTo>
                <a:cubicBezTo>
                  <a:pt x="1251" y="1168"/>
                  <a:pt x="1323" y="1135"/>
                  <a:pt x="1323" y="1135"/>
                </a:cubicBezTo>
                <a:cubicBezTo>
                  <a:pt x="1342" y="1120"/>
                  <a:pt x="1466" y="1093"/>
                  <a:pt x="1466" y="1093"/>
                </a:cubicBezTo>
                <a:cubicBezTo>
                  <a:pt x="1466" y="1093"/>
                  <a:pt x="1491" y="1089"/>
                  <a:pt x="1530" y="1077"/>
                </a:cubicBezTo>
                <a:cubicBezTo>
                  <a:pt x="1533" y="1076"/>
                  <a:pt x="1535" y="1075"/>
                  <a:pt x="1538" y="1074"/>
                </a:cubicBezTo>
                <a:cubicBezTo>
                  <a:pt x="1571" y="1062"/>
                  <a:pt x="1587" y="1041"/>
                  <a:pt x="1587" y="1041"/>
                </a:cubicBezTo>
                <a:cubicBezTo>
                  <a:pt x="1630" y="954"/>
                  <a:pt x="1630" y="954"/>
                  <a:pt x="1630" y="954"/>
                </a:cubicBezTo>
                <a:cubicBezTo>
                  <a:pt x="1700" y="842"/>
                  <a:pt x="1700" y="842"/>
                  <a:pt x="1700" y="842"/>
                </a:cubicBezTo>
                <a:cubicBezTo>
                  <a:pt x="1710" y="834"/>
                  <a:pt x="1710" y="834"/>
                  <a:pt x="1710" y="834"/>
                </a:cubicBezTo>
                <a:cubicBezTo>
                  <a:pt x="1740" y="814"/>
                  <a:pt x="1740" y="814"/>
                  <a:pt x="1740" y="814"/>
                </a:cubicBezTo>
                <a:cubicBezTo>
                  <a:pt x="1745" y="698"/>
                  <a:pt x="1711" y="495"/>
                  <a:pt x="1711" y="495"/>
                </a:cubicBezTo>
                <a:cubicBezTo>
                  <a:pt x="1704" y="469"/>
                  <a:pt x="1677" y="436"/>
                  <a:pt x="1677" y="436"/>
                </a:cubicBezTo>
                <a:close/>
                <a:moveTo>
                  <a:pt x="1188" y="504"/>
                </a:moveTo>
                <a:cubicBezTo>
                  <a:pt x="1243" y="509"/>
                  <a:pt x="1243" y="509"/>
                  <a:pt x="1243" y="509"/>
                </a:cubicBezTo>
                <a:cubicBezTo>
                  <a:pt x="1114" y="634"/>
                  <a:pt x="1114" y="634"/>
                  <a:pt x="1114" y="634"/>
                </a:cubicBezTo>
                <a:cubicBezTo>
                  <a:pt x="1078" y="613"/>
                  <a:pt x="1078" y="613"/>
                  <a:pt x="1078" y="613"/>
                </a:cubicBezTo>
                <a:lnTo>
                  <a:pt x="1188" y="504"/>
                </a:lnTo>
                <a:close/>
                <a:moveTo>
                  <a:pt x="1150" y="476"/>
                </a:moveTo>
                <a:cubicBezTo>
                  <a:pt x="1047" y="591"/>
                  <a:pt x="1047" y="591"/>
                  <a:pt x="1047" y="591"/>
                </a:cubicBezTo>
                <a:cubicBezTo>
                  <a:pt x="1011" y="573"/>
                  <a:pt x="1011" y="573"/>
                  <a:pt x="1011" y="573"/>
                </a:cubicBezTo>
                <a:cubicBezTo>
                  <a:pt x="1108" y="452"/>
                  <a:pt x="1108" y="452"/>
                  <a:pt x="1108" y="452"/>
                </a:cubicBezTo>
                <a:lnTo>
                  <a:pt x="1150" y="476"/>
                </a:lnTo>
                <a:close/>
                <a:moveTo>
                  <a:pt x="1077" y="327"/>
                </a:moveTo>
                <a:cubicBezTo>
                  <a:pt x="1108" y="389"/>
                  <a:pt x="1108" y="389"/>
                  <a:pt x="1108" y="389"/>
                </a:cubicBezTo>
                <a:cubicBezTo>
                  <a:pt x="1054" y="481"/>
                  <a:pt x="917" y="613"/>
                  <a:pt x="917" y="613"/>
                </a:cubicBezTo>
                <a:cubicBezTo>
                  <a:pt x="848" y="618"/>
                  <a:pt x="848" y="618"/>
                  <a:pt x="848" y="618"/>
                </a:cubicBezTo>
                <a:cubicBezTo>
                  <a:pt x="852" y="611"/>
                  <a:pt x="852" y="611"/>
                  <a:pt x="852" y="611"/>
                </a:cubicBezTo>
                <a:cubicBezTo>
                  <a:pt x="946" y="532"/>
                  <a:pt x="1077" y="327"/>
                  <a:pt x="1077" y="327"/>
                </a:cubicBezTo>
                <a:close/>
                <a:moveTo>
                  <a:pt x="714" y="395"/>
                </a:moveTo>
                <a:cubicBezTo>
                  <a:pt x="797" y="386"/>
                  <a:pt x="898" y="419"/>
                  <a:pt x="958" y="441"/>
                </a:cubicBezTo>
                <a:cubicBezTo>
                  <a:pt x="910" y="497"/>
                  <a:pt x="910" y="497"/>
                  <a:pt x="910" y="497"/>
                </a:cubicBezTo>
                <a:cubicBezTo>
                  <a:pt x="847" y="476"/>
                  <a:pt x="794" y="472"/>
                  <a:pt x="794" y="472"/>
                </a:cubicBezTo>
                <a:cubicBezTo>
                  <a:pt x="584" y="459"/>
                  <a:pt x="413" y="581"/>
                  <a:pt x="413" y="581"/>
                </a:cubicBezTo>
                <a:cubicBezTo>
                  <a:pt x="360" y="536"/>
                  <a:pt x="360" y="536"/>
                  <a:pt x="360" y="536"/>
                </a:cubicBezTo>
                <a:cubicBezTo>
                  <a:pt x="509" y="408"/>
                  <a:pt x="714" y="395"/>
                  <a:pt x="714" y="395"/>
                </a:cubicBezTo>
                <a:close/>
                <a:moveTo>
                  <a:pt x="1057" y="783"/>
                </a:moveTo>
                <a:cubicBezTo>
                  <a:pt x="1057" y="783"/>
                  <a:pt x="873" y="863"/>
                  <a:pt x="721" y="844"/>
                </a:cubicBezTo>
                <a:cubicBezTo>
                  <a:pt x="721" y="844"/>
                  <a:pt x="453" y="807"/>
                  <a:pt x="342" y="668"/>
                </a:cubicBezTo>
                <a:cubicBezTo>
                  <a:pt x="409" y="631"/>
                  <a:pt x="409" y="631"/>
                  <a:pt x="409" y="631"/>
                </a:cubicBezTo>
                <a:cubicBezTo>
                  <a:pt x="409" y="631"/>
                  <a:pt x="577" y="752"/>
                  <a:pt x="727" y="757"/>
                </a:cubicBezTo>
                <a:cubicBezTo>
                  <a:pt x="727" y="757"/>
                  <a:pt x="908" y="771"/>
                  <a:pt x="1034" y="707"/>
                </a:cubicBezTo>
                <a:cubicBezTo>
                  <a:pt x="1034" y="707"/>
                  <a:pt x="1238" y="623"/>
                  <a:pt x="1403" y="391"/>
                </a:cubicBezTo>
                <a:cubicBezTo>
                  <a:pt x="1460" y="434"/>
                  <a:pt x="1460" y="434"/>
                  <a:pt x="1460" y="434"/>
                </a:cubicBezTo>
                <a:cubicBezTo>
                  <a:pt x="1460" y="434"/>
                  <a:pt x="1235" y="734"/>
                  <a:pt x="1057" y="783"/>
                </a:cubicBezTo>
                <a:close/>
                <a:moveTo>
                  <a:pt x="1453" y="816"/>
                </a:moveTo>
                <a:cubicBezTo>
                  <a:pt x="1272" y="702"/>
                  <a:pt x="1272" y="702"/>
                  <a:pt x="1272" y="702"/>
                </a:cubicBezTo>
                <a:cubicBezTo>
                  <a:pt x="1326" y="646"/>
                  <a:pt x="1326" y="646"/>
                  <a:pt x="1326" y="646"/>
                </a:cubicBezTo>
                <a:cubicBezTo>
                  <a:pt x="1518" y="763"/>
                  <a:pt x="1518" y="763"/>
                  <a:pt x="1518" y="763"/>
                </a:cubicBezTo>
                <a:lnTo>
                  <a:pt x="1453" y="816"/>
                </a:lnTo>
                <a:close/>
                <a:moveTo>
                  <a:pt x="2400" y="81"/>
                </a:moveTo>
                <a:cubicBezTo>
                  <a:pt x="2280" y="81"/>
                  <a:pt x="2191" y="120"/>
                  <a:pt x="2145" y="190"/>
                </a:cubicBezTo>
                <a:cubicBezTo>
                  <a:pt x="2091" y="270"/>
                  <a:pt x="2079" y="388"/>
                  <a:pt x="2079" y="555"/>
                </a:cubicBezTo>
                <a:cubicBezTo>
                  <a:pt x="2079" y="773"/>
                  <a:pt x="2099" y="911"/>
                  <a:pt x="2188" y="989"/>
                </a:cubicBezTo>
                <a:cubicBezTo>
                  <a:pt x="2230" y="1025"/>
                  <a:pt x="2308" y="1053"/>
                  <a:pt x="2401" y="1053"/>
                </a:cubicBezTo>
                <a:cubicBezTo>
                  <a:pt x="2517" y="1053"/>
                  <a:pt x="2607" y="1011"/>
                  <a:pt x="2653" y="943"/>
                </a:cubicBezTo>
                <a:cubicBezTo>
                  <a:pt x="2714" y="852"/>
                  <a:pt x="2720" y="725"/>
                  <a:pt x="2720" y="543"/>
                </a:cubicBezTo>
                <a:cubicBezTo>
                  <a:pt x="2720" y="349"/>
                  <a:pt x="2702" y="223"/>
                  <a:pt x="2617" y="148"/>
                </a:cubicBezTo>
                <a:cubicBezTo>
                  <a:pt x="2571" y="107"/>
                  <a:pt x="2495" y="81"/>
                  <a:pt x="2400" y="81"/>
                </a:cubicBezTo>
                <a:close/>
                <a:moveTo>
                  <a:pt x="2399" y="906"/>
                </a:moveTo>
                <a:cubicBezTo>
                  <a:pt x="2292" y="906"/>
                  <a:pt x="2278" y="797"/>
                  <a:pt x="2278" y="563"/>
                </a:cubicBezTo>
                <a:cubicBezTo>
                  <a:pt x="2278" y="329"/>
                  <a:pt x="2293" y="228"/>
                  <a:pt x="2401" y="228"/>
                </a:cubicBezTo>
                <a:cubicBezTo>
                  <a:pt x="2506" y="228"/>
                  <a:pt x="2522" y="328"/>
                  <a:pt x="2522" y="554"/>
                </a:cubicBezTo>
                <a:cubicBezTo>
                  <a:pt x="2522" y="796"/>
                  <a:pt x="2512" y="906"/>
                  <a:pt x="2399" y="906"/>
                </a:cubicBezTo>
                <a:close/>
                <a:moveTo>
                  <a:pt x="3185" y="363"/>
                </a:moveTo>
                <a:cubicBezTo>
                  <a:pt x="3118" y="363"/>
                  <a:pt x="3066" y="392"/>
                  <a:pt x="3040" y="442"/>
                </a:cubicBezTo>
                <a:cubicBezTo>
                  <a:pt x="3033" y="379"/>
                  <a:pt x="3033" y="379"/>
                  <a:pt x="3033" y="379"/>
                </a:cubicBezTo>
                <a:cubicBezTo>
                  <a:pt x="2852" y="379"/>
                  <a:pt x="2852" y="379"/>
                  <a:pt x="2852" y="379"/>
                </a:cubicBezTo>
                <a:cubicBezTo>
                  <a:pt x="2856" y="433"/>
                  <a:pt x="2858" y="480"/>
                  <a:pt x="2858" y="525"/>
                </a:cubicBezTo>
                <a:cubicBezTo>
                  <a:pt x="2858" y="1288"/>
                  <a:pt x="2858" y="1288"/>
                  <a:pt x="2858" y="1288"/>
                </a:cubicBezTo>
                <a:cubicBezTo>
                  <a:pt x="3041" y="1288"/>
                  <a:pt x="3041" y="1288"/>
                  <a:pt x="3041" y="1288"/>
                </a:cubicBezTo>
                <a:cubicBezTo>
                  <a:pt x="3041" y="983"/>
                  <a:pt x="3041" y="983"/>
                  <a:pt x="3041" y="983"/>
                </a:cubicBezTo>
                <a:cubicBezTo>
                  <a:pt x="3079" y="1032"/>
                  <a:pt x="3128" y="1054"/>
                  <a:pt x="3189" y="1054"/>
                </a:cubicBezTo>
                <a:cubicBezTo>
                  <a:pt x="3335" y="1054"/>
                  <a:pt x="3377" y="945"/>
                  <a:pt x="3377" y="719"/>
                </a:cubicBezTo>
                <a:cubicBezTo>
                  <a:pt x="3377" y="571"/>
                  <a:pt x="3372" y="473"/>
                  <a:pt x="3316" y="414"/>
                </a:cubicBezTo>
                <a:cubicBezTo>
                  <a:pt x="3287" y="384"/>
                  <a:pt x="3239" y="363"/>
                  <a:pt x="3185" y="363"/>
                </a:cubicBezTo>
                <a:close/>
                <a:moveTo>
                  <a:pt x="3194" y="715"/>
                </a:moveTo>
                <a:cubicBezTo>
                  <a:pt x="3194" y="861"/>
                  <a:pt x="3187" y="936"/>
                  <a:pt x="3117" y="936"/>
                </a:cubicBezTo>
                <a:cubicBezTo>
                  <a:pt x="3065" y="936"/>
                  <a:pt x="3040" y="886"/>
                  <a:pt x="3040" y="785"/>
                </a:cubicBezTo>
                <a:cubicBezTo>
                  <a:pt x="3040" y="642"/>
                  <a:pt x="3040" y="642"/>
                  <a:pt x="3040" y="642"/>
                </a:cubicBezTo>
                <a:cubicBezTo>
                  <a:pt x="3040" y="526"/>
                  <a:pt x="3051" y="473"/>
                  <a:pt x="3118" y="473"/>
                </a:cubicBezTo>
                <a:cubicBezTo>
                  <a:pt x="3192" y="473"/>
                  <a:pt x="3194" y="545"/>
                  <a:pt x="3194" y="700"/>
                </a:cubicBezTo>
                <a:lnTo>
                  <a:pt x="3194" y="715"/>
                </a:lnTo>
                <a:close/>
                <a:moveTo>
                  <a:pt x="3753" y="363"/>
                </a:moveTo>
                <a:cubicBezTo>
                  <a:pt x="3552" y="363"/>
                  <a:pt x="3480" y="464"/>
                  <a:pt x="3480" y="694"/>
                </a:cubicBezTo>
                <a:cubicBezTo>
                  <a:pt x="3480" y="951"/>
                  <a:pt x="3535" y="1053"/>
                  <a:pt x="3753" y="1053"/>
                </a:cubicBezTo>
                <a:cubicBezTo>
                  <a:pt x="3933" y="1053"/>
                  <a:pt x="4021" y="966"/>
                  <a:pt x="4021" y="794"/>
                </a:cubicBezTo>
                <a:cubicBezTo>
                  <a:pt x="3837" y="794"/>
                  <a:pt x="3837" y="794"/>
                  <a:pt x="3837" y="794"/>
                </a:cubicBezTo>
                <a:cubicBezTo>
                  <a:pt x="3837" y="806"/>
                  <a:pt x="3837" y="806"/>
                  <a:pt x="3837" y="806"/>
                </a:cubicBezTo>
                <a:cubicBezTo>
                  <a:pt x="3837" y="894"/>
                  <a:pt x="3807" y="939"/>
                  <a:pt x="3752" y="939"/>
                </a:cubicBezTo>
                <a:cubicBezTo>
                  <a:pt x="3693" y="939"/>
                  <a:pt x="3669" y="894"/>
                  <a:pt x="3669" y="797"/>
                </a:cubicBezTo>
                <a:cubicBezTo>
                  <a:pt x="3669" y="728"/>
                  <a:pt x="3669" y="728"/>
                  <a:pt x="3669" y="728"/>
                </a:cubicBezTo>
                <a:cubicBezTo>
                  <a:pt x="4021" y="728"/>
                  <a:pt x="4021" y="728"/>
                  <a:pt x="4021" y="728"/>
                </a:cubicBezTo>
                <a:cubicBezTo>
                  <a:pt x="4021" y="629"/>
                  <a:pt x="4021" y="629"/>
                  <a:pt x="4021" y="629"/>
                </a:cubicBezTo>
                <a:cubicBezTo>
                  <a:pt x="4021" y="450"/>
                  <a:pt x="3934" y="363"/>
                  <a:pt x="3753" y="363"/>
                </a:cubicBezTo>
                <a:close/>
                <a:moveTo>
                  <a:pt x="3835" y="625"/>
                </a:moveTo>
                <a:cubicBezTo>
                  <a:pt x="3669" y="625"/>
                  <a:pt x="3669" y="625"/>
                  <a:pt x="3669" y="625"/>
                </a:cubicBezTo>
                <a:cubicBezTo>
                  <a:pt x="3669" y="602"/>
                  <a:pt x="3669" y="602"/>
                  <a:pt x="3669" y="602"/>
                </a:cubicBezTo>
                <a:cubicBezTo>
                  <a:pt x="3669" y="514"/>
                  <a:pt x="3698" y="471"/>
                  <a:pt x="3753" y="471"/>
                </a:cubicBezTo>
                <a:cubicBezTo>
                  <a:pt x="3804" y="471"/>
                  <a:pt x="3835" y="506"/>
                  <a:pt x="3835" y="570"/>
                </a:cubicBezTo>
                <a:lnTo>
                  <a:pt x="3835" y="625"/>
                </a:lnTo>
                <a:close/>
                <a:moveTo>
                  <a:pt x="4646" y="537"/>
                </a:moveTo>
                <a:cubicBezTo>
                  <a:pt x="4646" y="1039"/>
                  <a:pt x="4646" y="1039"/>
                  <a:pt x="4646" y="1039"/>
                </a:cubicBezTo>
                <a:cubicBezTo>
                  <a:pt x="4461" y="1039"/>
                  <a:pt x="4461" y="1039"/>
                  <a:pt x="4461" y="1039"/>
                </a:cubicBezTo>
                <a:cubicBezTo>
                  <a:pt x="4461" y="588"/>
                  <a:pt x="4461" y="588"/>
                  <a:pt x="4461" y="588"/>
                </a:cubicBezTo>
                <a:cubicBezTo>
                  <a:pt x="4461" y="514"/>
                  <a:pt x="4451" y="476"/>
                  <a:pt x="4399" y="476"/>
                </a:cubicBezTo>
                <a:cubicBezTo>
                  <a:pt x="4352" y="476"/>
                  <a:pt x="4321" y="512"/>
                  <a:pt x="4321" y="570"/>
                </a:cubicBezTo>
                <a:cubicBezTo>
                  <a:pt x="4321" y="1039"/>
                  <a:pt x="4321" y="1039"/>
                  <a:pt x="4321" y="1039"/>
                </a:cubicBezTo>
                <a:cubicBezTo>
                  <a:pt x="4135" y="1039"/>
                  <a:pt x="4135" y="1039"/>
                  <a:pt x="4135" y="1039"/>
                </a:cubicBezTo>
                <a:cubicBezTo>
                  <a:pt x="4135" y="497"/>
                  <a:pt x="4135" y="497"/>
                  <a:pt x="4135" y="497"/>
                </a:cubicBezTo>
                <a:cubicBezTo>
                  <a:pt x="4135" y="462"/>
                  <a:pt x="4135" y="422"/>
                  <a:pt x="4129" y="379"/>
                </a:cubicBezTo>
                <a:cubicBezTo>
                  <a:pt x="4315" y="379"/>
                  <a:pt x="4315" y="379"/>
                  <a:pt x="4315" y="379"/>
                </a:cubicBezTo>
                <a:cubicBezTo>
                  <a:pt x="4321" y="447"/>
                  <a:pt x="4321" y="447"/>
                  <a:pt x="4321" y="447"/>
                </a:cubicBezTo>
                <a:cubicBezTo>
                  <a:pt x="4351" y="392"/>
                  <a:pt x="4402" y="363"/>
                  <a:pt x="4468" y="363"/>
                </a:cubicBezTo>
                <a:cubicBezTo>
                  <a:pt x="4583" y="363"/>
                  <a:pt x="4646" y="424"/>
                  <a:pt x="4646" y="537"/>
                </a:cubicBezTo>
                <a:close/>
                <a:moveTo>
                  <a:pt x="5274" y="93"/>
                </a:moveTo>
                <a:cubicBezTo>
                  <a:pt x="5018" y="93"/>
                  <a:pt x="5018" y="93"/>
                  <a:pt x="5018" y="93"/>
                </a:cubicBezTo>
                <a:cubicBezTo>
                  <a:pt x="4817" y="1039"/>
                  <a:pt x="4817" y="1039"/>
                  <a:pt x="4817" y="1039"/>
                </a:cubicBezTo>
                <a:cubicBezTo>
                  <a:pt x="5090" y="1039"/>
                  <a:pt x="5090" y="1039"/>
                  <a:pt x="5090" y="1039"/>
                </a:cubicBezTo>
                <a:cubicBezTo>
                  <a:pt x="5169" y="1039"/>
                  <a:pt x="5243" y="1039"/>
                  <a:pt x="5314" y="1011"/>
                </a:cubicBezTo>
                <a:cubicBezTo>
                  <a:pt x="5376" y="987"/>
                  <a:pt x="5420" y="943"/>
                  <a:pt x="5458" y="873"/>
                </a:cubicBezTo>
                <a:cubicBezTo>
                  <a:pt x="5490" y="817"/>
                  <a:pt x="5522" y="702"/>
                  <a:pt x="5554" y="530"/>
                </a:cubicBezTo>
                <a:cubicBezTo>
                  <a:pt x="5565" y="472"/>
                  <a:pt x="5570" y="418"/>
                  <a:pt x="5570" y="366"/>
                </a:cubicBezTo>
                <a:cubicBezTo>
                  <a:pt x="5570" y="162"/>
                  <a:pt x="5485" y="93"/>
                  <a:pt x="5274" y="93"/>
                </a:cubicBezTo>
                <a:close/>
                <a:moveTo>
                  <a:pt x="5347" y="567"/>
                </a:moveTo>
                <a:cubicBezTo>
                  <a:pt x="5324" y="676"/>
                  <a:pt x="5299" y="751"/>
                  <a:pt x="5281" y="789"/>
                </a:cubicBezTo>
                <a:cubicBezTo>
                  <a:pt x="5242" y="870"/>
                  <a:pt x="5197" y="894"/>
                  <a:pt x="5093" y="894"/>
                </a:cubicBezTo>
                <a:cubicBezTo>
                  <a:pt x="5080" y="894"/>
                  <a:pt x="5064" y="894"/>
                  <a:pt x="5048" y="893"/>
                </a:cubicBezTo>
                <a:cubicBezTo>
                  <a:pt x="5189" y="233"/>
                  <a:pt x="5189" y="233"/>
                  <a:pt x="5189" y="233"/>
                </a:cubicBezTo>
                <a:cubicBezTo>
                  <a:pt x="5202" y="232"/>
                  <a:pt x="5215" y="232"/>
                  <a:pt x="5227" y="232"/>
                </a:cubicBezTo>
                <a:cubicBezTo>
                  <a:pt x="5332" y="232"/>
                  <a:pt x="5369" y="274"/>
                  <a:pt x="5369" y="384"/>
                </a:cubicBezTo>
                <a:cubicBezTo>
                  <a:pt x="5369" y="432"/>
                  <a:pt x="5362" y="493"/>
                  <a:pt x="5347" y="567"/>
                </a:cubicBezTo>
                <a:close/>
                <a:moveTo>
                  <a:pt x="5958" y="363"/>
                </a:moveTo>
                <a:cubicBezTo>
                  <a:pt x="5842" y="363"/>
                  <a:pt x="5770" y="397"/>
                  <a:pt x="5716" y="483"/>
                </a:cubicBezTo>
                <a:cubicBezTo>
                  <a:pt x="5695" y="516"/>
                  <a:pt x="5670" y="580"/>
                  <a:pt x="5650" y="670"/>
                </a:cubicBezTo>
                <a:cubicBezTo>
                  <a:pt x="5636" y="736"/>
                  <a:pt x="5628" y="793"/>
                  <a:pt x="5628" y="835"/>
                </a:cubicBezTo>
                <a:cubicBezTo>
                  <a:pt x="5628" y="977"/>
                  <a:pt x="5712" y="1053"/>
                  <a:pt x="5872" y="1053"/>
                </a:cubicBezTo>
                <a:cubicBezTo>
                  <a:pt x="5988" y="1053"/>
                  <a:pt x="6060" y="1017"/>
                  <a:pt x="6113" y="933"/>
                </a:cubicBezTo>
                <a:cubicBezTo>
                  <a:pt x="6136" y="894"/>
                  <a:pt x="6160" y="831"/>
                  <a:pt x="6180" y="744"/>
                </a:cubicBezTo>
                <a:cubicBezTo>
                  <a:pt x="6194" y="679"/>
                  <a:pt x="6201" y="626"/>
                  <a:pt x="6201" y="584"/>
                </a:cubicBezTo>
                <a:cubicBezTo>
                  <a:pt x="6201" y="441"/>
                  <a:pt x="6117" y="363"/>
                  <a:pt x="5958" y="363"/>
                </a:cubicBezTo>
                <a:close/>
                <a:moveTo>
                  <a:pt x="5997" y="706"/>
                </a:moveTo>
                <a:cubicBezTo>
                  <a:pt x="5980" y="790"/>
                  <a:pt x="5966" y="844"/>
                  <a:pt x="5958" y="866"/>
                </a:cubicBezTo>
                <a:cubicBezTo>
                  <a:pt x="5939" y="916"/>
                  <a:pt x="5914" y="941"/>
                  <a:pt x="5872" y="941"/>
                </a:cubicBezTo>
                <a:cubicBezTo>
                  <a:pt x="5829" y="941"/>
                  <a:pt x="5806" y="914"/>
                  <a:pt x="5806" y="861"/>
                </a:cubicBezTo>
                <a:cubicBezTo>
                  <a:pt x="5806" y="826"/>
                  <a:pt x="5824" y="755"/>
                  <a:pt x="5847" y="645"/>
                </a:cubicBezTo>
                <a:cubicBezTo>
                  <a:pt x="5858" y="592"/>
                  <a:pt x="5867" y="560"/>
                  <a:pt x="5871" y="550"/>
                </a:cubicBezTo>
                <a:cubicBezTo>
                  <a:pt x="5888" y="501"/>
                  <a:pt x="5912" y="478"/>
                  <a:pt x="5954" y="478"/>
                </a:cubicBezTo>
                <a:cubicBezTo>
                  <a:pt x="5997" y="478"/>
                  <a:pt x="6018" y="504"/>
                  <a:pt x="6018" y="555"/>
                </a:cubicBezTo>
                <a:cubicBezTo>
                  <a:pt x="6018" y="585"/>
                  <a:pt x="6011" y="637"/>
                  <a:pt x="5997" y="706"/>
                </a:cubicBezTo>
                <a:close/>
                <a:moveTo>
                  <a:pt x="6611" y="363"/>
                </a:moveTo>
                <a:cubicBezTo>
                  <a:pt x="6495" y="363"/>
                  <a:pt x="6423" y="397"/>
                  <a:pt x="6369" y="483"/>
                </a:cubicBezTo>
                <a:cubicBezTo>
                  <a:pt x="6348" y="516"/>
                  <a:pt x="6323" y="580"/>
                  <a:pt x="6303" y="670"/>
                </a:cubicBezTo>
                <a:cubicBezTo>
                  <a:pt x="6289" y="736"/>
                  <a:pt x="6281" y="793"/>
                  <a:pt x="6281" y="835"/>
                </a:cubicBezTo>
                <a:cubicBezTo>
                  <a:pt x="6281" y="977"/>
                  <a:pt x="6365" y="1053"/>
                  <a:pt x="6525" y="1053"/>
                </a:cubicBezTo>
                <a:cubicBezTo>
                  <a:pt x="6641" y="1053"/>
                  <a:pt x="6713" y="1017"/>
                  <a:pt x="6766" y="933"/>
                </a:cubicBezTo>
                <a:cubicBezTo>
                  <a:pt x="6789" y="894"/>
                  <a:pt x="6813" y="831"/>
                  <a:pt x="6833" y="744"/>
                </a:cubicBezTo>
                <a:cubicBezTo>
                  <a:pt x="6847" y="679"/>
                  <a:pt x="6854" y="626"/>
                  <a:pt x="6854" y="584"/>
                </a:cubicBezTo>
                <a:cubicBezTo>
                  <a:pt x="6854" y="441"/>
                  <a:pt x="6769" y="363"/>
                  <a:pt x="6611" y="363"/>
                </a:cubicBezTo>
                <a:close/>
                <a:moveTo>
                  <a:pt x="6650" y="706"/>
                </a:moveTo>
                <a:cubicBezTo>
                  <a:pt x="6633" y="790"/>
                  <a:pt x="6619" y="844"/>
                  <a:pt x="6611" y="866"/>
                </a:cubicBezTo>
                <a:cubicBezTo>
                  <a:pt x="6592" y="916"/>
                  <a:pt x="6567" y="941"/>
                  <a:pt x="6525" y="941"/>
                </a:cubicBezTo>
                <a:cubicBezTo>
                  <a:pt x="6482" y="941"/>
                  <a:pt x="6459" y="914"/>
                  <a:pt x="6459" y="861"/>
                </a:cubicBezTo>
                <a:cubicBezTo>
                  <a:pt x="6459" y="826"/>
                  <a:pt x="6476" y="755"/>
                  <a:pt x="6500" y="645"/>
                </a:cubicBezTo>
                <a:cubicBezTo>
                  <a:pt x="6511" y="592"/>
                  <a:pt x="6520" y="560"/>
                  <a:pt x="6524" y="550"/>
                </a:cubicBezTo>
                <a:cubicBezTo>
                  <a:pt x="6541" y="501"/>
                  <a:pt x="6565" y="478"/>
                  <a:pt x="6607" y="478"/>
                </a:cubicBezTo>
                <a:cubicBezTo>
                  <a:pt x="6650" y="478"/>
                  <a:pt x="6671" y="504"/>
                  <a:pt x="6671" y="555"/>
                </a:cubicBezTo>
                <a:cubicBezTo>
                  <a:pt x="6671" y="585"/>
                  <a:pt x="6664" y="637"/>
                  <a:pt x="6650" y="706"/>
                </a:cubicBezTo>
                <a:close/>
                <a:moveTo>
                  <a:pt x="7358" y="541"/>
                </a:moveTo>
                <a:cubicBezTo>
                  <a:pt x="7340" y="538"/>
                  <a:pt x="7323" y="536"/>
                  <a:pt x="7308" y="536"/>
                </a:cubicBezTo>
                <a:cubicBezTo>
                  <a:pt x="7215" y="536"/>
                  <a:pt x="7175" y="589"/>
                  <a:pt x="7152" y="704"/>
                </a:cubicBezTo>
                <a:cubicBezTo>
                  <a:pt x="7081" y="1039"/>
                  <a:pt x="7081" y="1039"/>
                  <a:pt x="7081" y="1039"/>
                </a:cubicBezTo>
                <a:cubicBezTo>
                  <a:pt x="6894" y="1039"/>
                  <a:pt x="6894" y="1039"/>
                  <a:pt x="6894" y="1039"/>
                </a:cubicBezTo>
                <a:cubicBezTo>
                  <a:pt x="7003" y="525"/>
                  <a:pt x="7003" y="525"/>
                  <a:pt x="7003" y="525"/>
                </a:cubicBezTo>
                <a:cubicBezTo>
                  <a:pt x="7014" y="475"/>
                  <a:pt x="7022" y="426"/>
                  <a:pt x="7027" y="379"/>
                </a:cubicBezTo>
                <a:cubicBezTo>
                  <a:pt x="7207" y="379"/>
                  <a:pt x="7207" y="379"/>
                  <a:pt x="7207" y="379"/>
                </a:cubicBezTo>
                <a:cubicBezTo>
                  <a:pt x="7191" y="475"/>
                  <a:pt x="7191" y="475"/>
                  <a:pt x="7191" y="475"/>
                </a:cubicBezTo>
                <a:cubicBezTo>
                  <a:pt x="7234" y="407"/>
                  <a:pt x="7289" y="375"/>
                  <a:pt x="7365" y="375"/>
                </a:cubicBezTo>
                <a:cubicBezTo>
                  <a:pt x="7374" y="375"/>
                  <a:pt x="7383" y="375"/>
                  <a:pt x="7392" y="376"/>
                </a:cubicBezTo>
                <a:lnTo>
                  <a:pt x="7358" y="541"/>
                </a:lnTo>
                <a:close/>
                <a:moveTo>
                  <a:pt x="7722" y="570"/>
                </a:moveTo>
                <a:cubicBezTo>
                  <a:pt x="7725" y="558"/>
                  <a:pt x="7726" y="546"/>
                  <a:pt x="7726" y="537"/>
                </a:cubicBezTo>
                <a:cubicBezTo>
                  <a:pt x="7726" y="493"/>
                  <a:pt x="7705" y="472"/>
                  <a:pt x="7663" y="472"/>
                </a:cubicBezTo>
                <a:cubicBezTo>
                  <a:pt x="7626" y="472"/>
                  <a:pt x="7601" y="497"/>
                  <a:pt x="7601" y="535"/>
                </a:cubicBezTo>
                <a:cubicBezTo>
                  <a:pt x="7601" y="588"/>
                  <a:pt x="7648" y="614"/>
                  <a:pt x="7731" y="668"/>
                </a:cubicBezTo>
                <a:cubicBezTo>
                  <a:pt x="7805" y="717"/>
                  <a:pt x="7853" y="747"/>
                  <a:pt x="7853" y="844"/>
                </a:cubicBezTo>
                <a:cubicBezTo>
                  <a:pt x="7853" y="981"/>
                  <a:pt x="7761" y="1054"/>
                  <a:pt x="7584" y="1054"/>
                </a:cubicBezTo>
                <a:cubicBezTo>
                  <a:pt x="7426" y="1054"/>
                  <a:pt x="7346" y="995"/>
                  <a:pt x="7346" y="881"/>
                </a:cubicBezTo>
                <a:cubicBezTo>
                  <a:pt x="7346" y="867"/>
                  <a:pt x="7347" y="849"/>
                  <a:pt x="7350" y="828"/>
                </a:cubicBezTo>
                <a:cubicBezTo>
                  <a:pt x="7531" y="828"/>
                  <a:pt x="7531" y="828"/>
                  <a:pt x="7531" y="828"/>
                </a:cubicBezTo>
                <a:cubicBezTo>
                  <a:pt x="7529" y="844"/>
                  <a:pt x="7527" y="857"/>
                  <a:pt x="7527" y="869"/>
                </a:cubicBezTo>
                <a:cubicBezTo>
                  <a:pt x="7527" y="919"/>
                  <a:pt x="7548" y="941"/>
                  <a:pt x="7596" y="941"/>
                </a:cubicBezTo>
                <a:cubicBezTo>
                  <a:pt x="7637" y="941"/>
                  <a:pt x="7667" y="911"/>
                  <a:pt x="7667" y="863"/>
                </a:cubicBezTo>
                <a:cubicBezTo>
                  <a:pt x="7667" y="803"/>
                  <a:pt x="7616" y="782"/>
                  <a:pt x="7531" y="719"/>
                </a:cubicBezTo>
                <a:cubicBezTo>
                  <a:pt x="7463" y="668"/>
                  <a:pt x="7420" y="630"/>
                  <a:pt x="7420" y="555"/>
                </a:cubicBezTo>
                <a:cubicBezTo>
                  <a:pt x="7420" y="438"/>
                  <a:pt x="7508" y="363"/>
                  <a:pt x="7671" y="363"/>
                </a:cubicBezTo>
                <a:cubicBezTo>
                  <a:pt x="7822" y="363"/>
                  <a:pt x="7901" y="419"/>
                  <a:pt x="7901" y="520"/>
                </a:cubicBezTo>
                <a:cubicBezTo>
                  <a:pt x="7901" y="535"/>
                  <a:pt x="7899" y="552"/>
                  <a:pt x="7895" y="570"/>
                </a:cubicBezTo>
                <a:lnTo>
                  <a:pt x="7722" y="570"/>
                </a:lnTo>
                <a:close/>
              </a:path>
            </a:pathLst>
          </a:custGeom>
          <a:solidFill>
            <a:srgbClr val="692B7A"/>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12" name="Frame 2">
            <a:extLst>
              <a:ext uri="{FF2B5EF4-FFF2-40B4-BE49-F238E27FC236}">
                <a16:creationId xmlns:a16="http://schemas.microsoft.com/office/drawing/2014/main" id="{B2B98C70-E564-DCDF-48A4-63D23130ED07}"/>
              </a:ext>
            </a:extLst>
          </p:cNvPr>
          <p:cNvSpPr>
            <a:spLocks noSelect="1"/>
          </p:cNvSpPr>
          <p:nvPr userDrawn="1"/>
        </p:nvSpPr>
        <p:spPr bwMode="auto">
          <a:xfrm>
            <a:off x="0" y="0"/>
            <a:ext cx="12192000" cy="6410325"/>
          </a:xfrm>
          <a:custGeom>
            <a:avLst/>
            <a:gdLst>
              <a:gd name="T0" fmla="*/ 38404 w 38404"/>
              <a:gd name="T1" fmla="*/ 0 h 20185"/>
              <a:gd name="T2" fmla="*/ 0 w 38404"/>
              <a:gd name="T3" fmla="*/ 20184 h 20185"/>
              <a:gd name="T4" fmla="*/ 738 w 38404"/>
              <a:gd name="T5" fmla="*/ 20175 h 20185"/>
              <a:gd name="T6" fmla="*/ 895 w 38404"/>
              <a:gd name="T7" fmla="*/ 20184 h 20185"/>
              <a:gd name="T8" fmla="*/ 1481 w 38404"/>
              <a:gd name="T9" fmla="*/ 20184 h 20185"/>
              <a:gd name="T10" fmla="*/ 3646 w 38404"/>
              <a:gd name="T11" fmla="*/ 20141 h 20185"/>
              <a:gd name="T12" fmla="*/ 5425 w 38404"/>
              <a:gd name="T13" fmla="*/ 20184 h 20185"/>
              <a:gd name="T14" fmla="*/ 6675 w 38404"/>
              <a:gd name="T15" fmla="*/ 20184 h 20185"/>
              <a:gd name="T16" fmla="*/ 9379 w 38404"/>
              <a:gd name="T17" fmla="*/ 20184 h 20185"/>
              <a:gd name="T18" fmla="*/ 10085 w 38404"/>
              <a:gd name="T19" fmla="*/ 20184 h 20185"/>
              <a:gd name="T20" fmla="*/ 10522 w 38404"/>
              <a:gd name="T21" fmla="*/ 20142 h 20185"/>
              <a:gd name="T22" fmla="*/ 11169 w 38404"/>
              <a:gd name="T23" fmla="*/ 20099 h 20185"/>
              <a:gd name="T24" fmla="*/ 11678 w 38404"/>
              <a:gd name="T25" fmla="*/ 20143 h 20185"/>
              <a:gd name="T26" fmla="*/ 12099 w 38404"/>
              <a:gd name="T27" fmla="*/ 20184 h 20185"/>
              <a:gd name="T28" fmla="*/ 13557 w 38404"/>
              <a:gd name="T29" fmla="*/ 20184 h 20185"/>
              <a:gd name="T30" fmla="*/ 14140 w 38404"/>
              <a:gd name="T31" fmla="*/ 20184 h 20185"/>
              <a:gd name="T32" fmla="*/ 17202 w 38404"/>
              <a:gd name="T33" fmla="*/ 20183 h 20185"/>
              <a:gd name="T34" fmla="*/ 18568 w 38404"/>
              <a:gd name="T35" fmla="*/ 20184 h 20185"/>
              <a:gd name="T36" fmla="*/ 18949 w 38404"/>
              <a:gd name="T37" fmla="*/ 20184 h 20185"/>
              <a:gd name="T38" fmla="*/ 20015 w 38404"/>
              <a:gd name="T39" fmla="*/ 20183 h 20185"/>
              <a:gd name="T40" fmla="*/ 22779 w 38404"/>
              <a:gd name="T41" fmla="*/ 20184 h 20185"/>
              <a:gd name="T42" fmla="*/ 23005 w 38404"/>
              <a:gd name="T43" fmla="*/ 20184 h 20185"/>
              <a:gd name="T44" fmla="*/ 23624 w 38404"/>
              <a:gd name="T45" fmla="*/ 20183 h 20185"/>
              <a:gd name="T46" fmla="*/ 23929 w 38404"/>
              <a:gd name="T47" fmla="*/ 20184 h 20185"/>
              <a:gd name="T48" fmla="*/ 24705 w 38404"/>
              <a:gd name="T49" fmla="*/ 20184 h 20185"/>
              <a:gd name="T50" fmla="*/ 26592 w 38404"/>
              <a:gd name="T51" fmla="*/ 20184 h 20185"/>
              <a:gd name="T52" fmla="*/ 28141 w 38404"/>
              <a:gd name="T53" fmla="*/ 20184 h 20185"/>
              <a:gd name="T54" fmla="*/ 28603 w 38404"/>
              <a:gd name="T55" fmla="*/ 20140 h 20185"/>
              <a:gd name="T56" fmla="*/ 29324 w 38404"/>
              <a:gd name="T57" fmla="*/ 20184 h 20185"/>
              <a:gd name="T58" fmla="*/ 29666 w 38404"/>
              <a:gd name="T59" fmla="*/ 20184 h 20185"/>
              <a:gd name="T60" fmla="*/ 30054 w 38404"/>
              <a:gd name="T61" fmla="*/ 20184 h 20185"/>
              <a:gd name="T62" fmla="*/ 30735 w 38404"/>
              <a:gd name="T63" fmla="*/ 20182 h 20185"/>
              <a:gd name="T64" fmla="*/ 31624 w 38404"/>
              <a:gd name="T65" fmla="*/ 20184 h 20185"/>
              <a:gd name="T66" fmla="*/ 32438 w 38404"/>
              <a:gd name="T67" fmla="*/ 20184 h 20185"/>
              <a:gd name="T68" fmla="*/ 32977 w 38404"/>
              <a:gd name="T69" fmla="*/ 20182 h 20185"/>
              <a:gd name="T70" fmla="*/ 37197 w 38404"/>
              <a:gd name="T71" fmla="*/ 20184 h 20185"/>
              <a:gd name="T72" fmla="*/ 37275 w 38404"/>
              <a:gd name="T73" fmla="*/ 20184 h 20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8404" h="20185">
                <a:moveTo>
                  <a:pt x="38404" y="20184"/>
                </a:moveTo>
                <a:cubicBezTo>
                  <a:pt x="38404" y="0"/>
                  <a:pt x="38404" y="0"/>
                  <a:pt x="38404" y="0"/>
                </a:cubicBezTo>
                <a:cubicBezTo>
                  <a:pt x="0" y="0"/>
                  <a:pt x="0" y="0"/>
                  <a:pt x="0" y="0"/>
                </a:cubicBezTo>
                <a:cubicBezTo>
                  <a:pt x="0" y="20184"/>
                  <a:pt x="0" y="20184"/>
                  <a:pt x="0" y="20184"/>
                </a:cubicBezTo>
                <a:cubicBezTo>
                  <a:pt x="665" y="20184"/>
                  <a:pt x="665" y="20184"/>
                  <a:pt x="665" y="20184"/>
                </a:cubicBezTo>
                <a:cubicBezTo>
                  <a:pt x="689" y="20182"/>
                  <a:pt x="714" y="20179"/>
                  <a:pt x="738" y="20175"/>
                </a:cubicBezTo>
                <a:cubicBezTo>
                  <a:pt x="764" y="20171"/>
                  <a:pt x="763" y="20136"/>
                  <a:pt x="799" y="20139"/>
                </a:cubicBezTo>
                <a:cubicBezTo>
                  <a:pt x="834" y="20141"/>
                  <a:pt x="861" y="20174"/>
                  <a:pt x="895" y="20184"/>
                </a:cubicBezTo>
                <a:cubicBezTo>
                  <a:pt x="1089" y="20184"/>
                  <a:pt x="1089" y="20184"/>
                  <a:pt x="1089" y="20184"/>
                </a:cubicBezTo>
                <a:cubicBezTo>
                  <a:pt x="1220" y="20185"/>
                  <a:pt x="1350" y="20184"/>
                  <a:pt x="1481" y="20184"/>
                </a:cubicBezTo>
                <a:cubicBezTo>
                  <a:pt x="3284" y="20184"/>
                  <a:pt x="3284" y="20184"/>
                  <a:pt x="3284" y="20184"/>
                </a:cubicBezTo>
                <a:cubicBezTo>
                  <a:pt x="3419" y="20184"/>
                  <a:pt x="3520" y="20162"/>
                  <a:pt x="3646" y="20141"/>
                </a:cubicBezTo>
                <a:cubicBezTo>
                  <a:pt x="3784" y="20118"/>
                  <a:pt x="3913" y="20159"/>
                  <a:pt x="4020" y="20184"/>
                </a:cubicBezTo>
                <a:cubicBezTo>
                  <a:pt x="5425" y="20184"/>
                  <a:pt x="5425" y="20184"/>
                  <a:pt x="5425" y="20184"/>
                </a:cubicBezTo>
                <a:cubicBezTo>
                  <a:pt x="5553" y="20179"/>
                  <a:pt x="5683" y="20184"/>
                  <a:pt x="5811" y="20184"/>
                </a:cubicBezTo>
                <a:cubicBezTo>
                  <a:pt x="6675" y="20184"/>
                  <a:pt x="6675" y="20184"/>
                  <a:pt x="6675" y="20184"/>
                </a:cubicBezTo>
                <a:cubicBezTo>
                  <a:pt x="8386" y="20184"/>
                  <a:pt x="8386" y="20184"/>
                  <a:pt x="8386" y="20184"/>
                </a:cubicBezTo>
                <a:cubicBezTo>
                  <a:pt x="9379" y="20184"/>
                  <a:pt x="9379" y="20184"/>
                  <a:pt x="9379" y="20184"/>
                </a:cubicBezTo>
                <a:cubicBezTo>
                  <a:pt x="9522" y="20184"/>
                  <a:pt x="9666" y="20185"/>
                  <a:pt x="9809" y="20184"/>
                </a:cubicBezTo>
                <a:cubicBezTo>
                  <a:pt x="10085" y="20184"/>
                  <a:pt x="10085" y="20184"/>
                  <a:pt x="10085" y="20184"/>
                </a:cubicBezTo>
                <a:cubicBezTo>
                  <a:pt x="10103" y="20169"/>
                  <a:pt x="10133" y="20144"/>
                  <a:pt x="10144" y="20141"/>
                </a:cubicBezTo>
                <a:cubicBezTo>
                  <a:pt x="10243" y="20108"/>
                  <a:pt x="10416" y="20142"/>
                  <a:pt x="10522" y="20142"/>
                </a:cubicBezTo>
                <a:cubicBezTo>
                  <a:pt x="10659" y="20142"/>
                  <a:pt x="10812" y="20158"/>
                  <a:pt x="10943" y="20132"/>
                </a:cubicBezTo>
                <a:cubicBezTo>
                  <a:pt x="11012" y="20119"/>
                  <a:pt x="11083" y="20099"/>
                  <a:pt x="11169" y="20099"/>
                </a:cubicBezTo>
                <a:cubicBezTo>
                  <a:pt x="11259" y="20100"/>
                  <a:pt x="11349" y="20096"/>
                  <a:pt x="11438" y="20100"/>
                </a:cubicBezTo>
                <a:cubicBezTo>
                  <a:pt x="11526" y="20103"/>
                  <a:pt x="11593" y="20133"/>
                  <a:pt x="11678" y="20143"/>
                </a:cubicBezTo>
                <a:cubicBezTo>
                  <a:pt x="11761" y="20153"/>
                  <a:pt x="11845" y="20135"/>
                  <a:pt x="11926" y="20151"/>
                </a:cubicBezTo>
                <a:cubicBezTo>
                  <a:pt x="11980" y="20162"/>
                  <a:pt x="12027" y="20185"/>
                  <a:pt x="12099" y="20184"/>
                </a:cubicBezTo>
                <a:cubicBezTo>
                  <a:pt x="12158" y="20184"/>
                  <a:pt x="12216" y="20182"/>
                  <a:pt x="12275" y="20184"/>
                </a:cubicBezTo>
                <a:cubicBezTo>
                  <a:pt x="13557" y="20184"/>
                  <a:pt x="13557" y="20184"/>
                  <a:pt x="13557" y="20184"/>
                </a:cubicBezTo>
                <a:cubicBezTo>
                  <a:pt x="13687" y="20163"/>
                  <a:pt x="13828" y="20115"/>
                  <a:pt x="13979" y="20140"/>
                </a:cubicBezTo>
                <a:cubicBezTo>
                  <a:pt x="14042" y="20150"/>
                  <a:pt x="14064" y="20181"/>
                  <a:pt x="14140" y="20184"/>
                </a:cubicBezTo>
                <a:cubicBezTo>
                  <a:pt x="16210" y="20184"/>
                  <a:pt x="16210" y="20184"/>
                  <a:pt x="16210" y="20184"/>
                </a:cubicBezTo>
                <a:cubicBezTo>
                  <a:pt x="16526" y="20184"/>
                  <a:pt x="16891" y="20131"/>
                  <a:pt x="17202" y="20183"/>
                </a:cubicBezTo>
                <a:cubicBezTo>
                  <a:pt x="17204" y="20184"/>
                  <a:pt x="17205" y="20184"/>
                  <a:pt x="17206" y="20184"/>
                </a:cubicBezTo>
                <a:cubicBezTo>
                  <a:pt x="18568" y="20184"/>
                  <a:pt x="18568" y="20184"/>
                  <a:pt x="18568" y="20184"/>
                </a:cubicBezTo>
                <a:cubicBezTo>
                  <a:pt x="18629" y="20169"/>
                  <a:pt x="18656" y="20142"/>
                  <a:pt x="18741" y="20142"/>
                </a:cubicBezTo>
                <a:cubicBezTo>
                  <a:pt x="18823" y="20142"/>
                  <a:pt x="18873" y="20171"/>
                  <a:pt x="18949" y="20184"/>
                </a:cubicBezTo>
                <a:cubicBezTo>
                  <a:pt x="19760" y="20184"/>
                  <a:pt x="19760" y="20184"/>
                  <a:pt x="19760" y="20184"/>
                </a:cubicBezTo>
                <a:cubicBezTo>
                  <a:pt x="19842" y="20184"/>
                  <a:pt x="19935" y="20171"/>
                  <a:pt x="20015" y="20183"/>
                </a:cubicBezTo>
                <a:cubicBezTo>
                  <a:pt x="20017" y="20184"/>
                  <a:pt x="20019" y="20184"/>
                  <a:pt x="20021" y="20184"/>
                </a:cubicBezTo>
                <a:cubicBezTo>
                  <a:pt x="22779" y="20184"/>
                  <a:pt x="22779" y="20184"/>
                  <a:pt x="22779" y="20184"/>
                </a:cubicBezTo>
                <a:cubicBezTo>
                  <a:pt x="22781" y="20184"/>
                  <a:pt x="22782" y="20184"/>
                  <a:pt x="22784" y="20183"/>
                </a:cubicBezTo>
                <a:cubicBezTo>
                  <a:pt x="22852" y="20172"/>
                  <a:pt x="22935" y="20184"/>
                  <a:pt x="23005" y="20184"/>
                </a:cubicBezTo>
                <a:cubicBezTo>
                  <a:pt x="23355" y="20184"/>
                  <a:pt x="23355" y="20184"/>
                  <a:pt x="23355" y="20184"/>
                </a:cubicBezTo>
                <a:cubicBezTo>
                  <a:pt x="23441" y="20184"/>
                  <a:pt x="23539" y="20171"/>
                  <a:pt x="23624" y="20183"/>
                </a:cubicBezTo>
                <a:cubicBezTo>
                  <a:pt x="23625" y="20184"/>
                  <a:pt x="23627" y="20184"/>
                  <a:pt x="23628" y="20184"/>
                </a:cubicBezTo>
                <a:cubicBezTo>
                  <a:pt x="23929" y="20184"/>
                  <a:pt x="23929" y="20184"/>
                  <a:pt x="23929" y="20184"/>
                </a:cubicBezTo>
                <a:cubicBezTo>
                  <a:pt x="23931" y="20184"/>
                  <a:pt x="23932" y="20184"/>
                  <a:pt x="23933" y="20183"/>
                </a:cubicBezTo>
                <a:cubicBezTo>
                  <a:pt x="24174" y="20141"/>
                  <a:pt x="24461" y="20184"/>
                  <a:pt x="24705" y="20184"/>
                </a:cubicBezTo>
                <a:cubicBezTo>
                  <a:pt x="24822" y="20184"/>
                  <a:pt x="24939" y="20184"/>
                  <a:pt x="25055" y="20184"/>
                </a:cubicBezTo>
                <a:cubicBezTo>
                  <a:pt x="26592" y="20184"/>
                  <a:pt x="26592" y="20184"/>
                  <a:pt x="26592" y="20184"/>
                </a:cubicBezTo>
                <a:cubicBezTo>
                  <a:pt x="26657" y="20178"/>
                  <a:pt x="26719" y="20179"/>
                  <a:pt x="26781" y="20184"/>
                </a:cubicBezTo>
                <a:cubicBezTo>
                  <a:pt x="28141" y="20184"/>
                  <a:pt x="28141" y="20184"/>
                  <a:pt x="28141" y="20184"/>
                </a:cubicBezTo>
                <a:cubicBezTo>
                  <a:pt x="28213" y="20183"/>
                  <a:pt x="28285" y="20184"/>
                  <a:pt x="28356" y="20184"/>
                </a:cubicBezTo>
                <a:cubicBezTo>
                  <a:pt x="28457" y="20185"/>
                  <a:pt x="28516" y="20154"/>
                  <a:pt x="28603" y="20140"/>
                </a:cubicBezTo>
                <a:cubicBezTo>
                  <a:pt x="28708" y="20122"/>
                  <a:pt x="28838" y="20142"/>
                  <a:pt x="28945" y="20142"/>
                </a:cubicBezTo>
                <a:cubicBezTo>
                  <a:pt x="29083" y="20141"/>
                  <a:pt x="29192" y="20179"/>
                  <a:pt x="29324" y="20184"/>
                </a:cubicBezTo>
                <a:cubicBezTo>
                  <a:pt x="29326" y="20184"/>
                  <a:pt x="29328" y="20184"/>
                  <a:pt x="29330" y="20184"/>
                </a:cubicBezTo>
                <a:cubicBezTo>
                  <a:pt x="29666" y="20184"/>
                  <a:pt x="29666" y="20184"/>
                  <a:pt x="29666" y="20184"/>
                </a:cubicBezTo>
                <a:cubicBezTo>
                  <a:pt x="29928" y="20184"/>
                  <a:pt x="29928" y="20184"/>
                  <a:pt x="29928" y="20184"/>
                </a:cubicBezTo>
                <a:cubicBezTo>
                  <a:pt x="29969" y="20184"/>
                  <a:pt x="30013" y="20180"/>
                  <a:pt x="30054" y="20184"/>
                </a:cubicBezTo>
                <a:cubicBezTo>
                  <a:pt x="30734" y="20184"/>
                  <a:pt x="30734" y="20184"/>
                  <a:pt x="30734" y="20184"/>
                </a:cubicBezTo>
                <a:cubicBezTo>
                  <a:pt x="30734" y="20184"/>
                  <a:pt x="30734" y="20183"/>
                  <a:pt x="30735" y="20182"/>
                </a:cubicBezTo>
                <a:cubicBezTo>
                  <a:pt x="30759" y="20183"/>
                  <a:pt x="30782" y="20184"/>
                  <a:pt x="30806" y="20184"/>
                </a:cubicBezTo>
                <a:cubicBezTo>
                  <a:pt x="31624" y="20184"/>
                  <a:pt x="31624" y="20184"/>
                  <a:pt x="31624" y="20184"/>
                </a:cubicBezTo>
                <a:cubicBezTo>
                  <a:pt x="31626" y="20184"/>
                  <a:pt x="31627" y="20184"/>
                  <a:pt x="31629" y="20183"/>
                </a:cubicBezTo>
                <a:cubicBezTo>
                  <a:pt x="31882" y="20142"/>
                  <a:pt x="32180" y="20184"/>
                  <a:pt x="32438" y="20184"/>
                </a:cubicBezTo>
                <a:cubicBezTo>
                  <a:pt x="32551" y="20184"/>
                  <a:pt x="32665" y="20184"/>
                  <a:pt x="32778" y="20184"/>
                </a:cubicBezTo>
                <a:cubicBezTo>
                  <a:pt x="32837" y="20184"/>
                  <a:pt x="32919" y="20170"/>
                  <a:pt x="32977" y="20182"/>
                </a:cubicBezTo>
                <a:cubicBezTo>
                  <a:pt x="32979" y="20183"/>
                  <a:pt x="32982" y="20184"/>
                  <a:pt x="32984" y="20184"/>
                </a:cubicBezTo>
                <a:cubicBezTo>
                  <a:pt x="37197" y="20184"/>
                  <a:pt x="37197" y="20184"/>
                  <a:pt x="37197" y="20184"/>
                </a:cubicBezTo>
                <a:cubicBezTo>
                  <a:pt x="37198" y="20184"/>
                  <a:pt x="37198" y="20183"/>
                  <a:pt x="37198" y="20182"/>
                </a:cubicBezTo>
                <a:cubicBezTo>
                  <a:pt x="37224" y="20183"/>
                  <a:pt x="37249" y="20184"/>
                  <a:pt x="37275" y="20184"/>
                </a:cubicBezTo>
                <a:lnTo>
                  <a:pt x="38404" y="20184"/>
                </a:lnTo>
                <a:close/>
              </a:path>
            </a:pathLst>
          </a:custGeom>
          <a:solidFill>
            <a:srgbClr val="692B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nl-NL" dirty="0"/>
          </a:p>
        </p:txBody>
      </p:sp>
      <p:sp>
        <p:nvSpPr>
          <p:cNvPr id="5" name="***Title 3">
            <a:extLst>
              <a:ext uri="{FF2B5EF4-FFF2-40B4-BE49-F238E27FC236}">
                <a16:creationId xmlns:a16="http://schemas.microsoft.com/office/drawing/2014/main" id="{F6CEEF33-649A-5C5D-B041-85F6255C7FCB}"/>
              </a:ext>
            </a:extLst>
          </p:cNvPr>
          <p:cNvSpPr>
            <a:spLocks noGrp="1" noSelect="1"/>
          </p:cNvSpPr>
          <p:nvPr>
            <p:ph type="title" hasCustomPrompt="1"/>
          </p:nvPr>
        </p:nvSpPr>
        <p:spPr>
          <a:xfrm>
            <a:off x="756212" y="918195"/>
            <a:ext cx="8640000" cy="1080000"/>
          </a:xfrm>
        </p:spPr>
        <p:txBody>
          <a:bodyPr/>
          <a:lstStyle>
            <a:lvl1pPr>
              <a:defRPr>
                <a:solidFill>
                  <a:schemeClr val="bg1"/>
                </a:solidFill>
              </a:defRPr>
            </a:lvl1pPr>
          </a:lstStyle>
          <a:p>
            <a:r>
              <a:rPr lang="nl-NL"/>
              <a:t>[Titel]</a:t>
            </a:r>
            <a:endParaRPr lang="nl-NL" dirty="0"/>
          </a:p>
        </p:txBody>
      </p:sp>
      <p:sp>
        <p:nvSpPr>
          <p:cNvPr id="6" name="Tijdelijke aanduiding voor dia 4 [PHJU] (JU-Free)">
            <a:extLst>
              <a:ext uri="{FF2B5EF4-FFF2-40B4-BE49-F238E27FC236}">
                <a16:creationId xmlns:a16="http://schemas.microsoft.com/office/drawing/2014/main" id="{3EFCD18E-7986-1FF8-F026-314A9905B257}"/>
              </a:ext>
            </a:extLst>
          </p:cNvPr>
          <p:cNvSpPr>
            <a:spLocks noGrp="1"/>
          </p:cNvSpPr>
          <p:nvPr>
            <p:ph type="body" sz="quarter" idx="1002" hasCustomPrompt="1"/>
          </p:nvPr>
        </p:nvSpPr>
        <p:spPr>
          <a:xfrm>
            <a:off x="756212" y="2343600"/>
            <a:ext cx="8640000" cy="3420000"/>
          </a:xfrm>
        </p:spPr>
        <p:txBody>
          <a:bodyPr/>
          <a:lstStyle>
            <a:lvl1pPr>
              <a:defRPr sz="1600">
                <a:solidFill>
                  <a:schemeClr val="bg1"/>
                </a:solidFill>
              </a:defRPr>
            </a:lvl1pPr>
            <a:lvl2pPr>
              <a:defRPr sz="1600">
                <a:solidFill>
                  <a:schemeClr val="bg1"/>
                </a:solidFill>
              </a:defRPr>
            </a:lvl2pPr>
            <a:lvl3pPr>
              <a:defRPr sz="1600">
                <a:solidFill>
                  <a:schemeClr val="bg1"/>
                </a:solidFill>
              </a:defRPr>
            </a:lvl3pPr>
            <a:lvl4pPr>
              <a:defRPr sz="1600">
                <a:solidFill>
                  <a:schemeClr val="accent2"/>
                </a:solidFill>
              </a:defRPr>
            </a:lvl4pPr>
            <a:lvl5pPr>
              <a:defRPr sz="1600">
                <a:solidFill>
                  <a:schemeClr val="bg1"/>
                </a:solidFill>
              </a:defRPr>
            </a:lvl5pPr>
            <a:lvl6pPr>
              <a:defRPr sz="1600">
                <a:solidFill>
                  <a:schemeClr val="bg1"/>
                </a:solidFill>
              </a:defRPr>
            </a:lvl6pPr>
            <a:lvl7pPr>
              <a:defRPr sz="1600">
                <a:solidFill>
                  <a:schemeClr val="bg1"/>
                </a:solidFill>
              </a:defRPr>
            </a:lvl7pPr>
            <a:lvl8pPr>
              <a:defRPr sz="1600">
                <a:solidFill>
                  <a:schemeClr val="bg1"/>
                </a:solidFill>
              </a:defRPr>
            </a:lvl8pPr>
          </a:lstStyle>
          <a:p>
            <a:pPr lvl="0"/>
            <a:r>
              <a:rPr lang="nl-NL"/>
              <a:t>[Tekst]</a:t>
            </a:r>
          </a:p>
          <a:p>
            <a:pPr lvl="0"/>
            <a:r>
              <a:rPr lang="nl-NL"/>
              <a:t>JU-LEVEL1=Opsomming 1e niveau</a:t>
            </a:r>
          </a:p>
          <a:p>
            <a:pPr lvl="1"/>
            <a:r>
              <a:rPr lang="nl-NL"/>
              <a:t>JU-LEVEL2=Opsomming 2e niveau</a:t>
            </a:r>
          </a:p>
          <a:p>
            <a:pPr lvl="2"/>
            <a:r>
              <a:rPr lang="nl-NL"/>
              <a:t>JU-LEVEL3=Opsomming 3e niveau</a:t>
            </a:r>
          </a:p>
          <a:p>
            <a:pPr lvl="3"/>
            <a:r>
              <a:rPr lang="nl-NL"/>
              <a:t>JU-LEVEL4=Kop</a:t>
            </a:r>
          </a:p>
          <a:p>
            <a:pPr lvl="4"/>
            <a:r>
              <a:rPr lang="nl-NL"/>
              <a:t>JU-LEVEL5=Basistekst</a:t>
            </a:r>
          </a:p>
          <a:p>
            <a:pPr lvl="5"/>
            <a:r>
              <a:rPr lang="nl-NL"/>
              <a:t>JU-LEVEL6=Zwevend 1e niveau</a:t>
            </a:r>
          </a:p>
          <a:p>
            <a:pPr lvl="6"/>
            <a:r>
              <a:rPr lang="nl-NL"/>
              <a:t>JU-LEVEL7=Zwevend 2e niveau</a:t>
            </a:r>
          </a:p>
          <a:p>
            <a:pPr lvl="7"/>
            <a:r>
              <a:rPr lang="nl-NL"/>
              <a:t>JU-LEVEL8=Zwevend 3e niveau</a:t>
            </a:r>
            <a:endParaRPr lang="nl-NL" dirty="0"/>
          </a:p>
        </p:txBody>
      </p:sp>
      <p:sp>
        <p:nvSpPr>
          <p:cNvPr id="11" name="Footer Placeholder 5">
            <a:extLst>
              <a:ext uri="{FF2B5EF4-FFF2-40B4-BE49-F238E27FC236}">
                <a16:creationId xmlns:a16="http://schemas.microsoft.com/office/drawing/2014/main" id="{83F01CA1-574E-020E-2E57-AFF989B41592}"/>
              </a:ext>
            </a:extLst>
          </p:cNvPr>
          <p:cNvSpPr>
            <a:spLocks noGrp="1" noSelect="1"/>
          </p:cNvSpPr>
          <p:nvPr>
            <p:ph type="ftr" sz="quarter" idx="1004"/>
          </p:nvPr>
        </p:nvSpPr>
        <p:spPr/>
        <p:txBody>
          <a:bodyPr/>
          <a:lstStyle/>
          <a:p>
            <a:r>
              <a:rPr lang="nl-NL"/>
              <a:t>powerpoint template</a:t>
            </a:r>
            <a:endParaRPr lang="nl-NL" dirty="0"/>
          </a:p>
        </p:txBody>
      </p:sp>
      <p:sp>
        <p:nvSpPr>
          <p:cNvPr id="13" name="Slide Number Placeholder 6">
            <a:extLst>
              <a:ext uri="{FF2B5EF4-FFF2-40B4-BE49-F238E27FC236}">
                <a16:creationId xmlns:a16="http://schemas.microsoft.com/office/drawing/2014/main" id="{3B0864DF-B9BF-F483-C9CA-506EE4C7AA9D}"/>
              </a:ext>
            </a:extLst>
          </p:cNvPr>
          <p:cNvSpPr>
            <a:spLocks noGrp="1" noSelect="1"/>
          </p:cNvSpPr>
          <p:nvPr>
            <p:ph type="sldNum" sz="quarter" idx="1005"/>
          </p:nvPr>
        </p:nvSpPr>
        <p:spPr/>
        <p:txBody>
          <a:bodyPr/>
          <a:lstStyle/>
          <a:p>
            <a:fld id="{8F18802B-E4C7-4B2D-B37A-6B7CC3C134EA}" type="slidenum">
              <a:rPr lang="nl-NL" smtClean="0"/>
              <a:pPr/>
              <a:t>‹nr.›</a:t>
            </a:fld>
            <a:endParaRPr lang="nl-NL" dirty="0"/>
          </a:p>
        </p:txBody>
      </p:sp>
    </p:spTree>
    <p:extLst>
      <p:ext uri="{BB962C8B-B14F-4D97-AF65-F5344CB8AC3E}">
        <p14:creationId xmlns:p14="http://schemas.microsoft.com/office/powerpoint/2010/main" val="4095098986"/>
      </p:ext>
    </p:extLst>
  </p:cSld>
  <p:clrMapOvr>
    <a:masterClrMapping/>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Alleen titel (zwart)]">
    <p:bg>
      <p:bgPr>
        <a:solidFill>
          <a:srgbClr val="000000"/>
        </a:solidFill>
        <a:effectLst/>
      </p:bgPr>
    </p:bg>
    <p:spTree>
      <p:nvGrpSpPr>
        <p:cNvPr id="1" name=""/>
        <p:cNvGrpSpPr/>
        <p:nvPr/>
      </p:nvGrpSpPr>
      <p:grpSpPr>
        <a:xfrm>
          <a:off x="0" y="0"/>
          <a:ext cx="0" cy="0"/>
          <a:chOff x="0" y="0"/>
          <a:chExt cx="0" cy="0"/>
        </a:xfrm>
      </p:grpSpPr>
      <p:sp>
        <p:nvSpPr>
          <p:cNvPr id="2" name="***Title 1"/>
          <p:cNvSpPr>
            <a:spLocks noGrp="1" noSelect="1"/>
          </p:cNvSpPr>
          <p:nvPr>
            <p:ph type="title" hasCustomPrompt="1"/>
          </p:nvPr>
        </p:nvSpPr>
        <p:spPr/>
        <p:txBody>
          <a:bodyPr/>
          <a:lstStyle>
            <a:lvl1pPr>
              <a:defRPr>
                <a:solidFill>
                  <a:schemeClr val="bg1"/>
                </a:solidFill>
              </a:defRPr>
            </a:lvl1pPr>
          </a:lstStyle>
          <a:p>
            <a:r>
              <a:rPr lang="nl-NL"/>
              <a:t>[Titel]</a:t>
            </a:r>
            <a:endParaRPr lang="nl-NL" dirty="0"/>
          </a:p>
        </p:txBody>
      </p:sp>
      <p:sp>
        <p:nvSpPr>
          <p:cNvPr id="3" name="Frame 2">
            <a:extLst>
              <a:ext uri="{FF2B5EF4-FFF2-40B4-BE49-F238E27FC236}">
                <a16:creationId xmlns:a16="http://schemas.microsoft.com/office/drawing/2014/main" id="{EBB081C7-BB6B-2FD9-54D5-094236D66782}"/>
              </a:ext>
            </a:extLst>
          </p:cNvPr>
          <p:cNvSpPr>
            <a:spLocks noSelect="1"/>
          </p:cNvSpPr>
          <p:nvPr userDrawn="1"/>
        </p:nvSpPr>
        <p:spPr bwMode="auto">
          <a:xfrm>
            <a:off x="10520280" y="6561000"/>
            <a:ext cx="1158840" cy="189000"/>
          </a:xfrm>
          <a:custGeom>
            <a:avLst/>
            <a:gdLst>
              <a:gd name="T0" fmla="*/ 1483 w 7901"/>
              <a:gd name="T1" fmla="*/ 204 h 1294"/>
              <a:gd name="T2" fmla="*/ 1109 w 7901"/>
              <a:gd name="T3" fmla="*/ 0 h 1294"/>
              <a:gd name="T4" fmla="*/ 608 w 7901"/>
              <a:gd name="T5" fmla="*/ 193 h 1294"/>
              <a:gd name="T6" fmla="*/ 182 w 7901"/>
              <a:gd name="T7" fmla="*/ 424 h 1294"/>
              <a:gd name="T8" fmla="*/ 31 w 7901"/>
              <a:gd name="T9" fmla="*/ 839 h 1294"/>
              <a:gd name="T10" fmla="*/ 261 w 7901"/>
              <a:gd name="T11" fmla="*/ 1109 h 1294"/>
              <a:gd name="T12" fmla="*/ 558 w 7901"/>
              <a:gd name="T13" fmla="*/ 1205 h 1294"/>
              <a:gd name="T14" fmla="*/ 1081 w 7901"/>
              <a:gd name="T15" fmla="*/ 1230 h 1294"/>
              <a:gd name="T16" fmla="*/ 1530 w 7901"/>
              <a:gd name="T17" fmla="*/ 1077 h 1294"/>
              <a:gd name="T18" fmla="*/ 1700 w 7901"/>
              <a:gd name="T19" fmla="*/ 842 h 1294"/>
              <a:gd name="T20" fmla="*/ 1677 w 7901"/>
              <a:gd name="T21" fmla="*/ 436 h 1294"/>
              <a:gd name="T22" fmla="*/ 1078 w 7901"/>
              <a:gd name="T23" fmla="*/ 613 h 1294"/>
              <a:gd name="T24" fmla="*/ 1011 w 7901"/>
              <a:gd name="T25" fmla="*/ 573 h 1294"/>
              <a:gd name="T26" fmla="*/ 1108 w 7901"/>
              <a:gd name="T27" fmla="*/ 389 h 1294"/>
              <a:gd name="T28" fmla="*/ 1077 w 7901"/>
              <a:gd name="T29" fmla="*/ 327 h 1294"/>
              <a:gd name="T30" fmla="*/ 794 w 7901"/>
              <a:gd name="T31" fmla="*/ 472 h 1294"/>
              <a:gd name="T32" fmla="*/ 1057 w 7901"/>
              <a:gd name="T33" fmla="*/ 783 h 1294"/>
              <a:gd name="T34" fmla="*/ 727 w 7901"/>
              <a:gd name="T35" fmla="*/ 757 h 1294"/>
              <a:gd name="T36" fmla="*/ 1057 w 7901"/>
              <a:gd name="T37" fmla="*/ 783 h 1294"/>
              <a:gd name="T38" fmla="*/ 1518 w 7901"/>
              <a:gd name="T39" fmla="*/ 763 h 1294"/>
              <a:gd name="T40" fmla="*/ 2079 w 7901"/>
              <a:gd name="T41" fmla="*/ 555 h 1294"/>
              <a:gd name="T42" fmla="*/ 2720 w 7901"/>
              <a:gd name="T43" fmla="*/ 543 h 1294"/>
              <a:gd name="T44" fmla="*/ 2278 w 7901"/>
              <a:gd name="T45" fmla="*/ 563 h 1294"/>
              <a:gd name="T46" fmla="*/ 3185 w 7901"/>
              <a:gd name="T47" fmla="*/ 363 h 1294"/>
              <a:gd name="T48" fmla="*/ 2858 w 7901"/>
              <a:gd name="T49" fmla="*/ 525 h 1294"/>
              <a:gd name="T50" fmla="*/ 3189 w 7901"/>
              <a:gd name="T51" fmla="*/ 1054 h 1294"/>
              <a:gd name="T52" fmla="*/ 3194 w 7901"/>
              <a:gd name="T53" fmla="*/ 715 h 1294"/>
              <a:gd name="T54" fmla="*/ 3118 w 7901"/>
              <a:gd name="T55" fmla="*/ 473 h 1294"/>
              <a:gd name="T56" fmla="*/ 3480 w 7901"/>
              <a:gd name="T57" fmla="*/ 694 h 1294"/>
              <a:gd name="T58" fmla="*/ 3837 w 7901"/>
              <a:gd name="T59" fmla="*/ 806 h 1294"/>
              <a:gd name="T60" fmla="*/ 4021 w 7901"/>
              <a:gd name="T61" fmla="*/ 728 h 1294"/>
              <a:gd name="T62" fmla="*/ 3669 w 7901"/>
              <a:gd name="T63" fmla="*/ 625 h 1294"/>
              <a:gd name="T64" fmla="*/ 3835 w 7901"/>
              <a:gd name="T65" fmla="*/ 625 h 1294"/>
              <a:gd name="T66" fmla="*/ 4461 w 7901"/>
              <a:gd name="T67" fmla="*/ 588 h 1294"/>
              <a:gd name="T68" fmla="*/ 4135 w 7901"/>
              <a:gd name="T69" fmla="*/ 1039 h 1294"/>
              <a:gd name="T70" fmla="*/ 4321 w 7901"/>
              <a:gd name="T71" fmla="*/ 447 h 1294"/>
              <a:gd name="T72" fmla="*/ 5018 w 7901"/>
              <a:gd name="T73" fmla="*/ 93 h 1294"/>
              <a:gd name="T74" fmla="*/ 5458 w 7901"/>
              <a:gd name="T75" fmla="*/ 873 h 1294"/>
              <a:gd name="T76" fmla="*/ 5347 w 7901"/>
              <a:gd name="T77" fmla="*/ 567 h 1294"/>
              <a:gd name="T78" fmla="*/ 5189 w 7901"/>
              <a:gd name="T79" fmla="*/ 233 h 1294"/>
              <a:gd name="T80" fmla="*/ 5958 w 7901"/>
              <a:gd name="T81" fmla="*/ 363 h 1294"/>
              <a:gd name="T82" fmla="*/ 5872 w 7901"/>
              <a:gd name="T83" fmla="*/ 1053 h 1294"/>
              <a:gd name="T84" fmla="*/ 5958 w 7901"/>
              <a:gd name="T85" fmla="*/ 363 h 1294"/>
              <a:gd name="T86" fmla="*/ 5806 w 7901"/>
              <a:gd name="T87" fmla="*/ 861 h 1294"/>
              <a:gd name="T88" fmla="*/ 6018 w 7901"/>
              <a:gd name="T89" fmla="*/ 555 h 1294"/>
              <a:gd name="T90" fmla="*/ 6303 w 7901"/>
              <a:gd name="T91" fmla="*/ 670 h 1294"/>
              <a:gd name="T92" fmla="*/ 6833 w 7901"/>
              <a:gd name="T93" fmla="*/ 744 h 1294"/>
              <a:gd name="T94" fmla="*/ 6611 w 7901"/>
              <a:gd name="T95" fmla="*/ 866 h 1294"/>
              <a:gd name="T96" fmla="*/ 6524 w 7901"/>
              <a:gd name="T97" fmla="*/ 550 h 1294"/>
              <a:gd name="T98" fmla="*/ 7358 w 7901"/>
              <a:gd name="T99" fmla="*/ 541 h 1294"/>
              <a:gd name="T100" fmla="*/ 6894 w 7901"/>
              <a:gd name="T101" fmla="*/ 1039 h 1294"/>
              <a:gd name="T102" fmla="*/ 7191 w 7901"/>
              <a:gd name="T103" fmla="*/ 475 h 1294"/>
              <a:gd name="T104" fmla="*/ 7722 w 7901"/>
              <a:gd name="T105" fmla="*/ 570 h 1294"/>
              <a:gd name="T106" fmla="*/ 7731 w 7901"/>
              <a:gd name="T107" fmla="*/ 668 h 1294"/>
              <a:gd name="T108" fmla="*/ 7350 w 7901"/>
              <a:gd name="T109" fmla="*/ 828 h 1294"/>
              <a:gd name="T110" fmla="*/ 7667 w 7901"/>
              <a:gd name="T111" fmla="*/ 863 h 1294"/>
              <a:gd name="T112" fmla="*/ 7901 w 7901"/>
              <a:gd name="T113" fmla="*/ 520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01" h="1294">
                <a:moveTo>
                  <a:pt x="1677" y="436"/>
                </a:moveTo>
                <a:cubicBezTo>
                  <a:pt x="1665" y="403"/>
                  <a:pt x="1665" y="403"/>
                  <a:pt x="1665" y="403"/>
                </a:cubicBezTo>
                <a:cubicBezTo>
                  <a:pt x="1645" y="306"/>
                  <a:pt x="1576" y="212"/>
                  <a:pt x="1576" y="212"/>
                </a:cubicBezTo>
                <a:cubicBezTo>
                  <a:pt x="1483" y="204"/>
                  <a:pt x="1483" y="204"/>
                  <a:pt x="1483" y="204"/>
                </a:cubicBezTo>
                <a:cubicBezTo>
                  <a:pt x="1426" y="199"/>
                  <a:pt x="1364" y="182"/>
                  <a:pt x="1328" y="155"/>
                </a:cubicBezTo>
                <a:cubicBezTo>
                  <a:pt x="1336" y="160"/>
                  <a:pt x="1238" y="83"/>
                  <a:pt x="1238" y="83"/>
                </a:cubicBezTo>
                <a:cubicBezTo>
                  <a:pt x="1230" y="74"/>
                  <a:pt x="1169" y="40"/>
                  <a:pt x="1169" y="40"/>
                </a:cubicBezTo>
                <a:cubicBezTo>
                  <a:pt x="1143" y="8"/>
                  <a:pt x="1109" y="0"/>
                  <a:pt x="1109" y="0"/>
                </a:cubicBezTo>
                <a:cubicBezTo>
                  <a:pt x="1121" y="4"/>
                  <a:pt x="1015" y="24"/>
                  <a:pt x="1015" y="24"/>
                </a:cubicBezTo>
                <a:cubicBezTo>
                  <a:pt x="976" y="16"/>
                  <a:pt x="920" y="12"/>
                  <a:pt x="920" y="12"/>
                </a:cubicBezTo>
                <a:cubicBezTo>
                  <a:pt x="840" y="30"/>
                  <a:pt x="713" y="110"/>
                  <a:pt x="713" y="110"/>
                </a:cubicBezTo>
                <a:cubicBezTo>
                  <a:pt x="659" y="135"/>
                  <a:pt x="608" y="193"/>
                  <a:pt x="608" y="193"/>
                </a:cubicBezTo>
                <a:cubicBezTo>
                  <a:pt x="550" y="212"/>
                  <a:pt x="550" y="212"/>
                  <a:pt x="550" y="212"/>
                </a:cubicBezTo>
                <a:cubicBezTo>
                  <a:pt x="493" y="275"/>
                  <a:pt x="493" y="275"/>
                  <a:pt x="493" y="275"/>
                </a:cubicBezTo>
                <a:cubicBezTo>
                  <a:pt x="420" y="287"/>
                  <a:pt x="325" y="331"/>
                  <a:pt x="325" y="331"/>
                </a:cubicBezTo>
                <a:cubicBezTo>
                  <a:pt x="276" y="354"/>
                  <a:pt x="182" y="424"/>
                  <a:pt x="182" y="424"/>
                </a:cubicBezTo>
                <a:cubicBezTo>
                  <a:pt x="165" y="515"/>
                  <a:pt x="165" y="515"/>
                  <a:pt x="165" y="515"/>
                </a:cubicBezTo>
                <a:cubicBezTo>
                  <a:pt x="109" y="571"/>
                  <a:pt x="109" y="571"/>
                  <a:pt x="109" y="571"/>
                </a:cubicBezTo>
                <a:cubicBezTo>
                  <a:pt x="16" y="724"/>
                  <a:pt x="16" y="724"/>
                  <a:pt x="16" y="724"/>
                </a:cubicBezTo>
                <a:cubicBezTo>
                  <a:pt x="0" y="757"/>
                  <a:pt x="31" y="839"/>
                  <a:pt x="31" y="839"/>
                </a:cubicBezTo>
                <a:cubicBezTo>
                  <a:pt x="45" y="898"/>
                  <a:pt x="88" y="946"/>
                  <a:pt x="88" y="946"/>
                </a:cubicBezTo>
                <a:cubicBezTo>
                  <a:pt x="135" y="978"/>
                  <a:pt x="135" y="978"/>
                  <a:pt x="135" y="978"/>
                </a:cubicBezTo>
                <a:cubicBezTo>
                  <a:pt x="231" y="1069"/>
                  <a:pt x="231" y="1069"/>
                  <a:pt x="231" y="1069"/>
                </a:cubicBezTo>
                <a:cubicBezTo>
                  <a:pt x="274" y="1115"/>
                  <a:pt x="261" y="1109"/>
                  <a:pt x="261" y="1109"/>
                </a:cubicBezTo>
                <a:cubicBezTo>
                  <a:pt x="278" y="1115"/>
                  <a:pt x="278" y="1115"/>
                  <a:pt x="278" y="1115"/>
                </a:cubicBezTo>
                <a:cubicBezTo>
                  <a:pt x="434" y="1122"/>
                  <a:pt x="434" y="1122"/>
                  <a:pt x="434" y="1122"/>
                </a:cubicBezTo>
                <a:cubicBezTo>
                  <a:pt x="454" y="1144"/>
                  <a:pt x="447" y="1160"/>
                  <a:pt x="447" y="1160"/>
                </a:cubicBezTo>
                <a:cubicBezTo>
                  <a:pt x="558" y="1205"/>
                  <a:pt x="558" y="1205"/>
                  <a:pt x="558" y="1205"/>
                </a:cubicBezTo>
                <a:cubicBezTo>
                  <a:pt x="731" y="1240"/>
                  <a:pt x="731" y="1240"/>
                  <a:pt x="731" y="1240"/>
                </a:cubicBezTo>
                <a:cubicBezTo>
                  <a:pt x="794" y="1287"/>
                  <a:pt x="794" y="1287"/>
                  <a:pt x="794" y="1287"/>
                </a:cubicBezTo>
                <a:cubicBezTo>
                  <a:pt x="859" y="1294"/>
                  <a:pt x="957" y="1269"/>
                  <a:pt x="957" y="1269"/>
                </a:cubicBezTo>
                <a:cubicBezTo>
                  <a:pt x="1081" y="1230"/>
                  <a:pt x="1081" y="1230"/>
                  <a:pt x="1081" y="1230"/>
                </a:cubicBezTo>
                <a:cubicBezTo>
                  <a:pt x="1173" y="1186"/>
                  <a:pt x="1173" y="1186"/>
                  <a:pt x="1173" y="1186"/>
                </a:cubicBezTo>
                <a:cubicBezTo>
                  <a:pt x="1251" y="1168"/>
                  <a:pt x="1323" y="1135"/>
                  <a:pt x="1323" y="1135"/>
                </a:cubicBezTo>
                <a:cubicBezTo>
                  <a:pt x="1342" y="1120"/>
                  <a:pt x="1466" y="1093"/>
                  <a:pt x="1466" y="1093"/>
                </a:cubicBezTo>
                <a:cubicBezTo>
                  <a:pt x="1466" y="1093"/>
                  <a:pt x="1491" y="1089"/>
                  <a:pt x="1530" y="1077"/>
                </a:cubicBezTo>
                <a:cubicBezTo>
                  <a:pt x="1533" y="1076"/>
                  <a:pt x="1535" y="1075"/>
                  <a:pt x="1538" y="1074"/>
                </a:cubicBezTo>
                <a:cubicBezTo>
                  <a:pt x="1571" y="1062"/>
                  <a:pt x="1587" y="1041"/>
                  <a:pt x="1587" y="1041"/>
                </a:cubicBezTo>
                <a:cubicBezTo>
                  <a:pt x="1630" y="954"/>
                  <a:pt x="1630" y="954"/>
                  <a:pt x="1630" y="954"/>
                </a:cubicBezTo>
                <a:cubicBezTo>
                  <a:pt x="1700" y="842"/>
                  <a:pt x="1700" y="842"/>
                  <a:pt x="1700" y="842"/>
                </a:cubicBezTo>
                <a:cubicBezTo>
                  <a:pt x="1710" y="834"/>
                  <a:pt x="1710" y="834"/>
                  <a:pt x="1710" y="834"/>
                </a:cubicBezTo>
                <a:cubicBezTo>
                  <a:pt x="1740" y="814"/>
                  <a:pt x="1740" y="814"/>
                  <a:pt x="1740" y="814"/>
                </a:cubicBezTo>
                <a:cubicBezTo>
                  <a:pt x="1745" y="698"/>
                  <a:pt x="1711" y="495"/>
                  <a:pt x="1711" y="495"/>
                </a:cubicBezTo>
                <a:cubicBezTo>
                  <a:pt x="1704" y="469"/>
                  <a:pt x="1677" y="436"/>
                  <a:pt x="1677" y="436"/>
                </a:cubicBezTo>
                <a:close/>
                <a:moveTo>
                  <a:pt x="1188" y="504"/>
                </a:moveTo>
                <a:cubicBezTo>
                  <a:pt x="1243" y="509"/>
                  <a:pt x="1243" y="509"/>
                  <a:pt x="1243" y="509"/>
                </a:cubicBezTo>
                <a:cubicBezTo>
                  <a:pt x="1114" y="634"/>
                  <a:pt x="1114" y="634"/>
                  <a:pt x="1114" y="634"/>
                </a:cubicBezTo>
                <a:cubicBezTo>
                  <a:pt x="1078" y="613"/>
                  <a:pt x="1078" y="613"/>
                  <a:pt x="1078" y="613"/>
                </a:cubicBezTo>
                <a:lnTo>
                  <a:pt x="1188" y="504"/>
                </a:lnTo>
                <a:close/>
                <a:moveTo>
                  <a:pt x="1150" y="476"/>
                </a:moveTo>
                <a:cubicBezTo>
                  <a:pt x="1047" y="591"/>
                  <a:pt x="1047" y="591"/>
                  <a:pt x="1047" y="591"/>
                </a:cubicBezTo>
                <a:cubicBezTo>
                  <a:pt x="1011" y="573"/>
                  <a:pt x="1011" y="573"/>
                  <a:pt x="1011" y="573"/>
                </a:cubicBezTo>
                <a:cubicBezTo>
                  <a:pt x="1108" y="452"/>
                  <a:pt x="1108" y="452"/>
                  <a:pt x="1108" y="452"/>
                </a:cubicBezTo>
                <a:lnTo>
                  <a:pt x="1150" y="476"/>
                </a:lnTo>
                <a:close/>
                <a:moveTo>
                  <a:pt x="1077" y="327"/>
                </a:moveTo>
                <a:cubicBezTo>
                  <a:pt x="1108" y="389"/>
                  <a:pt x="1108" y="389"/>
                  <a:pt x="1108" y="389"/>
                </a:cubicBezTo>
                <a:cubicBezTo>
                  <a:pt x="1054" y="481"/>
                  <a:pt x="917" y="613"/>
                  <a:pt x="917" y="613"/>
                </a:cubicBezTo>
                <a:cubicBezTo>
                  <a:pt x="848" y="618"/>
                  <a:pt x="848" y="618"/>
                  <a:pt x="848" y="618"/>
                </a:cubicBezTo>
                <a:cubicBezTo>
                  <a:pt x="852" y="611"/>
                  <a:pt x="852" y="611"/>
                  <a:pt x="852" y="611"/>
                </a:cubicBezTo>
                <a:cubicBezTo>
                  <a:pt x="946" y="532"/>
                  <a:pt x="1077" y="327"/>
                  <a:pt x="1077" y="327"/>
                </a:cubicBezTo>
                <a:close/>
                <a:moveTo>
                  <a:pt x="714" y="395"/>
                </a:moveTo>
                <a:cubicBezTo>
                  <a:pt x="797" y="386"/>
                  <a:pt x="898" y="419"/>
                  <a:pt x="958" y="441"/>
                </a:cubicBezTo>
                <a:cubicBezTo>
                  <a:pt x="910" y="497"/>
                  <a:pt x="910" y="497"/>
                  <a:pt x="910" y="497"/>
                </a:cubicBezTo>
                <a:cubicBezTo>
                  <a:pt x="847" y="476"/>
                  <a:pt x="794" y="472"/>
                  <a:pt x="794" y="472"/>
                </a:cubicBezTo>
                <a:cubicBezTo>
                  <a:pt x="584" y="459"/>
                  <a:pt x="413" y="581"/>
                  <a:pt x="413" y="581"/>
                </a:cubicBezTo>
                <a:cubicBezTo>
                  <a:pt x="360" y="536"/>
                  <a:pt x="360" y="536"/>
                  <a:pt x="360" y="536"/>
                </a:cubicBezTo>
                <a:cubicBezTo>
                  <a:pt x="509" y="408"/>
                  <a:pt x="714" y="395"/>
                  <a:pt x="714" y="395"/>
                </a:cubicBezTo>
                <a:close/>
                <a:moveTo>
                  <a:pt x="1057" y="783"/>
                </a:moveTo>
                <a:cubicBezTo>
                  <a:pt x="1057" y="783"/>
                  <a:pt x="873" y="863"/>
                  <a:pt x="721" y="844"/>
                </a:cubicBezTo>
                <a:cubicBezTo>
                  <a:pt x="721" y="844"/>
                  <a:pt x="453" y="807"/>
                  <a:pt x="342" y="668"/>
                </a:cubicBezTo>
                <a:cubicBezTo>
                  <a:pt x="409" y="631"/>
                  <a:pt x="409" y="631"/>
                  <a:pt x="409" y="631"/>
                </a:cubicBezTo>
                <a:cubicBezTo>
                  <a:pt x="409" y="631"/>
                  <a:pt x="577" y="752"/>
                  <a:pt x="727" y="757"/>
                </a:cubicBezTo>
                <a:cubicBezTo>
                  <a:pt x="727" y="757"/>
                  <a:pt x="908" y="771"/>
                  <a:pt x="1034" y="707"/>
                </a:cubicBezTo>
                <a:cubicBezTo>
                  <a:pt x="1034" y="707"/>
                  <a:pt x="1238" y="623"/>
                  <a:pt x="1403" y="391"/>
                </a:cubicBezTo>
                <a:cubicBezTo>
                  <a:pt x="1460" y="434"/>
                  <a:pt x="1460" y="434"/>
                  <a:pt x="1460" y="434"/>
                </a:cubicBezTo>
                <a:cubicBezTo>
                  <a:pt x="1460" y="434"/>
                  <a:pt x="1235" y="734"/>
                  <a:pt x="1057" y="783"/>
                </a:cubicBezTo>
                <a:close/>
                <a:moveTo>
                  <a:pt x="1453" y="816"/>
                </a:moveTo>
                <a:cubicBezTo>
                  <a:pt x="1272" y="702"/>
                  <a:pt x="1272" y="702"/>
                  <a:pt x="1272" y="702"/>
                </a:cubicBezTo>
                <a:cubicBezTo>
                  <a:pt x="1326" y="646"/>
                  <a:pt x="1326" y="646"/>
                  <a:pt x="1326" y="646"/>
                </a:cubicBezTo>
                <a:cubicBezTo>
                  <a:pt x="1518" y="763"/>
                  <a:pt x="1518" y="763"/>
                  <a:pt x="1518" y="763"/>
                </a:cubicBezTo>
                <a:lnTo>
                  <a:pt x="1453" y="816"/>
                </a:lnTo>
                <a:close/>
                <a:moveTo>
                  <a:pt x="2400" y="81"/>
                </a:moveTo>
                <a:cubicBezTo>
                  <a:pt x="2280" y="81"/>
                  <a:pt x="2191" y="120"/>
                  <a:pt x="2145" y="190"/>
                </a:cubicBezTo>
                <a:cubicBezTo>
                  <a:pt x="2091" y="270"/>
                  <a:pt x="2079" y="388"/>
                  <a:pt x="2079" y="555"/>
                </a:cubicBezTo>
                <a:cubicBezTo>
                  <a:pt x="2079" y="773"/>
                  <a:pt x="2099" y="911"/>
                  <a:pt x="2188" y="989"/>
                </a:cubicBezTo>
                <a:cubicBezTo>
                  <a:pt x="2230" y="1025"/>
                  <a:pt x="2308" y="1053"/>
                  <a:pt x="2401" y="1053"/>
                </a:cubicBezTo>
                <a:cubicBezTo>
                  <a:pt x="2517" y="1053"/>
                  <a:pt x="2607" y="1011"/>
                  <a:pt x="2653" y="943"/>
                </a:cubicBezTo>
                <a:cubicBezTo>
                  <a:pt x="2714" y="852"/>
                  <a:pt x="2720" y="725"/>
                  <a:pt x="2720" y="543"/>
                </a:cubicBezTo>
                <a:cubicBezTo>
                  <a:pt x="2720" y="349"/>
                  <a:pt x="2702" y="223"/>
                  <a:pt x="2617" y="148"/>
                </a:cubicBezTo>
                <a:cubicBezTo>
                  <a:pt x="2571" y="107"/>
                  <a:pt x="2495" y="81"/>
                  <a:pt x="2400" y="81"/>
                </a:cubicBezTo>
                <a:close/>
                <a:moveTo>
                  <a:pt x="2399" y="906"/>
                </a:moveTo>
                <a:cubicBezTo>
                  <a:pt x="2292" y="906"/>
                  <a:pt x="2278" y="797"/>
                  <a:pt x="2278" y="563"/>
                </a:cubicBezTo>
                <a:cubicBezTo>
                  <a:pt x="2278" y="329"/>
                  <a:pt x="2293" y="228"/>
                  <a:pt x="2401" y="228"/>
                </a:cubicBezTo>
                <a:cubicBezTo>
                  <a:pt x="2506" y="228"/>
                  <a:pt x="2522" y="328"/>
                  <a:pt x="2522" y="554"/>
                </a:cubicBezTo>
                <a:cubicBezTo>
                  <a:pt x="2522" y="796"/>
                  <a:pt x="2512" y="906"/>
                  <a:pt x="2399" y="906"/>
                </a:cubicBezTo>
                <a:close/>
                <a:moveTo>
                  <a:pt x="3185" y="363"/>
                </a:moveTo>
                <a:cubicBezTo>
                  <a:pt x="3118" y="363"/>
                  <a:pt x="3066" y="392"/>
                  <a:pt x="3040" y="442"/>
                </a:cubicBezTo>
                <a:cubicBezTo>
                  <a:pt x="3033" y="379"/>
                  <a:pt x="3033" y="379"/>
                  <a:pt x="3033" y="379"/>
                </a:cubicBezTo>
                <a:cubicBezTo>
                  <a:pt x="2852" y="379"/>
                  <a:pt x="2852" y="379"/>
                  <a:pt x="2852" y="379"/>
                </a:cubicBezTo>
                <a:cubicBezTo>
                  <a:pt x="2856" y="433"/>
                  <a:pt x="2858" y="480"/>
                  <a:pt x="2858" y="525"/>
                </a:cubicBezTo>
                <a:cubicBezTo>
                  <a:pt x="2858" y="1288"/>
                  <a:pt x="2858" y="1288"/>
                  <a:pt x="2858" y="1288"/>
                </a:cubicBezTo>
                <a:cubicBezTo>
                  <a:pt x="3041" y="1288"/>
                  <a:pt x="3041" y="1288"/>
                  <a:pt x="3041" y="1288"/>
                </a:cubicBezTo>
                <a:cubicBezTo>
                  <a:pt x="3041" y="983"/>
                  <a:pt x="3041" y="983"/>
                  <a:pt x="3041" y="983"/>
                </a:cubicBezTo>
                <a:cubicBezTo>
                  <a:pt x="3079" y="1032"/>
                  <a:pt x="3128" y="1054"/>
                  <a:pt x="3189" y="1054"/>
                </a:cubicBezTo>
                <a:cubicBezTo>
                  <a:pt x="3335" y="1054"/>
                  <a:pt x="3377" y="945"/>
                  <a:pt x="3377" y="719"/>
                </a:cubicBezTo>
                <a:cubicBezTo>
                  <a:pt x="3377" y="571"/>
                  <a:pt x="3372" y="473"/>
                  <a:pt x="3316" y="414"/>
                </a:cubicBezTo>
                <a:cubicBezTo>
                  <a:pt x="3287" y="384"/>
                  <a:pt x="3239" y="363"/>
                  <a:pt x="3185" y="363"/>
                </a:cubicBezTo>
                <a:close/>
                <a:moveTo>
                  <a:pt x="3194" y="715"/>
                </a:moveTo>
                <a:cubicBezTo>
                  <a:pt x="3194" y="861"/>
                  <a:pt x="3187" y="936"/>
                  <a:pt x="3117" y="936"/>
                </a:cubicBezTo>
                <a:cubicBezTo>
                  <a:pt x="3065" y="936"/>
                  <a:pt x="3040" y="886"/>
                  <a:pt x="3040" y="785"/>
                </a:cubicBezTo>
                <a:cubicBezTo>
                  <a:pt x="3040" y="642"/>
                  <a:pt x="3040" y="642"/>
                  <a:pt x="3040" y="642"/>
                </a:cubicBezTo>
                <a:cubicBezTo>
                  <a:pt x="3040" y="526"/>
                  <a:pt x="3051" y="473"/>
                  <a:pt x="3118" y="473"/>
                </a:cubicBezTo>
                <a:cubicBezTo>
                  <a:pt x="3192" y="473"/>
                  <a:pt x="3194" y="545"/>
                  <a:pt x="3194" y="700"/>
                </a:cubicBezTo>
                <a:lnTo>
                  <a:pt x="3194" y="715"/>
                </a:lnTo>
                <a:close/>
                <a:moveTo>
                  <a:pt x="3753" y="363"/>
                </a:moveTo>
                <a:cubicBezTo>
                  <a:pt x="3552" y="363"/>
                  <a:pt x="3480" y="464"/>
                  <a:pt x="3480" y="694"/>
                </a:cubicBezTo>
                <a:cubicBezTo>
                  <a:pt x="3480" y="951"/>
                  <a:pt x="3535" y="1053"/>
                  <a:pt x="3753" y="1053"/>
                </a:cubicBezTo>
                <a:cubicBezTo>
                  <a:pt x="3933" y="1053"/>
                  <a:pt x="4021" y="966"/>
                  <a:pt x="4021" y="794"/>
                </a:cubicBezTo>
                <a:cubicBezTo>
                  <a:pt x="3837" y="794"/>
                  <a:pt x="3837" y="794"/>
                  <a:pt x="3837" y="794"/>
                </a:cubicBezTo>
                <a:cubicBezTo>
                  <a:pt x="3837" y="806"/>
                  <a:pt x="3837" y="806"/>
                  <a:pt x="3837" y="806"/>
                </a:cubicBezTo>
                <a:cubicBezTo>
                  <a:pt x="3837" y="894"/>
                  <a:pt x="3807" y="939"/>
                  <a:pt x="3752" y="939"/>
                </a:cubicBezTo>
                <a:cubicBezTo>
                  <a:pt x="3693" y="939"/>
                  <a:pt x="3669" y="894"/>
                  <a:pt x="3669" y="797"/>
                </a:cubicBezTo>
                <a:cubicBezTo>
                  <a:pt x="3669" y="728"/>
                  <a:pt x="3669" y="728"/>
                  <a:pt x="3669" y="728"/>
                </a:cubicBezTo>
                <a:cubicBezTo>
                  <a:pt x="4021" y="728"/>
                  <a:pt x="4021" y="728"/>
                  <a:pt x="4021" y="728"/>
                </a:cubicBezTo>
                <a:cubicBezTo>
                  <a:pt x="4021" y="629"/>
                  <a:pt x="4021" y="629"/>
                  <a:pt x="4021" y="629"/>
                </a:cubicBezTo>
                <a:cubicBezTo>
                  <a:pt x="4021" y="450"/>
                  <a:pt x="3934" y="363"/>
                  <a:pt x="3753" y="363"/>
                </a:cubicBezTo>
                <a:close/>
                <a:moveTo>
                  <a:pt x="3835" y="625"/>
                </a:moveTo>
                <a:cubicBezTo>
                  <a:pt x="3669" y="625"/>
                  <a:pt x="3669" y="625"/>
                  <a:pt x="3669" y="625"/>
                </a:cubicBezTo>
                <a:cubicBezTo>
                  <a:pt x="3669" y="602"/>
                  <a:pt x="3669" y="602"/>
                  <a:pt x="3669" y="602"/>
                </a:cubicBezTo>
                <a:cubicBezTo>
                  <a:pt x="3669" y="514"/>
                  <a:pt x="3698" y="471"/>
                  <a:pt x="3753" y="471"/>
                </a:cubicBezTo>
                <a:cubicBezTo>
                  <a:pt x="3804" y="471"/>
                  <a:pt x="3835" y="506"/>
                  <a:pt x="3835" y="570"/>
                </a:cubicBezTo>
                <a:lnTo>
                  <a:pt x="3835" y="625"/>
                </a:lnTo>
                <a:close/>
                <a:moveTo>
                  <a:pt x="4646" y="537"/>
                </a:moveTo>
                <a:cubicBezTo>
                  <a:pt x="4646" y="1039"/>
                  <a:pt x="4646" y="1039"/>
                  <a:pt x="4646" y="1039"/>
                </a:cubicBezTo>
                <a:cubicBezTo>
                  <a:pt x="4461" y="1039"/>
                  <a:pt x="4461" y="1039"/>
                  <a:pt x="4461" y="1039"/>
                </a:cubicBezTo>
                <a:cubicBezTo>
                  <a:pt x="4461" y="588"/>
                  <a:pt x="4461" y="588"/>
                  <a:pt x="4461" y="588"/>
                </a:cubicBezTo>
                <a:cubicBezTo>
                  <a:pt x="4461" y="514"/>
                  <a:pt x="4451" y="476"/>
                  <a:pt x="4399" y="476"/>
                </a:cubicBezTo>
                <a:cubicBezTo>
                  <a:pt x="4352" y="476"/>
                  <a:pt x="4321" y="512"/>
                  <a:pt x="4321" y="570"/>
                </a:cubicBezTo>
                <a:cubicBezTo>
                  <a:pt x="4321" y="1039"/>
                  <a:pt x="4321" y="1039"/>
                  <a:pt x="4321" y="1039"/>
                </a:cubicBezTo>
                <a:cubicBezTo>
                  <a:pt x="4135" y="1039"/>
                  <a:pt x="4135" y="1039"/>
                  <a:pt x="4135" y="1039"/>
                </a:cubicBezTo>
                <a:cubicBezTo>
                  <a:pt x="4135" y="497"/>
                  <a:pt x="4135" y="497"/>
                  <a:pt x="4135" y="497"/>
                </a:cubicBezTo>
                <a:cubicBezTo>
                  <a:pt x="4135" y="462"/>
                  <a:pt x="4135" y="422"/>
                  <a:pt x="4129" y="379"/>
                </a:cubicBezTo>
                <a:cubicBezTo>
                  <a:pt x="4315" y="379"/>
                  <a:pt x="4315" y="379"/>
                  <a:pt x="4315" y="379"/>
                </a:cubicBezTo>
                <a:cubicBezTo>
                  <a:pt x="4321" y="447"/>
                  <a:pt x="4321" y="447"/>
                  <a:pt x="4321" y="447"/>
                </a:cubicBezTo>
                <a:cubicBezTo>
                  <a:pt x="4351" y="392"/>
                  <a:pt x="4402" y="363"/>
                  <a:pt x="4468" y="363"/>
                </a:cubicBezTo>
                <a:cubicBezTo>
                  <a:pt x="4583" y="363"/>
                  <a:pt x="4646" y="424"/>
                  <a:pt x="4646" y="537"/>
                </a:cubicBezTo>
                <a:close/>
                <a:moveTo>
                  <a:pt x="5274" y="93"/>
                </a:moveTo>
                <a:cubicBezTo>
                  <a:pt x="5018" y="93"/>
                  <a:pt x="5018" y="93"/>
                  <a:pt x="5018" y="93"/>
                </a:cubicBezTo>
                <a:cubicBezTo>
                  <a:pt x="4817" y="1039"/>
                  <a:pt x="4817" y="1039"/>
                  <a:pt x="4817" y="1039"/>
                </a:cubicBezTo>
                <a:cubicBezTo>
                  <a:pt x="5090" y="1039"/>
                  <a:pt x="5090" y="1039"/>
                  <a:pt x="5090" y="1039"/>
                </a:cubicBezTo>
                <a:cubicBezTo>
                  <a:pt x="5169" y="1039"/>
                  <a:pt x="5243" y="1039"/>
                  <a:pt x="5314" y="1011"/>
                </a:cubicBezTo>
                <a:cubicBezTo>
                  <a:pt x="5376" y="987"/>
                  <a:pt x="5420" y="943"/>
                  <a:pt x="5458" y="873"/>
                </a:cubicBezTo>
                <a:cubicBezTo>
                  <a:pt x="5490" y="817"/>
                  <a:pt x="5522" y="702"/>
                  <a:pt x="5554" y="530"/>
                </a:cubicBezTo>
                <a:cubicBezTo>
                  <a:pt x="5565" y="472"/>
                  <a:pt x="5570" y="418"/>
                  <a:pt x="5570" y="366"/>
                </a:cubicBezTo>
                <a:cubicBezTo>
                  <a:pt x="5570" y="162"/>
                  <a:pt x="5485" y="93"/>
                  <a:pt x="5274" y="93"/>
                </a:cubicBezTo>
                <a:close/>
                <a:moveTo>
                  <a:pt x="5347" y="567"/>
                </a:moveTo>
                <a:cubicBezTo>
                  <a:pt x="5324" y="676"/>
                  <a:pt x="5299" y="751"/>
                  <a:pt x="5281" y="789"/>
                </a:cubicBezTo>
                <a:cubicBezTo>
                  <a:pt x="5242" y="870"/>
                  <a:pt x="5197" y="894"/>
                  <a:pt x="5093" y="894"/>
                </a:cubicBezTo>
                <a:cubicBezTo>
                  <a:pt x="5080" y="894"/>
                  <a:pt x="5064" y="894"/>
                  <a:pt x="5048" y="893"/>
                </a:cubicBezTo>
                <a:cubicBezTo>
                  <a:pt x="5189" y="233"/>
                  <a:pt x="5189" y="233"/>
                  <a:pt x="5189" y="233"/>
                </a:cubicBezTo>
                <a:cubicBezTo>
                  <a:pt x="5202" y="232"/>
                  <a:pt x="5215" y="232"/>
                  <a:pt x="5227" y="232"/>
                </a:cubicBezTo>
                <a:cubicBezTo>
                  <a:pt x="5332" y="232"/>
                  <a:pt x="5369" y="274"/>
                  <a:pt x="5369" y="384"/>
                </a:cubicBezTo>
                <a:cubicBezTo>
                  <a:pt x="5369" y="432"/>
                  <a:pt x="5362" y="493"/>
                  <a:pt x="5347" y="567"/>
                </a:cubicBezTo>
                <a:close/>
                <a:moveTo>
                  <a:pt x="5958" y="363"/>
                </a:moveTo>
                <a:cubicBezTo>
                  <a:pt x="5842" y="363"/>
                  <a:pt x="5770" y="397"/>
                  <a:pt x="5716" y="483"/>
                </a:cubicBezTo>
                <a:cubicBezTo>
                  <a:pt x="5695" y="516"/>
                  <a:pt x="5670" y="580"/>
                  <a:pt x="5650" y="670"/>
                </a:cubicBezTo>
                <a:cubicBezTo>
                  <a:pt x="5636" y="736"/>
                  <a:pt x="5628" y="793"/>
                  <a:pt x="5628" y="835"/>
                </a:cubicBezTo>
                <a:cubicBezTo>
                  <a:pt x="5628" y="977"/>
                  <a:pt x="5712" y="1053"/>
                  <a:pt x="5872" y="1053"/>
                </a:cubicBezTo>
                <a:cubicBezTo>
                  <a:pt x="5988" y="1053"/>
                  <a:pt x="6060" y="1017"/>
                  <a:pt x="6113" y="933"/>
                </a:cubicBezTo>
                <a:cubicBezTo>
                  <a:pt x="6136" y="894"/>
                  <a:pt x="6160" y="831"/>
                  <a:pt x="6180" y="744"/>
                </a:cubicBezTo>
                <a:cubicBezTo>
                  <a:pt x="6194" y="679"/>
                  <a:pt x="6201" y="626"/>
                  <a:pt x="6201" y="584"/>
                </a:cubicBezTo>
                <a:cubicBezTo>
                  <a:pt x="6201" y="441"/>
                  <a:pt x="6117" y="363"/>
                  <a:pt x="5958" y="363"/>
                </a:cubicBezTo>
                <a:close/>
                <a:moveTo>
                  <a:pt x="5997" y="706"/>
                </a:moveTo>
                <a:cubicBezTo>
                  <a:pt x="5980" y="790"/>
                  <a:pt x="5966" y="844"/>
                  <a:pt x="5958" y="866"/>
                </a:cubicBezTo>
                <a:cubicBezTo>
                  <a:pt x="5939" y="916"/>
                  <a:pt x="5914" y="941"/>
                  <a:pt x="5872" y="941"/>
                </a:cubicBezTo>
                <a:cubicBezTo>
                  <a:pt x="5829" y="941"/>
                  <a:pt x="5806" y="914"/>
                  <a:pt x="5806" y="861"/>
                </a:cubicBezTo>
                <a:cubicBezTo>
                  <a:pt x="5806" y="826"/>
                  <a:pt x="5824" y="755"/>
                  <a:pt x="5847" y="645"/>
                </a:cubicBezTo>
                <a:cubicBezTo>
                  <a:pt x="5858" y="592"/>
                  <a:pt x="5867" y="560"/>
                  <a:pt x="5871" y="550"/>
                </a:cubicBezTo>
                <a:cubicBezTo>
                  <a:pt x="5888" y="501"/>
                  <a:pt x="5912" y="478"/>
                  <a:pt x="5954" y="478"/>
                </a:cubicBezTo>
                <a:cubicBezTo>
                  <a:pt x="5997" y="478"/>
                  <a:pt x="6018" y="504"/>
                  <a:pt x="6018" y="555"/>
                </a:cubicBezTo>
                <a:cubicBezTo>
                  <a:pt x="6018" y="585"/>
                  <a:pt x="6011" y="637"/>
                  <a:pt x="5997" y="706"/>
                </a:cubicBezTo>
                <a:close/>
                <a:moveTo>
                  <a:pt x="6611" y="363"/>
                </a:moveTo>
                <a:cubicBezTo>
                  <a:pt x="6495" y="363"/>
                  <a:pt x="6423" y="397"/>
                  <a:pt x="6369" y="483"/>
                </a:cubicBezTo>
                <a:cubicBezTo>
                  <a:pt x="6348" y="516"/>
                  <a:pt x="6323" y="580"/>
                  <a:pt x="6303" y="670"/>
                </a:cubicBezTo>
                <a:cubicBezTo>
                  <a:pt x="6289" y="736"/>
                  <a:pt x="6281" y="793"/>
                  <a:pt x="6281" y="835"/>
                </a:cubicBezTo>
                <a:cubicBezTo>
                  <a:pt x="6281" y="977"/>
                  <a:pt x="6365" y="1053"/>
                  <a:pt x="6525" y="1053"/>
                </a:cubicBezTo>
                <a:cubicBezTo>
                  <a:pt x="6641" y="1053"/>
                  <a:pt x="6713" y="1017"/>
                  <a:pt x="6766" y="933"/>
                </a:cubicBezTo>
                <a:cubicBezTo>
                  <a:pt x="6789" y="894"/>
                  <a:pt x="6813" y="831"/>
                  <a:pt x="6833" y="744"/>
                </a:cubicBezTo>
                <a:cubicBezTo>
                  <a:pt x="6847" y="679"/>
                  <a:pt x="6854" y="626"/>
                  <a:pt x="6854" y="584"/>
                </a:cubicBezTo>
                <a:cubicBezTo>
                  <a:pt x="6854" y="441"/>
                  <a:pt x="6769" y="363"/>
                  <a:pt x="6611" y="363"/>
                </a:cubicBezTo>
                <a:close/>
                <a:moveTo>
                  <a:pt x="6650" y="706"/>
                </a:moveTo>
                <a:cubicBezTo>
                  <a:pt x="6633" y="790"/>
                  <a:pt x="6619" y="844"/>
                  <a:pt x="6611" y="866"/>
                </a:cubicBezTo>
                <a:cubicBezTo>
                  <a:pt x="6592" y="916"/>
                  <a:pt x="6567" y="941"/>
                  <a:pt x="6525" y="941"/>
                </a:cubicBezTo>
                <a:cubicBezTo>
                  <a:pt x="6482" y="941"/>
                  <a:pt x="6459" y="914"/>
                  <a:pt x="6459" y="861"/>
                </a:cubicBezTo>
                <a:cubicBezTo>
                  <a:pt x="6459" y="826"/>
                  <a:pt x="6476" y="755"/>
                  <a:pt x="6500" y="645"/>
                </a:cubicBezTo>
                <a:cubicBezTo>
                  <a:pt x="6511" y="592"/>
                  <a:pt x="6520" y="560"/>
                  <a:pt x="6524" y="550"/>
                </a:cubicBezTo>
                <a:cubicBezTo>
                  <a:pt x="6541" y="501"/>
                  <a:pt x="6565" y="478"/>
                  <a:pt x="6607" y="478"/>
                </a:cubicBezTo>
                <a:cubicBezTo>
                  <a:pt x="6650" y="478"/>
                  <a:pt x="6671" y="504"/>
                  <a:pt x="6671" y="555"/>
                </a:cubicBezTo>
                <a:cubicBezTo>
                  <a:pt x="6671" y="585"/>
                  <a:pt x="6664" y="637"/>
                  <a:pt x="6650" y="706"/>
                </a:cubicBezTo>
                <a:close/>
                <a:moveTo>
                  <a:pt x="7358" y="541"/>
                </a:moveTo>
                <a:cubicBezTo>
                  <a:pt x="7340" y="538"/>
                  <a:pt x="7323" y="536"/>
                  <a:pt x="7308" y="536"/>
                </a:cubicBezTo>
                <a:cubicBezTo>
                  <a:pt x="7215" y="536"/>
                  <a:pt x="7175" y="589"/>
                  <a:pt x="7152" y="704"/>
                </a:cubicBezTo>
                <a:cubicBezTo>
                  <a:pt x="7081" y="1039"/>
                  <a:pt x="7081" y="1039"/>
                  <a:pt x="7081" y="1039"/>
                </a:cubicBezTo>
                <a:cubicBezTo>
                  <a:pt x="6894" y="1039"/>
                  <a:pt x="6894" y="1039"/>
                  <a:pt x="6894" y="1039"/>
                </a:cubicBezTo>
                <a:cubicBezTo>
                  <a:pt x="7003" y="525"/>
                  <a:pt x="7003" y="525"/>
                  <a:pt x="7003" y="525"/>
                </a:cubicBezTo>
                <a:cubicBezTo>
                  <a:pt x="7014" y="475"/>
                  <a:pt x="7022" y="426"/>
                  <a:pt x="7027" y="379"/>
                </a:cubicBezTo>
                <a:cubicBezTo>
                  <a:pt x="7207" y="379"/>
                  <a:pt x="7207" y="379"/>
                  <a:pt x="7207" y="379"/>
                </a:cubicBezTo>
                <a:cubicBezTo>
                  <a:pt x="7191" y="475"/>
                  <a:pt x="7191" y="475"/>
                  <a:pt x="7191" y="475"/>
                </a:cubicBezTo>
                <a:cubicBezTo>
                  <a:pt x="7234" y="407"/>
                  <a:pt x="7289" y="375"/>
                  <a:pt x="7365" y="375"/>
                </a:cubicBezTo>
                <a:cubicBezTo>
                  <a:pt x="7374" y="375"/>
                  <a:pt x="7383" y="375"/>
                  <a:pt x="7392" y="376"/>
                </a:cubicBezTo>
                <a:lnTo>
                  <a:pt x="7358" y="541"/>
                </a:lnTo>
                <a:close/>
                <a:moveTo>
                  <a:pt x="7722" y="570"/>
                </a:moveTo>
                <a:cubicBezTo>
                  <a:pt x="7725" y="558"/>
                  <a:pt x="7726" y="546"/>
                  <a:pt x="7726" y="537"/>
                </a:cubicBezTo>
                <a:cubicBezTo>
                  <a:pt x="7726" y="493"/>
                  <a:pt x="7705" y="472"/>
                  <a:pt x="7663" y="472"/>
                </a:cubicBezTo>
                <a:cubicBezTo>
                  <a:pt x="7626" y="472"/>
                  <a:pt x="7601" y="497"/>
                  <a:pt x="7601" y="535"/>
                </a:cubicBezTo>
                <a:cubicBezTo>
                  <a:pt x="7601" y="588"/>
                  <a:pt x="7648" y="614"/>
                  <a:pt x="7731" y="668"/>
                </a:cubicBezTo>
                <a:cubicBezTo>
                  <a:pt x="7805" y="717"/>
                  <a:pt x="7853" y="747"/>
                  <a:pt x="7853" y="844"/>
                </a:cubicBezTo>
                <a:cubicBezTo>
                  <a:pt x="7853" y="981"/>
                  <a:pt x="7761" y="1054"/>
                  <a:pt x="7584" y="1054"/>
                </a:cubicBezTo>
                <a:cubicBezTo>
                  <a:pt x="7426" y="1054"/>
                  <a:pt x="7346" y="995"/>
                  <a:pt x="7346" y="881"/>
                </a:cubicBezTo>
                <a:cubicBezTo>
                  <a:pt x="7346" y="867"/>
                  <a:pt x="7347" y="849"/>
                  <a:pt x="7350" y="828"/>
                </a:cubicBezTo>
                <a:cubicBezTo>
                  <a:pt x="7531" y="828"/>
                  <a:pt x="7531" y="828"/>
                  <a:pt x="7531" y="828"/>
                </a:cubicBezTo>
                <a:cubicBezTo>
                  <a:pt x="7529" y="844"/>
                  <a:pt x="7527" y="857"/>
                  <a:pt x="7527" y="869"/>
                </a:cubicBezTo>
                <a:cubicBezTo>
                  <a:pt x="7527" y="919"/>
                  <a:pt x="7548" y="941"/>
                  <a:pt x="7596" y="941"/>
                </a:cubicBezTo>
                <a:cubicBezTo>
                  <a:pt x="7637" y="941"/>
                  <a:pt x="7667" y="911"/>
                  <a:pt x="7667" y="863"/>
                </a:cubicBezTo>
                <a:cubicBezTo>
                  <a:pt x="7667" y="803"/>
                  <a:pt x="7616" y="782"/>
                  <a:pt x="7531" y="719"/>
                </a:cubicBezTo>
                <a:cubicBezTo>
                  <a:pt x="7463" y="668"/>
                  <a:pt x="7420" y="630"/>
                  <a:pt x="7420" y="555"/>
                </a:cubicBezTo>
                <a:cubicBezTo>
                  <a:pt x="7420" y="438"/>
                  <a:pt x="7508" y="363"/>
                  <a:pt x="7671" y="363"/>
                </a:cubicBezTo>
                <a:cubicBezTo>
                  <a:pt x="7822" y="363"/>
                  <a:pt x="7901" y="419"/>
                  <a:pt x="7901" y="520"/>
                </a:cubicBezTo>
                <a:cubicBezTo>
                  <a:pt x="7901" y="535"/>
                  <a:pt x="7899" y="552"/>
                  <a:pt x="7895" y="570"/>
                </a:cubicBezTo>
                <a:lnTo>
                  <a:pt x="7722" y="57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5" name="Footer Placeholder 3">
            <a:extLst>
              <a:ext uri="{FF2B5EF4-FFF2-40B4-BE49-F238E27FC236}">
                <a16:creationId xmlns:a16="http://schemas.microsoft.com/office/drawing/2014/main" id="{CF2291B2-C552-22DF-4E59-6FCA2E2BE5BD}"/>
              </a:ext>
            </a:extLst>
          </p:cNvPr>
          <p:cNvSpPr>
            <a:spLocks noGrp="1" noSelect="1"/>
          </p:cNvSpPr>
          <p:nvPr>
            <p:ph type="ftr" sz="quarter" idx="11"/>
          </p:nvPr>
        </p:nvSpPr>
        <p:spPr/>
        <p:txBody>
          <a:bodyPr/>
          <a:lstStyle>
            <a:lvl1pPr>
              <a:defRPr>
                <a:solidFill>
                  <a:schemeClr val="bg1"/>
                </a:solidFill>
              </a:defRPr>
            </a:lvl1pPr>
          </a:lstStyle>
          <a:p>
            <a:r>
              <a:rPr lang="nl-NL"/>
              <a:t>powerpoint template</a:t>
            </a:r>
            <a:endParaRPr lang="nl-NL" dirty="0"/>
          </a:p>
        </p:txBody>
      </p:sp>
      <p:sp>
        <p:nvSpPr>
          <p:cNvPr id="9" name="***Frame slide number 4">
            <a:extLst>
              <a:ext uri="{FF2B5EF4-FFF2-40B4-BE49-F238E27FC236}">
                <a16:creationId xmlns:a16="http://schemas.microsoft.com/office/drawing/2014/main" id="{E34C4D3E-2083-A27D-D370-49DC3EC8A28A}"/>
              </a:ext>
            </a:extLst>
          </p:cNvPr>
          <p:cNvSpPr>
            <a:spLocks noGrp="1" noSelect="1"/>
          </p:cNvSpPr>
          <p:nvPr>
            <p:ph type="sldNum" sz="quarter" idx="12"/>
          </p:nvPr>
        </p:nvSpPr>
        <p:spPr/>
        <p:txBody>
          <a:bodyPr/>
          <a:lstStyle>
            <a:lvl1pPr>
              <a:defRPr>
                <a:solidFill>
                  <a:schemeClr val="accent1"/>
                </a:solidFill>
              </a:defRPr>
            </a:lvl1pPr>
          </a:lstStyle>
          <a:p>
            <a:fld id="{8F18802B-E4C7-4B2D-B37A-6B7CC3C134EA}" type="slidenum">
              <a:rPr lang="nl-NL" smtClean="0"/>
              <a:pPr/>
              <a:t>‹nr.›</a:t>
            </a:fld>
            <a:endParaRPr lang="nl-NL" dirty="0"/>
          </a:p>
        </p:txBody>
      </p:sp>
    </p:spTree>
    <p:extLst>
      <p:ext uri="{BB962C8B-B14F-4D97-AF65-F5344CB8AC3E}">
        <p14:creationId xmlns:p14="http://schemas.microsoft.com/office/powerpoint/2010/main" val="3433058277"/>
      </p:ext>
    </p:extLst>
  </p:cSld>
  <p:clrMapOvr>
    <a:masterClrMapping/>
  </p:clrMapOvr>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Alleen titel (wit)]">
    <p:spTree>
      <p:nvGrpSpPr>
        <p:cNvPr id="1" name=""/>
        <p:cNvGrpSpPr/>
        <p:nvPr/>
      </p:nvGrpSpPr>
      <p:grpSpPr>
        <a:xfrm>
          <a:off x="0" y="0"/>
          <a:ext cx="0" cy="0"/>
          <a:chOff x="0" y="0"/>
          <a:chExt cx="0" cy="0"/>
        </a:xfrm>
      </p:grpSpPr>
      <p:sp>
        <p:nvSpPr>
          <p:cNvPr id="3" name="Frame 1">
            <a:extLst>
              <a:ext uri="{FF2B5EF4-FFF2-40B4-BE49-F238E27FC236}">
                <a16:creationId xmlns:a16="http://schemas.microsoft.com/office/drawing/2014/main" id="{EBB081C7-BB6B-2FD9-54D5-094236D66782}"/>
              </a:ext>
            </a:extLst>
          </p:cNvPr>
          <p:cNvSpPr>
            <a:spLocks noSelect="1"/>
          </p:cNvSpPr>
          <p:nvPr userDrawn="1"/>
        </p:nvSpPr>
        <p:spPr bwMode="auto">
          <a:xfrm>
            <a:off x="10520280" y="6561000"/>
            <a:ext cx="1158840" cy="189000"/>
          </a:xfrm>
          <a:custGeom>
            <a:avLst/>
            <a:gdLst>
              <a:gd name="T0" fmla="*/ 1483 w 7901"/>
              <a:gd name="T1" fmla="*/ 204 h 1294"/>
              <a:gd name="T2" fmla="*/ 1109 w 7901"/>
              <a:gd name="T3" fmla="*/ 0 h 1294"/>
              <a:gd name="T4" fmla="*/ 608 w 7901"/>
              <a:gd name="T5" fmla="*/ 193 h 1294"/>
              <a:gd name="T6" fmla="*/ 182 w 7901"/>
              <a:gd name="T7" fmla="*/ 424 h 1294"/>
              <a:gd name="T8" fmla="*/ 31 w 7901"/>
              <a:gd name="T9" fmla="*/ 839 h 1294"/>
              <a:gd name="T10" fmla="*/ 261 w 7901"/>
              <a:gd name="T11" fmla="*/ 1109 h 1294"/>
              <a:gd name="T12" fmla="*/ 558 w 7901"/>
              <a:gd name="T13" fmla="*/ 1205 h 1294"/>
              <a:gd name="T14" fmla="*/ 1081 w 7901"/>
              <a:gd name="T15" fmla="*/ 1230 h 1294"/>
              <a:gd name="T16" fmla="*/ 1530 w 7901"/>
              <a:gd name="T17" fmla="*/ 1077 h 1294"/>
              <a:gd name="T18" fmla="*/ 1700 w 7901"/>
              <a:gd name="T19" fmla="*/ 842 h 1294"/>
              <a:gd name="T20" fmla="*/ 1677 w 7901"/>
              <a:gd name="T21" fmla="*/ 436 h 1294"/>
              <a:gd name="T22" fmla="*/ 1078 w 7901"/>
              <a:gd name="T23" fmla="*/ 613 h 1294"/>
              <a:gd name="T24" fmla="*/ 1011 w 7901"/>
              <a:gd name="T25" fmla="*/ 573 h 1294"/>
              <a:gd name="T26" fmla="*/ 1108 w 7901"/>
              <a:gd name="T27" fmla="*/ 389 h 1294"/>
              <a:gd name="T28" fmla="*/ 1077 w 7901"/>
              <a:gd name="T29" fmla="*/ 327 h 1294"/>
              <a:gd name="T30" fmla="*/ 794 w 7901"/>
              <a:gd name="T31" fmla="*/ 472 h 1294"/>
              <a:gd name="T32" fmla="*/ 1057 w 7901"/>
              <a:gd name="T33" fmla="*/ 783 h 1294"/>
              <a:gd name="T34" fmla="*/ 727 w 7901"/>
              <a:gd name="T35" fmla="*/ 757 h 1294"/>
              <a:gd name="T36" fmla="*/ 1057 w 7901"/>
              <a:gd name="T37" fmla="*/ 783 h 1294"/>
              <a:gd name="T38" fmla="*/ 1518 w 7901"/>
              <a:gd name="T39" fmla="*/ 763 h 1294"/>
              <a:gd name="T40" fmla="*/ 2079 w 7901"/>
              <a:gd name="T41" fmla="*/ 555 h 1294"/>
              <a:gd name="T42" fmla="*/ 2720 w 7901"/>
              <a:gd name="T43" fmla="*/ 543 h 1294"/>
              <a:gd name="T44" fmla="*/ 2278 w 7901"/>
              <a:gd name="T45" fmla="*/ 563 h 1294"/>
              <a:gd name="T46" fmla="*/ 3185 w 7901"/>
              <a:gd name="T47" fmla="*/ 363 h 1294"/>
              <a:gd name="T48" fmla="*/ 2858 w 7901"/>
              <a:gd name="T49" fmla="*/ 525 h 1294"/>
              <a:gd name="T50" fmla="*/ 3189 w 7901"/>
              <a:gd name="T51" fmla="*/ 1054 h 1294"/>
              <a:gd name="T52" fmla="*/ 3194 w 7901"/>
              <a:gd name="T53" fmla="*/ 715 h 1294"/>
              <a:gd name="T54" fmla="*/ 3118 w 7901"/>
              <a:gd name="T55" fmla="*/ 473 h 1294"/>
              <a:gd name="T56" fmla="*/ 3480 w 7901"/>
              <a:gd name="T57" fmla="*/ 694 h 1294"/>
              <a:gd name="T58" fmla="*/ 3837 w 7901"/>
              <a:gd name="T59" fmla="*/ 806 h 1294"/>
              <a:gd name="T60" fmla="*/ 4021 w 7901"/>
              <a:gd name="T61" fmla="*/ 728 h 1294"/>
              <a:gd name="T62" fmla="*/ 3669 w 7901"/>
              <a:gd name="T63" fmla="*/ 625 h 1294"/>
              <a:gd name="T64" fmla="*/ 3835 w 7901"/>
              <a:gd name="T65" fmla="*/ 625 h 1294"/>
              <a:gd name="T66" fmla="*/ 4461 w 7901"/>
              <a:gd name="T67" fmla="*/ 588 h 1294"/>
              <a:gd name="T68" fmla="*/ 4135 w 7901"/>
              <a:gd name="T69" fmla="*/ 1039 h 1294"/>
              <a:gd name="T70" fmla="*/ 4321 w 7901"/>
              <a:gd name="T71" fmla="*/ 447 h 1294"/>
              <a:gd name="T72" fmla="*/ 5018 w 7901"/>
              <a:gd name="T73" fmla="*/ 93 h 1294"/>
              <a:gd name="T74" fmla="*/ 5458 w 7901"/>
              <a:gd name="T75" fmla="*/ 873 h 1294"/>
              <a:gd name="T76" fmla="*/ 5347 w 7901"/>
              <a:gd name="T77" fmla="*/ 567 h 1294"/>
              <a:gd name="T78" fmla="*/ 5189 w 7901"/>
              <a:gd name="T79" fmla="*/ 233 h 1294"/>
              <a:gd name="T80" fmla="*/ 5958 w 7901"/>
              <a:gd name="T81" fmla="*/ 363 h 1294"/>
              <a:gd name="T82" fmla="*/ 5872 w 7901"/>
              <a:gd name="T83" fmla="*/ 1053 h 1294"/>
              <a:gd name="T84" fmla="*/ 5958 w 7901"/>
              <a:gd name="T85" fmla="*/ 363 h 1294"/>
              <a:gd name="T86" fmla="*/ 5806 w 7901"/>
              <a:gd name="T87" fmla="*/ 861 h 1294"/>
              <a:gd name="T88" fmla="*/ 6018 w 7901"/>
              <a:gd name="T89" fmla="*/ 555 h 1294"/>
              <a:gd name="T90" fmla="*/ 6303 w 7901"/>
              <a:gd name="T91" fmla="*/ 670 h 1294"/>
              <a:gd name="T92" fmla="*/ 6833 w 7901"/>
              <a:gd name="T93" fmla="*/ 744 h 1294"/>
              <a:gd name="T94" fmla="*/ 6611 w 7901"/>
              <a:gd name="T95" fmla="*/ 866 h 1294"/>
              <a:gd name="T96" fmla="*/ 6524 w 7901"/>
              <a:gd name="T97" fmla="*/ 550 h 1294"/>
              <a:gd name="T98" fmla="*/ 7358 w 7901"/>
              <a:gd name="T99" fmla="*/ 541 h 1294"/>
              <a:gd name="T100" fmla="*/ 6894 w 7901"/>
              <a:gd name="T101" fmla="*/ 1039 h 1294"/>
              <a:gd name="T102" fmla="*/ 7191 w 7901"/>
              <a:gd name="T103" fmla="*/ 475 h 1294"/>
              <a:gd name="T104" fmla="*/ 7722 w 7901"/>
              <a:gd name="T105" fmla="*/ 570 h 1294"/>
              <a:gd name="T106" fmla="*/ 7731 w 7901"/>
              <a:gd name="T107" fmla="*/ 668 h 1294"/>
              <a:gd name="T108" fmla="*/ 7350 w 7901"/>
              <a:gd name="T109" fmla="*/ 828 h 1294"/>
              <a:gd name="T110" fmla="*/ 7667 w 7901"/>
              <a:gd name="T111" fmla="*/ 863 h 1294"/>
              <a:gd name="T112" fmla="*/ 7901 w 7901"/>
              <a:gd name="T113" fmla="*/ 520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01" h="1294">
                <a:moveTo>
                  <a:pt x="1677" y="436"/>
                </a:moveTo>
                <a:cubicBezTo>
                  <a:pt x="1665" y="403"/>
                  <a:pt x="1665" y="403"/>
                  <a:pt x="1665" y="403"/>
                </a:cubicBezTo>
                <a:cubicBezTo>
                  <a:pt x="1645" y="306"/>
                  <a:pt x="1576" y="212"/>
                  <a:pt x="1576" y="212"/>
                </a:cubicBezTo>
                <a:cubicBezTo>
                  <a:pt x="1483" y="204"/>
                  <a:pt x="1483" y="204"/>
                  <a:pt x="1483" y="204"/>
                </a:cubicBezTo>
                <a:cubicBezTo>
                  <a:pt x="1426" y="199"/>
                  <a:pt x="1364" y="182"/>
                  <a:pt x="1328" y="155"/>
                </a:cubicBezTo>
                <a:cubicBezTo>
                  <a:pt x="1336" y="160"/>
                  <a:pt x="1238" y="83"/>
                  <a:pt x="1238" y="83"/>
                </a:cubicBezTo>
                <a:cubicBezTo>
                  <a:pt x="1230" y="74"/>
                  <a:pt x="1169" y="40"/>
                  <a:pt x="1169" y="40"/>
                </a:cubicBezTo>
                <a:cubicBezTo>
                  <a:pt x="1143" y="8"/>
                  <a:pt x="1109" y="0"/>
                  <a:pt x="1109" y="0"/>
                </a:cubicBezTo>
                <a:cubicBezTo>
                  <a:pt x="1121" y="4"/>
                  <a:pt x="1015" y="24"/>
                  <a:pt x="1015" y="24"/>
                </a:cubicBezTo>
                <a:cubicBezTo>
                  <a:pt x="976" y="16"/>
                  <a:pt x="920" y="12"/>
                  <a:pt x="920" y="12"/>
                </a:cubicBezTo>
                <a:cubicBezTo>
                  <a:pt x="840" y="30"/>
                  <a:pt x="713" y="110"/>
                  <a:pt x="713" y="110"/>
                </a:cubicBezTo>
                <a:cubicBezTo>
                  <a:pt x="659" y="135"/>
                  <a:pt x="608" y="193"/>
                  <a:pt x="608" y="193"/>
                </a:cubicBezTo>
                <a:cubicBezTo>
                  <a:pt x="550" y="212"/>
                  <a:pt x="550" y="212"/>
                  <a:pt x="550" y="212"/>
                </a:cubicBezTo>
                <a:cubicBezTo>
                  <a:pt x="493" y="275"/>
                  <a:pt x="493" y="275"/>
                  <a:pt x="493" y="275"/>
                </a:cubicBezTo>
                <a:cubicBezTo>
                  <a:pt x="420" y="287"/>
                  <a:pt x="325" y="331"/>
                  <a:pt x="325" y="331"/>
                </a:cubicBezTo>
                <a:cubicBezTo>
                  <a:pt x="276" y="354"/>
                  <a:pt x="182" y="424"/>
                  <a:pt x="182" y="424"/>
                </a:cubicBezTo>
                <a:cubicBezTo>
                  <a:pt x="165" y="515"/>
                  <a:pt x="165" y="515"/>
                  <a:pt x="165" y="515"/>
                </a:cubicBezTo>
                <a:cubicBezTo>
                  <a:pt x="109" y="571"/>
                  <a:pt x="109" y="571"/>
                  <a:pt x="109" y="571"/>
                </a:cubicBezTo>
                <a:cubicBezTo>
                  <a:pt x="16" y="724"/>
                  <a:pt x="16" y="724"/>
                  <a:pt x="16" y="724"/>
                </a:cubicBezTo>
                <a:cubicBezTo>
                  <a:pt x="0" y="757"/>
                  <a:pt x="31" y="839"/>
                  <a:pt x="31" y="839"/>
                </a:cubicBezTo>
                <a:cubicBezTo>
                  <a:pt x="45" y="898"/>
                  <a:pt x="88" y="946"/>
                  <a:pt x="88" y="946"/>
                </a:cubicBezTo>
                <a:cubicBezTo>
                  <a:pt x="135" y="978"/>
                  <a:pt x="135" y="978"/>
                  <a:pt x="135" y="978"/>
                </a:cubicBezTo>
                <a:cubicBezTo>
                  <a:pt x="231" y="1069"/>
                  <a:pt x="231" y="1069"/>
                  <a:pt x="231" y="1069"/>
                </a:cubicBezTo>
                <a:cubicBezTo>
                  <a:pt x="274" y="1115"/>
                  <a:pt x="261" y="1109"/>
                  <a:pt x="261" y="1109"/>
                </a:cubicBezTo>
                <a:cubicBezTo>
                  <a:pt x="278" y="1115"/>
                  <a:pt x="278" y="1115"/>
                  <a:pt x="278" y="1115"/>
                </a:cubicBezTo>
                <a:cubicBezTo>
                  <a:pt x="434" y="1122"/>
                  <a:pt x="434" y="1122"/>
                  <a:pt x="434" y="1122"/>
                </a:cubicBezTo>
                <a:cubicBezTo>
                  <a:pt x="454" y="1144"/>
                  <a:pt x="447" y="1160"/>
                  <a:pt x="447" y="1160"/>
                </a:cubicBezTo>
                <a:cubicBezTo>
                  <a:pt x="558" y="1205"/>
                  <a:pt x="558" y="1205"/>
                  <a:pt x="558" y="1205"/>
                </a:cubicBezTo>
                <a:cubicBezTo>
                  <a:pt x="731" y="1240"/>
                  <a:pt x="731" y="1240"/>
                  <a:pt x="731" y="1240"/>
                </a:cubicBezTo>
                <a:cubicBezTo>
                  <a:pt x="794" y="1287"/>
                  <a:pt x="794" y="1287"/>
                  <a:pt x="794" y="1287"/>
                </a:cubicBezTo>
                <a:cubicBezTo>
                  <a:pt x="859" y="1294"/>
                  <a:pt x="957" y="1269"/>
                  <a:pt x="957" y="1269"/>
                </a:cubicBezTo>
                <a:cubicBezTo>
                  <a:pt x="1081" y="1230"/>
                  <a:pt x="1081" y="1230"/>
                  <a:pt x="1081" y="1230"/>
                </a:cubicBezTo>
                <a:cubicBezTo>
                  <a:pt x="1173" y="1186"/>
                  <a:pt x="1173" y="1186"/>
                  <a:pt x="1173" y="1186"/>
                </a:cubicBezTo>
                <a:cubicBezTo>
                  <a:pt x="1251" y="1168"/>
                  <a:pt x="1323" y="1135"/>
                  <a:pt x="1323" y="1135"/>
                </a:cubicBezTo>
                <a:cubicBezTo>
                  <a:pt x="1342" y="1120"/>
                  <a:pt x="1466" y="1093"/>
                  <a:pt x="1466" y="1093"/>
                </a:cubicBezTo>
                <a:cubicBezTo>
                  <a:pt x="1466" y="1093"/>
                  <a:pt x="1491" y="1089"/>
                  <a:pt x="1530" y="1077"/>
                </a:cubicBezTo>
                <a:cubicBezTo>
                  <a:pt x="1533" y="1076"/>
                  <a:pt x="1535" y="1075"/>
                  <a:pt x="1538" y="1074"/>
                </a:cubicBezTo>
                <a:cubicBezTo>
                  <a:pt x="1571" y="1062"/>
                  <a:pt x="1587" y="1041"/>
                  <a:pt x="1587" y="1041"/>
                </a:cubicBezTo>
                <a:cubicBezTo>
                  <a:pt x="1630" y="954"/>
                  <a:pt x="1630" y="954"/>
                  <a:pt x="1630" y="954"/>
                </a:cubicBezTo>
                <a:cubicBezTo>
                  <a:pt x="1700" y="842"/>
                  <a:pt x="1700" y="842"/>
                  <a:pt x="1700" y="842"/>
                </a:cubicBezTo>
                <a:cubicBezTo>
                  <a:pt x="1710" y="834"/>
                  <a:pt x="1710" y="834"/>
                  <a:pt x="1710" y="834"/>
                </a:cubicBezTo>
                <a:cubicBezTo>
                  <a:pt x="1740" y="814"/>
                  <a:pt x="1740" y="814"/>
                  <a:pt x="1740" y="814"/>
                </a:cubicBezTo>
                <a:cubicBezTo>
                  <a:pt x="1745" y="698"/>
                  <a:pt x="1711" y="495"/>
                  <a:pt x="1711" y="495"/>
                </a:cubicBezTo>
                <a:cubicBezTo>
                  <a:pt x="1704" y="469"/>
                  <a:pt x="1677" y="436"/>
                  <a:pt x="1677" y="436"/>
                </a:cubicBezTo>
                <a:close/>
                <a:moveTo>
                  <a:pt x="1188" y="504"/>
                </a:moveTo>
                <a:cubicBezTo>
                  <a:pt x="1243" y="509"/>
                  <a:pt x="1243" y="509"/>
                  <a:pt x="1243" y="509"/>
                </a:cubicBezTo>
                <a:cubicBezTo>
                  <a:pt x="1114" y="634"/>
                  <a:pt x="1114" y="634"/>
                  <a:pt x="1114" y="634"/>
                </a:cubicBezTo>
                <a:cubicBezTo>
                  <a:pt x="1078" y="613"/>
                  <a:pt x="1078" y="613"/>
                  <a:pt x="1078" y="613"/>
                </a:cubicBezTo>
                <a:lnTo>
                  <a:pt x="1188" y="504"/>
                </a:lnTo>
                <a:close/>
                <a:moveTo>
                  <a:pt x="1150" y="476"/>
                </a:moveTo>
                <a:cubicBezTo>
                  <a:pt x="1047" y="591"/>
                  <a:pt x="1047" y="591"/>
                  <a:pt x="1047" y="591"/>
                </a:cubicBezTo>
                <a:cubicBezTo>
                  <a:pt x="1011" y="573"/>
                  <a:pt x="1011" y="573"/>
                  <a:pt x="1011" y="573"/>
                </a:cubicBezTo>
                <a:cubicBezTo>
                  <a:pt x="1108" y="452"/>
                  <a:pt x="1108" y="452"/>
                  <a:pt x="1108" y="452"/>
                </a:cubicBezTo>
                <a:lnTo>
                  <a:pt x="1150" y="476"/>
                </a:lnTo>
                <a:close/>
                <a:moveTo>
                  <a:pt x="1077" y="327"/>
                </a:moveTo>
                <a:cubicBezTo>
                  <a:pt x="1108" y="389"/>
                  <a:pt x="1108" y="389"/>
                  <a:pt x="1108" y="389"/>
                </a:cubicBezTo>
                <a:cubicBezTo>
                  <a:pt x="1054" y="481"/>
                  <a:pt x="917" y="613"/>
                  <a:pt x="917" y="613"/>
                </a:cubicBezTo>
                <a:cubicBezTo>
                  <a:pt x="848" y="618"/>
                  <a:pt x="848" y="618"/>
                  <a:pt x="848" y="618"/>
                </a:cubicBezTo>
                <a:cubicBezTo>
                  <a:pt x="852" y="611"/>
                  <a:pt x="852" y="611"/>
                  <a:pt x="852" y="611"/>
                </a:cubicBezTo>
                <a:cubicBezTo>
                  <a:pt x="946" y="532"/>
                  <a:pt x="1077" y="327"/>
                  <a:pt x="1077" y="327"/>
                </a:cubicBezTo>
                <a:close/>
                <a:moveTo>
                  <a:pt x="714" y="395"/>
                </a:moveTo>
                <a:cubicBezTo>
                  <a:pt x="797" y="386"/>
                  <a:pt x="898" y="419"/>
                  <a:pt x="958" y="441"/>
                </a:cubicBezTo>
                <a:cubicBezTo>
                  <a:pt x="910" y="497"/>
                  <a:pt x="910" y="497"/>
                  <a:pt x="910" y="497"/>
                </a:cubicBezTo>
                <a:cubicBezTo>
                  <a:pt x="847" y="476"/>
                  <a:pt x="794" y="472"/>
                  <a:pt x="794" y="472"/>
                </a:cubicBezTo>
                <a:cubicBezTo>
                  <a:pt x="584" y="459"/>
                  <a:pt x="413" y="581"/>
                  <a:pt x="413" y="581"/>
                </a:cubicBezTo>
                <a:cubicBezTo>
                  <a:pt x="360" y="536"/>
                  <a:pt x="360" y="536"/>
                  <a:pt x="360" y="536"/>
                </a:cubicBezTo>
                <a:cubicBezTo>
                  <a:pt x="509" y="408"/>
                  <a:pt x="714" y="395"/>
                  <a:pt x="714" y="395"/>
                </a:cubicBezTo>
                <a:close/>
                <a:moveTo>
                  <a:pt x="1057" y="783"/>
                </a:moveTo>
                <a:cubicBezTo>
                  <a:pt x="1057" y="783"/>
                  <a:pt x="873" y="863"/>
                  <a:pt x="721" y="844"/>
                </a:cubicBezTo>
                <a:cubicBezTo>
                  <a:pt x="721" y="844"/>
                  <a:pt x="453" y="807"/>
                  <a:pt x="342" y="668"/>
                </a:cubicBezTo>
                <a:cubicBezTo>
                  <a:pt x="409" y="631"/>
                  <a:pt x="409" y="631"/>
                  <a:pt x="409" y="631"/>
                </a:cubicBezTo>
                <a:cubicBezTo>
                  <a:pt x="409" y="631"/>
                  <a:pt x="577" y="752"/>
                  <a:pt x="727" y="757"/>
                </a:cubicBezTo>
                <a:cubicBezTo>
                  <a:pt x="727" y="757"/>
                  <a:pt x="908" y="771"/>
                  <a:pt x="1034" y="707"/>
                </a:cubicBezTo>
                <a:cubicBezTo>
                  <a:pt x="1034" y="707"/>
                  <a:pt x="1238" y="623"/>
                  <a:pt x="1403" y="391"/>
                </a:cubicBezTo>
                <a:cubicBezTo>
                  <a:pt x="1460" y="434"/>
                  <a:pt x="1460" y="434"/>
                  <a:pt x="1460" y="434"/>
                </a:cubicBezTo>
                <a:cubicBezTo>
                  <a:pt x="1460" y="434"/>
                  <a:pt x="1235" y="734"/>
                  <a:pt x="1057" y="783"/>
                </a:cubicBezTo>
                <a:close/>
                <a:moveTo>
                  <a:pt x="1453" y="816"/>
                </a:moveTo>
                <a:cubicBezTo>
                  <a:pt x="1272" y="702"/>
                  <a:pt x="1272" y="702"/>
                  <a:pt x="1272" y="702"/>
                </a:cubicBezTo>
                <a:cubicBezTo>
                  <a:pt x="1326" y="646"/>
                  <a:pt x="1326" y="646"/>
                  <a:pt x="1326" y="646"/>
                </a:cubicBezTo>
                <a:cubicBezTo>
                  <a:pt x="1518" y="763"/>
                  <a:pt x="1518" y="763"/>
                  <a:pt x="1518" y="763"/>
                </a:cubicBezTo>
                <a:lnTo>
                  <a:pt x="1453" y="816"/>
                </a:lnTo>
                <a:close/>
                <a:moveTo>
                  <a:pt x="2400" y="81"/>
                </a:moveTo>
                <a:cubicBezTo>
                  <a:pt x="2280" y="81"/>
                  <a:pt x="2191" y="120"/>
                  <a:pt x="2145" y="190"/>
                </a:cubicBezTo>
                <a:cubicBezTo>
                  <a:pt x="2091" y="270"/>
                  <a:pt x="2079" y="388"/>
                  <a:pt x="2079" y="555"/>
                </a:cubicBezTo>
                <a:cubicBezTo>
                  <a:pt x="2079" y="773"/>
                  <a:pt x="2099" y="911"/>
                  <a:pt x="2188" y="989"/>
                </a:cubicBezTo>
                <a:cubicBezTo>
                  <a:pt x="2230" y="1025"/>
                  <a:pt x="2308" y="1053"/>
                  <a:pt x="2401" y="1053"/>
                </a:cubicBezTo>
                <a:cubicBezTo>
                  <a:pt x="2517" y="1053"/>
                  <a:pt x="2607" y="1011"/>
                  <a:pt x="2653" y="943"/>
                </a:cubicBezTo>
                <a:cubicBezTo>
                  <a:pt x="2714" y="852"/>
                  <a:pt x="2720" y="725"/>
                  <a:pt x="2720" y="543"/>
                </a:cubicBezTo>
                <a:cubicBezTo>
                  <a:pt x="2720" y="349"/>
                  <a:pt x="2702" y="223"/>
                  <a:pt x="2617" y="148"/>
                </a:cubicBezTo>
                <a:cubicBezTo>
                  <a:pt x="2571" y="107"/>
                  <a:pt x="2495" y="81"/>
                  <a:pt x="2400" y="81"/>
                </a:cubicBezTo>
                <a:close/>
                <a:moveTo>
                  <a:pt x="2399" y="906"/>
                </a:moveTo>
                <a:cubicBezTo>
                  <a:pt x="2292" y="906"/>
                  <a:pt x="2278" y="797"/>
                  <a:pt x="2278" y="563"/>
                </a:cubicBezTo>
                <a:cubicBezTo>
                  <a:pt x="2278" y="329"/>
                  <a:pt x="2293" y="228"/>
                  <a:pt x="2401" y="228"/>
                </a:cubicBezTo>
                <a:cubicBezTo>
                  <a:pt x="2506" y="228"/>
                  <a:pt x="2522" y="328"/>
                  <a:pt x="2522" y="554"/>
                </a:cubicBezTo>
                <a:cubicBezTo>
                  <a:pt x="2522" y="796"/>
                  <a:pt x="2512" y="906"/>
                  <a:pt x="2399" y="906"/>
                </a:cubicBezTo>
                <a:close/>
                <a:moveTo>
                  <a:pt x="3185" y="363"/>
                </a:moveTo>
                <a:cubicBezTo>
                  <a:pt x="3118" y="363"/>
                  <a:pt x="3066" y="392"/>
                  <a:pt x="3040" y="442"/>
                </a:cubicBezTo>
                <a:cubicBezTo>
                  <a:pt x="3033" y="379"/>
                  <a:pt x="3033" y="379"/>
                  <a:pt x="3033" y="379"/>
                </a:cubicBezTo>
                <a:cubicBezTo>
                  <a:pt x="2852" y="379"/>
                  <a:pt x="2852" y="379"/>
                  <a:pt x="2852" y="379"/>
                </a:cubicBezTo>
                <a:cubicBezTo>
                  <a:pt x="2856" y="433"/>
                  <a:pt x="2858" y="480"/>
                  <a:pt x="2858" y="525"/>
                </a:cubicBezTo>
                <a:cubicBezTo>
                  <a:pt x="2858" y="1288"/>
                  <a:pt x="2858" y="1288"/>
                  <a:pt x="2858" y="1288"/>
                </a:cubicBezTo>
                <a:cubicBezTo>
                  <a:pt x="3041" y="1288"/>
                  <a:pt x="3041" y="1288"/>
                  <a:pt x="3041" y="1288"/>
                </a:cubicBezTo>
                <a:cubicBezTo>
                  <a:pt x="3041" y="983"/>
                  <a:pt x="3041" y="983"/>
                  <a:pt x="3041" y="983"/>
                </a:cubicBezTo>
                <a:cubicBezTo>
                  <a:pt x="3079" y="1032"/>
                  <a:pt x="3128" y="1054"/>
                  <a:pt x="3189" y="1054"/>
                </a:cubicBezTo>
                <a:cubicBezTo>
                  <a:pt x="3335" y="1054"/>
                  <a:pt x="3377" y="945"/>
                  <a:pt x="3377" y="719"/>
                </a:cubicBezTo>
                <a:cubicBezTo>
                  <a:pt x="3377" y="571"/>
                  <a:pt x="3372" y="473"/>
                  <a:pt x="3316" y="414"/>
                </a:cubicBezTo>
                <a:cubicBezTo>
                  <a:pt x="3287" y="384"/>
                  <a:pt x="3239" y="363"/>
                  <a:pt x="3185" y="363"/>
                </a:cubicBezTo>
                <a:close/>
                <a:moveTo>
                  <a:pt x="3194" y="715"/>
                </a:moveTo>
                <a:cubicBezTo>
                  <a:pt x="3194" y="861"/>
                  <a:pt x="3187" y="936"/>
                  <a:pt x="3117" y="936"/>
                </a:cubicBezTo>
                <a:cubicBezTo>
                  <a:pt x="3065" y="936"/>
                  <a:pt x="3040" y="886"/>
                  <a:pt x="3040" y="785"/>
                </a:cubicBezTo>
                <a:cubicBezTo>
                  <a:pt x="3040" y="642"/>
                  <a:pt x="3040" y="642"/>
                  <a:pt x="3040" y="642"/>
                </a:cubicBezTo>
                <a:cubicBezTo>
                  <a:pt x="3040" y="526"/>
                  <a:pt x="3051" y="473"/>
                  <a:pt x="3118" y="473"/>
                </a:cubicBezTo>
                <a:cubicBezTo>
                  <a:pt x="3192" y="473"/>
                  <a:pt x="3194" y="545"/>
                  <a:pt x="3194" y="700"/>
                </a:cubicBezTo>
                <a:lnTo>
                  <a:pt x="3194" y="715"/>
                </a:lnTo>
                <a:close/>
                <a:moveTo>
                  <a:pt x="3753" y="363"/>
                </a:moveTo>
                <a:cubicBezTo>
                  <a:pt x="3552" y="363"/>
                  <a:pt x="3480" y="464"/>
                  <a:pt x="3480" y="694"/>
                </a:cubicBezTo>
                <a:cubicBezTo>
                  <a:pt x="3480" y="951"/>
                  <a:pt x="3535" y="1053"/>
                  <a:pt x="3753" y="1053"/>
                </a:cubicBezTo>
                <a:cubicBezTo>
                  <a:pt x="3933" y="1053"/>
                  <a:pt x="4021" y="966"/>
                  <a:pt x="4021" y="794"/>
                </a:cubicBezTo>
                <a:cubicBezTo>
                  <a:pt x="3837" y="794"/>
                  <a:pt x="3837" y="794"/>
                  <a:pt x="3837" y="794"/>
                </a:cubicBezTo>
                <a:cubicBezTo>
                  <a:pt x="3837" y="806"/>
                  <a:pt x="3837" y="806"/>
                  <a:pt x="3837" y="806"/>
                </a:cubicBezTo>
                <a:cubicBezTo>
                  <a:pt x="3837" y="894"/>
                  <a:pt x="3807" y="939"/>
                  <a:pt x="3752" y="939"/>
                </a:cubicBezTo>
                <a:cubicBezTo>
                  <a:pt x="3693" y="939"/>
                  <a:pt x="3669" y="894"/>
                  <a:pt x="3669" y="797"/>
                </a:cubicBezTo>
                <a:cubicBezTo>
                  <a:pt x="3669" y="728"/>
                  <a:pt x="3669" y="728"/>
                  <a:pt x="3669" y="728"/>
                </a:cubicBezTo>
                <a:cubicBezTo>
                  <a:pt x="4021" y="728"/>
                  <a:pt x="4021" y="728"/>
                  <a:pt x="4021" y="728"/>
                </a:cubicBezTo>
                <a:cubicBezTo>
                  <a:pt x="4021" y="629"/>
                  <a:pt x="4021" y="629"/>
                  <a:pt x="4021" y="629"/>
                </a:cubicBezTo>
                <a:cubicBezTo>
                  <a:pt x="4021" y="450"/>
                  <a:pt x="3934" y="363"/>
                  <a:pt x="3753" y="363"/>
                </a:cubicBezTo>
                <a:close/>
                <a:moveTo>
                  <a:pt x="3835" y="625"/>
                </a:moveTo>
                <a:cubicBezTo>
                  <a:pt x="3669" y="625"/>
                  <a:pt x="3669" y="625"/>
                  <a:pt x="3669" y="625"/>
                </a:cubicBezTo>
                <a:cubicBezTo>
                  <a:pt x="3669" y="602"/>
                  <a:pt x="3669" y="602"/>
                  <a:pt x="3669" y="602"/>
                </a:cubicBezTo>
                <a:cubicBezTo>
                  <a:pt x="3669" y="514"/>
                  <a:pt x="3698" y="471"/>
                  <a:pt x="3753" y="471"/>
                </a:cubicBezTo>
                <a:cubicBezTo>
                  <a:pt x="3804" y="471"/>
                  <a:pt x="3835" y="506"/>
                  <a:pt x="3835" y="570"/>
                </a:cubicBezTo>
                <a:lnTo>
                  <a:pt x="3835" y="625"/>
                </a:lnTo>
                <a:close/>
                <a:moveTo>
                  <a:pt x="4646" y="537"/>
                </a:moveTo>
                <a:cubicBezTo>
                  <a:pt x="4646" y="1039"/>
                  <a:pt x="4646" y="1039"/>
                  <a:pt x="4646" y="1039"/>
                </a:cubicBezTo>
                <a:cubicBezTo>
                  <a:pt x="4461" y="1039"/>
                  <a:pt x="4461" y="1039"/>
                  <a:pt x="4461" y="1039"/>
                </a:cubicBezTo>
                <a:cubicBezTo>
                  <a:pt x="4461" y="588"/>
                  <a:pt x="4461" y="588"/>
                  <a:pt x="4461" y="588"/>
                </a:cubicBezTo>
                <a:cubicBezTo>
                  <a:pt x="4461" y="514"/>
                  <a:pt x="4451" y="476"/>
                  <a:pt x="4399" y="476"/>
                </a:cubicBezTo>
                <a:cubicBezTo>
                  <a:pt x="4352" y="476"/>
                  <a:pt x="4321" y="512"/>
                  <a:pt x="4321" y="570"/>
                </a:cubicBezTo>
                <a:cubicBezTo>
                  <a:pt x="4321" y="1039"/>
                  <a:pt x="4321" y="1039"/>
                  <a:pt x="4321" y="1039"/>
                </a:cubicBezTo>
                <a:cubicBezTo>
                  <a:pt x="4135" y="1039"/>
                  <a:pt x="4135" y="1039"/>
                  <a:pt x="4135" y="1039"/>
                </a:cubicBezTo>
                <a:cubicBezTo>
                  <a:pt x="4135" y="497"/>
                  <a:pt x="4135" y="497"/>
                  <a:pt x="4135" y="497"/>
                </a:cubicBezTo>
                <a:cubicBezTo>
                  <a:pt x="4135" y="462"/>
                  <a:pt x="4135" y="422"/>
                  <a:pt x="4129" y="379"/>
                </a:cubicBezTo>
                <a:cubicBezTo>
                  <a:pt x="4315" y="379"/>
                  <a:pt x="4315" y="379"/>
                  <a:pt x="4315" y="379"/>
                </a:cubicBezTo>
                <a:cubicBezTo>
                  <a:pt x="4321" y="447"/>
                  <a:pt x="4321" y="447"/>
                  <a:pt x="4321" y="447"/>
                </a:cubicBezTo>
                <a:cubicBezTo>
                  <a:pt x="4351" y="392"/>
                  <a:pt x="4402" y="363"/>
                  <a:pt x="4468" y="363"/>
                </a:cubicBezTo>
                <a:cubicBezTo>
                  <a:pt x="4583" y="363"/>
                  <a:pt x="4646" y="424"/>
                  <a:pt x="4646" y="537"/>
                </a:cubicBezTo>
                <a:close/>
                <a:moveTo>
                  <a:pt x="5274" y="93"/>
                </a:moveTo>
                <a:cubicBezTo>
                  <a:pt x="5018" y="93"/>
                  <a:pt x="5018" y="93"/>
                  <a:pt x="5018" y="93"/>
                </a:cubicBezTo>
                <a:cubicBezTo>
                  <a:pt x="4817" y="1039"/>
                  <a:pt x="4817" y="1039"/>
                  <a:pt x="4817" y="1039"/>
                </a:cubicBezTo>
                <a:cubicBezTo>
                  <a:pt x="5090" y="1039"/>
                  <a:pt x="5090" y="1039"/>
                  <a:pt x="5090" y="1039"/>
                </a:cubicBezTo>
                <a:cubicBezTo>
                  <a:pt x="5169" y="1039"/>
                  <a:pt x="5243" y="1039"/>
                  <a:pt x="5314" y="1011"/>
                </a:cubicBezTo>
                <a:cubicBezTo>
                  <a:pt x="5376" y="987"/>
                  <a:pt x="5420" y="943"/>
                  <a:pt x="5458" y="873"/>
                </a:cubicBezTo>
                <a:cubicBezTo>
                  <a:pt x="5490" y="817"/>
                  <a:pt x="5522" y="702"/>
                  <a:pt x="5554" y="530"/>
                </a:cubicBezTo>
                <a:cubicBezTo>
                  <a:pt x="5565" y="472"/>
                  <a:pt x="5570" y="418"/>
                  <a:pt x="5570" y="366"/>
                </a:cubicBezTo>
                <a:cubicBezTo>
                  <a:pt x="5570" y="162"/>
                  <a:pt x="5485" y="93"/>
                  <a:pt x="5274" y="93"/>
                </a:cubicBezTo>
                <a:close/>
                <a:moveTo>
                  <a:pt x="5347" y="567"/>
                </a:moveTo>
                <a:cubicBezTo>
                  <a:pt x="5324" y="676"/>
                  <a:pt x="5299" y="751"/>
                  <a:pt x="5281" y="789"/>
                </a:cubicBezTo>
                <a:cubicBezTo>
                  <a:pt x="5242" y="870"/>
                  <a:pt x="5197" y="894"/>
                  <a:pt x="5093" y="894"/>
                </a:cubicBezTo>
                <a:cubicBezTo>
                  <a:pt x="5080" y="894"/>
                  <a:pt x="5064" y="894"/>
                  <a:pt x="5048" y="893"/>
                </a:cubicBezTo>
                <a:cubicBezTo>
                  <a:pt x="5189" y="233"/>
                  <a:pt x="5189" y="233"/>
                  <a:pt x="5189" y="233"/>
                </a:cubicBezTo>
                <a:cubicBezTo>
                  <a:pt x="5202" y="232"/>
                  <a:pt x="5215" y="232"/>
                  <a:pt x="5227" y="232"/>
                </a:cubicBezTo>
                <a:cubicBezTo>
                  <a:pt x="5332" y="232"/>
                  <a:pt x="5369" y="274"/>
                  <a:pt x="5369" y="384"/>
                </a:cubicBezTo>
                <a:cubicBezTo>
                  <a:pt x="5369" y="432"/>
                  <a:pt x="5362" y="493"/>
                  <a:pt x="5347" y="567"/>
                </a:cubicBezTo>
                <a:close/>
                <a:moveTo>
                  <a:pt x="5958" y="363"/>
                </a:moveTo>
                <a:cubicBezTo>
                  <a:pt x="5842" y="363"/>
                  <a:pt x="5770" y="397"/>
                  <a:pt x="5716" y="483"/>
                </a:cubicBezTo>
                <a:cubicBezTo>
                  <a:pt x="5695" y="516"/>
                  <a:pt x="5670" y="580"/>
                  <a:pt x="5650" y="670"/>
                </a:cubicBezTo>
                <a:cubicBezTo>
                  <a:pt x="5636" y="736"/>
                  <a:pt x="5628" y="793"/>
                  <a:pt x="5628" y="835"/>
                </a:cubicBezTo>
                <a:cubicBezTo>
                  <a:pt x="5628" y="977"/>
                  <a:pt x="5712" y="1053"/>
                  <a:pt x="5872" y="1053"/>
                </a:cubicBezTo>
                <a:cubicBezTo>
                  <a:pt x="5988" y="1053"/>
                  <a:pt x="6060" y="1017"/>
                  <a:pt x="6113" y="933"/>
                </a:cubicBezTo>
                <a:cubicBezTo>
                  <a:pt x="6136" y="894"/>
                  <a:pt x="6160" y="831"/>
                  <a:pt x="6180" y="744"/>
                </a:cubicBezTo>
                <a:cubicBezTo>
                  <a:pt x="6194" y="679"/>
                  <a:pt x="6201" y="626"/>
                  <a:pt x="6201" y="584"/>
                </a:cubicBezTo>
                <a:cubicBezTo>
                  <a:pt x="6201" y="441"/>
                  <a:pt x="6117" y="363"/>
                  <a:pt x="5958" y="363"/>
                </a:cubicBezTo>
                <a:close/>
                <a:moveTo>
                  <a:pt x="5997" y="706"/>
                </a:moveTo>
                <a:cubicBezTo>
                  <a:pt x="5980" y="790"/>
                  <a:pt x="5966" y="844"/>
                  <a:pt x="5958" y="866"/>
                </a:cubicBezTo>
                <a:cubicBezTo>
                  <a:pt x="5939" y="916"/>
                  <a:pt x="5914" y="941"/>
                  <a:pt x="5872" y="941"/>
                </a:cubicBezTo>
                <a:cubicBezTo>
                  <a:pt x="5829" y="941"/>
                  <a:pt x="5806" y="914"/>
                  <a:pt x="5806" y="861"/>
                </a:cubicBezTo>
                <a:cubicBezTo>
                  <a:pt x="5806" y="826"/>
                  <a:pt x="5824" y="755"/>
                  <a:pt x="5847" y="645"/>
                </a:cubicBezTo>
                <a:cubicBezTo>
                  <a:pt x="5858" y="592"/>
                  <a:pt x="5867" y="560"/>
                  <a:pt x="5871" y="550"/>
                </a:cubicBezTo>
                <a:cubicBezTo>
                  <a:pt x="5888" y="501"/>
                  <a:pt x="5912" y="478"/>
                  <a:pt x="5954" y="478"/>
                </a:cubicBezTo>
                <a:cubicBezTo>
                  <a:pt x="5997" y="478"/>
                  <a:pt x="6018" y="504"/>
                  <a:pt x="6018" y="555"/>
                </a:cubicBezTo>
                <a:cubicBezTo>
                  <a:pt x="6018" y="585"/>
                  <a:pt x="6011" y="637"/>
                  <a:pt x="5997" y="706"/>
                </a:cubicBezTo>
                <a:close/>
                <a:moveTo>
                  <a:pt x="6611" y="363"/>
                </a:moveTo>
                <a:cubicBezTo>
                  <a:pt x="6495" y="363"/>
                  <a:pt x="6423" y="397"/>
                  <a:pt x="6369" y="483"/>
                </a:cubicBezTo>
                <a:cubicBezTo>
                  <a:pt x="6348" y="516"/>
                  <a:pt x="6323" y="580"/>
                  <a:pt x="6303" y="670"/>
                </a:cubicBezTo>
                <a:cubicBezTo>
                  <a:pt x="6289" y="736"/>
                  <a:pt x="6281" y="793"/>
                  <a:pt x="6281" y="835"/>
                </a:cubicBezTo>
                <a:cubicBezTo>
                  <a:pt x="6281" y="977"/>
                  <a:pt x="6365" y="1053"/>
                  <a:pt x="6525" y="1053"/>
                </a:cubicBezTo>
                <a:cubicBezTo>
                  <a:pt x="6641" y="1053"/>
                  <a:pt x="6713" y="1017"/>
                  <a:pt x="6766" y="933"/>
                </a:cubicBezTo>
                <a:cubicBezTo>
                  <a:pt x="6789" y="894"/>
                  <a:pt x="6813" y="831"/>
                  <a:pt x="6833" y="744"/>
                </a:cubicBezTo>
                <a:cubicBezTo>
                  <a:pt x="6847" y="679"/>
                  <a:pt x="6854" y="626"/>
                  <a:pt x="6854" y="584"/>
                </a:cubicBezTo>
                <a:cubicBezTo>
                  <a:pt x="6854" y="441"/>
                  <a:pt x="6769" y="363"/>
                  <a:pt x="6611" y="363"/>
                </a:cubicBezTo>
                <a:close/>
                <a:moveTo>
                  <a:pt x="6650" y="706"/>
                </a:moveTo>
                <a:cubicBezTo>
                  <a:pt x="6633" y="790"/>
                  <a:pt x="6619" y="844"/>
                  <a:pt x="6611" y="866"/>
                </a:cubicBezTo>
                <a:cubicBezTo>
                  <a:pt x="6592" y="916"/>
                  <a:pt x="6567" y="941"/>
                  <a:pt x="6525" y="941"/>
                </a:cubicBezTo>
                <a:cubicBezTo>
                  <a:pt x="6482" y="941"/>
                  <a:pt x="6459" y="914"/>
                  <a:pt x="6459" y="861"/>
                </a:cubicBezTo>
                <a:cubicBezTo>
                  <a:pt x="6459" y="826"/>
                  <a:pt x="6476" y="755"/>
                  <a:pt x="6500" y="645"/>
                </a:cubicBezTo>
                <a:cubicBezTo>
                  <a:pt x="6511" y="592"/>
                  <a:pt x="6520" y="560"/>
                  <a:pt x="6524" y="550"/>
                </a:cubicBezTo>
                <a:cubicBezTo>
                  <a:pt x="6541" y="501"/>
                  <a:pt x="6565" y="478"/>
                  <a:pt x="6607" y="478"/>
                </a:cubicBezTo>
                <a:cubicBezTo>
                  <a:pt x="6650" y="478"/>
                  <a:pt x="6671" y="504"/>
                  <a:pt x="6671" y="555"/>
                </a:cubicBezTo>
                <a:cubicBezTo>
                  <a:pt x="6671" y="585"/>
                  <a:pt x="6664" y="637"/>
                  <a:pt x="6650" y="706"/>
                </a:cubicBezTo>
                <a:close/>
                <a:moveTo>
                  <a:pt x="7358" y="541"/>
                </a:moveTo>
                <a:cubicBezTo>
                  <a:pt x="7340" y="538"/>
                  <a:pt x="7323" y="536"/>
                  <a:pt x="7308" y="536"/>
                </a:cubicBezTo>
                <a:cubicBezTo>
                  <a:pt x="7215" y="536"/>
                  <a:pt x="7175" y="589"/>
                  <a:pt x="7152" y="704"/>
                </a:cubicBezTo>
                <a:cubicBezTo>
                  <a:pt x="7081" y="1039"/>
                  <a:pt x="7081" y="1039"/>
                  <a:pt x="7081" y="1039"/>
                </a:cubicBezTo>
                <a:cubicBezTo>
                  <a:pt x="6894" y="1039"/>
                  <a:pt x="6894" y="1039"/>
                  <a:pt x="6894" y="1039"/>
                </a:cubicBezTo>
                <a:cubicBezTo>
                  <a:pt x="7003" y="525"/>
                  <a:pt x="7003" y="525"/>
                  <a:pt x="7003" y="525"/>
                </a:cubicBezTo>
                <a:cubicBezTo>
                  <a:pt x="7014" y="475"/>
                  <a:pt x="7022" y="426"/>
                  <a:pt x="7027" y="379"/>
                </a:cubicBezTo>
                <a:cubicBezTo>
                  <a:pt x="7207" y="379"/>
                  <a:pt x="7207" y="379"/>
                  <a:pt x="7207" y="379"/>
                </a:cubicBezTo>
                <a:cubicBezTo>
                  <a:pt x="7191" y="475"/>
                  <a:pt x="7191" y="475"/>
                  <a:pt x="7191" y="475"/>
                </a:cubicBezTo>
                <a:cubicBezTo>
                  <a:pt x="7234" y="407"/>
                  <a:pt x="7289" y="375"/>
                  <a:pt x="7365" y="375"/>
                </a:cubicBezTo>
                <a:cubicBezTo>
                  <a:pt x="7374" y="375"/>
                  <a:pt x="7383" y="375"/>
                  <a:pt x="7392" y="376"/>
                </a:cubicBezTo>
                <a:lnTo>
                  <a:pt x="7358" y="541"/>
                </a:lnTo>
                <a:close/>
                <a:moveTo>
                  <a:pt x="7722" y="570"/>
                </a:moveTo>
                <a:cubicBezTo>
                  <a:pt x="7725" y="558"/>
                  <a:pt x="7726" y="546"/>
                  <a:pt x="7726" y="537"/>
                </a:cubicBezTo>
                <a:cubicBezTo>
                  <a:pt x="7726" y="493"/>
                  <a:pt x="7705" y="472"/>
                  <a:pt x="7663" y="472"/>
                </a:cubicBezTo>
                <a:cubicBezTo>
                  <a:pt x="7626" y="472"/>
                  <a:pt x="7601" y="497"/>
                  <a:pt x="7601" y="535"/>
                </a:cubicBezTo>
                <a:cubicBezTo>
                  <a:pt x="7601" y="588"/>
                  <a:pt x="7648" y="614"/>
                  <a:pt x="7731" y="668"/>
                </a:cubicBezTo>
                <a:cubicBezTo>
                  <a:pt x="7805" y="717"/>
                  <a:pt x="7853" y="747"/>
                  <a:pt x="7853" y="844"/>
                </a:cubicBezTo>
                <a:cubicBezTo>
                  <a:pt x="7853" y="981"/>
                  <a:pt x="7761" y="1054"/>
                  <a:pt x="7584" y="1054"/>
                </a:cubicBezTo>
                <a:cubicBezTo>
                  <a:pt x="7426" y="1054"/>
                  <a:pt x="7346" y="995"/>
                  <a:pt x="7346" y="881"/>
                </a:cubicBezTo>
                <a:cubicBezTo>
                  <a:pt x="7346" y="867"/>
                  <a:pt x="7347" y="849"/>
                  <a:pt x="7350" y="828"/>
                </a:cubicBezTo>
                <a:cubicBezTo>
                  <a:pt x="7531" y="828"/>
                  <a:pt x="7531" y="828"/>
                  <a:pt x="7531" y="828"/>
                </a:cubicBezTo>
                <a:cubicBezTo>
                  <a:pt x="7529" y="844"/>
                  <a:pt x="7527" y="857"/>
                  <a:pt x="7527" y="869"/>
                </a:cubicBezTo>
                <a:cubicBezTo>
                  <a:pt x="7527" y="919"/>
                  <a:pt x="7548" y="941"/>
                  <a:pt x="7596" y="941"/>
                </a:cubicBezTo>
                <a:cubicBezTo>
                  <a:pt x="7637" y="941"/>
                  <a:pt x="7667" y="911"/>
                  <a:pt x="7667" y="863"/>
                </a:cubicBezTo>
                <a:cubicBezTo>
                  <a:pt x="7667" y="803"/>
                  <a:pt x="7616" y="782"/>
                  <a:pt x="7531" y="719"/>
                </a:cubicBezTo>
                <a:cubicBezTo>
                  <a:pt x="7463" y="668"/>
                  <a:pt x="7420" y="630"/>
                  <a:pt x="7420" y="555"/>
                </a:cubicBezTo>
                <a:cubicBezTo>
                  <a:pt x="7420" y="438"/>
                  <a:pt x="7508" y="363"/>
                  <a:pt x="7671" y="363"/>
                </a:cubicBezTo>
                <a:cubicBezTo>
                  <a:pt x="7822" y="363"/>
                  <a:pt x="7901" y="419"/>
                  <a:pt x="7901" y="520"/>
                </a:cubicBezTo>
                <a:cubicBezTo>
                  <a:pt x="7901" y="535"/>
                  <a:pt x="7899" y="552"/>
                  <a:pt x="7895" y="570"/>
                </a:cubicBezTo>
                <a:lnTo>
                  <a:pt x="7722" y="570"/>
                </a:lnTo>
                <a:close/>
              </a:path>
            </a:pathLst>
          </a:custGeom>
          <a:solidFill>
            <a:srgbClr val="692B7A"/>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4" name="Title 2">
            <a:extLst>
              <a:ext uri="{FF2B5EF4-FFF2-40B4-BE49-F238E27FC236}">
                <a16:creationId xmlns:a16="http://schemas.microsoft.com/office/drawing/2014/main" id="{CEE42FC1-1D0D-21D0-DD3A-9204446ACB46}"/>
              </a:ext>
            </a:extLst>
          </p:cNvPr>
          <p:cNvSpPr>
            <a:spLocks noGrp="1" noSelect="1"/>
          </p:cNvSpPr>
          <p:nvPr>
            <p:ph type="title" hasCustomPrompt="1"/>
          </p:nvPr>
        </p:nvSpPr>
        <p:spPr/>
        <p:txBody>
          <a:bodyPr/>
          <a:lstStyle>
            <a:lvl1pPr>
              <a:defRPr/>
            </a:lvl1pPr>
          </a:lstStyle>
          <a:p>
            <a:r>
              <a:rPr lang="nl-NL"/>
              <a:t>[Titel]</a:t>
            </a:r>
            <a:endParaRPr lang="nl-NL" dirty="0"/>
          </a:p>
        </p:txBody>
      </p:sp>
      <p:sp>
        <p:nvSpPr>
          <p:cNvPr id="8" name="Footer Placeholder 3">
            <a:extLst>
              <a:ext uri="{FF2B5EF4-FFF2-40B4-BE49-F238E27FC236}">
                <a16:creationId xmlns:a16="http://schemas.microsoft.com/office/drawing/2014/main" id="{6CD24373-EEDD-7E71-C902-5BC0B5805F02}"/>
              </a:ext>
            </a:extLst>
          </p:cNvPr>
          <p:cNvSpPr>
            <a:spLocks noGrp="1" noSelect="1"/>
          </p:cNvSpPr>
          <p:nvPr>
            <p:ph type="ftr" sz="quarter" idx="11"/>
          </p:nvPr>
        </p:nvSpPr>
        <p:spPr/>
        <p:txBody>
          <a:bodyPr/>
          <a:lstStyle/>
          <a:p>
            <a:r>
              <a:rPr lang="nl-NL"/>
              <a:t>powerpoint template</a:t>
            </a:r>
            <a:endParaRPr lang="nl-NL" dirty="0"/>
          </a:p>
        </p:txBody>
      </p:sp>
      <p:sp>
        <p:nvSpPr>
          <p:cNvPr id="10" name="Slide Number Placeholder 4">
            <a:extLst>
              <a:ext uri="{FF2B5EF4-FFF2-40B4-BE49-F238E27FC236}">
                <a16:creationId xmlns:a16="http://schemas.microsoft.com/office/drawing/2014/main" id="{AA171459-D60B-8450-EEFB-F80EB4BEA259}"/>
              </a:ext>
            </a:extLst>
          </p:cNvPr>
          <p:cNvSpPr>
            <a:spLocks noGrp="1" noSelect="1"/>
          </p:cNvSpPr>
          <p:nvPr>
            <p:ph type="sldNum" sz="quarter" idx="12"/>
          </p:nvPr>
        </p:nvSpPr>
        <p:spPr/>
        <p:txBody>
          <a:bodyPr/>
          <a:lstStyle/>
          <a:p>
            <a:fld id="{8F18802B-E4C7-4B2D-B37A-6B7CC3C134EA}" type="slidenum">
              <a:rPr lang="nl-NL" smtClean="0"/>
              <a:pPr/>
              <a:t>‹nr.›</a:t>
            </a:fld>
            <a:endParaRPr lang="nl-NL" dirty="0"/>
          </a:p>
        </p:txBody>
      </p:sp>
    </p:spTree>
    <p:extLst>
      <p:ext uri="{BB962C8B-B14F-4D97-AF65-F5344CB8AC3E}">
        <p14:creationId xmlns:p14="http://schemas.microsoft.com/office/powerpoint/2010/main" val="1846584773"/>
      </p:ext>
    </p:extLst>
  </p:cSld>
  <p:clrMapOvr>
    <a:masterClrMapping/>
  </p:clrMapOvr>
  <p:extLst>
    <p:ext uri="{DCECCB84-F9BA-43D5-87BE-67443E8EF086}">
      <p15:sldGuideLst xmlns:p15="http://schemas.microsoft.com/office/powerpoint/2012/main"/>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Leeg (paars)]">
    <p:bg>
      <p:bgPr>
        <a:solidFill>
          <a:srgbClr val="692B7A"/>
        </a:solidFill>
        <a:effectLst/>
      </p:bgPr>
    </p:bg>
    <p:spTree>
      <p:nvGrpSpPr>
        <p:cNvPr id="1" name=""/>
        <p:cNvGrpSpPr/>
        <p:nvPr/>
      </p:nvGrpSpPr>
      <p:grpSpPr>
        <a:xfrm>
          <a:off x="0" y="0"/>
          <a:ext cx="0" cy="0"/>
          <a:chOff x="0" y="0"/>
          <a:chExt cx="0" cy="0"/>
        </a:xfrm>
      </p:grpSpPr>
      <p:sp>
        <p:nvSpPr>
          <p:cNvPr id="3" name="Frame 1">
            <a:extLst>
              <a:ext uri="{FF2B5EF4-FFF2-40B4-BE49-F238E27FC236}">
                <a16:creationId xmlns:a16="http://schemas.microsoft.com/office/drawing/2014/main" id="{EBB081C7-BB6B-2FD9-54D5-094236D66782}"/>
              </a:ext>
            </a:extLst>
          </p:cNvPr>
          <p:cNvSpPr>
            <a:spLocks noSelect="1"/>
          </p:cNvSpPr>
          <p:nvPr userDrawn="1"/>
        </p:nvSpPr>
        <p:spPr bwMode="auto">
          <a:xfrm>
            <a:off x="10520280" y="6561000"/>
            <a:ext cx="1158840" cy="189000"/>
          </a:xfrm>
          <a:custGeom>
            <a:avLst/>
            <a:gdLst>
              <a:gd name="T0" fmla="*/ 1483 w 7901"/>
              <a:gd name="T1" fmla="*/ 204 h 1294"/>
              <a:gd name="T2" fmla="*/ 1109 w 7901"/>
              <a:gd name="T3" fmla="*/ 0 h 1294"/>
              <a:gd name="T4" fmla="*/ 608 w 7901"/>
              <a:gd name="T5" fmla="*/ 193 h 1294"/>
              <a:gd name="T6" fmla="*/ 182 w 7901"/>
              <a:gd name="T7" fmla="*/ 424 h 1294"/>
              <a:gd name="T8" fmla="*/ 31 w 7901"/>
              <a:gd name="T9" fmla="*/ 839 h 1294"/>
              <a:gd name="T10" fmla="*/ 261 w 7901"/>
              <a:gd name="T11" fmla="*/ 1109 h 1294"/>
              <a:gd name="T12" fmla="*/ 558 w 7901"/>
              <a:gd name="T13" fmla="*/ 1205 h 1294"/>
              <a:gd name="T14" fmla="*/ 1081 w 7901"/>
              <a:gd name="T15" fmla="*/ 1230 h 1294"/>
              <a:gd name="T16" fmla="*/ 1530 w 7901"/>
              <a:gd name="T17" fmla="*/ 1077 h 1294"/>
              <a:gd name="T18" fmla="*/ 1700 w 7901"/>
              <a:gd name="T19" fmla="*/ 842 h 1294"/>
              <a:gd name="T20" fmla="*/ 1677 w 7901"/>
              <a:gd name="T21" fmla="*/ 436 h 1294"/>
              <a:gd name="T22" fmla="*/ 1078 w 7901"/>
              <a:gd name="T23" fmla="*/ 613 h 1294"/>
              <a:gd name="T24" fmla="*/ 1011 w 7901"/>
              <a:gd name="T25" fmla="*/ 573 h 1294"/>
              <a:gd name="T26" fmla="*/ 1108 w 7901"/>
              <a:gd name="T27" fmla="*/ 389 h 1294"/>
              <a:gd name="T28" fmla="*/ 1077 w 7901"/>
              <a:gd name="T29" fmla="*/ 327 h 1294"/>
              <a:gd name="T30" fmla="*/ 794 w 7901"/>
              <a:gd name="T31" fmla="*/ 472 h 1294"/>
              <a:gd name="T32" fmla="*/ 1057 w 7901"/>
              <a:gd name="T33" fmla="*/ 783 h 1294"/>
              <a:gd name="T34" fmla="*/ 727 w 7901"/>
              <a:gd name="T35" fmla="*/ 757 h 1294"/>
              <a:gd name="T36" fmla="*/ 1057 w 7901"/>
              <a:gd name="T37" fmla="*/ 783 h 1294"/>
              <a:gd name="T38" fmla="*/ 1518 w 7901"/>
              <a:gd name="T39" fmla="*/ 763 h 1294"/>
              <a:gd name="T40" fmla="*/ 2079 w 7901"/>
              <a:gd name="T41" fmla="*/ 555 h 1294"/>
              <a:gd name="T42" fmla="*/ 2720 w 7901"/>
              <a:gd name="T43" fmla="*/ 543 h 1294"/>
              <a:gd name="T44" fmla="*/ 2278 w 7901"/>
              <a:gd name="T45" fmla="*/ 563 h 1294"/>
              <a:gd name="T46" fmla="*/ 3185 w 7901"/>
              <a:gd name="T47" fmla="*/ 363 h 1294"/>
              <a:gd name="T48" fmla="*/ 2858 w 7901"/>
              <a:gd name="T49" fmla="*/ 525 h 1294"/>
              <a:gd name="T50" fmla="*/ 3189 w 7901"/>
              <a:gd name="T51" fmla="*/ 1054 h 1294"/>
              <a:gd name="T52" fmla="*/ 3194 w 7901"/>
              <a:gd name="T53" fmla="*/ 715 h 1294"/>
              <a:gd name="T54" fmla="*/ 3118 w 7901"/>
              <a:gd name="T55" fmla="*/ 473 h 1294"/>
              <a:gd name="T56" fmla="*/ 3480 w 7901"/>
              <a:gd name="T57" fmla="*/ 694 h 1294"/>
              <a:gd name="T58" fmla="*/ 3837 w 7901"/>
              <a:gd name="T59" fmla="*/ 806 h 1294"/>
              <a:gd name="T60" fmla="*/ 4021 w 7901"/>
              <a:gd name="T61" fmla="*/ 728 h 1294"/>
              <a:gd name="T62" fmla="*/ 3669 w 7901"/>
              <a:gd name="T63" fmla="*/ 625 h 1294"/>
              <a:gd name="T64" fmla="*/ 3835 w 7901"/>
              <a:gd name="T65" fmla="*/ 625 h 1294"/>
              <a:gd name="T66" fmla="*/ 4461 w 7901"/>
              <a:gd name="T67" fmla="*/ 588 h 1294"/>
              <a:gd name="T68" fmla="*/ 4135 w 7901"/>
              <a:gd name="T69" fmla="*/ 1039 h 1294"/>
              <a:gd name="T70" fmla="*/ 4321 w 7901"/>
              <a:gd name="T71" fmla="*/ 447 h 1294"/>
              <a:gd name="T72" fmla="*/ 5018 w 7901"/>
              <a:gd name="T73" fmla="*/ 93 h 1294"/>
              <a:gd name="T74" fmla="*/ 5458 w 7901"/>
              <a:gd name="T75" fmla="*/ 873 h 1294"/>
              <a:gd name="T76" fmla="*/ 5347 w 7901"/>
              <a:gd name="T77" fmla="*/ 567 h 1294"/>
              <a:gd name="T78" fmla="*/ 5189 w 7901"/>
              <a:gd name="T79" fmla="*/ 233 h 1294"/>
              <a:gd name="T80" fmla="*/ 5958 w 7901"/>
              <a:gd name="T81" fmla="*/ 363 h 1294"/>
              <a:gd name="T82" fmla="*/ 5872 w 7901"/>
              <a:gd name="T83" fmla="*/ 1053 h 1294"/>
              <a:gd name="T84" fmla="*/ 5958 w 7901"/>
              <a:gd name="T85" fmla="*/ 363 h 1294"/>
              <a:gd name="T86" fmla="*/ 5806 w 7901"/>
              <a:gd name="T87" fmla="*/ 861 h 1294"/>
              <a:gd name="T88" fmla="*/ 6018 w 7901"/>
              <a:gd name="T89" fmla="*/ 555 h 1294"/>
              <a:gd name="T90" fmla="*/ 6303 w 7901"/>
              <a:gd name="T91" fmla="*/ 670 h 1294"/>
              <a:gd name="T92" fmla="*/ 6833 w 7901"/>
              <a:gd name="T93" fmla="*/ 744 h 1294"/>
              <a:gd name="T94" fmla="*/ 6611 w 7901"/>
              <a:gd name="T95" fmla="*/ 866 h 1294"/>
              <a:gd name="T96" fmla="*/ 6524 w 7901"/>
              <a:gd name="T97" fmla="*/ 550 h 1294"/>
              <a:gd name="T98" fmla="*/ 7358 w 7901"/>
              <a:gd name="T99" fmla="*/ 541 h 1294"/>
              <a:gd name="T100" fmla="*/ 6894 w 7901"/>
              <a:gd name="T101" fmla="*/ 1039 h 1294"/>
              <a:gd name="T102" fmla="*/ 7191 w 7901"/>
              <a:gd name="T103" fmla="*/ 475 h 1294"/>
              <a:gd name="T104" fmla="*/ 7722 w 7901"/>
              <a:gd name="T105" fmla="*/ 570 h 1294"/>
              <a:gd name="T106" fmla="*/ 7731 w 7901"/>
              <a:gd name="T107" fmla="*/ 668 h 1294"/>
              <a:gd name="T108" fmla="*/ 7350 w 7901"/>
              <a:gd name="T109" fmla="*/ 828 h 1294"/>
              <a:gd name="T110" fmla="*/ 7667 w 7901"/>
              <a:gd name="T111" fmla="*/ 863 h 1294"/>
              <a:gd name="T112" fmla="*/ 7901 w 7901"/>
              <a:gd name="T113" fmla="*/ 520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01" h="1294">
                <a:moveTo>
                  <a:pt x="1677" y="436"/>
                </a:moveTo>
                <a:cubicBezTo>
                  <a:pt x="1665" y="403"/>
                  <a:pt x="1665" y="403"/>
                  <a:pt x="1665" y="403"/>
                </a:cubicBezTo>
                <a:cubicBezTo>
                  <a:pt x="1645" y="306"/>
                  <a:pt x="1576" y="212"/>
                  <a:pt x="1576" y="212"/>
                </a:cubicBezTo>
                <a:cubicBezTo>
                  <a:pt x="1483" y="204"/>
                  <a:pt x="1483" y="204"/>
                  <a:pt x="1483" y="204"/>
                </a:cubicBezTo>
                <a:cubicBezTo>
                  <a:pt x="1426" y="199"/>
                  <a:pt x="1364" y="182"/>
                  <a:pt x="1328" y="155"/>
                </a:cubicBezTo>
                <a:cubicBezTo>
                  <a:pt x="1336" y="160"/>
                  <a:pt x="1238" y="83"/>
                  <a:pt x="1238" y="83"/>
                </a:cubicBezTo>
                <a:cubicBezTo>
                  <a:pt x="1230" y="74"/>
                  <a:pt x="1169" y="40"/>
                  <a:pt x="1169" y="40"/>
                </a:cubicBezTo>
                <a:cubicBezTo>
                  <a:pt x="1143" y="8"/>
                  <a:pt x="1109" y="0"/>
                  <a:pt x="1109" y="0"/>
                </a:cubicBezTo>
                <a:cubicBezTo>
                  <a:pt x="1121" y="4"/>
                  <a:pt x="1015" y="24"/>
                  <a:pt x="1015" y="24"/>
                </a:cubicBezTo>
                <a:cubicBezTo>
                  <a:pt x="976" y="16"/>
                  <a:pt x="920" y="12"/>
                  <a:pt x="920" y="12"/>
                </a:cubicBezTo>
                <a:cubicBezTo>
                  <a:pt x="840" y="30"/>
                  <a:pt x="713" y="110"/>
                  <a:pt x="713" y="110"/>
                </a:cubicBezTo>
                <a:cubicBezTo>
                  <a:pt x="659" y="135"/>
                  <a:pt x="608" y="193"/>
                  <a:pt x="608" y="193"/>
                </a:cubicBezTo>
                <a:cubicBezTo>
                  <a:pt x="550" y="212"/>
                  <a:pt x="550" y="212"/>
                  <a:pt x="550" y="212"/>
                </a:cubicBezTo>
                <a:cubicBezTo>
                  <a:pt x="493" y="275"/>
                  <a:pt x="493" y="275"/>
                  <a:pt x="493" y="275"/>
                </a:cubicBezTo>
                <a:cubicBezTo>
                  <a:pt x="420" y="287"/>
                  <a:pt x="325" y="331"/>
                  <a:pt x="325" y="331"/>
                </a:cubicBezTo>
                <a:cubicBezTo>
                  <a:pt x="276" y="354"/>
                  <a:pt x="182" y="424"/>
                  <a:pt x="182" y="424"/>
                </a:cubicBezTo>
                <a:cubicBezTo>
                  <a:pt x="165" y="515"/>
                  <a:pt x="165" y="515"/>
                  <a:pt x="165" y="515"/>
                </a:cubicBezTo>
                <a:cubicBezTo>
                  <a:pt x="109" y="571"/>
                  <a:pt x="109" y="571"/>
                  <a:pt x="109" y="571"/>
                </a:cubicBezTo>
                <a:cubicBezTo>
                  <a:pt x="16" y="724"/>
                  <a:pt x="16" y="724"/>
                  <a:pt x="16" y="724"/>
                </a:cubicBezTo>
                <a:cubicBezTo>
                  <a:pt x="0" y="757"/>
                  <a:pt x="31" y="839"/>
                  <a:pt x="31" y="839"/>
                </a:cubicBezTo>
                <a:cubicBezTo>
                  <a:pt x="45" y="898"/>
                  <a:pt x="88" y="946"/>
                  <a:pt x="88" y="946"/>
                </a:cubicBezTo>
                <a:cubicBezTo>
                  <a:pt x="135" y="978"/>
                  <a:pt x="135" y="978"/>
                  <a:pt x="135" y="978"/>
                </a:cubicBezTo>
                <a:cubicBezTo>
                  <a:pt x="231" y="1069"/>
                  <a:pt x="231" y="1069"/>
                  <a:pt x="231" y="1069"/>
                </a:cubicBezTo>
                <a:cubicBezTo>
                  <a:pt x="274" y="1115"/>
                  <a:pt x="261" y="1109"/>
                  <a:pt x="261" y="1109"/>
                </a:cubicBezTo>
                <a:cubicBezTo>
                  <a:pt x="278" y="1115"/>
                  <a:pt x="278" y="1115"/>
                  <a:pt x="278" y="1115"/>
                </a:cubicBezTo>
                <a:cubicBezTo>
                  <a:pt x="434" y="1122"/>
                  <a:pt x="434" y="1122"/>
                  <a:pt x="434" y="1122"/>
                </a:cubicBezTo>
                <a:cubicBezTo>
                  <a:pt x="454" y="1144"/>
                  <a:pt x="447" y="1160"/>
                  <a:pt x="447" y="1160"/>
                </a:cubicBezTo>
                <a:cubicBezTo>
                  <a:pt x="558" y="1205"/>
                  <a:pt x="558" y="1205"/>
                  <a:pt x="558" y="1205"/>
                </a:cubicBezTo>
                <a:cubicBezTo>
                  <a:pt x="731" y="1240"/>
                  <a:pt x="731" y="1240"/>
                  <a:pt x="731" y="1240"/>
                </a:cubicBezTo>
                <a:cubicBezTo>
                  <a:pt x="794" y="1287"/>
                  <a:pt x="794" y="1287"/>
                  <a:pt x="794" y="1287"/>
                </a:cubicBezTo>
                <a:cubicBezTo>
                  <a:pt x="859" y="1294"/>
                  <a:pt x="957" y="1269"/>
                  <a:pt x="957" y="1269"/>
                </a:cubicBezTo>
                <a:cubicBezTo>
                  <a:pt x="1081" y="1230"/>
                  <a:pt x="1081" y="1230"/>
                  <a:pt x="1081" y="1230"/>
                </a:cubicBezTo>
                <a:cubicBezTo>
                  <a:pt x="1173" y="1186"/>
                  <a:pt x="1173" y="1186"/>
                  <a:pt x="1173" y="1186"/>
                </a:cubicBezTo>
                <a:cubicBezTo>
                  <a:pt x="1251" y="1168"/>
                  <a:pt x="1323" y="1135"/>
                  <a:pt x="1323" y="1135"/>
                </a:cubicBezTo>
                <a:cubicBezTo>
                  <a:pt x="1342" y="1120"/>
                  <a:pt x="1466" y="1093"/>
                  <a:pt x="1466" y="1093"/>
                </a:cubicBezTo>
                <a:cubicBezTo>
                  <a:pt x="1466" y="1093"/>
                  <a:pt x="1491" y="1089"/>
                  <a:pt x="1530" y="1077"/>
                </a:cubicBezTo>
                <a:cubicBezTo>
                  <a:pt x="1533" y="1076"/>
                  <a:pt x="1535" y="1075"/>
                  <a:pt x="1538" y="1074"/>
                </a:cubicBezTo>
                <a:cubicBezTo>
                  <a:pt x="1571" y="1062"/>
                  <a:pt x="1587" y="1041"/>
                  <a:pt x="1587" y="1041"/>
                </a:cubicBezTo>
                <a:cubicBezTo>
                  <a:pt x="1630" y="954"/>
                  <a:pt x="1630" y="954"/>
                  <a:pt x="1630" y="954"/>
                </a:cubicBezTo>
                <a:cubicBezTo>
                  <a:pt x="1700" y="842"/>
                  <a:pt x="1700" y="842"/>
                  <a:pt x="1700" y="842"/>
                </a:cubicBezTo>
                <a:cubicBezTo>
                  <a:pt x="1710" y="834"/>
                  <a:pt x="1710" y="834"/>
                  <a:pt x="1710" y="834"/>
                </a:cubicBezTo>
                <a:cubicBezTo>
                  <a:pt x="1740" y="814"/>
                  <a:pt x="1740" y="814"/>
                  <a:pt x="1740" y="814"/>
                </a:cubicBezTo>
                <a:cubicBezTo>
                  <a:pt x="1745" y="698"/>
                  <a:pt x="1711" y="495"/>
                  <a:pt x="1711" y="495"/>
                </a:cubicBezTo>
                <a:cubicBezTo>
                  <a:pt x="1704" y="469"/>
                  <a:pt x="1677" y="436"/>
                  <a:pt x="1677" y="436"/>
                </a:cubicBezTo>
                <a:close/>
                <a:moveTo>
                  <a:pt x="1188" y="504"/>
                </a:moveTo>
                <a:cubicBezTo>
                  <a:pt x="1243" y="509"/>
                  <a:pt x="1243" y="509"/>
                  <a:pt x="1243" y="509"/>
                </a:cubicBezTo>
                <a:cubicBezTo>
                  <a:pt x="1114" y="634"/>
                  <a:pt x="1114" y="634"/>
                  <a:pt x="1114" y="634"/>
                </a:cubicBezTo>
                <a:cubicBezTo>
                  <a:pt x="1078" y="613"/>
                  <a:pt x="1078" y="613"/>
                  <a:pt x="1078" y="613"/>
                </a:cubicBezTo>
                <a:lnTo>
                  <a:pt x="1188" y="504"/>
                </a:lnTo>
                <a:close/>
                <a:moveTo>
                  <a:pt x="1150" y="476"/>
                </a:moveTo>
                <a:cubicBezTo>
                  <a:pt x="1047" y="591"/>
                  <a:pt x="1047" y="591"/>
                  <a:pt x="1047" y="591"/>
                </a:cubicBezTo>
                <a:cubicBezTo>
                  <a:pt x="1011" y="573"/>
                  <a:pt x="1011" y="573"/>
                  <a:pt x="1011" y="573"/>
                </a:cubicBezTo>
                <a:cubicBezTo>
                  <a:pt x="1108" y="452"/>
                  <a:pt x="1108" y="452"/>
                  <a:pt x="1108" y="452"/>
                </a:cubicBezTo>
                <a:lnTo>
                  <a:pt x="1150" y="476"/>
                </a:lnTo>
                <a:close/>
                <a:moveTo>
                  <a:pt x="1077" y="327"/>
                </a:moveTo>
                <a:cubicBezTo>
                  <a:pt x="1108" y="389"/>
                  <a:pt x="1108" y="389"/>
                  <a:pt x="1108" y="389"/>
                </a:cubicBezTo>
                <a:cubicBezTo>
                  <a:pt x="1054" y="481"/>
                  <a:pt x="917" y="613"/>
                  <a:pt x="917" y="613"/>
                </a:cubicBezTo>
                <a:cubicBezTo>
                  <a:pt x="848" y="618"/>
                  <a:pt x="848" y="618"/>
                  <a:pt x="848" y="618"/>
                </a:cubicBezTo>
                <a:cubicBezTo>
                  <a:pt x="852" y="611"/>
                  <a:pt x="852" y="611"/>
                  <a:pt x="852" y="611"/>
                </a:cubicBezTo>
                <a:cubicBezTo>
                  <a:pt x="946" y="532"/>
                  <a:pt x="1077" y="327"/>
                  <a:pt x="1077" y="327"/>
                </a:cubicBezTo>
                <a:close/>
                <a:moveTo>
                  <a:pt x="714" y="395"/>
                </a:moveTo>
                <a:cubicBezTo>
                  <a:pt x="797" y="386"/>
                  <a:pt x="898" y="419"/>
                  <a:pt x="958" y="441"/>
                </a:cubicBezTo>
                <a:cubicBezTo>
                  <a:pt x="910" y="497"/>
                  <a:pt x="910" y="497"/>
                  <a:pt x="910" y="497"/>
                </a:cubicBezTo>
                <a:cubicBezTo>
                  <a:pt x="847" y="476"/>
                  <a:pt x="794" y="472"/>
                  <a:pt x="794" y="472"/>
                </a:cubicBezTo>
                <a:cubicBezTo>
                  <a:pt x="584" y="459"/>
                  <a:pt x="413" y="581"/>
                  <a:pt x="413" y="581"/>
                </a:cubicBezTo>
                <a:cubicBezTo>
                  <a:pt x="360" y="536"/>
                  <a:pt x="360" y="536"/>
                  <a:pt x="360" y="536"/>
                </a:cubicBezTo>
                <a:cubicBezTo>
                  <a:pt x="509" y="408"/>
                  <a:pt x="714" y="395"/>
                  <a:pt x="714" y="395"/>
                </a:cubicBezTo>
                <a:close/>
                <a:moveTo>
                  <a:pt x="1057" y="783"/>
                </a:moveTo>
                <a:cubicBezTo>
                  <a:pt x="1057" y="783"/>
                  <a:pt x="873" y="863"/>
                  <a:pt x="721" y="844"/>
                </a:cubicBezTo>
                <a:cubicBezTo>
                  <a:pt x="721" y="844"/>
                  <a:pt x="453" y="807"/>
                  <a:pt x="342" y="668"/>
                </a:cubicBezTo>
                <a:cubicBezTo>
                  <a:pt x="409" y="631"/>
                  <a:pt x="409" y="631"/>
                  <a:pt x="409" y="631"/>
                </a:cubicBezTo>
                <a:cubicBezTo>
                  <a:pt x="409" y="631"/>
                  <a:pt x="577" y="752"/>
                  <a:pt x="727" y="757"/>
                </a:cubicBezTo>
                <a:cubicBezTo>
                  <a:pt x="727" y="757"/>
                  <a:pt x="908" y="771"/>
                  <a:pt x="1034" y="707"/>
                </a:cubicBezTo>
                <a:cubicBezTo>
                  <a:pt x="1034" y="707"/>
                  <a:pt x="1238" y="623"/>
                  <a:pt x="1403" y="391"/>
                </a:cubicBezTo>
                <a:cubicBezTo>
                  <a:pt x="1460" y="434"/>
                  <a:pt x="1460" y="434"/>
                  <a:pt x="1460" y="434"/>
                </a:cubicBezTo>
                <a:cubicBezTo>
                  <a:pt x="1460" y="434"/>
                  <a:pt x="1235" y="734"/>
                  <a:pt x="1057" y="783"/>
                </a:cubicBezTo>
                <a:close/>
                <a:moveTo>
                  <a:pt x="1453" y="816"/>
                </a:moveTo>
                <a:cubicBezTo>
                  <a:pt x="1272" y="702"/>
                  <a:pt x="1272" y="702"/>
                  <a:pt x="1272" y="702"/>
                </a:cubicBezTo>
                <a:cubicBezTo>
                  <a:pt x="1326" y="646"/>
                  <a:pt x="1326" y="646"/>
                  <a:pt x="1326" y="646"/>
                </a:cubicBezTo>
                <a:cubicBezTo>
                  <a:pt x="1518" y="763"/>
                  <a:pt x="1518" y="763"/>
                  <a:pt x="1518" y="763"/>
                </a:cubicBezTo>
                <a:lnTo>
                  <a:pt x="1453" y="816"/>
                </a:lnTo>
                <a:close/>
                <a:moveTo>
                  <a:pt x="2400" y="81"/>
                </a:moveTo>
                <a:cubicBezTo>
                  <a:pt x="2280" y="81"/>
                  <a:pt x="2191" y="120"/>
                  <a:pt x="2145" y="190"/>
                </a:cubicBezTo>
                <a:cubicBezTo>
                  <a:pt x="2091" y="270"/>
                  <a:pt x="2079" y="388"/>
                  <a:pt x="2079" y="555"/>
                </a:cubicBezTo>
                <a:cubicBezTo>
                  <a:pt x="2079" y="773"/>
                  <a:pt x="2099" y="911"/>
                  <a:pt x="2188" y="989"/>
                </a:cubicBezTo>
                <a:cubicBezTo>
                  <a:pt x="2230" y="1025"/>
                  <a:pt x="2308" y="1053"/>
                  <a:pt x="2401" y="1053"/>
                </a:cubicBezTo>
                <a:cubicBezTo>
                  <a:pt x="2517" y="1053"/>
                  <a:pt x="2607" y="1011"/>
                  <a:pt x="2653" y="943"/>
                </a:cubicBezTo>
                <a:cubicBezTo>
                  <a:pt x="2714" y="852"/>
                  <a:pt x="2720" y="725"/>
                  <a:pt x="2720" y="543"/>
                </a:cubicBezTo>
                <a:cubicBezTo>
                  <a:pt x="2720" y="349"/>
                  <a:pt x="2702" y="223"/>
                  <a:pt x="2617" y="148"/>
                </a:cubicBezTo>
                <a:cubicBezTo>
                  <a:pt x="2571" y="107"/>
                  <a:pt x="2495" y="81"/>
                  <a:pt x="2400" y="81"/>
                </a:cubicBezTo>
                <a:close/>
                <a:moveTo>
                  <a:pt x="2399" y="906"/>
                </a:moveTo>
                <a:cubicBezTo>
                  <a:pt x="2292" y="906"/>
                  <a:pt x="2278" y="797"/>
                  <a:pt x="2278" y="563"/>
                </a:cubicBezTo>
                <a:cubicBezTo>
                  <a:pt x="2278" y="329"/>
                  <a:pt x="2293" y="228"/>
                  <a:pt x="2401" y="228"/>
                </a:cubicBezTo>
                <a:cubicBezTo>
                  <a:pt x="2506" y="228"/>
                  <a:pt x="2522" y="328"/>
                  <a:pt x="2522" y="554"/>
                </a:cubicBezTo>
                <a:cubicBezTo>
                  <a:pt x="2522" y="796"/>
                  <a:pt x="2512" y="906"/>
                  <a:pt x="2399" y="906"/>
                </a:cubicBezTo>
                <a:close/>
                <a:moveTo>
                  <a:pt x="3185" y="363"/>
                </a:moveTo>
                <a:cubicBezTo>
                  <a:pt x="3118" y="363"/>
                  <a:pt x="3066" y="392"/>
                  <a:pt x="3040" y="442"/>
                </a:cubicBezTo>
                <a:cubicBezTo>
                  <a:pt x="3033" y="379"/>
                  <a:pt x="3033" y="379"/>
                  <a:pt x="3033" y="379"/>
                </a:cubicBezTo>
                <a:cubicBezTo>
                  <a:pt x="2852" y="379"/>
                  <a:pt x="2852" y="379"/>
                  <a:pt x="2852" y="379"/>
                </a:cubicBezTo>
                <a:cubicBezTo>
                  <a:pt x="2856" y="433"/>
                  <a:pt x="2858" y="480"/>
                  <a:pt x="2858" y="525"/>
                </a:cubicBezTo>
                <a:cubicBezTo>
                  <a:pt x="2858" y="1288"/>
                  <a:pt x="2858" y="1288"/>
                  <a:pt x="2858" y="1288"/>
                </a:cubicBezTo>
                <a:cubicBezTo>
                  <a:pt x="3041" y="1288"/>
                  <a:pt x="3041" y="1288"/>
                  <a:pt x="3041" y="1288"/>
                </a:cubicBezTo>
                <a:cubicBezTo>
                  <a:pt x="3041" y="983"/>
                  <a:pt x="3041" y="983"/>
                  <a:pt x="3041" y="983"/>
                </a:cubicBezTo>
                <a:cubicBezTo>
                  <a:pt x="3079" y="1032"/>
                  <a:pt x="3128" y="1054"/>
                  <a:pt x="3189" y="1054"/>
                </a:cubicBezTo>
                <a:cubicBezTo>
                  <a:pt x="3335" y="1054"/>
                  <a:pt x="3377" y="945"/>
                  <a:pt x="3377" y="719"/>
                </a:cubicBezTo>
                <a:cubicBezTo>
                  <a:pt x="3377" y="571"/>
                  <a:pt x="3372" y="473"/>
                  <a:pt x="3316" y="414"/>
                </a:cubicBezTo>
                <a:cubicBezTo>
                  <a:pt x="3287" y="384"/>
                  <a:pt x="3239" y="363"/>
                  <a:pt x="3185" y="363"/>
                </a:cubicBezTo>
                <a:close/>
                <a:moveTo>
                  <a:pt x="3194" y="715"/>
                </a:moveTo>
                <a:cubicBezTo>
                  <a:pt x="3194" y="861"/>
                  <a:pt x="3187" y="936"/>
                  <a:pt x="3117" y="936"/>
                </a:cubicBezTo>
                <a:cubicBezTo>
                  <a:pt x="3065" y="936"/>
                  <a:pt x="3040" y="886"/>
                  <a:pt x="3040" y="785"/>
                </a:cubicBezTo>
                <a:cubicBezTo>
                  <a:pt x="3040" y="642"/>
                  <a:pt x="3040" y="642"/>
                  <a:pt x="3040" y="642"/>
                </a:cubicBezTo>
                <a:cubicBezTo>
                  <a:pt x="3040" y="526"/>
                  <a:pt x="3051" y="473"/>
                  <a:pt x="3118" y="473"/>
                </a:cubicBezTo>
                <a:cubicBezTo>
                  <a:pt x="3192" y="473"/>
                  <a:pt x="3194" y="545"/>
                  <a:pt x="3194" y="700"/>
                </a:cubicBezTo>
                <a:lnTo>
                  <a:pt x="3194" y="715"/>
                </a:lnTo>
                <a:close/>
                <a:moveTo>
                  <a:pt x="3753" y="363"/>
                </a:moveTo>
                <a:cubicBezTo>
                  <a:pt x="3552" y="363"/>
                  <a:pt x="3480" y="464"/>
                  <a:pt x="3480" y="694"/>
                </a:cubicBezTo>
                <a:cubicBezTo>
                  <a:pt x="3480" y="951"/>
                  <a:pt x="3535" y="1053"/>
                  <a:pt x="3753" y="1053"/>
                </a:cubicBezTo>
                <a:cubicBezTo>
                  <a:pt x="3933" y="1053"/>
                  <a:pt x="4021" y="966"/>
                  <a:pt x="4021" y="794"/>
                </a:cubicBezTo>
                <a:cubicBezTo>
                  <a:pt x="3837" y="794"/>
                  <a:pt x="3837" y="794"/>
                  <a:pt x="3837" y="794"/>
                </a:cubicBezTo>
                <a:cubicBezTo>
                  <a:pt x="3837" y="806"/>
                  <a:pt x="3837" y="806"/>
                  <a:pt x="3837" y="806"/>
                </a:cubicBezTo>
                <a:cubicBezTo>
                  <a:pt x="3837" y="894"/>
                  <a:pt x="3807" y="939"/>
                  <a:pt x="3752" y="939"/>
                </a:cubicBezTo>
                <a:cubicBezTo>
                  <a:pt x="3693" y="939"/>
                  <a:pt x="3669" y="894"/>
                  <a:pt x="3669" y="797"/>
                </a:cubicBezTo>
                <a:cubicBezTo>
                  <a:pt x="3669" y="728"/>
                  <a:pt x="3669" y="728"/>
                  <a:pt x="3669" y="728"/>
                </a:cubicBezTo>
                <a:cubicBezTo>
                  <a:pt x="4021" y="728"/>
                  <a:pt x="4021" y="728"/>
                  <a:pt x="4021" y="728"/>
                </a:cubicBezTo>
                <a:cubicBezTo>
                  <a:pt x="4021" y="629"/>
                  <a:pt x="4021" y="629"/>
                  <a:pt x="4021" y="629"/>
                </a:cubicBezTo>
                <a:cubicBezTo>
                  <a:pt x="4021" y="450"/>
                  <a:pt x="3934" y="363"/>
                  <a:pt x="3753" y="363"/>
                </a:cubicBezTo>
                <a:close/>
                <a:moveTo>
                  <a:pt x="3835" y="625"/>
                </a:moveTo>
                <a:cubicBezTo>
                  <a:pt x="3669" y="625"/>
                  <a:pt x="3669" y="625"/>
                  <a:pt x="3669" y="625"/>
                </a:cubicBezTo>
                <a:cubicBezTo>
                  <a:pt x="3669" y="602"/>
                  <a:pt x="3669" y="602"/>
                  <a:pt x="3669" y="602"/>
                </a:cubicBezTo>
                <a:cubicBezTo>
                  <a:pt x="3669" y="514"/>
                  <a:pt x="3698" y="471"/>
                  <a:pt x="3753" y="471"/>
                </a:cubicBezTo>
                <a:cubicBezTo>
                  <a:pt x="3804" y="471"/>
                  <a:pt x="3835" y="506"/>
                  <a:pt x="3835" y="570"/>
                </a:cubicBezTo>
                <a:lnTo>
                  <a:pt x="3835" y="625"/>
                </a:lnTo>
                <a:close/>
                <a:moveTo>
                  <a:pt x="4646" y="537"/>
                </a:moveTo>
                <a:cubicBezTo>
                  <a:pt x="4646" y="1039"/>
                  <a:pt x="4646" y="1039"/>
                  <a:pt x="4646" y="1039"/>
                </a:cubicBezTo>
                <a:cubicBezTo>
                  <a:pt x="4461" y="1039"/>
                  <a:pt x="4461" y="1039"/>
                  <a:pt x="4461" y="1039"/>
                </a:cubicBezTo>
                <a:cubicBezTo>
                  <a:pt x="4461" y="588"/>
                  <a:pt x="4461" y="588"/>
                  <a:pt x="4461" y="588"/>
                </a:cubicBezTo>
                <a:cubicBezTo>
                  <a:pt x="4461" y="514"/>
                  <a:pt x="4451" y="476"/>
                  <a:pt x="4399" y="476"/>
                </a:cubicBezTo>
                <a:cubicBezTo>
                  <a:pt x="4352" y="476"/>
                  <a:pt x="4321" y="512"/>
                  <a:pt x="4321" y="570"/>
                </a:cubicBezTo>
                <a:cubicBezTo>
                  <a:pt x="4321" y="1039"/>
                  <a:pt x="4321" y="1039"/>
                  <a:pt x="4321" y="1039"/>
                </a:cubicBezTo>
                <a:cubicBezTo>
                  <a:pt x="4135" y="1039"/>
                  <a:pt x="4135" y="1039"/>
                  <a:pt x="4135" y="1039"/>
                </a:cubicBezTo>
                <a:cubicBezTo>
                  <a:pt x="4135" y="497"/>
                  <a:pt x="4135" y="497"/>
                  <a:pt x="4135" y="497"/>
                </a:cubicBezTo>
                <a:cubicBezTo>
                  <a:pt x="4135" y="462"/>
                  <a:pt x="4135" y="422"/>
                  <a:pt x="4129" y="379"/>
                </a:cubicBezTo>
                <a:cubicBezTo>
                  <a:pt x="4315" y="379"/>
                  <a:pt x="4315" y="379"/>
                  <a:pt x="4315" y="379"/>
                </a:cubicBezTo>
                <a:cubicBezTo>
                  <a:pt x="4321" y="447"/>
                  <a:pt x="4321" y="447"/>
                  <a:pt x="4321" y="447"/>
                </a:cubicBezTo>
                <a:cubicBezTo>
                  <a:pt x="4351" y="392"/>
                  <a:pt x="4402" y="363"/>
                  <a:pt x="4468" y="363"/>
                </a:cubicBezTo>
                <a:cubicBezTo>
                  <a:pt x="4583" y="363"/>
                  <a:pt x="4646" y="424"/>
                  <a:pt x="4646" y="537"/>
                </a:cubicBezTo>
                <a:close/>
                <a:moveTo>
                  <a:pt x="5274" y="93"/>
                </a:moveTo>
                <a:cubicBezTo>
                  <a:pt x="5018" y="93"/>
                  <a:pt x="5018" y="93"/>
                  <a:pt x="5018" y="93"/>
                </a:cubicBezTo>
                <a:cubicBezTo>
                  <a:pt x="4817" y="1039"/>
                  <a:pt x="4817" y="1039"/>
                  <a:pt x="4817" y="1039"/>
                </a:cubicBezTo>
                <a:cubicBezTo>
                  <a:pt x="5090" y="1039"/>
                  <a:pt x="5090" y="1039"/>
                  <a:pt x="5090" y="1039"/>
                </a:cubicBezTo>
                <a:cubicBezTo>
                  <a:pt x="5169" y="1039"/>
                  <a:pt x="5243" y="1039"/>
                  <a:pt x="5314" y="1011"/>
                </a:cubicBezTo>
                <a:cubicBezTo>
                  <a:pt x="5376" y="987"/>
                  <a:pt x="5420" y="943"/>
                  <a:pt x="5458" y="873"/>
                </a:cubicBezTo>
                <a:cubicBezTo>
                  <a:pt x="5490" y="817"/>
                  <a:pt x="5522" y="702"/>
                  <a:pt x="5554" y="530"/>
                </a:cubicBezTo>
                <a:cubicBezTo>
                  <a:pt x="5565" y="472"/>
                  <a:pt x="5570" y="418"/>
                  <a:pt x="5570" y="366"/>
                </a:cubicBezTo>
                <a:cubicBezTo>
                  <a:pt x="5570" y="162"/>
                  <a:pt x="5485" y="93"/>
                  <a:pt x="5274" y="93"/>
                </a:cubicBezTo>
                <a:close/>
                <a:moveTo>
                  <a:pt x="5347" y="567"/>
                </a:moveTo>
                <a:cubicBezTo>
                  <a:pt x="5324" y="676"/>
                  <a:pt x="5299" y="751"/>
                  <a:pt x="5281" y="789"/>
                </a:cubicBezTo>
                <a:cubicBezTo>
                  <a:pt x="5242" y="870"/>
                  <a:pt x="5197" y="894"/>
                  <a:pt x="5093" y="894"/>
                </a:cubicBezTo>
                <a:cubicBezTo>
                  <a:pt x="5080" y="894"/>
                  <a:pt x="5064" y="894"/>
                  <a:pt x="5048" y="893"/>
                </a:cubicBezTo>
                <a:cubicBezTo>
                  <a:pt x="5189" y="233"/>
                  <a:pt x="5189" y="233"/>
                  <a:pt x="5189" y="233"/>
                </a:cubicBezTo>
                <a:cubicBezTo>
                  <a:pt x="5202" y="232"/>
                  <a:pt x="5215" y="232"/>
                  <a:pt x="5227" y="232"/>
                </a:cubicBezTo>
                <a:cubicBezTo>
                  <a:pt x="5332" y="232"/>
                  <a:pt x="5369" y="274"/>
                  <a:pt x="5369" y="384"/>
                </a:cubicBezTo>
                <a:cubicBezTo>
                  <a:pt x="5369" y="432"/>
                  <a:pt x="5362" y="493"/>
                  <a:pt x="5347" y="567"/>
                </a:cubicBezTo>
                <a:close/>
                <a:moveTo>
                  <a:pt x="5958" y="363"/>
                </a:moveTo>
                <a:cubicBezTo>
                  <a:pt x="5842" y="363"/>
                  <a:pt x="5770" y="397"/>
                  <a:pt x="5716" y="483"/>
                </a:cubicBezTo>
                <a:cubicBezTo>
                  <a:pt x="5695" y="516"/>
                  <a:pt x="5670" y="580"/>
                  <a:pt x="5650" y="670"/>
                </a:cubicBezTo>
                <a:cubicBezTo>
                  <a:pt x="5636" y="736"/>
                  <a:pt x="5628" y="793"/>
                  <a:pt x="5628" y="835"/>
                </a:cubicBezTo>
                <a:cubicBezTo>
                  <a:pt x="5628" y="977"/>
                  <a:pt x="5712" y="1053"/>
                  <a:pt x="5872" y="1053"/>
                </a:cubicBezTo>
                <a:cubicBezTo>
                  <a:pt x="5988" y="1053"/>
                  <a:pt x="6060" y="1017"/>
                  <a:pt x="6113" y="933"/>
                </a:cubicBezTo>
                <a:cubicBezTo>
                  <a:pt x="6136" y="894"/>
                  <a:pt x="6160" y="831"/>
                  <a:pt x="6180" y="744"/>
                </a:cubicBezTo>
                <a:cubicBezTo>
                  <a:pt x="6194" y="679"/>
                  <a:pt x="6201" y="626"/>
                  <a:pt x="6201" y="584"/>
                </a:cubicBezTo>
                <a:cubicBezTo>
                  <a:pt x="6201" y="441"/>
                  <a:pt x="6117" y="363"/>
                  <a:pt x="5958" y="363"/>
                </a:cubicBezTo>
                <a:close/>
                <a:moveTo>
                  <a:pt x="5997" y="706"/>
                </a:moveTo>
                <a:cubicBezTo>
                  <a:pt x="5980" y="790"/>
                  <a:pt x="5966" y="844"/>
                  <a:pt x="5958" y="866"/>
                </a:cubicBezTo>
                <a:cubicBezTo>
                  <a:pt x="5939" y="916"/>
                  <a:pt x="5914" y="941"/>
                  <a:pt x="5872" y="941"/>
                </a:cubicBezTo>
                <a:cubicBezTo>
                  <a:pt x="5829" y="941"/>
                  <a:pt x="5806" y="914"/>
                  <a:pt x="5806" y="861"/>
                </a:cubicBezTo>
                <a:cubicBezTo>
                  <a:pt x="5806" y="826"/>
                  <a:pt x="5824" y="755"/>
                  <a:pt x="5847" y="645"/>
                </a:cubicBezTo>
                <a:cubicBezTo>
                  <a:pt x="5858" y="592"/>
                  <a:pt x="5867" y="560"/>
                  <a:pt x="5871" y="550"/>
                </a:cubicBezTo>
                <a:cubicBezTo>
                  <a:pt x="5888" y="501"/>
                  <a:pt x="5912" y="478"/>
                  <a:pt x="5954" y="478"/>
                </a:cubicBezTo>
                <a:cubicBezTo>
                  <a:pt x="5997" y="478"/>
                  <a:pt x="6018" y="504"/>
                  <a:pt x="6018" y="555"/>
                </a:cubicBezTo>
                <a:cubicBezTo>
                  <a:pt x="6018" y="585"/>
                  <a:pt x="6011" y="637"/>
                  <a:pt x="5997" y="706"/>
                </a:cubicBezTo>
                <a:close/>
                <a:moveTo>
                  <a:pt x="6611" y="363"/>
                </a:moveTo>
                <a:cubicBezTo>
                  <a:pt x="6495" y="363"/>
                  <a:pt x="6423" y="397"/>
                  <a:pt x="6369" y="483"/>
                </a:cubicBezTo>
                <a:cubicBezTo>
                  <a:pt x="6348" y="516"/>
                  <a:pt x="6323" y="580"/>
                  <a:pt x="6303" y="670"/>
                </a:cubicBezTo>
                <a:cubicBezTo>
                  <a:pt x="6289" y="736"/>
                  <a:pt x="6281" y="793"/>
                  <a:pt x="6281" y="835"/>
                </a:cubicBezTo>
                <a:cubicBezTo>
                  <a:pt x="6281" y="977"/>
                  <a:pt x="6365" y="1053"/>
                  <a:pt x="6525" y="1053"/>
                </a:cubicBezTo>
                <a:cubicBezTo>
                  <a:pt x="6641" y="1053"/>
                  <a:pt x="6713" y="1017"/>
                  <a:pt x="6766" y="933"/>
                </a:cubicBezTo>
                <a:cubicBezTo>
                  <a:pt x="6789" y="894"/>
                  <a:pt x="6813" y="831"/>
                  <a:pt x="6833" y="744"/>
                </a:cubicBezTo>
                <a:cubicBezTo>
                  <a:pt x="6847" y="679"/>
                  <a:pt x="6854" y="626"/>
                  <a:pt x="6854" y="584"/>
                </a:cubicBezTo>
                <a:cubicBezTo>
                  <a:pt x="6854" y="441"/>
                  <a:pt x="6769" y="363"/>
                  <a:pt x="6611" y="363"/>
                </a:cubicBezTo>
                <a:close/>
                <a:moveTo>
                  <a:pt x="6650" y="706"/>
                </a:moveTo>
                <a:cubicBezTo>
                  <a:pt x="6633" y="790"/>
                  <a:pt x="6619" y="844"/>
                  <a:pt x="6611" y="866"/>
                </a:cubicBezTo>
                <a:cubicBezTo>
                  <a:pt x="6592" y="916"/>
                  <a:pt x="6567" y="941"/>
                  <a:pt x="6525" y="941"/>
                </a:cubicBezTo>
                <a:cubicBezTo>
                  <a:pt x="6482" y="941"/>
                  <a:pt x="6459" y="914"/>
                  <a:pt x="6459" y="861"/>
                </a:cubicBezTo>
                <a:cubicBezTo>
                  <a:pt x="6459" y="826"/>
                  <a:pt x="6476" y="755"/>
                  <a:pt x="6500" y="645"/>
                </a:cubicBezTo>
                <a:cubicBezTo>
                  <a:pt x="6511" y="592"/>
                  <a:pt x="6520" y="560"/>
                  <a:pt x="6524" y="550"/>
                </a:cubicBezTo>
                <a:cubicBezTo>
                  <a:pt x="6541" y="501"/>
                  <a:pt x="6565" y="478"/>
                  <a:pt x="6607" y="478"/>
                </a:cubicBezTo>
                <a:cubicBezTo>
                  <a:pt x="6650" y="478"/>
                  <a:pt x="6671" y="504"/>
                  <a:pt x="6671" y="555"/>
                </a:cubicBezTo>
                <a:cubicBezTo>
                  <a:pt x="6671" y="585"/>
                  <a:pt x="6664" y="637"/>
                  <a:pt x="6650" y="706"/>
                </a:cubicBezTo>
                <a:close/>
                <a:moveTo>
                  <a:pt x="7358" y="541"/>
                </a:moveTo>
                <a:cubicBezTo>
                  <a:pt x="7340" y="538"/>
                  <a:pt x="7323" y="536"/>
                  <a:pt x="7308" y="536"/>
                </a:cubicBezTo>
                <a:cubicBezTo>
                  <a:pt x="7215" y="536"/>
                  <a:pt x="7175" y="589"/>
                  <a:pt x="7152" y="704"/>
                </a:cubicBezTo>
                <a:cubicBezTo>
                  <a:pt x="7081" y="1039"/>
                  <a:pt x="7081" y="1039"/>
                  <a:pt x="7081" y="1039"/>
                </a:cubicBezTo>
                <a:cubicBezTo>
                  <a:pt x="6894" y="1039"/>
                  <a:pt x="6894" y="1039"/>
                  <a:pt x="6894" y="1039"/>
                </a:cubicBezTo>
                <a:cubicBezTo>
                  <a:pt x="7003" y="525"/>
                  <a:pt x="7003" y="525"/>
                  <a:pt x="7003" y="525"/>
                </a:cubicBezTo>
                <a:cubicBezTo>
                  <a:pt x="7014" y="475"/>
                  <a:pt x="7022" y="426"/>
                  <a:pt x="7027" y="379"/>
                </a:cubicBezTo>
                <a:cubicBezTo>
                  <a:pt x="7207" y="379"/>
                  <a:pt x="7207" y="379"/>
                  <a:pt x="7207" y="379"/>
                </a:cubicBezTo>
                <a:cubicBezTo>
                  <a:pt x="7191" y="475"/>
                  <a:pt x="7191" y="475"/>
                  <a:pt x="7191" y="475"/>
                </a:cubicBezTo>
                <a:cubicBezTo>
                  <a:pt x="7234" y="407"/>
                  <a:pt x="7289" y="375"/>
                  <a:pt x="7365" y="375"/>
                </a:cubicBezTo>
                <a:cubicBezTo>
                  <a:pt x="7374" y="375"/>
                  <a:pt x="7383" y="375"/>
                  <a:pt x="7392" y="376"/>
                </a:cubicBezTo>
                <a:lnTo>
                  <a:pt x="7358" y="541"/>
                </a:lnTo>
                <a:close/>
                <a:moveTo>
                  <a:pt x="7722" y="570"/>
                </a:moveTo>
                <a:cubicBezTo>
                  <a:pt x="7725" y="558"/>
                  <a:pt x="7726" y="546"/>
                  <a:pt x="7726" y="537"/>
                </a:cubicBezTo>
                <a:cubicBezTo>
                  <a:pt x="7726" y="493"/>
                  <a:pt x="7705" y="472"/>
                  <a:pt x="7663" y="472"/>
                </a:cubicBezTo>
                <a:cubicBezTo>
                  <a:pt x="7626" y="472"/>
                  <a:pt x="7601" y="497"/>
                  <a:pt x="7601" y="535"/>
                </a:cubicBezTo>
                <a:cubicBezTo>
                  <a:pt x="7601" y="588"/>
                  <a:pt x="7648" y="614"/>
                  <a:pt x="7731" y="668"/>
                </a:cubicBezTo>
                <a:cubicBezTo>
                  <a:pt x="7805" y="717"/>
                  <a:pt x="7853" y="747"/>
                  <a:pt x="7853" y="844"/>
                </a:cubicBezTo>
                <a:cubicBezTo>
                  <a:pt x="7853" y="981"/>
                  <a:pt x="7761" y="1054"/>
                  <a:pt x="7584" y="1054"/>
                </a:cubicBezTo>
                <a:cubicBezTo>
                  <a:pt x="7426" y="1054"/>
                  <a:pt x="7346" y="995"/>
                  <a:pt x="7346" y="881"/>
                </a:cubicBezTo>
                <a:cubicBezTo>
                  <a:pt x="7346" y="867"/>
                  <a:pt x="7347" y="849"/>
                  <a:pt x="7350" y="828"/>
                </a:cubicBezTo>
                <a:cubicBezTo>
                  <a:pt x="7531" y="828"/>
                  <a:pt x="7531" y="828"/>
                  <a:pt x="7531" y="828"/>
                </a:cubicBezTo>
                <a:cubicBezTo>
                  <a:pt x="7529" y="844"/>
                  <a:pt x="7527" y="857"/>
                  <a:pt x="7527" y="869"/>
                </a:cubicBezTo>
                <a:cubicBezTo>
                  <a:pt x="7527" y="919"/>
                  <a:pt x="7548" y="941"/>
                  <a:pt x="7596" y="941"/>
                </a:cubicBezTo>
                <a:cubicBezTo>
                  <a:pt x="7637" y="941"/>
                  <a:pt x="7667" y="911"/>
                  <a:pt x="7667" y="863"/>
                </a:cubicBezTo>
                <a:cubicBezTo>
                  <a:pt x="7667" y="803"/>
                  <a:pt x="7616" y="782"/>
                  <a:pt x="7531" y="719"/>
                </a:cubicBezTo>
                <a:cubicBezTo>
                  <a:pt x="7463" y="668"/>
                  <a:pt x="7420" y="630"/>
                  <a:pt x="7420" y="555"/>
                </a:cubicBezTo>
                <a:cubicBezTo>
                  <a:pt x="7420" y="438"/>
                  <a:pt x="7508" y="363"/>
                  <a:pt x="7671" y="363"/>
                </a:cubicBezTo>
                <a:cubicBezTo>
                  <a:pt x="7822" y="363"/>
                  <a:pt x="7901" y="419"/>
                  <a:pt x="7901" y="520"/>
                </a:cubicBezTo>
                <a:cubicBezTo>
                  <a:pt x="7901" y="535"/>
                  <a:pt x="7899" y="552"/>
                  <a:pt x="7895" y="570"/>
                </a:cubicBezTo>
                <a:lnTo>
                  <a:pt x="7722" y="570"/>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5" name="***Frame footer 2">
            <a:extLst>
              <a:ext uri="{FF2B5EF4-FFF2-40B4-BE49-F238E27FC236}">
                <a16:creationId xmlns:a16="http://schemas.microsoft.com/office/drawing/2014/main" id="{CF2291B2-C552-22DF-4E59-6FCA2E2BE5BD}"/>
              </a:ext>
            </a:extLst>
          </p:cNvPr>
          <p:cNvSpPr>
            <a:spLocks noGrp="1" noSelect="1"/>
          </p:cNvSpPr>
          <p:nvPr>
            <p:ph type="ftr" sz="quarter" idx="11"/>
          </p:nvPr>
        </p:nvSpPr>
        <p:spPr/>
        <p:txBody>
          <a:bodyPr/>
          <a:lstStyle>
            <a:lvl1pPr>
              <a:defRPr>
                <a:solidFill>
                  <a:schemeClr val="bg1"/>
                </a:solidFill>
              </a:defRPr>
            </a:lvl1pPr>
          </a:lstStyle>
          <a:p>
            <a:r>
              <a:rPr lang="nl-NL"/>
              <a:t>powerpoint template</a:t>
            </a:r>
            <a:endParaRPr lang="nl-NL" dirty="0"/>
          </a:p>
        </p:txBody>
      </p:sp>
      <p:sp>
        <p:nvSpPr>
          <p:cNvPr id="9" name="Slide Number Placeholder 3">
            <a:extLst>
              <a:ext uri="{FF2B5EF4-FFF2-40B4-BE49-F238E27FC236}">
                <a16:creationId xmlns:a16="http://schemas.microsoft.com/office/drawing/2014/main" id="{E34C4D3E-2083-A27D-D370-49DC3EC8A28A}"/>
              </a:ext>
            </a:extLst>
          </p:cNvPr>
          <p:cNvSpPr>
            <a:spLocks noGrp="1" noSelect="1"/>
          </p:cNvSpPr>
          <p:nvPr>
            <p:ph type="sldNum" sz="quarter" idx="12"/>
          </p:nvPr>
        </p:nvSpPr>
        <p:spPr/>
        <p:txBody>
          <a:bodyPr/>
          <a:lstStyle/>
          <a:p>
            <a:fld id="{8F18802B-E4C7-4B2D-B37A-6B7CC3C134EA}" type="slidenum">
              <a:rPr lang="nl-NL" smtClean="0"/>
              <a:pPr/>
              <a:t>‹nr.›</a:t>
            </a:fld>
            <a:endParaRPr lang="nl-NL" dirty="0"/>
          </a:p>
        </p:txBody>
      </p:sp>
    </p:spTree>
    <p:extLst>
      <p:ext uri="{BB962C8B-B14F-4D97-AF65-F5344CB8AC3E}">
        <p14:creationId xmlns:p14="http://schemas.microsoft.com/office/powerpoint/2010/main" val="1126554710"/>
      </p:ext>
    </p:extLst>
  </p:cSld>
  <p:clrMapOvr>
    <a:masterClrMapping/>
  </p:clrMapOvr>
  <p:extLst>
    <p:ext uri="{DCECCB84-F9BA-43D5-87BE-67443E8EF086}">
      <p15:sldGuideLst xmlns:p15="http://schemas.microsoft.com/office/powerpoint/2012/main"/>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Leeg (zwart)]">
    <p:bg>
      <p:bgPr>
        <a:solidFill>
          <a:srgbClr val="000000"/>
        </a:solidFill>
        <a:effectLst/>
      </p:bgPr>
    </p:bg>
    <p:spTree>
      <p:nvGrpSpPr>
        <p:cNvPr id="1" name=""/>
        <p:cNvGrpSpPr/>
        <p:nvPr/>
      </p:nvGrpSpPr>
      <p:grpSpPr>
        <a:xfrm>
          <a:off x="0" y="0"/>
          <a:ext cx="0" cy="0"/>
          <a:chOff x="0" y="0"/>
          <a:chExt cx="0" cy="0"/>
        </a:xfrm>
      </p:grpSpPr>
      <p:sp>
        <p:nvSpPr>
          <p:cNvPr id="3" name="Frame 1">
            <a:extLst>
              <a:ext uri="{FF2B5EF4-FFF2-40B4-BE49-F238E27FC236}">
                <a16:creationId xmlns:a16="http://schemas.microsoft.com/office/drawing/2014/main" id="{EBB081C7-BB6B-2FD9-54D5-094236D66782}"/>
              </a:ext>
            </a:extLst>
          </p:cNvPr>
          <p:cNvSpPr>
            <a:spLocks noSelect="1"/>
          </p:cNvSpPr>
          <p:nvPr userDrawn="1"/>
        </p:nvSpPr>
        <p:spPr bwMode="auto">
          <a:xfrm>
            <a:off x="10520280" y="6561000"/>
            <a:ext cx="1158840" cy="189000"/>
          </a:xfrm>
          <a:custGeom>
            <a:avLst/>
            <a:gdLst>
              <a:gd name="T0" fmla="*/ 1483 w 7901"/>
              <a:gd name="T1" fmla="*/ 204 h 1294"/>
              <a:gd name="T2" fmla="*/ 1109 w 7901"/>
              <a:gd name="T3" fmla="*/ 0 h 1294"/>
              <a:gd name="T4" fmla="*/ 608 w 7901"/>
              <a:gd name="T5" fmla="*/ 193 h 1294"/>
              <a:gd name="T6" fmla="*/ 182 w 7901"/>
              <a:gd name="T7" fmla="*/ 424 h 1294"/>
              <a:gd name="T8" fmla="*/ 31 w 7901"/>
              <a:gd name="T9" fmla="*/ 839 h 1294"/>
              <a:gd name="T10" fmla="*/ 261 w 7901"/>
              <a:gd name="T11" fmla="*/ 1109 h 1294"/>
              <a:gd name="T12" fmla="*/ 558 w 7901"/>
              <a:gd name="T13" fmla="*/ 1205 h 1294"/>
              <a:gd name="T14" fmla="*/ 1081 w 7901"/>
              <a:gd name="T15" fmla="*/ 1230 h 1294"/>
              <a:gd name="T16" fmla="*/ 1530 w 7901"/>
              <a:gd name="T17" fmla="*/ 1077 h 1294"/>
              <a:gd name="T18" fmla="*/ 1700 w 7901"/>
              <a:gd name="T19" fmla="*/ 842 h 1294"/>
              <a:gd name="T20" fmla="*/ 1677 w 7901"/>
              <a:gd name="T21" fmla="*/ 436 h 1294"/>
              <a:gd name="T22" fmla="*/ 1078 w 7901"/>
              <a:gd name="T23" fmla="*/ 613 h 1294"/>
              <a:gd name="T24" fmla="*/ 1011 w 7901"/>
              <a:gd name="T25" fmla="*/ 573 h 1294"/>
              <a:gd name="T26" fmla="*/ 1108 w 7901"/>
              <a:gd name="T27" fmla="*/ 389 h 1294"/>
              <a:gd name="T28" fmla="*/ 1077 w 7901"/>
              <a:gd name="T29" fmla="*/ 327 h 1294"/>
              <a:gd name="T30" fmla="*/ 794 w 7901"/>
              <a:gd name="T31" fmla="*/ 472 h 1294"/>
              <a:gd name="T32" fmla="*/ 1057 w 7901"/>
              <a:gd name="T33" fmla="*/ 783 h 1294"/>
              <a:gd name="T34" fmla="*/ 727 w 7901"/>
              <a:gd name="T35" fmla="*/ 757 h 1294"/>
              <a:gd name="T36" fmla="*/ 1057 w 7901"/>
              <a:gd name="T37" fmla="*/ 783 h 1294"/>
              <a:gd name="T38" fmla="*/ 1518 w 7901"/>
              <a:gd name="T39" fmla="*/ 763 h 1294"/>
              <a:gd name="T40" fmla="*/ 2079 w 7901"/>
              <a:gd name="T41" fmla="*/ 555 h 1294"/>
              <a:gd name="T42" fmla="*/ 2720 w 7901"/>
              <a:gd name="T43" fmla="*/ 543 h 1294"/>
              <a:gd name="T44" fmla="*/ 2278 w 7901"/>
              <a:gd name="T45" fmla="*/ 563 h 1294"/>
              <a:gd name="T46" fmla="*/ 3185 w 7901"/>
              <a:gd name="T47" fmla="*/ 363 h 1294"/>
              <a:gd name="T48" fmla="*/ 2858 w 7901"/>
              <a:gd name="T49" fmla="*/ 525 h 1294"/>
              <a:gd name="T50" fmla="*/ 3189 w 7901"/>
              <a:gd name="T51" fmla="*/ 1054 h 1294"/>
              <a:gd name="T52" fmla="*/ 3194 w 7901"/>
              <a:gd name="T53" fmla="*/ 715 h 1294"/>
              <a:gd name="T54" fmla="*/ 3118 w 7901"/>
              <a:gd name="T55" fmla="*/ 473 h 1294"/>
              <a:gd name="T56" fmla="*/ 3480 w 7901"/>
              <a:gd name="T57" fmla="*/ 694 h 1294"/>
              <a:gd name="T58" fmla="*/ 3837 w 7901"/>
              <a:gd name="T59" fmla="*/ 806 h 1294"/>
              <a:gd name="T60" fmla="*/ 4021 w 7901"/>
              <a:gd name="T61" fmla="*/ 728 h 1294"/>
              <a:gd name="T62" fmla="*/ 3669 w 7901"/>
              <a:gd name="T63" fmla="*/ 625 h 1294"/>
              <a:gd name="T64" fmla="*/ 3835 w 7901"/>
              <a:gd name="T65" fmla="*/ 625 h 1294"/>
              <a:gd name="T66" fmla="*/ 4461 w 7901"/>
              <a:gd name="T67" fmla="*/ 588 h 1294"/>
              <a:gd name="T68" fmla="*/ 4135 w 7901"/>
              <a:gd name="T69" fmla="*/ 1039 h 1294"/>
              <a:gd name="T70" fmla="*/ 4321 w 7901"/>
              <a:gd name="T71" fmla="*/ 447 h 1294"/>
              <a:gd name="T72" fmla="*/ 5018 w 7901"/>
              <a:gd name="T73" fmla="*/ 93 h 1294"/>
              <a:gd name="T74" fmla="*/ 5458 w 7901"/>
              <a:gd name="T75" fmla="*/ 873 h 1294"/>
              <a:gd name="T76" fmla="*/ 5347 w 7901"/>
              <a:gd name="T77" fmla="*/ 567 h 1294"/>
              <a:gd name="T78" fmla="*/ 5189 w 7901"/>
              <a:gd name="T79" fmla="*/ 233 h 1294"/>
              <a:gd name="T80" fmla="*/ 5958 w 7901"/>
              <a:gd name="T81" fmla="*/ 363 h 1294"/>
              <a:gd name="T82" fmla="*/ 5872 w 7901"/>
              <a:gd name="T83" fmla="*/ 1053 h 1294"/>
              <a:gd name="T84" fmla="*/ 5958 w 7901"/>
              <a:gd name="T85" fmla="*/ 363 h 1294"/>
              <a:gd name="T86" fmla="*/ 5806 w 7901"/>
              <a:gd name="T87" fmla="*/ 861 h 1294"/>
              <a:gd name="T88" fmla="*/ 6018 w 7901"/>
              <a:gd name="T89" fmla="*/ 555 h 1294"/>
              <a:gd name="T90" fmla="*/ 6303 w 7901"/>
              <a:gd name="T91" fmla="*/ 670 h 1294"/>
              <a:gd name="T92" fmla="*/ 6833 w 7901"/>
              <a:gd name="T93" fmla="*/ 744 h 1294"/>
              <a:gd name="T94" fmla="*/ 6611 w 7901"/>
              <a:gd name="T95" fmla="*/ 866 h 1294"/>
              <a:gd name="T96" fmla="*/ 6524 w 7901"/>
              <a:gd name="T97" fmla="*/ 550 h 1294"/>
              <a:gd name="T98" fmla="*/ 7358 w 7901"/>
              <a:gd name="T99" fmla="*/ 541 h 1294"/>
              <a:gd name="T100" fmla="*/ 6894 w 7901"/>
              <a:gd name="T101" fmla="*/ 1039 h 1294"/>
              <a:gd name="T102" fmla="*/ 7191 w 7901"/>
              <a:gd name="T103" fmla="*/ 475 h 1294"/>
              <a:gd name="T104" fmla="*/ 7722 w 7901"/>
              <a:gd name="T105" fmla="*/ 570 h 1294"/>
              <a:gd name="T106" fmla="*/ 7731 w 7901"/>
              <a:gd name="T107" fmla="*/ 668 h 1294"/>
              <a:gd name="T108" fmla="*/ 7350 w 7901"/>
              <a:gd name="T109" fmla="*/ 828 h 1294"/>
              <a:gd name="T110" fmla="*/ 7667 w 7901"/>
              <a:gd name="T111" fmla="*/ 863 h 1294"/>
              <a:gd name="T112" fmla="*/ 7901 w 7901"/>
              <a:gd name="T113" fmla="*/ 520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01" h="1294">
                <a:moveTo>
                  <a:pt x="1677" y="436"/>
                </a:moveTo>
                <a:cubicBezTo>
                  <a:pt x="1665" y="403"/>
                  <a:pt x="1665" y="403"/>
                  <a:pt x="1665" y="403"/>
                </a:cubicBezTo>
                <a:cubicBezTo>
                  <a:pt x="1645" y="306"/>
                  <a:pt x="1576" y="212"/>
                  <a:pt x="1576" y="212"/>
                </a:cubicBezTo>
                <a:cubicBezTo>
                  <a:pt x="1483" y="204"/>
                  <a:pt x="1483" y="204"/>
                  <a:pt x="1483" y="204"/>
                </a:cubicBezTo>
                <a:cubicBezTo>
                  <a:pt x="1426" y="199"/>
                  <a:pt x="1364" y="182"/>
                  <a:pt x="1328" y="155"/>
                </a:cubicBezTo>
                <a:cubicBezTo>
                  <a:pt x="1336" y="160"/>
                  <a:pt x="1238" y="83"/>
                  <a:pt x="1238" y="83"/>
                </a:cubicBezTo>
                <a:cubicBezTo>
                  <a:pt x="1230" y="74"/>
                  <a:pt x="1169" y="40"/>
                  <a:pt x="1169" y="40"/>
                </a:cubicBezTo>
                <a:cubicBezTo>
                  <a:pt x="1143" y="8"/>
                  <a:pt x="1109" y="0"/>
                  <a:pt x="1109" y="0"/>
                </a:cubicBezTo>
                <a:cubicBezTo>
                  <a:pt x="1121" y="4"/>
                  <a:pt x="1015" y="24"/>
                  <a:pt x="1015" y="24"/>
                </a:cubicBezTo>
                <a:cubicBezTo>
                  <a:pt x="976" y="16"/>
                  <a:pt x="920" y="12"/>
                  <a:pt x="920" y="12"/>
                </a:cubicBezTo>
                <a:cubicBezTo>
                  <a:pt x="840" y="30"/>
                  <a:pt x="713" y="110"/>
                  <a:pt x="713" y="110"/>
                </a:cubicBezTo>
                <a:cubicBezTo>
                  <a:pt x="659" y="135"/>
                  <a:pt x="608" y="193"/>
                  <a:pt x="608" y="193"/>
                </a:cubicBezTo>
                <a:cubicBezTo>
                  <a:pt x="550" y="212"/>
                  <a:pt x="550" y="212"/>
                  <a:pt x="550" y="212"/>
                </a:cubicBezTo>
                <a:cubicBezTo>
                  <a:pt x="493" y="275"/>
                  <a:pt x="493" y="275"/>
                  <a:pt x="493" y="275"/>
                </a:cubicBezTo>
                <a:cubicBezTo>
                  <a:pt x="420" y="287"/>
                  <a:pt x="325" y="331"/>
                  <a:pt x="325" y="331"/>
                </a:cubicBezTo>
                <a:cubicBezTo>
                  <a:pt x="276" y="354"/>
                  <a:pt x="182" y="424"/>
                  <a:pt x="182" y="424"/>
                </a:cubicBezTo>
                <a:cubicBezTo>
                  <a:pt x="165" y="515"/>
                  <a:pt x="165" y="515"/>
                  <a:pt x="165" y="515"/>
                </a:cubicBezTo>
                <a:cubicBezTo>
                  <a:pt x="109" y="571"/>
                  <a:pt x="109" y="571"/>
                  <a:pt x="109" y="571"/>
                </a:cubicBezTo>
                <a:cubicBezTo>
                  <a:pt x="16" y="724"/>
                  <a:pt x="16" y="724"/>
                  <a:pt x="16" y="724"/>
                </a:cubicBezTo>
                <a:cubicBezTo>
                  <a:pt x="0" y="757"/>
                  <a:pt x="31" y="839"/>
                  <a:pt x="31" y="839"/>
                </a:cubicBezTo>
                <a:cubicBezTo>
                  <a:pt x="45" y="898"/>
                  <a:pt x="88" y="946"/>
                  <a:pt x="88" y="946"/>
                </a:cubicBezTo>
                <a:cubicBezTo>
                  <a:pt x="135" y="978"/>
                  <a:pt x="135" y="978"/>
                  <a:pt x="135" y="978"/>
                </a:cubicBezTo>
                <a:cubicBezTo>
                  <a:pt x="231" y="1069"/>
                  <a:pt x="231" y="1069"/>
                  <a:pt x="231" y="1069"/>
                </a:cubicBezTo>
                <a:cubicBezTo>
                  <a:pt x="274" y="1115"/>
                  <a:pt x="261" y="1109"/>
                  <a:pt x="261" y="1109"/>
                </a:cubicBezTo>
                <a:cubicBezTo>
                  <a:pt x="278" y="1115"/>
                  <a:pt x="278" y="1115"/>
                  <a:pt x="278" y="1115"/>
                </a:cubicBezTo>
                <a:cubicBezTo>
                  <a:pt x="434" y="1122"/>
                  <a:pt x="434" y="1122"/>
                  <a:pt x="434" y="1122"/>
                </a:cubicBezTo>
                <a:cubicBezTo>
                  <a:pt x="454" y="1144"/>
                  <a:pt x="447" y="1160"/>
                  <a:pt x="447" y="1160"/>
                </a:cubicBezTo>
                <a:cubicBezTo>
                  <a:pt x="558" y="1205"/>
                  <a:pt x="558" y="1205"/>
                  <a:pt x="558" y="1205"/>
                </a:cubicBezTo>
                <a:cubicBezTo>
                  <a:pt x="731" y="1240"/>
                  <a:pt x="731" y="1240"/>
                  <a:pt x="731" y="1240"/>
                </a:cubicBezTo>
                <a:cubicBezTo>
                  <a:pt x="794" y="1287"/>
                  <a:pt x="794" y="1287"/>
                  <a:pt x="794" y="1287"/>
                </a:cubicBezTo>
                <a:cubicBezTo>
                  <a:pt x="859" y="1294"/>
                  <a:pt x="957" y="1269"/>
                  <a:pt x="957" y="1269"/>
                </a:cubicBezTo>
                <a:cubicBezTo>
                  <a:pt x="1081" y="1230"/>
                  <a:pt x="1081" y="1230"/>
                  <a:pt x="1081" y="1230"/>
                </a:cubicBezTo>
                <a:cubicBezTo>
                  <a:pt x="1173" y="1186"/>
                  <a:pt x="1173" y="1186"/>
                  <a:pt x="1173" y="1186"/>
                </a:cubicBezTo>
                <a:cubicBezTo>
                  <a:pt x="1251" y="1168"/>
                  <a:pt x="1323" y="1135"/>
                  <a:pt x="1323" y="1135"/>
                </a:cubicBezTo>
                <a:cubicBezTo>
                  <a:pt x="1342" y="1120"/>
                  <a:pt x="1466" y="1093"/>
                  <a:pt x="1466" y="1093"/>
                </a:cubicBezTo>
                <a:cubicBezTo>
                  <a:pt x="1466" y="1093"/>
                  <a:pt x="1491" y="1089"/>
                  <a:pt x="1530" y="1077"/>
                </a:cubicBezTo>
                <a:cubicBezTo>
                  <a:pt x="1533" y="1076"/>
                  <a:pt x="1535" y="1075"/>
                  <a:pt x="1538" y="1074"/>
                </a:cubicBezTo>
                <a:cubicBezTo>
                  <a:pt x="1571" y="1062"/>
                  <a:pt x="1587" y="1041"/>
                  <a:pt x="1587" y="1041"/>
                </a:cubicBezTo>
                <a:cubicBezTo>
                  <a:pt x="1630" y="954"/>
                  <a:pt x="1630" y="954"/>
                  <a:pt x="1630" y="954"/>
                </a:cubicBezTo>
                <a:cubicBezTo>
                  <a:pt x="1700" y="842"/>
                  <a:pt x="1700" y="842"/>
                  <a:pt x="1700" y="842"/>
                </a:cubicBezTo>
                <a:cubicBezTo>
                  <a:pt x="1710" y="834"/>
                  <a:pt x="1710" y="834"/>
                  <a:pt x="1710" y="834"/>
                </a:cubicBezTo>
                <a:cubicBezTo>
                  <a:pt x="1740" y="814"/>
                  <a:pt x="1740" y="814"/>
                  <a:pt x="1740" y="814"/>
                </a:cubicBezTo>
                <a:cubicBezTo>
                  <a:pt x="1745" y="698"/>
                  <a:pt x="1711" y="495"/>
                  <a:pt x="1711" y="495"/>
                </a:cubicBezTo>
                <a:cubicBezTo>
                  <a:pt x="1704" y="469"/>
                  <a:pt x="1677" y="436"/>
                  <a:pt x="1677" y="436"/>
                </a:cubicBezTo>
                <a:close/>
                <a:moveTo>
                  <a:pt x="1188" y="504"/>
                </a:moveTo>
                <a:cubicBezTo>
                  <a:pt x="1243" y="509"/>
                  <a:pt x="1243" y="509"/>
                  <a:pt x="1243" y="509"/>
                </a:cubicBezTo>
                <a:cubicBezTo>
                  <a:pt x="1114" y="634"/>
                  <a:pt x="1114" y="634"/>
                  <a:pt x="1114" y="634"/>
                </a:cubicBezTo>
                <a:cubicBezTo>
                  <a:pt x="1078" y="613"/>
                  <a:pt x="1078" y="613"/>
                  <a:pt x="1078" y="613"/>
                </a:cubicBezTo>
                <a:lnTo>
                  <a:pt x="1188" y="504"/>
                </a:lnTo>
                <a:close/>
                <a:moveTo>
                  <a:pt x="1150" y="476"/>
                </a:moveTo>
                <a:cubicBezTo>
                  <a:pt x="1047" y="591"/>
                  <a:pt x="1047" y="591"/>
                  <a:pt x="1047" y="591"/>
                </a:cubicBezTo>
                <a:cubicBezTo>
                  <a:pt x="1011" y="573"/>
                  <a:pt x="1011" y="573"/>
                  <a:pt x="1011" y="573"/>
                </a:cubicBezTo>
                <a:cubicBezTo>
                  <a:pt x="1108" y="452"/>
                  <a:pt x="1108" y="452"/>
                  <a:pt x="1108" y="452"/>
                </a:cubicBezTo>
                <a:lnTo>
                  <a:pt x="1150" y="476"/>
                </a:lnTo>
                <a:close/>
                <a:moveTo>
                  <a:pt x="1077" y="327"/>
                </a:moveTo>
                <a:cubicBezTo>
                  <a:pt x="1108" y="389"/>
                  <a:pt x="1108" y="389"/>
                  <a:pt x="1108" y="389"/>
                </a:cubicBezTo>
                <a:cubicBezTo>
                  <a:pt x="1054" y="481"/>
                  <a:pt x="917" y="613"/>
                  <a:pt x="917" y="613"/>
                </a:cubicBezTo>
                <a:cubicBezTo>
                  <a:pt x="848" y="618"/>
                  <a:pt x="848" y="618"/>
                  <a:pt x="848" y="618"/>
                </a:cubicBezTo>
                <a:cubicBezTo>
                  <a:pt x="852" y="611"/>
                  <a:pt x="852" y="611"/>
                  <a:pt x="852" y="611"/>
                </a:cubicBezTo>
                <a:cubicBezTo>
                  <a:pt x="946" y="532"/>
                  <a:pt x="1077" y="327"/>
                  <a:pt x="1077" y="327"/>
                </a:cubicBezTo>
                <a:close/>
                <a:moveTo>
                  <a:pt x="714" y="395"/>
                </a:moveTo>
                <a:cubicBezTo>
                  <a:pt x="797" y="386"/>
                  <a:pt x="898" y="419"/>
                  <a:pt x="958" y="441"/>
                </a:cubicBezTo>
                <a:cubicBezTo>
                  <a:pt x="910" y="497"/>
                  <a:pt x="910" y="497"/>
                  <a:pt x="910" y="497"/>
                </a:cubicBezTo>
                <a:cubicBezTo>
                  <a:pt x="847" y="476"/>
                  <a:pt x="794" y="472"/>
                  <a:pt x="794" y="472"/>
                </a:cubicBezTo>
                <a:cubicBezTo>
                  <a:pt x="584" y="459"/>
                  <a:pt x="413" y="581"/>
                  <a:pt x="413" y="581"/>
                </a:cubicBezTo>
                <a:cubicBezTo>
                  <a:pt x="360" y="536"/>
                  <a:pt x="360" y="536"/>
                  <a:pt x="360" y="536"/>
                </a:cubicBezTo>
                <a:cubicBezTo>
                  <a:pt x="509" y="408"/>
                  <a:pt x="714" y="395"/>
                  <a:pt x="714" y="395"/>
                </a:cubicBezTo>
                <a:close/>
                <a:moveTo>
                  <a:pt x="1057" y="783"/>
                </a:moveTo>
                <a:cubicBezTo>
                  <a:pt x="1057" y="783"/>
                  <a:pt x="873" y="863"/>
                  <a:pt x="721" y="844"/>
                </a:cubicBezTo>
                <a:cubicBezTo>
                  <a:pt x="721" y="844"/>
                  <a:pt x="453" y="807"/>
                  <a:pt x="342" y="668"/>
                </a:cubicBezTo>
                <a:cubicBezTo>
                  <a:pt x="409" y="631"/>
                  <a:pt x="409" y="631"/>
                  <a:pt x="409" y="631"/>
                </a:cubicBezTo>
                <a:cubicBezTo>
                  <a:pt x="409" y="631"/>
                  <a:pt x="577" y="752"/>
                  <a:pt x="727" y="757"/>
                </a:cubicBezTo>
                <a:cubicBezTo>
                  <a:pt x="727" y="757"/>
                  <a:pt x="908" y="771"/>
                  <a:pt x="1034" y="707"/>
                </a:cubicBezTo>
                <a:cubicBezTo>
                  <a:pt x="1034" y="707"/>
                  <a:pt x="1238" y="623"/>
                  <a:pt x="1403" y="391"/>
                </a:cubicBezTo>
                <a:cubicBezTo>
                  <a:pt x="1460" y="434"/>
                  <a:pt x="1460" y="434"/>
                  <a:pt x="1460" y="434"/>
                </a:cubicBezTo>
                <a:cubicBezTo>
                  <a:pt x="1460" y="434"/>
                  <a:pt x="1235" y="734"/>
                  <a:pt x="1057" y="783"/>
                </a:cubicBezTo>
                <a:close/>
                <a:moveTo>
                  <a:pt x="1453" y="816"/>
                </a:moveTo>
                <a:cubicBezTo>
                  <a:pt x="1272" y="702"/>
                  <a:pt x="1272" y="702"/>
                  <a:pt x="1272" y="702"/>
                </a:cubicBezTo>
                <a:cubicBezTo>
                  <a:pt x="1326" y="646"/>
                  <a:pt x="1326" y="646"/>
                  <a:pt x="1326" y="646"/>
                </a:cubicBezTo>
                <a:cubicBezTo>
                  <a:pt x="1518" y="763"/>
                  <a:pt x="1518" y="763"/>
                  <a:pt x="1518" y="763"/>
                </a:cubicBezTo>
                <a:lnTo>
                  <a:pt x="1453" y="816"/>
                </a:lnTo>
                <a:close/>
                <a:moveTo>
                  <a:pt x="2400" y="81"/>
                </a:moveTo>
                <a:cubicBezTo>
                  <a:pt x="2280" y="81"/>
                  <a:pt x="2191" y="120"/>
                  <a:pt x="2145" y="190"/>
                </a:cubicBezTo>
                <a:cubicBezTo>
                  <a:pt x="2091" y="270"/>
                  <a:pt x="2079" y="388"/>
                  <a:pt x="2079" y="555"/>
                </a:cubicBezTo>
                <a:cubicBezTo>
                  <a:pt x="2079" y="773"/>
                  <a:pt x="2099" y="911"/>
                  <a:pt x="2188" y="989"/>
                </a:cubicBezTo>
                <a:cubicBezTo>
                  <a:pt x="2230" y="1025"/>
                  <a:pt x="2308" y="1053"/>
                  <a:pt x="2401" y="1053"/>
                </a:cubicBezTo>
                <a:cubicBezTo>
                  <a:pt x="2517" y="1053"/>
                  <a:pt x="2607" y="1011"/>
                  <a:pt x="2653" y="943"/>
                </a:cubicBezTo>
                <a:cubicBezTo>
                  <a:pt x="2714" y="852"/>
                  <a:pt x="2720" y="725"/>
                  <a:pt x="2720" y="543"/>
                </a:cubicBezTo>
                <a:cubicBezTo>
                  <a:pt x="2720" y="349"/>
                  <a:pt x="2702" y="223"/>
                  <a:pt x="2617" y="148"/>
                </a:cubicBezTo>
                <a:cubicBezTo>
                  <a:pt x="2571" y="107"/>
                  <a:pt x="2495" y="81"/>
                  <a:pt x="2400" y="81"/>
                </a:cubicBezTo>
                <a:close/>
                <a:moveTo>
                  <a:pt x="2399" y="906"/>
                </a:moveTo>
                <a:cubicBezTo>
                  <a:pt x="2292" y="906"/>
                  <a:pt x="2278" y="797"/>
                  <a:pt x="2278" y="563"/>
                </a:cubicBezTo>
                <a:cubicBezTo>
                  <a:pt x="2278" y="329"/>
                  <a:pt x="2293" y="228"/>
                  <a:pt x="2401" y="228"/>
                </a:cubicBezTo>
                <a:cubicBezTo>
                  <a:pt x="2506" y="228"/>
                  <a:pt x="2522" y="328"/>
                  <a:pt x="2522" y="554"/>
                </a:cubicBezTo>
                <a:cubicBezTo>
                  <a:pt x="2522" y="796"/>
                  <a:pt x="2512" y="906"/>
                  <a:pt x="2399" y="906"/>
                </a:cubicBezTo>
                <a:close/>
                <a:moveTo>
                  <a:pt x="3185" y="363"/>
                </a:moveTo>
                <a:cubicBezTo>
                  <a:pt x="3118" y="363"/>
                  <a:pt x="3066" y="392"/>
                  <a:pt x="3040" y="442"/>
                </a:cubicBezTo>
                <a:cubicBezTo>
                  <a:pt x="3033" y="379"/>
                  <a:pt x="3033" y="379"/>
                  <a:pt x="3033" y="379"/>
                </a:cubicBezTo>
                <a:cubicBezTo>
                  <a:pt x="2852" y="379"/>
                  <a:pt x="2852" y="379"/>
                  <a:pt x="2852" y="379"/>
                </a:cubicBezTo>
                <a:cubicBezTo>
                  <a:pt x="2856" y="433"/>
                  <a:pt x="2858" y="480"/>
                  <a:pt x="2858" y="525"/>
                </a:cubicBezTo>
                <a:cubicBezTo>
                  <a:pt x="2858" y="1288"/>
                  <a:pt x="2858" y="1288"/>
                  <a:pt x="2858" y="1288"/>
                </a:cubicBezTo>
                <a:cubicBezTo>
                  <a:pt x="3041" y="1288"/>
                  <a:pt x="3041" y="1288"/>
                  <a:pt x="3041" y="1288"/>
                </a:cubicBezTo>
                <a:cubicBezTo>
                  <a:pt x="3041" y="983"/>
                  <a:pt x="3041" y="983"/>
                  <a:pt x="3041" y="983"/>
                </a:cubicBezTo>
                <a:cubicBezTo>
                  <a:pt x="3079" y="1032"/>
                  <a:pt x="3128" y="1054"/>
                  <a:pt x="3189" y="1054"/>
                </a:cubicBezTo>
                <a:cubicBezTo>
                  <a:pt x="3335" y="1054"/>
                  <a:pt x="3377" y="945"/>
                  <a:pt x="3377" y="719"/>
                </a:cubicBezTo>
                <a:cubicBezTo>
                  <a:pt x="3377" y="571"/>
                  <a:pt x="3372" y="473"/>
                  <a:pt x="3316" y="414"/>
                </a:cubicBezTo>
                <a:cubicBezTo>
                  <a:pt x="3287" y="384"/>
                  <a:pt x="3239" y="363"/>
                  <a:pt x="3185" y="363"/>
                </a:cubicBezTo>
                <a:close/>
                <a:moveTo>
                  <a:pt x="3194" y="715"/>
                </a:moveTo>
                <a:cubicBezTo>
                  <a:pt x="3194" y="861"/>
                  <a:pt x="3187" y="936"/>
                  <a:pt x="3117" y="936"/>
                </a:cubicBezTo>
                <a:cubicBezTo>
                  <a:pt x="3065" y="936"/>
                  <a:pt x="3040" y="886"/>
                  <a:pt x="3040" y="785"/>
                </a:cubicBezTo>
                <a:cubicBezTo>
                  <a:pt x="3040" y="642"/>
                  <a:pt x="3040" y="642"/>
                  <a:pt x="3040" y="642"/>
                </a:cubicBezTo>
                <a:cubicBezTo>
                  <a:pt x="3040" y="526"/>
                  <a:pt x="3051" y="473"/>
                  <a:pt x="3118" y="473"/>
                </a:cubicBezTo>
                <a:cubicBezTo>
                  <a:pt x="3192" y="473"/>
                  <a:pt x="3194" y="545"/>
                  <a:pt x="3194" y="700"/>
                </a:cubicBezTo>
                <a:lnTo>
                  <a:pt x="3194" y="715"/>
                </a:lnTo>
                <a:close/>
                <a:moveTo>
                  <a:pt x="3753" y="363"/>
                </a:moveTo>
                <a:cubicBezTo>
                  <a:pt x="3552" y="363"/>
                  <a:pt x="3480" y="464"/>
                  <a:pt x="3480" y="694"/>
                </a:cubicBezTo>
                <a:cubicBezTo>
                  <a:pt x="3480" y="951"/>
                  <a:pt x="3535" y="1053"/>
                  <a:pt x="3753" y="1053"/>
                </a:cubicBezTo>
                <a:cubicBezTo>
                  <a:pt x="3933" y="1053"/>
                  <a:pt x="4021" y="966"/>
                  <a:pt x="4021" y="794"/>
                </a:cubicBezTo>
                <a:cubicBezTo>
                  <a:pt x="3837" y="794"/>
                  <a:pt x="3837" y="794"/>
                  <a:pt x="3837" y="794"/>
                </a:cubicBezTo>
                <a:cubicBezTo>
                  <a:pt x="3837" y="806"/>
                  <a:pt x="3837" y="806"/>
                  <a:pt x="3837" y="806"/>
                </a:cubicBezTo>
                <a:cubicBezTo>
                  <a:pt x="3837" y="894"/>
                  <a:pt x="3807" y="939"/>
                  <a:pt x="3752" y="939"/>
                </a:cubicBezTo>
                <a:cubicBezTo>
                  <a:pt x="3693" y="939"/>
                  <a:pt x="3669" y="894"/>
                  <a:pt x="3669" y="797"/>
                </a:cubicBezTo>
                <a:cubicBezTo>
                  <a:pt x="3669" y="728"/>
                  <a:pt x="3669" y="728"/>
                  <a:pt x="3669" y="728"/>
                </a:cubicBezTo>
                <a:cubicBezTo>
                  <a:pt x="4021" y="728"/>
                  <a:pt x="4021" y="728"/>
                  <a:pt x="4021" y="728"/>
                </a:cubicBezTo>
                <a:cubicBezTo>
                  <a:pt x="4021" y="629"/>
                  <a:pt x="4021" y="629"/>
                  <a:pt x="4021" y="629"/>
                </a:cubicBezTo>
                <a:cubicBezTo>
                  <a:pt x="4021" y="450"/>
                  <a:pt x="3934" y="363"/>
                  <a:pt x="3753" y="363"/>
                </a:cubicBezTo>
                <a:close/>
                <a:moveTo>
                  <a:pt x="3835" y="625"/>
                </a:moveTo>
                <a:cubicBezTo>
                  <a:pt x="3669" y="625"/>
                  <a:pt x="3669" y="625"/>
                  <a:pt x="3669" y="625"/>
                </a:cubicBezTo>
                <a:cubicBezTo>
                  <a:pt x="3669" y="602"/>
                  <a:pt x="3669" y="602"/>
                  <a:pt x="3669" y="602"/>
                </a:cubicBezTo>
                <a:cubicBezTo>
                  <a:pt x="3669" y="514"/>
                  <a:pt x="3698" y="471"/>
                  <a:pt x="3753" y="471"/>
                </a:cubicBezTo>
                <a:cubicBezTo>
                  <a:pt x="3804" y="471"/>
                  <a:pt x="3835" y="506"/>
                  <a:pt x="3835" y="570"/>
                </a:cubicBezTo>
                <a:lnTo>
                  <a:pt x="3835" y="625"/>
                </a:lnTo>
                <a:close/>
                <a:moveTo>
                  <a:pt x="4646" y="537"/>
                </a:moveTo>
                <a:cubicBezTo>
                  <a:pt x="4646" y="1039"/>
                  <a:pt x="4646" y="1039"/>
                  <a:pt x="4646" y="1039"/>
                </a:cubicBezTo>
                <a:cubicBezTo>
                  <a:pt x="4461" y="1039"/>
                  <a:pt x="4461" y="1039"/>
                  <a:pt x="4461" y="1039"/>
                </a:cubicBezTo>
                <a:cubicBezTo>
                  <a:pt x="4461" y="588"/>
                  <a:pt x="4461" y="588"/>
                  <a:pt x="4461" y="588"/>
                </a:cubicBezTo>
                <a:cubicBezTo>
                  <a:pt x="4461" y="514"/>
                  <a:pt x="4451" y="476"/>
                  <a:pt x="4399" y="476"/>
                </a:cubicBezTo>
                <a:cubicBezTo>
                  <a:pt x="4352" y="476"/>
                  <a:pt x="4321" y="512"/>
                  <a:pt x="4321" y="570"/>
                </a:cubicBezTo>
                <a:cubicBezTo>
                  <a:pt x="4321" y="1039"/>
                  <a:pt x="4321" y="1039"/>
                  <a:pt x="4321" y="1039"/>
                </a:cubicBezTo>
                <a:cubicBezTo>
                  <a:pt x="4135" y="1039"/>
                  <a:pt x="4135" y="1039"/>
                  <a:pt x="4135" y="1039"/>
                </a:cubicBezTo>
                <a:cubicBezTo>
                  <a:pt x="4135" y="497"/>
                  <a:pt x="4135" y="497"/>
                  <a:pt x="4135" y="497"/>
                </a:cubicBezTo>
                <a:cubicBezTo>
                  <a:pt x="4135" y="462"/>
                  <a:pt x="4135" y="422"/>
                  <a:pt x="4129" y="379"/>
                </a:cubicBezTo>
                <a:cubicBezTo>
                  <a:pt x="4315" y="379"/>
                  <a:pt x="4315" y="379"/>
                  <a:pt x="4315" y="379"/>
                </a:cubicBezTo>
                <a:cubicBezTo>
                  <a:pt x="4321" y="447"/>
                  <a:pt x="4321" y="447"/>
                  <a:pt x="4321" y="447"/>
                </a:cubicBezTo>
                <a:cubicBezTo>
                  <a:pt x="4351" y="392"/>
                  <a:pt x="4402" y="363"/>
                  <a:pt x="4468" y="363"/>
                </a:cubicBezTo>
                <a:cubicBezTo>
                  <a:pt x="4583" y="363"/>
                  <a:pt x="4646" y="424"/>
                  <a:pt x="4646" y="537"/>
                </a:cubicBezTo>
                <a:close/>
                <a:moveTo>
                  <a:pt x="5274" y="93"/>
                </a:moveTo>
                <a:cubicBezTo>
                  <a:pt x="5018" y="93"/>
                  <a:pt x="5018" y="93"/>
                  <a:pt x="5018" y="93"/>
                </a:cubicBezTo>
                <a:cubicBezTo>
                  <a:pt x="4817" y="1039"/>
                  <a:pt x="4817" y="1039"/>
                  <a:pt x="4817" y="1039"/>
                </a:cubicBezTo>
                <a:cubicBezTo>
                  <a:pt x="5090" y="1039"/>
                  <a:pt x="5090" y="1039"/>
                  <a:pt x="5090" y="1039"/>
                </a:cubicBezTo>
                <a:cubicBezTo>
                  <a:pt x="5169" y="1039"/>
                  <a:pt x="5243" y="1039"/>
                  <a:pt x="5314" y="1011"/>
                </a:cubicBezTo>
                <a:cubicBezTo>
                  <a:pt x="5376" y="987"/>
                  <a:pt x="5420" y="943"/>
                  <a:pt x="5458" y="873"/>
                </a:cubicBezTo>
                <a:cubicBezTo>
                  <a:pt x="5490" y="817"/>
                  <a:pt x="5522" y="702"/>
                  <a:pt x="5554" y="530"/>
                </a:cubicBezTo>
                <a:cubicBezTo>
                  <a:pt x="5565" y="472"/>
                  <a:pt x="5570" y="418"/>
                  <a:pt x="5570" y="366"/>
                </a:cubicBezTo>
                <a:cubicBezTo>
                  <a:pt x="5570" y="162"/>
                  <a:pt x="5485" y="93"/>
                  <a:pt x="5274" y="93"/>
                </a:cubicBezTo>
                <a:close/>
                <a:moveTo>
                  <a:pt x="5347" y="567"/>
                </a:moveTo>
                <a:cubicBezTo>
                  <a:pt x="5324" y="676"/>
                  <a:pt x="5299" y="751"/>
                  <a:pt x="5281" y="789"/>
                </a:cubicBezTo>
                <a:cubicBezTo>
                  <a:pt x="5242" y="870"/>
                  <a:pt x="5197" y="894"/>
                  <a:pt x="5093" y="894"/>
                </a:cubicBezTo>
                <a:cubicBezTo>
                  <a:pt x="5080" y="894"/>
                  <a:pt x="5064" y="894"/>
                  <a:pt x="5048" y="893"/>
                </a:cubicBezTo>
                <a:cubicBezTo>
                  <a:pt x="5189" y="233"/>
                  <a:pt x="5189" y="233"/>
                  <a:pt x="5189" y="233"/>
                </a:cubicBezTo>
                <a:cubicBezTo>
                  <a:pt x="5202" y="232"/>
                  <a:pt x="5215" y="232"/>
                  <a:pt x="5227" y="232"/>
                </a:cubicBezTo>
                <a:cubicBezTo>
                  <a:pt x="5332" y="232"/>
                  <a:pt x="5369" y="274"/>
                  <a:pt x="5369" y="384"/>
                </a:cubicBezTo>
                <a:cubicBezTo>
                  <a:pt x="5369" y="432"/>
                  <a:pt x="5362" y="493"/>
                  <a:pt x="5347" y="567"/>
                </a:cubicBezTo>
                <a:close/>
                <a:moveTo>
                  <a:pt x="5958" y="363"/>
                </a:moveTo>
                <a:cubicBezTo>
                  <a:pt x="5842" y="363"/>
                  <a:pt x="5770" y="397"/>
                  <a:pt x="5716" y="483"/>
                </a:cubicBezTo>
                <a:cubicBezTo>
                  <a:pt x="5695" y="516"/>
                  <a:pt x="5670" y="580"/>
                  <a:pt x="5650" y="670"/>
                </a:cubicBezTo>
                <a:cubicBezTo>
                  <a:pt x="5636" y="736"/>
                  <a:pt x="5628" y="793"/>
                  <a:pt x="5628" y="835"/>
                </a:cubicBezTo>
                <a:cubicBezTo>
                  <a:pt x="5628" y="977"/>
                  <a:pt x="5712" y="1053"/>
                  <a:pt x="5872" y="1053"/>
                </a:cubicBezTo>
                <a:cubicBezTo>
                  <a:pt x="5988" y="1053"/>
                  <a:pt x="6060" y="1017"/>
                  <a:pt x="6113" y="933"/>
                </a:cubicBezTo>
                <a:cubicBezTo>
                  <a:pt x="6136" y="894"/>
                  <a:pt x="6160" y="831"/>
                  <a:pt x="6180" y="744"/>
                </a:cubicBezTo>
                <a:cubicBezTo>
                  <a:pt x="6194" y="679"/>
                  <a:pt x="6201" y="626"/>
                  <a:pt x="6201" y="584"/>
                </a:cubicBezTo>
                <a:cubicBezTo>
                  <a:pt x="6201" y="441"/>
                  <a:pt x="6117" y="363"/>
                  <a:pt x="5958" y="363"/>
                </a:cubicBezTo>
                <a:close/>
                <a:moveTo>
                  <a:pt x="5997" y="706"/>
                </a:moveTo>
                <a:cubicBezTo>
                  <a:pt x="5980" y="790"/>
                  <a:pt x="5966" y="844"/>
                  <a:pt x="5958" y="866"/>
                </a:cubicBezTo>
                <a:cubicBezTo>
                  <a:pt x="5939" y="916"/>
                  <a:pt x="5914" y="941"/>
                  <a:pt x="5872" y="941"/>
                </a:cubicBezTo>
                <a:cubicBezTo>
                  <a:pt x="5829" y="941"/>
                  <a:pt x="5806" y="914"/>
                  <a:pt x="5806" y="861"/>
                </a:cubicBezTo>
                <a:cubicBezTo>
                  <a:pt x="5806" y="826"/>
                  <a:pt x="5824" y="755"/>
                  <a:pt x="5847" y="645"/>
                </a:cubicBezTo>
                <a:cubicBezTo>
                  <a:pt x="5858" y="592"/>
                  <a:pt x="5867" y="560"/>
                  <a:pt x="5871" y="550"/>
                </a:cubicBezTo>
                <a:cubicBezTo>
                  <a:pt x="5888" y="501"/>
                  <a:pt x="5912" y="478"/>
                  <a:pt x="5954" y="478"/>
                </a:cubicBezTo>
                <a:cubicBezTo>
                  <a:pt x="5997" y="478"/>
                  <a:pt x="6018" y="504"/>
                  <a:pt x="6018" y="555"/>
                </a:cubicBezTo>
                <a:cubicBezTo>
                  <a:pt x="6018" y="585"/>
                  <a:pt x="6011" y="637"/>
                  <a:pt x="5997" y="706"/>
                </a:cubicBezTo>
                <a:close/>
                <a:moveTo>
                  <a:pt x="6611" y="363"/>
                </a:moveTo>
                <a:cubicBezTo>
                  <a:pt x="6495" y="363"/>
                  <a:pt x="6423" y="397"/>
                  <a:pt x="6369" y="483"/>
                </a:cubicBezTo>
                <a:cubicBezTo>
                  <a:pt x="6348" y="516"/>
                  <a:pt x="6323" y="580"/>
                  <a:pt x="6303" y="670"/>
                </a:cubicBezTo>
                <a:cubicBezTo>
                  <a:pt x="6289" y="736"/>
                  <a:pt x="6281" y="793"/>
                  <a:pt x="6281" y="835"/>
                </a:cubicBezTo>
                <a:cubicBezTo>
                  <a:pt x="6281" y="977"/>
                  <a:pt x="6365" y="1053"/>
                  <a:pt x="6525" y="1053"/>
                </a:cubicBezTo>
                <a:cubicBezTo>
                  <a:pt x="6641" y="1053"/>
                  <a:pt x="6713" y="1017"/>
                  <a:pt x="6766" y="933"/>
                </a:cubicBezTo>
                <a:cubicBezTo>
                  <a:pt x="6789" y="894"/>
                  <a:pt x="6813" y="831"/>
                  <a:pt x="6833" y="744"/>
                </a:cubicBezTo>
                <a:cubicBezTo>
                  <a:pt x="6847" y="679"/>
                  <a:pt x="6854" y="626"/>
                  <a:pt x="6854" y="584"/>
                </a:cubicBezTo>
                <a:cubicBezTo>
                  <a:pt x="6854" y="441"/>
                  <a:pt x="6769" y="363"/>
                  <a:pt x="6611" y="363"/>
                </a:cubicBezTo>
                <a:close/>
                <a:moveTo>
                  <a:pt x="6650" y="706"/>
                </a:moveTo>
                <a:cubicBezTo>
                  <a:pt x="6633" y="790"/>
                  <a:pt x="6619" y="844"/>
                  <a:pt x="6611" y="866"/>
                </a:cubicBezTo>
                <a:cubicBezTo>
                  <a:pt x="6592" y="916"/>
                  <a:pt x="6567" y="941"/>
                  <a:pt x="6525" y="941"/>
                </a:cubicBezTo>
                <a:cubicBezTo>
                  <a:pt x="6482" y="941"/>
                  <a:pt x="6459" y="914"/>
                  <a:pt x="6459" y="861"/>
                </a:cubicBezTo>
                <a:cubicBezTo>
                  <a:pt x="6459" y="826"/>
                  <a:pt x="6476" y="755"/>
                  <a:pt x="6500" y="645"/>
                </a:cubicBezTo>
                <a:cubicBezTo>
                  <a:pt x="6511" y="592"/>
                  <a:pt x="6520" y="560"/>
                  <a:pt x="6524" y="550"/>
                </a:cubicBezTo>
                <a:cubicBezTo>
                  <a:pt x="6541" y="501"/>
                  <a:pt x="6565" y="478"/>
                  <a:pt x="6607" y="478"/>
                </a:cubicBezTo>
                <a:cubicBezTo>
                  <a:pt x="6650" y="478"/>
                  <a:pt x="6671" y="504"/>
                  <a:pt x="6671" y="555"/>
                </a:cubicBezTo>
                <a:cubicBezTo>
                  <a:pt x="6671" y="585"/>
                  <a:pt x="6664" y="637"/>
                  <a:pt x="6650" y="706"/>
                </a:cubicBezTo>
                <a:close/>
                <a:moveTo>
                  <a:pt x="7358" y="541"/>
                </a:moveTo>
                <a:cubicBezTo>
                  <a:pt x="7340" y="538"/>
                  <a:pt x="7323" y="536"/>
                  <a:pt x="7308" y="536"/>
                </a:cubicBezTo>
                <a:cubicBezTo>
                  <a:pt x="7215" y="536"/>
                  <a:pt x="7175" y="589"/>
                  <a:pt x="7152" y="704"/>
                </a:cubicBezTo>
                <a:cubicBezTo>
                  <a:pt x="7081" y="1039"/>
                  <a:pt x="7081" y="1039"/>
                  <a:pt x="7081" y="1039"/>
                </a:cubicBezTo>
                <a:cubicBezTo>
                  <a:pt x="6894" y="1039"/>
                  <a:pt x="6894" y="1039"/>
                  <a:pt x="6894" y="1039"/>
                </a:cubicBezTo>
                <a:cubicBezTo>
                  <a:pt x="7003" y="525"/>
                  <a:pt x="7003" y="525"/>
                  <a:pt x="7003" y="525"/>
                </a:cubicBezTo>
                <a:cubicBezTo>
                  <a:pt x="7014" y="475"/>
                  <a:pt x="7022" y="426"/>
                  <a:pt x="7027" y="379"/>
                </a:cubicBezTo>
                <a:cubicBezTo>
                  <a:pt x="7207" y="379"/>
                  <a:pt x="7207" y="379"/>
                  <a:pt x="7207" y="379"/>
                </a:cubicBezTo>
                <a:cubicBezTo>
                  <a:pt x="7191" y="475"/>
                  <a:pt x="7191" y="475"/>
                  <a:pt x="7191" y="475"/>
                </a:cubicBezTo>
                <a:cubicBezTo>
                  <a:pt x="7234" y="407"/>
                  <a:pt x="7289" y="375"/>
                  <a:pt x="7365" y="375"/>
                </a:cubicBezTo>
                <a:cubicBezTo>
                  <a:pt x="7374" y="375"/>
                  <a:pt x="7383" y="375"/>
                  <a:pt x="7392" y="376"/>
                </a:cubicBezTo>
                <a:lnTo>
                  <a:pt x="7358" y="541"/>
                </a:lnTo>
                <a:close/>
                <a:moveTo>
                  <a:pt x="7722" y="570"/>
                </a:moveTo>
                <a:cubicBezTo>
                  <a:pt x="7725" y="558"/>
                  <a:pt x="7726" y="546"/>
                  <a:pt x="7726" y="537"/>
                </a:cubicBezTo>
                <a:cubicBezTo>
                  <a:pt x="7726" y="493"/>
                  <a:pt x="7705" y="472"/>
                  <a:pt x="7663" y="472"/>
                </a:cubicBezTo>
                <a:cubicBezTo>
                  <a:pt x="7626" y="472"/>
                  <a:pt x="7601" y="497"/>
                  <a:pt x="7601" y="535"/>
                </a:cubicBezTo>
                <a:cubicBezTo>
                  <a:pt x="7601" y="588"/>
                  <a:pt x="7648" y="614"/>
                  <a:pt x="7731" y="668"/>
                </a:cubicBezTo>
                <a:cubicBezTo>
                  <a:pt x="7805" y="717"/>
                  <a:pt x="7853" y="747"/>
                  <a:pt x="7853" y="844"/>
                </a:cubicBezTo>
                <a:cubicBezTo>
                  <a:pt x="7853" y="981"/>
                  <a:pt x="7761" y="1054"/>
                  <a:pt x="7584" y="1054"/>
                </a:cubicBezTo>
                <a:cubicBezTo>
                  <a:pt x="7426" y="1054"/>
                  <a:pt x="7346" y="995"/>
                  <a:pt x="7346" y="881"/>
                </a:cubicBezTo>
                <a:cubicBezTo>
                  <a:pt x="7346" y="867"/>
                  <a:pt x="7347" y="849"/>
                  <a:pt x="7350" y="828"/>
                </a:cubicBezTo>
                <a:cubicBezTo>
                  <a:pt x="7531" y="828"/>
                  <a:pt x="7531" y="828"/>
                  <a:pt x="7531" y="828"/>
                </a:cubicBezTo>
                <a:cubicBezTo>
                  <a:pt x="7529" y="844"/>
                  <a:pt x="7527" y="857"/>
                  <a:pt x="7527" y="869"/>
                </a:cubicBezTo>
                <a:cubicBezTo>
                  <a:pt x="7527" y="919"/>
                  <a:pt x="7548" y="941"/>
                  <a:pt x="7596" y="941"/>
                </a:cubicBezTo>
                <a:cubicBezTo>
                  <a:pt x="7637" y="941"/>
                  <a:pt x="7667" y="911"/>
                  <a:pt x="7667" y="863"/>
                </a:cubicBezTo>
                <a:cubicBezTo>
                  <a:pt x="7667" y="803"/>
                  <a:pt x="7616" y="782"/>
                  <a:pt x="7531" y="719"/>
                </a:cubicBezTo>
                <a:cubicBezTo>
                  <a:pt x="7463" y="668"/>
                  <a:pt x="7420" y="630"/>
                  <a:pt x="7420" y="555"/>
                </a:cubicBezTo>
                <a:cubicBezTo>
                  <a:pt x="7420" y="438"/>
                  <a:pt x="7508" y="363"/>
                  <a:pt x="7671" y="363"/>
                </a:cubicBezTo>
                <a:cubicBezTo>
                  <a:pt x="7822" y="363"/>
                  <a:pt x="7901" y="419"/>
                  <a:pt x="7901" y="520"/>
                </a:cubicBezTo>
                <a:cubicBezTo>
                  <a:pt x="7901" y="535"/>
                  <a:pt x="7899" y="552"/>
                  <a:pt x="7895" y="570"/>
                </a:cubicBezTo>
                <a:lnTo>
                  <a:pt x="7722" y="570"/>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5" name="Footer Placeholder 2">
            <a:extLst>
              <a:ext uri="{FF2B5EF4-FFF2-40B4-BE49-F238E27FC236}">
                <a16:creationId xmlns:a16="http://schemas.microsoft.com/office/drawing/2014/main" id="{CF2291B2-C552-22DF-4E59-6FCA2E2BE5BD}"/>
              </a:ext>
            </a:extLst>
          </p:cNvPr>
          <p:cNvSpPr>
            <a:spLocks noGrp="1" noSelect="1"/>
          </p:cNvSpPr>
          <p:nvPr>
            <p:ph type="ftr" sz="quarter" idx="11"/>
          </p:nvPr>
        </p:nvSpPr>
        <p:spPr/>
        <p:txBody>
          <a:bodyPr/>
          <a:lstStyle>
            <a:lvl1pPr>
              <a:defRPr>
                <a:solidFill>
                  <a:schemeClr val="bg1"/>
                </a:solidFill>
              </a:defRPr>
            </a:lvl1pPr>
          </a:lstStyle>
          <a:p>
            <a:r>
              <a:rPr lang="nl-NL"/>
              <a:t>powerpoint template</a:t>
            </a:r>
            <a:endParaRPr lang="nl-NL" dirty="0"/>
          </a:p>
        </p:txBody>
      </p:sp>
      <p:sp>
        <p:nvSpPr>
          <p:cNvPr id="9" name="***Frame slide number 3">
            <a:extLst>
              <a:ext uri="{FF2B5EF4-FFF2-40B4-BE49-F238E27FC236}">
                <a16:creationId xmlns:a16="http://schemas.microsoft.com/office/drawing/2014/main" id="{E34C4D3E-2083-A27D-D370-49DC3EC8A28A}"/>
              </a:ext>
            </a:extLst>
          </p:cNvPr>
          <p:cNvSpPr>
            <a:spLocks noGrp="1" noSelect="1"/>
          </p:cNvSpPr>
          <p:nvPr>
            <p:ph type="sldNum" sz="quarter" idx="12"/>
          </p:nvPr>
        </p:nvSpPr>
        <p:spPr/>
        <p:txBody>
          <a:bodyPr/>
          <a:lstStyle>
            <a:lvl1pPr>
              <a:defRPr>
                <a:solidFill>
                  <a:schemeClr val="accent1"/>
                </a:solidFill>
              </a:defRPr>
            </a:lvl1pPr>
          </a:lstStyle>
          <a:p>
            <a:fld id="{8F18802B-E4C7-4B2D-B37A-6B7CC3C134EA}" type="slidenum">
              <a:rPr lang="nl-NL" smtClean="0"/>
              <a:pPr/>
              <a:t>‹nr.›</a:t>
            </a:fld>
            <a:endParaRPr lang="nl-NL" dirty="0"/>
          </a:p>
        </p:txBody>
      </p:sp>
    </p:spTree>
    <p:extLst>
      <p:ext uri="{BB962C8B-B14F-4D97-AF65-F5344CB8AC3E}">
        <p14:creationId xmlns:p14="http://schemas.microsoft.com/office/powerpoint/2010/main" val="2930206083"/>
      </p:ext>
    </p:extLst>
  </p:cSld>
  <p:clrMapOvr>
    <a:masterClrMapping/>
  </p:clrMapOvr>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Leeg (wit)]">
    <p:spTree>
      <p:nvGrpSpPr>
        <p:cNvPr id="1" name=""/>
        <p:cNvGrpSpPr/>
        <p:nvPr/>
      </p:nvGrpSpPr>
      <p:grpSpPr>
        <a:xfrm>
          <a:off x="0" y="0"/>
          <a:ext cx="0" cy="0"/>
          <a:chOff x="0" y="0"/>
          <a:chExt cx="0" cy="0"/>
        </a:xfrm>
      </p:grpSpPr>
      <p:sp>
        <p:nvSpPr>
          <p:cNvPr id="3" name="Frame 1">
            <a:extLst>
              <a:ext uri="{FF2B5EF4-FFF2-40B4-BE49-F238E27FC236}">
                <a16:creationId xmlns:a16="http://schemas.microsoft.com/office/drawing/2014/main" id="{EBB081C7-BB6B-2FD9-54D5-094236D66782}"/>
              </a:ext>
            </a:extLst>
          </p:cNvPr>
          <p:cNvSpPr>
            <a:spLocks noSelect="1"/>
          </p:cNvSpPr>
          <p:nvPr userDrawn="1"/>
        </p:nvSpPr>
        <p:spPr bwMode="auto">
          <a:xfrm>
            <a:off x="10520280" y="6561000"/>
            <a:ext cx="1158840" cy="189000"/>
          </a:xfrm>
          <a:custGeom>
            <a:avLst/>
            <a:gdLst>
              <a:gd name="T0" fmla="*/ 1483 w 7901"/>
              <a:gd name="T1" fmla="*/ 204 h 1294"/>
              <a:gd name="T2" fmla="*/ 1109 w 7901"/>
              <a:gd name="T3" fmla="*/ 0 h 1294"/>
              <a:gd name="T4" fmla="*/ 608 w 7901"/>
              <a:gd name="T5" fmla="*/ 193 h 1294"/>
              <a:gd name="T6" fmla="*/ 182 w 7901"/>
              <a:gd name="T7" fmla="*/ 424 h 1294"/>
              <a:gd name="T8" fmla="*/ 31 w 7901"/>
              <a:gd name="T9" fmla="*/ 839 h 1294"/>
              <a:gd name="T10" fmla="*/ 261 w 7901"/>
              <a:gd name="T11" fmla="*/ 1109 h 1294"/>
              <a:gd name="T12" fmla="*/ 558 w 7901"/>
              <a:gd name="T13" fmla="*/ 1205 h 1294"/>
              <a:gd name="T14" fmla="*/ 1081 w 7901"/>
              <a:gd name="T15" fmla="*/ 1230 h 1294"/>
              <a:gd name="T16" fmla="*/ 1530 w 7901"/>
              <a:gd name="T17" fmla="*/ 1077 h 1294"/>
              <a:gd name="T18" fmla="*/ 1700 w 7901"/>
              <a:gd name="T19" fmla="*/ 842 h 1294"/>
              <a:gd name="T20" fmla="*/ 1677 w 7901"/>
              <a:gd name="T21" fmla="*/ 436 h 1294"/>
              <a:gd name="T22" fmla="*/ 1078 w 7901"/>
              <a:gd name="T23" fmla="*/ 613 h 1294"/>
              <a:gd name="T24" fmla="*/ 1011 w 7901"/>
              <a:gd name="T25" fmla="*/ 573 h 1294"/>
              <a:gd name="T26" fmla="*/ 1108 w 7901"/>
              <a:gd name="T27" fmla="*/ 389 h 1294"/>
              <a:gd name="T28" fmla="*/ 1077 w 7901"/>
              <a:gd name="T29" fmla="*/ 327 h 1294"/>
              <a:gd name="T30" fmla="*/ 794 w 7901"/>
              <a:gd name="T31" fmla="*/ 472 h 1294"/>
              <a:gd name="T32" fmla="*/ 1057 w 7901"/>
              <a:gd name="T33" fmla="*/ 783 h 1294"/>
              <a:gd name="T34" fmla="*/ 727 w 7901"/>
              <a:gd name="T35" fmla="*/ 757 h 1294"/>
              <a:gd name="T36" fmla="*/ 1057 w 7901"/>
              <a:gd name="T37" fmla="*/ 783 h 1294"/>
              <a:gd name="T38" fmla="*/ 1518 w 7901"/>
              <a:gd name="T39" fmla="*/ 763 h 1294"/>
              <a:gd name="T40" fmla="*/ 2079 w 7901"/>
              <a:gd name="T41" fmla="*/ 555 h 1294"/>
              <a:gd name="T42" fmla="*/ 2720 w 7901"/>
              <a:gd name="T43" fmla="*/ 543 h 1294"/>
              <a:gd name="T44" fmla="*/ 2278 w 7901"/>
              <a:gd name="T45" fmla="*/ 563 h 1294"/>
              <a:gd name="T46" fmla="*/ 3185 w 7901"/>
              <a:gd name="T47" fmla="*/ 363 h 1294"/>
              <a:gd name="T48" fmla="*/ 2858 w 7901"/>
              <a:gd name="T49" fmla="*/ 525 h 1294"/>
              <a:gd name="T50" fmla="*/ 3189 w 7901"/>
              <a:gd name="T51" fmla="*/ 1054 h 1294"/>
              <a:gd name="T52" fmla="*/ 3194 w 7901"/>
              <a:gd name="T53" fmla="*/ 715 h 1294"/>
              <a:gd name="T54" fmla="*/ 3118 w 7901"/>
              <a:gd name="T55" fmla="*/ 473 h 1294"/>
              <a:gd name="T56" fmla="*/ 3480 w 7901"/>
              <a:gd name="T57" fmla="*/ 694 h 1294"/>
              <a:gd name="T58" fmla="*/ 3837 w 7901"/>
              <a:gd name="T59" fmla="*/ 806 h 1294"/>
              <a:gd name="T60" fmla="*/ 4021 w 7901"/>
              <a:gd name="T61" fmla="*/ 728 h 1294"/>
              <a:gd name="T62" fmla="*/ 3669 w 7901"/>
              <a:gd name="T63" fmla="*/ 625 h 1294"/>
              <a:gd name="T64" fmla="*/ 3835 w 7901"/>
              <a:gd name="T65" fmla="*/ 625 h 1294"/>
              <a:gd name="T66" fmla="*/ 4461 w 7901"/>
              <a:gd name="T67" fmla="*/ 588 h 1294"/>
              <a:gd name="T68" fmla="*/ 4135 w 7901"/>
              <a:gd name="T69" fmla="*/ 1039 h 1294"/>
              <a:gd name="T70" fmla="*/ 4321 w 7901"/>
              <a:gd name="T71" fmla="*/ 447 h 1294"/>
              <a:gd name="T72" fmla="*/ 5018 w 7901"/>
              <a:gd name="T73" fmla="*/ 93 h 1294"/>
              <a:gd name="T74" fmla="*/ 5458 w 7901"/>
              <a:gd name="T75" fmla="*/ 873 h 1294"/>
              <a:gd name="T76" fmla="*/ 5347 w 7901"/>
              <a:gd name="T77" fmla="*/ 567 h 1294"/>
              <a:gd name="T78" fmla="*/ 5189 w 7901"/>
              <a:gd name="T79" fmla="*/ 233 h 1294"/>
              <a:gd name="T80" fmla="*/ 5958 w 7901"/>
              <a:gd name="T81" fmla="*/ 363 h 1294"/>
              <a:gd name="T82" fmla="*/ 5872 w 7901"/>
              <a:gd name="T83" fmla="*/ 1053 h 1294"/>
              <a:gd name="T84" fmla="*/ 5958 w 7901"/>
              <a:gd name="T85" fmla="*/ 363 h 1294"/>
              <a:gd name="T86" fmla="*/ 5806 w 7901"/>
              <a:gd name="T87" fmla="*/ 861 h 1294"/>
              <a:gd name="T88" fmla="*/ 6018 w 7901"/>
              <a:gd name="T89" fmla="*/ 555 h 1294"/>
              <a:gd name="T90" fmla="*/ 6303 w 7901"/>
              <a:gd name="T91" fmla="*/ 670 h 1294"/>
              <a:gd name="T92" fmla="*/ 6833 w 7901"/>
              <a:gd name="T93" fmla="*/ 744 h 1294"/>
              <a:gd name="T94" fmla="*/ 6611 w 7901"/>
              <a:gd name="T95" fmla="*/ 866 h 1294"/>
              <a:gd name="T96" fmla="*/ 6524 w 7901"/>
              <a:gd name="T97" fmla="*/ 550 h 1294"/>
              <a:gd name="T98" fmla="*/ 7358 w 7901"/>
              <a:gd name="T99" fmla="*/ 541 h 1294"/>
              <a:gd name="T100" fmla="*/ 6894 w 7901"/>
              <a:gd name="T101" fmla="*/ 1039 h 1294"/>
              <a:gd name="T102" fmla="*/ 7191 w 7901"/>
              <a:gd name="T103" fmla="*/ 475 h 1294"/>
              <a:gd name="T104" fmla="*/ 7722 w 7901"/>
              <a:gd name="T105" fmla="*/ 570 h 1294"/>
              <a:gd name="T106" fmla="*/ 7731 w 7901"/>
              <a:gd name="T107" fmla="*/ 668 h 1294"/>
              <a:gd name="T108" fmla="*/ 7350 w 7901"/>
              <a:gd name="T109" fmla="*/ 828 h 1294"/>
              <a:gd name="T110" fmla="*/ 7667 w 7901"/>
              <a:gd name="T111" fmla="*/ 863 h 1294"/>
              <a:gd name="T112" fmla="*/ 7901 w 7901"/>
              <a:gd name="T113" fmla="*/ 520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01" h="1294">
                <a:moveTo>
                  <a:pt x="1677" y="436"/>
                </a:moveTo>
                <a:cubicBezTo>
                  <a:pt x="1665" y="403"/>
                  <a:pt x="1665" y="403"/>
                  <a:pt x="1665" y="403"/>
                </a:cubicBezTo>
                <a:cubicBezTo>
                  <a:pt x="1645" y="306"/>
                  <a:pt x="1576" y="212"/>
                  <a:pt x="1576" y="212"/>
                </a:cubicBezTo>
                <a:cubicBezTo>
                  <a:pt x="1483" y="204"/>
                  <a:pt x="1483" y="204"/>
                  <a:pt x="1483" y="204"/>
                </a:cubicBezTo>
                <a:cubicBezTo>
                  <a:pt x="1426" y="199"/>
                  <a:pt x="1364" y="182"/>
                  <a:pt x="1328" y="155"/>
                </a:cubicBezTo>
                <a:cubicBezTo>
                  <a:pt x="1336" y="160"/>
                  <a:pt x="1238" y="83"/>
                  <a:pt x="1238" y="83"/>
                </a:cubicBezTo>
                <a:cubicBezTo>
                  <a:pt x="1230" y="74"/>
                  <a:pt x="1169" y="40"/>
                  <a:pt x="1169" y="40"/>
                </a:cubicBezTo>
                <a:cubicBezTo>
                  <a:pt x="1143" y="8"/>
                  <a:pt x="1109" y="0"/>
                  <a:pt x="1109" y="0"/>
                </a:cubicBezTo>
                <a:cubicBezTo>
                  <a:pt x="1121" y="4"/>
                  <a:pt x="1015" y="24"/>
                  <a:pt x="1015" y="24"/>
                </a:cubicBezTo>
                <a:cubicBezTo>
                  <a:pt x="976" y="16"/>
                  <a:pt x="920" y="12"/>
                  <a:pt x="920" y="12"/>
                </a:cubicBezTo>
                <a:cubicBezTo>
                  <a:pt x="840" y="30"/>
                  <a:pt x="713" y="110"/>
                  <a:pt x="713" y="110"/>
                </a:cubicBezTo>
                <a:cubicBezTo>
                  <a:pt x="659" y="135"/>
                  <a:pt x="608" y="193"/>
                  <a:pt x="608" y="193"/>
                </a:cubicBezTo>
                <a:cubicBezTo>
                  <a:pt x="550" y="212"/>
                  <a:pt x="550" y="212"/>
                  <a:pt x="550" y="212"/>
                </a:cubicBezTo>
                <a:cubicBezTo>
                  <a:pt x="493" y="275"/>
                  <a:pt x="493" y="275"/>
                  <a:pt x="493" y="275"/>
                </a:cubicBezTo>
                <a:cubicBezTo>
                  <a:pt x="420" y="287"/>
                  <a:pt x="325" y="331"/>
                  <a:pt x="325" y="331"/>
                </a:cubicBezTo>
                <a:cubicBezTo>
                  <a:pt x="276" y="354"/>
                  <a:pt x="182" y="424"/>
                  <a:pt x="182" y="424"/>
                </a:cubicBezTo>
                <a:cubicBezTo>
                  <a:pt x="165" y="515"/>
                  <a:pt x="165" y="515"/>
                  <a:pt x="165" y="515"/>
                </a:cubicBezTo>
                <a:cubicBezTo>
                  <a:pt x="109" y="571"/>
                  <a:pt x="109" y="571"/>
                  <a:pt x="109" y="571"/>
                </a:cubicBezTo>
                <a:cubicBezTo>
                  <a:pt x="16" y="724"/>
                  <a:pt x="16" y="724"/>
                  <a:pt x="16" y="724"/>
                </a:cubicBezTo>
                <a:cubicBezTo>
                  <a:pt x="0" y="757"/>
                  <a:pt x="31" y="839"/>
                  <a:pt x="31" y="839"/>
                </a:cubicBezTo>
                <a:cubicBezTo>
                  <a:pt x="45" y="898"/>
                  <a:pt x="88" y="946"/>
                  <a:pt x="88" y="946"/>
                </a:cubicBezTo>
                <a:cubicBezTo>
                  <a:pt x="135" y="978"/>
                  <a:pt x="135" y="978"/>
                  <a:pt x="135" y="978"/>
                </a:cubicBezTo>
                <a:cubicBezTo>
                  <a:pt x="231" y="1069"/>
                  <a:pt x="231" y="1069"/>
                  <a:pt x="231" y="1069"/>
                </a:cubicBezTo>
                <a:cubicBezTo>
                  <a:pt x="274" y="1115"/>
                  <a:pt x="261" y="1109"/>
                  <a:pt x="261" y="1109"/>
                </a:cubicBezTo>
                <a:cubicBezTo>
                  <a:pt x="278" y="1115"/>
                  <a:pt x="278" y="1115"/>
                  <a:pt x="278" y="1115"/>
                </a:cubicBezTo>
                <a:cubicBezTo>
                  <a:pt x="434" y="1122"/>
                  <a:pt x="434" y="1122"/>
                  <a:pt x="434" y="1122"/>
                </a:cubicBezTo>
                <a:cubicBezTo>
                  <a:pt x="454" y="1144"/>
                  <a:pt x="447" y="1160"/>
                  <a:pt x="447" y="1160"/>
                </a:cubicBezTo>
                <a:cubicBezTo>
                  <a:pt x="558" y="1205"/>
                  <a:pt x="558" y="1205"/>
                  <a:pt x="558" y="1205"/>
                </a:cubicBezTo>
                <a:cubicBezTo>
                  <a:pt x="731" y="1240"/>
                  <a:pt x="731" y="1240"/>
                  <a:pt x="731" y="1240"/>
                </a:cubicBezTo>
                <a:cubicBezTo>
                  <a:pt x="794" y="1287"/>
                  <a:pt x="794" y="1287"/>
                  <a:pt x="794" y="1287"/>
                </a:cubicBezTo>
                <a:cubicBezTo>
                  <a:pt x="859" y="1294"/>
                  <a:pt x="957" y="1269"/>
                  <a:pt x="957" y="1269"/>
                </a:cubicBezTo>
                <a:cubicBezTo>
                  <a:pt x="1081" y="1230"/>
                  <a:pt x="1081" y="1230"/>
                  <a:pt x="1081" y="1230"/>
                </a:cubicBezTo>
                <a:cubicBezTo>
                  <a:pt x="1173" y="1186"/>
                  <a:pt x="1173" y="1186"/>
                  <a:pt x="1173" y="1186"/>
                </a:cubicBezTo>
                <a:cubicBezTo>
                  <a:pt x="1251" y="1168"/>
                  <a:pt x="1323" y="1135"/>
                  <a:pt x="1323" y="1135"/>
                </a:cubicBezTo>
                <a:cubicBezTo>
                  <a:pt x="1342" y="1120"/>
                  <a:pt x="1466" y="1093"/>
                  <a:pt x="1466" y="1093"/>
                </a:cubicBezTo>
                <a:cubicBezTo>
                  <a:pt x="1466" y="1093"/>
                  <a:pt x="1491" y="1089"/>
                  <a:pt x="1530" y="1077"/>
                </a:cubicBezTo>
                <a:cubicBezTo>
                  <a:pt x="1533" y="1076"/>
                  <a:pt x="1535" y="1075"/>
                  <a:pt x="1538" y="1074"/>
                </a:cubicBezTo>
                <a:cubicBezTo>
                  <a:pt x="1571" y="1062"/>
                  <a:pt x="1587" y="1041"/>
                  <a:pt x="1587" y="1041"/>
                </a:cubicBezTo>
                <a:cubicBezTo>
                  <a:pt x="1630" y="954"/>
                  <a:pt x="1630" y="954"/>
                  <a:pt x="1630" y="954"/>
                </a:cubicBezTo>
                <a:cubicBezTo>
                  <a:pt x="1700" y="842"/>
                  <a:pt x="1700" y="842"/>
                  <a:pt x="1700" y="842"/>
                </a:cubicBezTo>
                <a:cubicBezTo>
                  <a:pt x="1710" y="834"/>
                  <a:pt x="1710" y="834"/>
                  <a:pt x="1710" y="834"/>
                </a:cubicBezTo>
                <a:cubicBezTo>
                  <a:pt x="1740" y="814"/>
                  <a:pt x="1740" y="814"/>
                  <a:pt x="1740" y="814"/>
                </a:cubicBezTo>
                <a:cubicBezTo>
                  <a:pt x="1745" y="698"/>
                  <a:pt x="1711" y="495"/>
                  <a:pt x="1711" y="495"/>
                </a:cubicBezTo>
                <a:cubicBezTo>
                  <a:pt x="1704" y="469"/>
                  <a:pt x="1677" y="436"/>
                  <a:pt x="1677" y="436"/>
                </a:cubicBezTo>
                <a:close/>
                <a:moveTo>
                  <a:pt x="1188" y="504"/>
                </a:moveTo>
                <a:cubicBezTo>
                  <a:pt x="1243" y="509"/>
                  <a:pt x="1243" y="509"/>
                  <a:pt x="1243" y="509"/>
                </a:cubicBezTo>
                <a:cubicBezTo>
                  <a:pt x="1114" y="634"/>
                  <a:pt x="1114" y="634"/>
                  <a:pt x="1114" y="634"/>
                </a:cubicBezTo>
                <a:cubicBezTo>
                  <a:pt x="1078" y="613"/>
                  <a:pt x="1078" y="613"/>
                  <a:pt x="1078" y="613"/>
                </a:cubicBezTo>
                <a:lnTo>
                  <a:pt x="1188" y="504"/>
                </a:lnTo>
                <a:close/>
                <a:moveTo>
                  <a:pt x="1150" y="476"/>
                </a:moveTo>
                <a:cubicBezTo>
                  <a:pt x="1047" y="591"/>
                  <a:pt x="1047" y="591"/>
                  <a:pt x="1047" y="591"/>
                </a:cubicBezTo>
                <a:cubicBezTo>
                  <a:pt x="1011" y="573"/>
                  <a:pt x="1011" y="573"/>
                  <a:pt x="1011" y="573"/>
                </a:cubicBezTo>
                <a:cubicBezTo>
                  <a:pt x="1108" y="452"/>
                  <a:pt x="1108" y="452"/>
                  <a:pt x="1108" y="452"/>
                </a:cubicBezTo>
                <a:lnTo>
                  <a:pt x="1150" y="476"/>
                </a:lnTo>
                <a:close/>
                <a:moveTo>
                  <a:pt x="1077" y="327"/>
                </a:moveTo>
                <a:cubicBezTo>
                  <a:pt x="1108" y="389"/>
                  <a:pt x="1108" y="389"/>
                  <a:pt x="1108" y="389"/>
                </a:cubicBezTo>
                <a:cubicBezTo>
                  <a:pt x="1054" y="481"/>
                  <a:pt x="917" y="613"/>
                  <a:pt x="917" y="613"/>
                </a:cubicBezTo>
                <a:cubicBezTo>
                  <a:pt x="848" y="618"/>
                  <a:pt x="848" y="618"/>
                  <a:pt x="848" y="618"/>
                </a:cubicBezTo>
                <a:cubicBezTo>
                  <a:pt x="852" y="611"/>
                  <a:pt x="852" y="611"/>
                  <a:pt x="852" y="611"/>
                </a:cubicBezTo>
                <a:cubicBezTo>
                  <a:pt x="946" y="532"/>
                  <a:pt x="1077" y="327"/>
                  <a:pt x="1077" y="327"/>
                </a:cubicBezTo>
                <a:close/>
                <a:moveTo>
                  <a:pt x="714" y="395"/>
                </a:moveTo>
                <a:cubicBezTo>
                  <a:pt x="797" y="386"/>
                  <a:pt x="898" y="419"/>
                  <a:pt x="958" y="441"/>
                </a:cubicBezTo>
                <a:cubicBezTo>
                  <a:pt x="910" y="497"/>
                  <a:pt x="910" y="497"/>
                  <a:pt x="910" y="497"/>
                </a:cubicBezTo>
                <a:cubicBezTo>
                  <a:pt x="847" y="476"/>
                  <a:pt x="794" y="472"/>
                  <a:pt x="794" y="472"/>
                </a:cubicBezTo>
                <a:cubicBezTo>
                  <a:pt x="584" y="459"/>
                  <a:pt x="413" y="581"/>
                  <a:pt x="413" y="581"/>
                </a:cubicBezTo>
                <a:cubicBezTo>
                  <a:pt x="360" y="536"/>
                  <a:pt x="360" y="536"/>
                  <a:pt x="360" y="536"/>
                </a:cubicBezTo>
                <a:cubicBezTo>
                  <a:pt x="509" y="408"/>
                  <a:pt x="714" y="395"/>
                  <a:pt x="714" y="395"/>
                </a:cubicBezTo>
                <a:close/>
                <a:moveTo>
                  <a:pt x="1057" y="783"/>
                </a:moveTo>
                <a:cubicBezTo>
                  <a:pt x="1057" y="783"/>
                  <a:pt x="873" y="863"/>
                  <a:pt x="721" y="844"/>
                </a:cubicBezTo>
                <a:cubicBezTo>
                  <a:pt x="721" y="844"/>
                  <a:pt x="453" y="807"/>
                  <a:pt x="342" y="668"/>
                </a:cubicBezTo>
                <a:cubicBezTo>
                  <a:pt x="409" y="631"/>
                  <a:pt x="409" y="631"/>
                  <a:pt x="409" y="631"/>
                </a:cubicBezTo>
                <a:cubicBezTo>
                  <a:pt x="409" y="631"/>
                  <a:pt x="577" y="752"/>
                  <a:pt x="727" y="757"/>
                </a:cubicBezTo>
                <a:cubicBezTo>
                  <a:pt x="727" y="757"/>
                  <a:pt x="908" y="771"/>
                  <a:pt x="1034" y="707"/>
                </a:cubicBezTo>
                <a:cubicBezTo>
                  <a:pt x="1034" y="707"/>
                  <a:pt x="1238" y="623"/>
                  <a:pt x="1403" y="391"/>
                </a:cubicBezTo>
                <a:cubicBezTo>
                  <a:pt x="1460" y="434"/>
                  <a:pt x="1460" y="434"/>
                  <a:pt x="1460" y="434"/>
                </a:cubicBezTo>
                <a:cubicBezTo>
                  <a:pt x="1460" y="434"/>
                  <a:pt x="1235" y="734"/>
                  <a:pt x="1057" y="783"/>
                </a:cubicBezTo>
                <a:close/>
                <a:moveTo>
                  <a:pt x="1453" y="816"/>
                </a:moveTo>
                <a:cubicBezTo>
                  <a:pt x="1272" y="702"/>
                  <a:pt x="1272" y="702"/>
                  <a:pt x="1272" y="702"/>
                </a:cubicBezTo>
                <a:cubicBezTo>
                  <a:pt x="1326" y="646"/>
                  <a:pt x="1326" y="646"/>
                  <a:pt x="1326" y="646"/>
                </a:cubicBezTo>
                <a:cubicBezTo>
                  <a:pt x="1518" y="763"/>
                  <a:pt x="1518" y="763"/>
                  <a:pt x="1518" y="763"/>
                </a:cubicBezTo>
                <a:lnTo>
                  <a:pt x="1453" y="816"/>
                </a:lnTo>
                <a:close/>
                <a:moveTo>
                  <a:pt x="2400" y="81"/>
                </a:moveTo>
                <a:cubicBezTo>
                  <a:pt x="2280" y="81"/>
                  <a:pt x="2191" y="120"/>
                  <a:pt x="2145" y="190"/>
                </a:cubicBezTo>
                <a:cubicBezTo>
                  <a:pt x="2091" y="270"/>
                  <a:pt x="2079" y="388"/>
                  <a:pt x="2079" y="555"/>
                </a:cubicBezTo>
                <a:cubicBezTo>
                  <a:pt x="2079" y="773"/>
                  <a:pt x="2099" y="911"/>
                  <a:pt x="2188" y="989"/>
                </a:cubicBezTo>
                <a:cubicBezTo>
                  <a:pt x="2230" y="1025"/>
                  <a:pt x="2308" y="1053"/>
                  <a:pt x="2401" y="1053"/>
                </a:cubicBezTo>
                <a:cubicBezTo>
                  <a:pt x="2517" y="1053"/>
                  <a:pt x="2607" y="1011"/>
                  <a:pt x="2653" y="943"/>
                </a:cubicBezTo>
                <a:cubicBezTo>
                  <a:pt x="2714" y="852"/>
                  <a:pt x="2720" y="725"/>
                  <a:pt x="2720" y="543"/>
                </a:cubicBezTo>
                <a:cubicBezTo>
                  <a:pt x="2720" y="349"/>
                  <a:pt x="2702" y="223"/>
                  <a:pt x="2617" y="148"/>
                </a:cubicBezTo>
                <a:cubicBezTo>
                  <a:pt x="2571" y="107"/>
                  <a:pt x="2495" y="81"/>
                  <a:pt x="2400" y="81"/>
                </a:cubicBezTo>
                <a:close/>
                <a:moveTo>
                  <a:pt x="2399" y="906"/>
                </a:moveTo>
                <a:cubicBezTo>
                  <a:pt x="2292" y="906"/>
                  <a:pt x="2278" y="797"/>
                  <a:pt x="2278" y="563"/>
                </a:cubicBezTo>
                <a:cubicBezTo>
                  <a:pt x="2278" y="329"/>
                  <a:pt x="2293" y="228"/>
                  <a:pt x="2401" y="228"/>
                </a:cubicBezTo>
                <a:cubicBezTo>
                  <a:pt x="2506" y="228"/>
                  <a:pt x="2522" y="328"/>
                  <a:pt x="2522" y="554"/>
                </a:cubicBezTo>
                <a:cubicBezTo>
                  <a:pt x="2522" y="796"/>
                  <a:pt x="2512" y="906"/>
                  <a:pt x="2399" y="906"/>
                </a:cubicBezTo>
                <a:close/>
                <a:moveTo>
                  <a:pt x="3185" y="363"/>
                </a:moveTo>
                <a:cubicBezTo>
                  <a:pt x="3118" y="363"/>
                  <a:pt x="3066" y="392"/>
                  <a:pt x="3040" y="442"/>
                </a:cubicBezTo>
                <a:cubicBezTo>
                  <a:pt x="3033" y="379"/>
                  <a:pt x="3033" y="379"/>
                  <a:pt x="3033" y="379"/>
                </a:cubicBezTo>
                <a:cubicBezTo>
                  <a:pt x="2852" y="379"/>
                  <a:pt x="2852" y="379"/>
                  <a:pt x="2852" y="379"/>
                </a:cubicBezTo>
                <a:cubicBezTo>
                  <a:pt x="2856" y="433"/>
                  <a:pt x="2858" y="480"/>
                  <a:pt x="2858" y="525"/>
                </a:cubicBezTo>
                <a:cubicBezTo>
                  <a:pt x="2858" y="1288"/>
                  <a:pt x="2858" y="1288"/>
                  <a:pt x="2858" y="1288"/>
                </a:cubicBezTo>
                <a:cubicBezTo>
                  <a:pt x="3041" y="1288"/>
                  <a:pt x="3041" y="1288"/>
                  <a:pt x="3041" y="1288"/>
                </a:cubicBezTo>
                <a:cubicBezTo>
                  <a:pt x="3041" y="983"/>
                  <a:pt x="3041" y="983"/>
                  <a:pt x="3041" y="983"/>
                </a:cubicBezTo>
                <a:cubicBezTo>
                  <a:pt x="3079" y="1032"/>
                  <a:pt x="3128" y="1054"/>
                  <a:pt x="3189" y="1054"/>
                </a:cubicBezTo>
                <a:cubicBezTo>
                  <a:pt x="3335" y="1054"/>
                  <a:pt x="3377" y="945"/>
                  <a:pt x="3377" y="719"/>
                </a:cubicBezTo>
                <a:cubicBezTo>
                  <a:pt x="3377" y="571"/>
                  <a:pt x="3372" y="473"/>
                  <a:pt x="3316" y="414"/>
                </a:cubicBezTo>
                <a:cubicBezTo>
                  <a:pt x="3287" y="384"/>
                  <a:pt x="3239" y="363"/>
                  <a:pt x="3185" y="363"/>
                </a:cubicBezTo>
                <a:close/>
                <a:moveTo>
                  <a:pt x="3194" y="715"/>
                </a:moveTo>
                <a:cubicBezTo>
                  <a:pt x="3194" y="861"/>
                  <a:pt x="3187" y="936"/>
                  <a:pt x="3117" y="936"/>
                </a:cubicBezTo>
                <a:cubicBezTo>
                  <a:pt x="3065" y="936"/>
                  <a:pt x="3040" y="886"/>
                  <a:pt x="3040" y="785"/>
                </a:cubicBezTo>
                <a:cubicBezTo>
                  <a:pt x="3040" y="642"/>
                  <a:pt x="3040" y="642"/>
                  <a:pt x="3040" y="642"/>
                </a:cubicBezTo>
                <a:cubicBezTo>
                  <a:pt x="3040" y="526"/>
                  <a:pt x="3051" y="473"/>
                  <a:pt x="3118" y="473"/>
                </a:cubicBezTo>
                <a:cubicBezTo>
                  <a:pt x="3192" y="473"/>
                  <a:pt x="3194" y="545"/>
                  <a:pt x="3194" y="700"/>
                </a:cubicBezTo>
                <a:lnTo>
                  <a:pt x="3194" y="715"/>
                </a:lnTo>
                <a:close/>
                <a:moveTo>
                  <a:pt x="3753" y="363"/>
                </a:moveTo>
                <a:cubicBezTo>
                  <a:pt x="3552" y="363"/>
                  <a:pt x="3480" y="464"/>
                  <a:pt x="3480" y="694"/>
                </a:cubicBezTo>
                <a:cubicBezTo>
                  <a:pt x="3480" y="951"/>
                  <a:pt x="3535" y="1053"/>
                  <a:pt x="3753" y="1053"/>
                </a:cubicBezTo>
                <a:cubicBezTo>
                  <a:pt x="3933" y="1053"/>
                  <a:pt x="4021" y="966"/>
                  <a:pt x="4021" y="794"/>
                </a:cubicBezTo>
                <a:cubicBezTo>
                  <a:pt x="3837" y="794"/>
                  <a:pt x="3837" y="794"/>
                  <a:pt x="3837" y="794"/>
                </a:cubicBezTo>
                <a:cubicBezTo>
                  <a:pt x="3837" y="806"/>
                  <a:pt x="3837" y="806"/>
                  <a:pt x="3837" y="806"/>
                </a:cubicBezTo>
                <a:cubicBezTo>
                  <a:pt x="3837" y="894"/>
                  <a:pt x="3807" y="939"/>
                  <a:pt x="3752" y="939"/>
                </a:cubicBezTo>
                <a:cubicBezTo>
                  <a:pt x="3693" y="939"/>
                  <a:pt x="3669" y="894"/>
                  <a:pt x="3669" y="797"/>
                </a:cubicBezTo>
                <a:cubicBezTo>
                  <a:pt x="3669" y="728"/>
                  <a:pt x="3669" y="728"/>
                  <a:pt x="3669" y="728"/>
                </a:cubicBezTo>
                <a:cubicBezTo>
                  <a:pt x="4021" y="728"/>
                  <a:pt x="4021" y="728"/>
                  <a:pt x="4021" y="728"/>
                </a:cubicBezTo>
                <a:cubicBezTo>
                  <a:pt x="4021" y="629"/>
                  <a:pt x="4021" y="629"/>
                  <a:pt x="4021" y="629"/>
                </a:cubicBezTo>
                <a:cubicBezTo>
                  <a:pt x="4021" y="450"/>
                  <a:pt x="3934" y="363"/>
                  <a:pt x="3753" y="363"/>
                </a:cubicBezTo>
                <a:close/>
                <a:moveTo>
                  <a:pt x="3835" y="625"/>
                </a:moveTo>
                <a:cubicBezTo>
                  <a:pt x="3669" y="625"/>
                  <a:pt x="3669" y="625"/>
                  <a:pt x="3669" y="625"/>
                </a:cubicBezTo>
                <a:cubicBezTo>
                  <a:pt x="3669" y="602"/>
                  <a:pt x="3669" y="602"/>
                  <a:pt x="3669" y="602"/>
                </a:cubicBezTo>
                <a:cubicBezTo>
                  <a:pt x="3669" y="514"/>
                  <a:pt x="3698" y="471"/>
                  <a:pt x="3753" y="471"/>
                </a:cubicBezTo>
                <a:cubicBezTo>
                  <a:pt x="3804" y="471"/>
                  <a:pt x="3835" y="506"/>
                  <a:pt x="3835" y="570"/>
                </a:cubicBezTo>
                <a:lnTo>
                  <a:pt x="3835" y="625"/>
                </a:lnTo>
                <a:close/>
                <a:moveTo>
                  <a:pt x="4646" y="537"/>
                </a:moveTo>
                <a:cubicBezTo>
                  <a:pt x="4646" y="1039"/>
                  <a:pt x="4646" y="1039"/>
                  <a:pt x="4646" y="1039"/>
                </a:cubicBezTo>
                <a:cubicBezTo>
                  <a:pt x="4461" y="1039"/>
                  <a:pt x="4461" y="1039"/>
                  <a:pt x="4461" y="1039"/>
                </a:cubicBezTo>
                <a:cubicBezTo>
                  <a:pt x="4461" y="588"/>
                  <a:pt x="4461" y="588"/>
                  <a:pt x="4461" y="588"/>
                </a:cubicBezTo>
                <a:cubicBezTo>
                  <a:pt x="4461" y="514"/>
                  <a:pt x="4451" y="476"/>
                  <a:pt x="4399" y="476"/>
                </a:cubicBezTo>
                <a:cubicBezTo>
                  <a:pt x="4352" y="476"/>
                  <a:pt x="4321" y="512"/>
                  <a:pt x="4321" y="570"/>
                </a:cubicBezTo>
                <a:cubicBezTo>
                  <a:pt x="4321" y="1039"/>
                  <a:pt x="4321" y="1039"/>
                  <a:pt x="4321" y="1039"/>
                </a:cubicBezTo>
                <a:cubicBezTo>
                  <a:pt x="4135" y="1039"/>
                  <a:pt x="4135" y="1039"/>
                  <a:pt x="4135" y="1039"/>
                </a:cubicBezTo>
                <a:cubicBezTo>
                  <a:pt x="4135" y="497"/>
                  <a:pt x="4135" y="497"/>
                  <a:pt x="4135" y="497"/>
                </a:cubicBezTo>
                <a:cubicBezTo>
                  <a:pt x="4135" y="462"/>
                  <a:pt x="4135" y="422"/>
                  <a:pt x="4129" y="379"/>
                </a:cubicBezTo>
                <a:cubicBezTo>
                  <a:pt x="4315" y="379"/>
                  <a:pt x="4315" y="379"/>
                  <a:pt x="4315" y="379"/>
                </a:cubicBezTo>
                <a:cubicBezTo>
                  <a:pt x="4321" y="447"/>
                  <a:pt x="4321" y="447"/>
                  <a:pt x="4321" y="447"/>
                </a:cubicBezTo>
                <a:cubicBezTo>
                  <a:pt x="4351" y="392"/>
                  <a:pt x="4402" y="363"/>
                  <a:pt x="4468" y="363"/>
                </a:cubicBezTo>
                <a:cubicBezTo>
                  <a:pt x="4583" y="363"/>
                  <a:pt x="4646" y="424"/>
                  <a:pt x="4646" y="537"/>
                </a:cubicBezTo>
                <a:close/>
                <a:moveTo>
                  <a:pt x="5274" y="93"/>
                </a:moveTo>
                <a:cubicBezTo>
                  <a:pt x="5018" y="93"/>
                  <a:pt x="5018" y="93"/>
                  <a:pt x="5018" y="93"/>
                </a:cubicBezTo>
                <a:cubicBezTo>
                  <a:pt x="4817" y="1039"/>
                  <a:pt x="4817" y="1039"/>
                  <a:pt x="4817" y="1039"/>
                </a:cubicBezTo>
                <a:cubicBezTo>
                  <a:pt x="5090" y="1039"/>
                  <a:pt x="5090" y="1039"/>
                  <a:pt x="5090" y="1039"/>
                </a:cubicBezTo>
                <a:cubicBezTo>
                  <a:pt x="5169" y="1039"/>
                  <a:pt x="5243" y="1039"/>
                  <a:pt x="5314" y="1011"/>
                </a:cubicBezTo>
                <a:cubicBezTo>
                  <a:pt x="5376" y="987"/>
                  <a:pt x="5420" y="943"/>
                  <a:pt x="5458" y="873"/>
                </a:cubicBezTo>
                <a:cubicBezTo>
                  <a:pt x="5490" y="817"/>
                  <a:pt x="5522" y="702"/>
                  <a:pt x="5554" y="530"/>
                </a:cubicBezTo>
                <a:cubicBezTo>
                  <a:pt x="5565" y="472"/>
                  <a:pt x="5570" y="418"/>
                  <a:pt x="5570" y="366"/>
                </a:cubicBezTo>
                <a:cubicBezTo>
                  <a:pt x="5570" y="162"/>
                  <a:pt x="5485" y="93"/>
                  <a:pt x="5274" y="93"/>
                </a:cubicBezTo>
                <a:close/>
                <a:moveTo>
                  <a:pt x="5347" y="567"/>
                </a:moveTo>
                <a:cubicBezTo>
                  <a:pt x="5324" y="676"/>
                  <a:pt x="5299" y="751"/>
                  <a:pt x="5281" y="789"/>
                </a:cubicBezTo>
                <a:cubicBezTo>
                  <a:pt x="5242" y="870"/>
                  <a:pt x="5197" y="894"/>
                  <a:pt x="5093" y="894"/>
                </a:cubicBezTo>
                <a:cubicBezTo>
                  <a:pt x="5080" y="894"/>
                  <a:pt x="5064" y="894"/>
                  <a:pt x="5048" y="893"/>
                </a:cubicBezTo>
                <a:cubicBezTo>
                  <a:pt x="5189" y="233"/>
                  <a:pt x="5189" y="233"/>
                  <a:pt x="5189" y="233"/>
                </a:cubicBezTo>
                <a:cubicBezTo>
                  <a:pt x="5202" y="232"/>
                  <a:pt x="5215" y="232"/>
                  <a:pt x="5227" y="232"/>
                </a:cubicBezTo>
                <a:cubicBezTo>
                  <a:pt x="5332" y="232"/>
                  <a:pt x="5369" y="274"/>
                  <a:pt x="5369" y="384"/>
                </a:cubicBezTo>
                <a:cubicBezTo>
                  <a:pt x="5369" y="432"/>
                  <a:pt x="5362" y="493"/>
                  <a:pt x="5347" y="567"/>
                </a:cubicBezTo>
                <a:close/>
                <a:moveTo>
                  <a:pt x="5958" y="363"/>
                </a:moveTo>
                <a:cubicBezTo>
                  <a:pt x="5842" y="363"/>
                  <a:pt x="5770" y="397"/>
                  <a:pt x="5716" y="483"/>
                </a:cubicBezTo>
                <a:cubicBezTo>
                  <a:pt x="5695" y="516"/>
                  <a:pt x="5670" y="580"/>
                  <a:pt x="5650" y="670"/>
                </a:cubicBezTo>
                <a:cubicBezTo>
                  <a:pt x="5636" y="736"/>
                  <a:pt x="5628" y="793"/>
                  <a:pt x="5628" y="835"/>
                </a:cubicBezTo>
                <a:cubicBezTo>
                  <a:pt x="5628" y="977"/>
                  <a:pt x="5712" y="1053"/>
                  <a:pt x="5872" y="1053"/>
                </a:cubicBezTo>
                <a:cubicBezTo>
                  <a:pt x="5988" y="1053"/>
                  <a:pt x="6060" y="1017"/>
                  <a:pt x="6113" y="933"/>
                </a:cubicBezTo>
                <a:cubicBezTo>
                  <a:pt x="6136" y="894"/>
                  <a:pt x="6160" y="831"/>
                  <a:pt x="6180" y="744"/>
                </a:cubicBezTo>
                <a:cubicBezTo>
                  <a:pt x="6194" y="679"/>
                  <a:pt x="6201" y="626"/>
                  <a:pt x="6201" y="584"/>
                </a:cubicBezTo>
                <a:cubicBezTo>
                  <a:pt x="6201" y="441"/>
                  <a:pt x="6117" y="363"/>
                  <a:pt x="5958" y="363"/>
                </a:cubicBezTo>
                <a:close/>
                <a:moveTo>
                  <a:pt x="5997" y="706"/>
                </a:moveTo>
                <a:cubicBezTo>
                  <a:pt x="5980" y="790"/>
                  <a:pt x="5966" y="844"/>
                  <a:pt x="5958" y="866"/>
                </a:cubicBezTo>
                <a:cubicBezTo>
                  <a:pt x="5939" y="916"/>
                  <a:pt x="5914" y="941"/>
                  <a:pt x="5872" y="941"/>
                </a:cubicBezTo>
                <a:cubicBezTo>
                  <a:pt x="5829" y="941"/>
                  <a:pt x="5806" y="914"/>
                  <a:pt x="5806" y="861"/>
                </a:cubicBezTo>
                <a:cubicBezTo>
                  <a:pt x="5806" y="826"/>
                  <a:pt x="5824" y="755"/>
                  <a:pt x="5847" y="645"/>
                </a:cubicBezTo>
                <a:cubicBezTo>
                  <a:pt x="5858" y="592"/>
                  <a:pt x="5867" y="560"/>
                  <a:pt x="5871" y="550"/>
                </a:cubicBezTo>
                <a:cubicBezTo>
                  <a:pt x="5888" y="501"/>
                  <a:pt x="5912" y="478"/>
                  <a:pt x="5954" y="478"/>
                </a:cubicBezTo>
                <a:cubicBezTo>
                  <a:pt x="5997" y="478"/>
                  <a:pt x="6018" y="504"/>
                  <a:pt x="6018" y="555"/>
                </a:cubicBezTo>
                <a:cubicBezTo>
                  <a:pt x="6018" y="585"/>
                  <a:pt x="6011" y="637"/>
                  <a:pt x="5997" y="706"/>
                </a:cubicBezTo>
                <a:close/>
                <a:moveTo>
                  <a:pt x="6611" y="363"/>
                </a:moveTo>
                <a:cubicBezTo>
                  <a:pt x="6495" y="363"/>
                  <a:pt x="6423" y="397"/>
                  <a:pt x="6369" y="483"/>
                </a:cubicBezTo>
                <a:cubicBezTo>
                  <a:pt x="6348" y="516"/>
                  <a:pt x="6323" y="580"/>
                  <a:pt x="6303" y="670"/>
                </a:cubicBezTo>
                <a:cubicBezTo>
                  <a:pt x="6289" y="736"/>
                  <a:pt x="6281" y="793"/>
                  <a:pt x="6281" y="835"/>
                </a:cubicBezTo>
                <a:cubicBezTo>
                  <a:pt x="6281" y="977"/>
                  <a:pt x="6365" y="1053"/>
                  <a:pt x="6525" y="1053"/>
                </a:cubicBezTo>
                <a:cubicBezTo>
                  <a:pt x="6641" y="1053"/>
                  <a:pt x="6713" y="1017"/>
                  <a:pt x="6766" y="933"/>
                </a:cubicBezTo>
                <a:cubicBezTo>
                  <a:pt x="6789" y="894"/>
                  <a:pt x="6813" y="831"/>
                  <a:pt x="6833" y="744"/>
                </a:cubicBezTo>
                <a:cubicBezTo>
                  <a:pt x="6847" y="679"/>
                  <a:pt x="6854" y="626"/>
                  <a:pt x="6854" y="584"/>
                </a:cubicBezTo>
                <a:cubicBezTo>
                  <a:pt x="6854" y="441"/>
                  <a:pt x="6769" y="363"/>
                  <a:pt x="6611" y="363"/>
                </a:cubicBezTo>
                <a:close/>
                <a:moveTo>
                  <a:pt x="6650" y="706"/>
                </a:moveTo>
                <a:cubicBezTo>
                  <a:pt x="6633" y="790"/>
                  <a:pt x="6619" y="844"/>
                  <a:pt x="6611" y="866"/>
                </a:cubicBezTo>
                <a:cubicBezTo>
                  <a:pt x="6592" y="916"/>
                  <a:pt x="6567" y="941"/>
                  <a:pt x="6525" y="941"/>
                </a:cubicBezTo>
                <a:cubicBezTo>
                  <a:pt x="6482" y="941"/>
                  <a:pt x="6459" y="914"/>
                  <a:pt x="6459" y="861"/>
                </a:cubicBezTo>
                <a:cubicBezTo>
                  <a:pt x="6459" y="826"/>
                  <a:pt x="6476" y="755"/>
                  <a:pt x="6500" y="645"/>
                </a:cubicBezTo>
                <a:cubicBezTo>
                  <a:pt x="6511" y="592"/>
                  <a:pt x="6520" y="560"/>
                  <a:pt x="6524" y="550"/>
                </a:cubicBezTo>
                <a:cubicBezTo>
                  <a:pt x="6541" y="501"/>
                  <a:pt x="6565" y="478"/>
                  <a:pt x="6607" y="478"/>
                </a:cubicBezTo>
                <a:cubicBezTo>
                  <a:pt x="6650" y="478"/>
                  <a:pt x="6671" y="504"/>
                  <a:pt x="6671" y="555"/>
                </a:cubicBezTo>
                <a:cubicBezTo>
                  <a:pt x="6671" y="585"/>
                  <a:pt x="6664" y="637"/>
                  <a:pt x="6650" y="706"/>
                </a:cubicBezTo>
                <a:close/>
                <a:moveTo>
                  <a:pt x="7358" y="541"/>
                </a:moveTo>
                <a:cubicBezTo>
                  <a:pt x="7340" y="538"/>
                  <a:pt x="7323" y="536"/>
                  <a:pt x="7308" y="536"/>
                </a:cubicBezTo>
                <a:cubicBezTo>
                  <a:pt x="7215" y="536"/>
                  <a:pt x="7175" y="589"/>
                  <a:pt x="7152" y="704"/>
                </a:cubicBezTo>
                <a:cubicBezTo>
                  <a:pt x="7081" y="1039"/>
                  <a:pt x="7081" y="1039"/>
                  <a:pt x="7081" y="1039"/>
                </a:cubicBezTo>
                <a:cubicBezTo>
                  <a:pt x="6894" y="1039"/>
                  <a:pt x="6894" y="1039"/>
                  <a:pt x="6894" y="1039"/>
                </a:cubicBezTo>
                <a:cubicBezTo>
                  <a:pt x="7003" y="525"/>
                  <a:pt x="7003" y="525"/>
                  <a:pt x="7003" y="525"/>
                </a:cubicBezTo>
                <a:cubicBezTo>
                  <a:pt x="7014" y="475"/>
                  <a:pt x="7022" y="426"/>
                  <a:pt x="7027" y="379"/>
                </a:cubicBezTo>
                <a:cubicBezTo>
                  <a:pt x="7207" y="379"/>
                  <a:pt x="7207" y="379"/>
                  <a:pt x="7207" y="379"/>
                </a:cubicBezTo>
                <a:cubicBezTo>
                  <a:pt x="7191" y="475"/>
                  <a:pt x="7191" y="475"/>
                  <a:pt x="7191" y="475"/>
                </a:cubicBezTo>
                <a:cubicBezTo>
                  <a:pt x="7234" y="407"/>
                  <a:pt x="7289" y="375"/>
                  <a:pt x="7365" y="375"/>
                </a:cubicBezTo>
                <a:cubicBezTo>
                  <a:pt x="7374" y="375"/>
                  <a:pt x="7383" y="375"/>
                  <a:pt x="7392" y="376"/>
                </a:cubicBezTo>
                <a:lnTo>
                  <a:pt x="7358" y="541"/>
                </a:lnTo>
                <a:close/>
                <a:moveTo>
                  <a:pt x="7722" y="570"/>
                </a:moveTo>
                <a:cubicBezTo>
                  <a:pt x="7725" y="558"/>
                  <a:pt x="7726" y="546"/>
                  <a:pt x="7726" y="537"/>
                </a:cubicBezTo>
                <a:cubicBezTo>
                  <a:pt x="7726" y="493"/>
                  <a:pt x="7705" y="472"/>
                  <a:pt x="7663" y="472"/>
                </a:cubicBezTo>
                <a:cubicBezTo>
                  <a:pt x="7626" y="472"/>
                  <a:pt x="7601" y="497"/>
                  <a:pt x="7601" y="535"/>
                </a:cubicBezTo>
                <a:cubicBezTo>
                  <a:pt x="7601" y="588"/>
                  <a:pt x="7648" y="614"/>
                  <a:pt x="7731" y="668"/>
                </a:cubicBezTo>
                <a:cubicBezTo>
                  <a:pt x="7805" y="717"/>
                  <a:pt x="7853" y="747"/>
                  <a:pt x="7853" y="844"/>
                </a:cubicBezTo>
                <a:cubicBezTo>
                  <a:pt x="7853" y="981"/>
                  <a:pt x="7761" y="1054"/>
                  <a:pt x="7584" y="1054"/>
                </a:cubicBezTo>
                <a:cubicBezTo>
                  <a:pt x="7426" y="1054"/>
                  <a:pt x="7346" y="995"/>
                  <a:pt x="7346" y="881"/>
                </a:cubicBezTo>
                <a:cubicBezTo>
                  <a:pt x="7346" y="867"/>
                  <a:pt x="7347" y="849"/>
                  <a:pt x="7350" y="828"/>
                </a:cubicBezTo>
                <a:cubicBezTo>
                  <a:pt x="7531" y="828"/>
                  <a:pt x="7531" y="828"/>
                  <a:pt x="7531" y="828"/>
                </a:cubicBezTo>
                <a:cubicBezTo>
                  <a:pt x="7529" y="844"/>
                  <a:pt x="7527" y="857"/>
                  <a:pt x="7527" y="869"/>
                </a:cubicBezTo>
                <a:cubicBezTo>
                  <a:pt x="7527" y="919"/>
                  <a:pt x="7548" y="941"/>
                  <a:pt x="7596" y="941"/>
                </a:cubicBezTo>
                <a:cubicBezTo>
                  <a:pt x="7637" y="941"/>
                  <a:pt x="7667" y="911"/>
                  <a:pt x="7667" y="863"/>
                </a:cubicBezTo>
                <a:cubicBezTo>
                  <a:pt x="7667" y="803"/>
                  <a:pt x="7616" y="782"/>
                  <a:pt x="7531" y="719"/>
                </a:cubicBezTo>
                <a:cubicBezTo>
                  <a:pt x="7463" y="668"/>
                  <a:pt x="7420" y="630"/>
                  <a:pt x="7420" y="555"/>
                </a:cubicBezTo>
                <a:cubicBezTo>
                  <a:pt x="7420" y="438"/>
                  <a:pt x="7508" y="363"/>
                  <a:pt x="7671" y="363"/>
                </a:cubicBezTo>
                <a:cubicBezTo>
                  <a:pt x="7822" y="363"/>
                  <a:pt x="7901" y="419"/>
                  <a:pt x="7901" y="520"/>
                </a:cubicBezTo>
                <a:cubicBezTo>
                  <a:pt x="7901" y="535"/>
                  <a:pt x="7899" y="552"/>
                  <a:pt x="7895" y="570"/>
                </a:cubicBezTo>
                <a:lnTo>
                  <a:pt x="7722" y="570"/>
                </a:lnTo>
                <a:close/>
              </a:path>
            </a:pathLst>
          </a:custGeom>
          <a:solidFill>
            <a:srgbClr val="692B7A"/>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6" name="Footer Placeholder 2">
            <a:extLst>
              <a:ext uri="{FF2B5EF4-FFF2-40B4-BE49-F238E27FC236}">
                <a16:creationId xmlns:a16="http://schemas.microsoft.com/office/drawing/2014/main" id="{4B922AB2-ACDB-847C-AD07-A24BF8603F6A}"/>
              </a:ext>
            </a:extLst>
          </p:cNvPr>
          <p:cNvSpPr>
            <a:spLocks noGrp="1" noSelect="1"/>
          </p:cNvSpPr>
          <p:nvPr>
            <p:ph type="ftr" sz="quarter" idx="11"/>
          </p:nvPr>
        </p:nvSpPr>
        <p:spPr/>
        <p:txBody>
          <a:bodyPr/>
          <a:lstStyle/>
          <a:p>
            <a:r>
              <a:rPr lang="nl-NL"/>
              <a:t>powerpoint template</a:t>
            </a:r>
            <a:endParaRPr lang="nl-NL" dirty="0"/>
          </a:p>
        </p:txBody>
      </p:sp>
      <p:sp>
        <p:nvSpPr>
          <p:cNvPr id="7" name="Slide Number Placeholder 3">
            <a:extLst>
              <a:ext uri="{FF2B5EF4-FFF2-40B4-BE49-F238E27FC236}">
                <a16:creationId xmlns:a16="http://schemas.microsoft.com/office/drawing/2014/main" id="{25CB28CC-940E-EF45-797D-CA5D7A565BED}"/>
              </a:ext>
            </a:extLst>
          </p:cNvPr>
          <p:cNvSpPr>
            <a:spLocks noGrp="1" noSelect="1"/>
          </p:cNvSpPr>
          <p:nvPr>
            <p:ph type="sldNum" sz="quarter" idx="12"/>
          </p:nvPr>
        </p:nvSpPr>
        <p:spPr/>
        <p:txBody>
          <a:bodyPr/>
          <a:lstStyle/>
          <a:p>
            <a:fld id="{8F18802B-E4C7-4B2D-B37A-6B7CC3C134EA}" type="slidenum">
              <a:rPr lang="nl-NL" smtClean="0"/>
              <a:pPr/>
              <a:t>‹nr.›</a:t>
            </a:fld>
            <a:endParaRPr lang="nl-NL" dirty="0"/>
          </a:p>
        </p:txBody>
      </p:sp>
    </p:spTree>
    <p:extLst>
      <p:ext uri="{BB962C8B-B14F-4D97-AF65-F5344CB8AC3E}">
        <p14:creationId xmlns:p14="http://schemas.microsoft.com/office/powerpoint/2010/main" val="1090125997"/>
      </p:ext>
    </p:extLst>
  </p:cSld>
  <p:clrMapOvr>
    <a:masterClrMapping/>
  </p:clrMapOvr>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Einddia (paars)]">
    <p:bg>
      <p:bgPr>
        <a:solidFill>
          <a:srgbClr val="692B7A"/>
        </a:solidFill>
        <a:effectLst/>
      </p:bgPr>
    </p:bg>
    <p:spTree>
      <p:nvGrpSpPr>
        <p:cNvPr id="1" name=""/>
        <p:cNvGrpSpPr/>
        <p:nvPr/>
      </p:nvGrpSpPr>
      <p:grpSpPr>
        <a:xfrm>
          <a:off x="0" y="0"/>
          <a:ext cx="0" cy="0"/>
          <a:chOff x="0" y="0"/>
          <a:chExt cx="0" cy="0"/>
        </a:xfrm>
      </p:grpSpPr>
      <p:sp>
        <p:nvSpPr>
          <p:cNvPr id="3" name="Frame 1">
            <a:extLst>
              <a:ext uri="{FF2B5EF4-FFF2-40B4-BE49-F238E27FC236}">
                <a16:creationId xmlns:a16="http://schemas.microsoft.com/office/drawing/2014/main" id="{58D0D735-BEE3-4189-C6CB-6CBD615879F8}"/>
              </a:ext>
            </a:extLst>
          </p:cNvPr>
          <p:cNvSpPr>
            <a:spLocks noSelect="1"/>
          </p:cNvSpPr>
          <p:nvPr userDrawn="1"/>
        </p:nvSpPr>
        <p:spPr bwMode="auto">
          <a:xfrm>
            <a:off x="9264650" y="5435600"/>
            <a:ext cx="2508250" cy="411163"/>
          </a:xfrm>
          <a:custGeom>
            <a:avLst/>
            <a:gdLst>
              <a:gd name="T0" fmla="*/ 1483 w 7901"/>
              <a:gd name="T1" fmla="*/ 204 h 1294"/>
              <a:gd name="T2" fmla="*/ 1109 w 7901"/>
              <a:gd name="T3" fmla="*/ 0 h 1294"/>
              <a:gd name="T4" fmla="*/ 608 w 7901"/>
              <a:gd name="T5" fmla="*/ 193 h 1294"/>
              <a:gd name="T6" fmla="*/ 182 w 7901"/>
              <a:gd name="T7" fmla="*/ 424 h 1294"/>
              <a:gd name="T8" fmla="*/ 31 w 7901"/>
              <a:gd name="T9" fmla="*/ 839 h 1294"/>
              <a:gd name="T10" fmla="*/ 261 w 7901"/>
              <a:gd name="T11" fmla="*/ 1109 h 1294"/>
              <a:gd name="T12" fmla="*/ 558 w 7901"/>
              <a:gd name="T13" fmla="*/ 1205 h 1294"/>
              <a:gd name="T14" fmla="*/ 1081 w 7901"/>
              <a:gd name="T15" fmla="*/ 1230 h 1294"/>
              <a:gd name="T16" fmla="*/ 1530 w 7901"/>
              <a:gd name="T17" fmla="*/ 1077 h 1294"/>
              <a:gd name="T18" fmla="*/ 1700 w 7901"/>
              <a:gd name="T19" fmla="*/ 842 h 1294"/>
              <a:gd name="T20" fmla="*/ 1677 w 7901"/>
              <a:gd name="T21" fmla="*/ 436 h 1294"/>
              <a:gd name="T22" fmla="*/ 1078 w 7901"/>
              <a:gd name="T23" fmla="*/ 613 h 1294"/>
              <a:gd name="T24" fmla="*/ 1011 w 7901"/>
              <a:gd name="T25" fmla="*/ 573 h 1294"/>
              <a:gd name="T26" fmla="*/ 1108 w 7901"/>
              <a:gd name="T27" fmla="*/ 389 h 1294"/>
              <a:gd name="T28" fmla="*/ 1077 w 7901"/>
              <a:gd name="T29" fmla="*/ 327 h 1294"/>
              <a:gd name="T30" fmla="*/ 794 w 7901"/>
              <a:gd name="T31" fmla="*/ 472 h 1294"/>
              <a:gd name="T32" fmla="*/ 1057 w 7901"/>
              <a:gd name="T33" fmla="*/ 783 h 1294"/>
              <a:gd name="T34" fmla="*/ 727 w 7901"/>
              <a:gd name="T35" fmla="*/ 757 h 1294"/>
              <a:gd name="T36" fmla="*/ 1057 w 7901"/>
              <a:gd name="T37" fmla="*/ 783 h 1294"/>
              <a:gd name="T38" fmla="*/ 1518 w 7901"/>
              <a:gd name="T39" fmla="*/ 763 h 1294"/>
              <a:gd name="T40" fmla="*/ 2079 w 7901"/>
              <a:gd name="T41" fmla="*/ 555 h 1294"/>
              <a:gd name="T42" fmla="*/ 2720 w 7901"/>
              <a:gd name="T43" fmla="*/ 543 h 1294"/>
              <a:gd name="T44" fmla="*/ 2278 w 7901"/>
              <a:gd name="T45" fmla="*/ 563 h 1294"/>
              <a:gd name="T46" fmla="*/ 3185 w 7901"/>
              <a:gd name="T47" fmla="*/ 363 h 1294"/>
              <a:gd name="T48" fmla="*/ 2858 w 7901"/>
              <a:gd name="T49" fmla="*/ 525 h 1294"/>
              <a:gd name="T50" fmla="*/ 3189 w 7901"/>
              <a:gd name="T51" fmla="*/ 1054 h 1294"/>
              <a:gd name="T52" fmla="*/ 3194 w 7901"/>
              <a:gd name="T53" fmla="*/ 715 h 1294"/>
              <a:gd name="T54" fmla="*/ 3118 w 7901"/>
              <a:gd name="T55" fmla="*/ 473 h 1294"/>
              <a:gd name="T56" fmla="*/ 3480 w 7901"/>
              <a:gd name="T57" fmla="*/ 694 h 1294"/>
              <a:gd name="T58" fmla="*/ 3837 w 7901"/>
              <a:gd name="T59" fmla="*/ 806 h 1294"/>
              <a:gd name="T60" fmla="*/ 4021 w 7901"/>
              <a:gd name="T61" fmla="*/ 728 h 1294"/>
              <a:gd name="T62" fmla="*/ 3669 w 7901"/>
              <a:gd name="T63" fmla="*/ 625 h 1294"/>
              <a:gd name="T64" fmla="*/ 3835 w 7901"/>
              <a:gd name="T65" fmla="*/ 625 h 1294"/>
              <a:gd name="T66" fmla="*/ 4461 w 7901"/>
              <a:gd name="T67" fmla="*/ 588 h 1294"/>
              <a:gd name="T68" fmla="*/ 4135 w 7901"/>
              <a:gd name="T69" fmla="*/ 1039 h 1294"/>
              <a:gd name="T70" fmla="*/ 4321 w 7901"/>
              <a:gd name="T71" fmla="*/ 447 h 1294"/>
              <a:gd name="T72" fmla="*/ 5018 w 7901"/>
              <a:gd name="T73" fmla="*/ 93 h 1294"/>
              <a:gd name="T74" fmla="*/ 5458 w 7901"/>
              <a:gd name="T75" fmla="*/ 873 h 1294"/>
              <a:gd name="T76" fmla="*/ 5347 w 7901"/>
              <a:gd name="T77" fmla="*/ 567 h 1294"/>
              <a:gd name="T78" fmla="*/ 5189 w 7901"/>
              <a:gd name="T79" fmla="*/ 233 h 1294"/>
              <a:gd name="T80" fmla="*/ 5958 w 7901"/>
              <a:gd name="T81" fmla="*/ 363 h 1294"/>
              <a:gd name="T82" fmla="*/ 5872 w 7901"/>
              <a:gd name="T83" fmla="*/ 1053 h 1294"/>
              <a:gd name="T84" fmla="*/ 5958 w 7901"/>
              <a:gd name="T85" fmla="*/ 363 h 1294"/>
              <a:gd name="T86" fmla="*/ 5806 w 7901"/>
              <a:gd name="T87" fmla="*/ 861 h 1294"/>
              <a:gd name="T88" fmla="*/ 6018 w 7901"/>
              <a:gd name="T89" fmla="*/ 555 h 1294"/>
              <a:gd name="T90" fmla="*/ 6303 w 7901"/>
              <a:gd name="T91" fmla="*/ 670 h 1294"/>
              <a:gd name="T92" fmla="*/ 6833 w 7901"/>
              <a:gd name="T93" fmla="*/ 744 h 1294"/>
              <a:gd name="T94" fmla="*/ 6611 w 7901"/>
              <a:gd name="T95" fmla="*/ 866 h 1294"/>
              <a:gd name="T96" fmla="*/ 6524 w 7901"/>
              <a:gd name="T97" fmla="*/ 550 h 1294"/>
              <a:gd name="T98" fmla="*/ 7358 w 7901"/>
              <a:gd name="T99" fmla="*/ 541 h 1294"/>
              <a:gd name="T100" fmla="*/ 6894 w 7901"/>
              <a:gd name="T101" fmla="*/ 1039 h 1294"/>
              <a:gd name="T102" fmla="*/ 7191 w 7901"/>
              <a:gd name="T103" fmla="*/ 475 h 1294"/>
              <a:gd name="T104" fmla="*/ 7722 w 7901"/>
              <a:gd name="T105" fmla="*/ 570 h 1294"/>
              <a:gd name="T106" fmla="*/ 7731 w 7901"/>
              <a:gd name="T107" fmla="*/ 668 h 1294"/>
              <a:gd name="T108" fmla="*/ 7350 w 7901"/>
              <a:gd name="T109" fmla="*/ 828 h 1294"/>
              <a:gd name="T110" fmla="*/ 7667 w 7901"/>
              <a:gd name="T111" fmla="*/ 863 h 1294"/>
              <a:gd name="T112" fmla="*/ 7901 w 7901"/>
              <a:gd name="T113" fmla="*/ 520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01" h="1294">
                <a:moveTo>
                  <a:pt x="1677" y="436"/>
                </a:moveTo>
                <a:cubicBezTo>
                  <a:pt x="1665" y="403"/>
                  <a:pt x="1665" y="403"/>
                  <a:pt x="1665" y="403"/>
                </a:cubicBezTo>
                <a:cubicBezTo>
                  <a:pt x="1645" y="306"/>
                  <a:pt x="1576" y="212"/>
                  <a:pt x="1576" y="212"/>
                </a:cubicBezTo>
                <a:cubicBezTo>
                  <a:pt x="1483" y="204"/>
                  <a:pt x="1483" y="204"/>
                  <a:pt x="1483" y="204"/>
                </a:cubicBezTo>
                <a:cubicBezTo>
                  <a:pt x="1426" y="199"/>
                  <a:pt x="1364" y="182"/>
                  <a:pt x="1328" y="155"/>
                </a:cubicBezTo>
                <a:cubicBezTo>
                  <a:pt x="1336" y="160"/>
                  <a:pt x="1238" y="83"/>
                  <a:pt x="1238" y="83"/>
                </a:cubicBezTo>
                <a:cubicBezTo>
                  <a:pt x="1230" y="74"/>
                  <a:pt x="1169" y="40"/>
                  <a:pt x="1169" y="40"/>
                </a:cubicBezTo>
                <a:cubicBezTo>
                  <a:pt x="1143" y="8"/>
                  <a:pt x="1109" y="0"/>
                  <a:pt x="1109" y="0"/>
                </a:cubicBezTo>
                <a:cubicBezTo>
                  <a:pt x="1121" y="4"/>
                  <a:pt x="1015" y="24"/>
                  <a:pt x="1015" y="24"/>
                </a:cubicBezTo>
                <a:cubicBezTo>
                  <a:pt x="976" y="16"/>
                  <a:pt x="920" y="12"/>
                  <a:pt x="920" y="12"/>
                </a:cubicBezTo>
                <a:cubicBezTo>
                  <a:pt x="840" y="30"/>
                  <a:pt x="713" y="110"/>
                  <a:pt x="713" y="110"/>
                </a:cubicBezTo>
                <a:cubicBezTo>
                  <a:pt x="659" y="135"/>
                  <a:pt x="608" y="193"/>
                  <a:pt x="608" y="193"/>
                </a:cubicBezTo>
                <a:cubicBezTo>
                  <a:pt x="550" y="212"/>
                  <a:pt x="550" y="212"/>
                  <a:pt x="550" y="212"/>
                </a:cubicBezTo>
                <a:cubicBezTo>
                  <a:pt x="493" y="275"/>
                  <a:pt x="493" y="275"/>
                  <a:pt x="493" y="275"/>
                </a:cubicBezTo>
                <a:cubicBezTo>
                  <a:pt x="420" y="287"/>
                  <a:pt x="325" y="331"/>
                  <a:pt x="325" y="331"/>
                </a:cubicBezTo>
                <a:cubicBezTo>
                  <a:pt x="276" y="354"/>
                  <a:pt x="182" y="424"/>
                  <a:pt x="182" y="424"/>
                </a:cubicBezTo>
                <a:cubicBezTo>
                  <a:pt x="165" y="515"/>
                  <a:pt x="165" y="515"/>
                  <a:pt x="165" y="515"/>
                </a:cubicBezTo>
                <a:cubicBezTo>
                  <a:pt x="109" y="571"/>
                  <a:pt x="109" y="571"/>
                  <a:pt x="109" y="571"/>
                </a:cubicBezTo>
                <a:cubicBezTo>
                  <a:pt x="16" y="724"/>
                  <a:pt x="16" y="724"/>
                  <a:pt x="16" y="724"/>
                </a:cubicBezTo>
                <a:cubicBezTo>
                  <a:pt x="0" y="757"/>
                  <a:pt x="31" y="839"/>
                  <a:pt x="31" y="839"/>
                </a:cubicBezTo>
                <a:cubicBezTo>
                  <a:pt x="45" y="898"/>
                  <a:pt x="88" y="946"/>
                  <a:pt x="88" y="946"/>
                </a:cubicBezTo>
                <a:cubicBezTo>
                  <a:pt x="135" y="978"/>
                  <a:pt x="135" y="978"/>
                  <a:pt x="135" y="978"/>
                </a:cubicBezTo>
                <a:cubicBezTo>
                  <a:pt x="231" y="1069"/>
                  <a:pt x="231" y="1069"/>
                  <a:pt x="231" y="1069"/>
                </a:cubicBezTo>
                <a:cubicBezTo>
                  <a:pt x="274" y="1115"/>
                  <a:pt x="261" y="1109"/>
                  <a:pt x="261" y="1109"/>
                </a:cubicBezTo>
                <a:cubicBezTo>
                  <a:pt x="278" y="1115"/>
                  <a:pt x="278" y="1115"/>
                  <a:pt x="278" y="1115"/>
                </a:cubicBezTo>
                <a:cubicBezTo>
                  <a:pt x="434" y="1122"/>
                  <a:pt x="434" y="1122"/>
                  <a:pt x="434" y="1122"/>
                </a:cubicBezTo>
                <a:cubicBezTo>
                  <a:pt x="454" y="1144"/>
                  <a:pt x="447" y="1160"/>
                  <a:pt x="447" y="1160"/>
                </a:cubicBezTo>
                <a:cubicBezTo>
                  <a:pt x="558" y="1205"/>
                  <a:pt x="558" y="1205"/>
                  <a:pt x="558" y="1205"/>
                </a:cubicBezTo>
                <a:cubicBezTo>
                  <a:pt x="731" y="1240"/>
                  <a:pt x="731" y="1240"/>
                  <a:pt x="731" y="1240"/>
                </a:cubicBezTo>
                <a:cubicBezTo>
                  <a:pt x="794" y="1287"/>
                  <a:pt x="794" y="1287"/>
                  <a:pt x="794" y="1287"/>
                </a:cubicBezTo>
                <a:cubicBezTo>
                  <a:pt x="859" y="1294"/>
                  <a:pt x="957" y="1269"/>
                  <a:pt x="957" y="1269"/>
                </a:cubicBezTo>
                <a:cubicBezTo>
                  <a:pt x="1081" y="1230"/>
                  <a:pt x="1081" y="1230"/>
                  <a:pt x="1081" y="1230"/>
                </a:cubicBezTo>
                <a:cubicBezTo>
                  <a:pt x="1173" y="1186"/>
                  <a:pt x="1173" y="1186"/>
                  <a:pt x="1173" y="1186"/>
                </a:cubicBezTo>
                <a:cubicBezTo>
                  <a:pt x="1251" y="1168"/>
                  <a:pt x="1323" y="1135"/>
                  <a:pt x="1323" y="1135"/>
                </a:cubicBezTo>
                <a:cubicBezTo>
                  <a:pt x="1342" y="1120"/>
                  <a:pt x="1466" y="1093"/>
                  <a:pt x="1466" y="1093"/>
                </a:cubicBezTo>
                <a:cubicBezTo>
                  <a:pt x="1466" y="1093"/>
                  <a:pt x="1491" y="1089"/>
                  <a:pt x="1530" y="1077"/>
                </a:cubicBezTo>
                <a:cubicBezTo>
                  <a:pt x="1533" y="1076"/>
                  <a:pt x="1535" y="1075"/>
                  <a:pt x="1538" y="1074"/>
                </a:cubicBezTo>
                <a:cubicBezTo>
                  <a:pt x="1571" y="1062"/>
                  <a:pt x="1587" y="1041"/>
                  <a:pt x="1587" y="1041"/>
                </a:cubicBezTo>
                <a:cubicBezTo>
                  <a:pt x="1630" y="954"/>
                  <a:pt x="1630" y="954"/>
                  <a:pt x="1630" y="954"/>
                </a:cubicBezTo>
                <a:cubicBezTo>
                  <a:pt x="1700" y="842"/>
                  <a:pt x="1700" y="842"/>
                  <a:pt x="1700" y="842"/>
                </a:cubicBezTo>
                <a:cubicBezTo>
                  <a:pt x="1710" y="834"/>
                  <a:pt x="1710" y="834"/>
                  <a:pt x="1710" y="834"/>
                </a:cubicBezTo>
                <a:cubicBezTo>
                  <a:pt x="1740" y="814"/>
                  <a:pt x="1740" y="814"/>
                  <a:pt x="1740" y="814"/>
                </a:cubicBezTo>
                <a:cubicBezTo>
                  <a:pt x="1745" y="698"/>
                  <a:pt x="1711" y="495"/>
                  <a:pt x="1711" y="495"/>
                </a:cubicBezTo>
                <a:cubicBezTo>
                  <a:pt x="1704" y="469"/>
                  <a:pt x="1677" y="436"/>
                  <a:pt x="1677" y="436"/>
                </a:cubicBezTo>
                <a:close/>
                <a:moveTo>
                  <a:pt x="1188" y="504"/>
                </a:moveTo>
                <a:cubicBezTo>
                  <a:pt x="1243" y="509"/>
                  <a:pt x="1243" y="509"/>
                  <a:pt x="1243" y="509"/>
                </a:cubicBezTo>
                <a:cubicBezTo>
                  <a:pt x="1114" y="634"/>
                  <a:pt x="1114" y="634"/>
                  <a:pt x="1114" y="634"/>
                </a:cubicBezTo>
                <a:cubicBezTo>
                  <a:pt x="1078" y="613"/>
                  <a:pt x="1078" y="613"/>
                  <a:pt x="1078" y="613"/>
                </a:cubicBezTo>
                <a:lnTo>
                  <a:pt x="1188" y="504"/>
                </a:lnTo>
                <a:close/>
                <a:moveTo>
                  <a:pt x="1150" y="476"/>
                </a:moveTo>
                <a:cubicBezTo>
                  <a:pt x="1047" y="591"/>
                  <a:pt x="1047" y="591"/>
                  <a:pt x="1047" y="591"/>
                </a:cubicBezTo>
                <a:cubicBezTo>
                  <a:pt x="1011" y="573"/>
                  <a:pt x="1011" y="573"/>
                  <a:pt x="1011" y="573"/>
                </a:cubicBezTo>
                <a:cubicBezTo>
                  <a:pt x="1108" y="452"/>
                  <a:pt x="1108" y="452"/>
                  <a:pt x="1108" y="452"/>
                </a:cubicBezTo>
                <a:lnTo>
                  <a:pt x="1150" y="476"/>
                </a:lnTo>
                <a:close/>
                <a:moveTo>
                  <a:pt x="1077" y="327"/>
                </a:moveTo>
                <a:cubicBezTo>
                  <a:pt x="1108" y="389"/>
                  <a:pt x="1108" y="389"/>
                  <a:pt x="1108" y="389"/>
                </a:cubicBezTo>
                <a:cubicBezTo>
                  <a:pt x="1054" y="481"/>
                  <a:pt x="917" y="613"/>
                  <a:pt x="917" y="613"/>
                </a:cubicBezTo>
                <a:cubicBezTo>
                  <a:pt x="848" y="618"/>
                  <a:pt x="848" y="618"/>
                  <a:pt x="848" y="618"/>
                </a:cubicBezTo>
                <a:cubicBezTo>
                  <a:pt x="852" y="611"/>
                  <a:pt x="852" y="611"/>
                  <a:pt x="852" y="611"/>
                </a:cubicBezTo>
                <a:cubicBezTo>
                  <a:pt x="946" y="532"/>
                  <a:pt x="1077" y="327"/>
                  <a:pt x="1077" y="327"/>
                </a:cubicBezTo>
                <a:close/>
                <a:moveTo>
                  <a:pt x="714" y="395"/>
                </a:moveTo>
                <a:cubicBezTo>
                  <a:pt x="797" y="386"/>
                  <a:pt x="898" y="419"/>
                  <a:pt x="958" y="441"/>
                </a:cubicBezTo>
                <a:cubicBezTo>
                  <a:pt x="910" y="497"/>
                  <a:pt x="910" y="497"/>
                  <a:pt x="910" y="497"/>
                </a:cubicBezTo>
                <a:cubicBezTo>
                  <a:pt x="847" y="476"/>
                  <a:pt x="794" y="472"/>
                  <a:pt x="794" y="472"/>
                </a:cubicBezTo>
                <a:cubicBezTo>
                  <a:pt x="584" y="459"/>
                  <a:pt x="413" y="581"/>
                  <a:pt x="413" y="581"/>
                </a:cubicBezTo>
                <a:cubicBezTo>
                  <a:pt x="360" y="536"/>
                  <a:pt x="360" y="536"/>
                  <a:pt x="360" y="536"/>
                </a:cubicBezTo>
                <a:cubicBezTo>
                  <a:pt x="509" y="408"/>
                  <a:pt x="714" y="395"/>
                  <a:pt x="714" y="395"/>
                </a:cubicBezTo>
                <a:close/>
                <a:moveTo>
                  <a:pt x="1057" y="783"/>
                </a:moveTo>
                <a:cubicBezTo>
                  <a:pt x="1057" y="783"/>
                  <a:pt x="873" y="863"/>
                  <a:pt x="721" y="844"/>
                </a:cubicBezTo>
                <a:cubicBezTo>
                  <a:pt x="721" y="844"/>
                  <a:pt x="453" y="807"/>
                  <a:pt x="342" y="668"/>
                </a:cubicBezTo>
                <a:cubicBezTo>
                  <a:pt x="409" y="631"/>
                  <a:pt x="409" y="631"/>
                  <a:pt x="409" y="631"/>
                </a:cubicBezTo>
                <a:cubicBezTo>
                  <a:pt x="409" y="631"/>
                  <a:pt x="577" y="752"/>
                  <a:pt x="727" y="757"/>
                </a:cubicBezTo>
                <a:cubicBezTo>
                  <a:pt x="727" y="757"/>
                  <a:pt x="908" y="771"/>
                  <a:pt x="1034" y="707"/>
                </a:cubicBezTo>
                <a:cubicBezTo>
                  <a:pt x="1034" y="707"/>
                  <a:pt x="1238" y="623"/>
                  <a:pt x="1403" y="391"/>
                </a:cubicBezTo>
                <a:cubicBezTo>
                  <a:pt x="1460" y="434"/>
                  <a:pt x="1460" y="434"/>
                  <a:pt x="1460" y="434"/>
                </a:cubicBezTo>
                <a:cubicBezTo>
                  <a:pt x="1460" y="434"/>
                  <a:pt x="1235" y="734"/>
                  <a:pt x="1057" y="783"/>
                </a:cubicBezTo>
                <a:close/>
                <a:moveTo>
                  <a:pt x="1453" y="816"/>
                </a:moveTo>
                <a:cubicBezTo>
                  <a:pt x="1272" y="702"/>
                  <a:pt x="1272" y="702"/>
                  <a:pt x="1272" y="702"/>
                </a:cubicBezTo>
                <a:cubicBezTo>
                  <a:pt x="1326" y="646"/>
                  <a:pt x="1326" y="646"/>
                  <a:pt x="1326" y="646"/>
                </a:cubicBezTo>
                <a:cubicBezTo>
                  <a:pt x="1518" y="763"/>
                  <a:pt x="1518" y="763"/>
                  <a:pt x="1518" y="763"/>
                </a:cubicBezTo>
                <a:lnTo>
                  <a:pt x="1453" y="816"/>
                </a:lnTo>
                <a:close/>
                <a:moveTo>
                  <a:pt x="2400" y="81"/>
                </a:moveTo>
                <a:cubicBezTo>
                  <a:pt x="2280" y="81"/>
                  <a:pt x="2191" y="120"/>
                  <a:pt x="2145" y="190"/>
                </a:cubicBezTo>
                <a:cubicBezTo>
                  <a:pt x="2091" y="270"/>
                  <a:pt x="2079" y="388"/>
                  <a:pt x="2079" y="555"/>
                </a:cubicBezTo>
                <a:cubicBezTo>
                  <a:pt x="2079" y="773"/>
                  <a:pt x="2099" y="911"/>
                  <a:pt x="2188" y="989"/>
                </a:cubicBezTo>
                <a:cubicBezTo>
                  <a:pt x="2230" y="1025"/>
                  <a:pt x="2308" y="1053"/>
                  <a:pt x="2401" y="1053"/>
                </a:cubicBezTo>
                <a:cubicBezTo>
                  <a:pt x="2517" y="1053"/>
                  <a:pt x="2607" y="1011"/>
                  <a:pt x="2653" y="943"/>
                </a:cubicBezTo>
                <a:cubicBezTo>
                  <a:pt x="2714" y="852"/>
                  <a:pt x="2720" y="725"/>
                  <a:pt x="2720" y="543"/>
                </a:cubicBezTo>
                <a:cubicBezTo>
                  <a:pt x="2720" y="349"/>
                  <a:pt x="2702" y="223"/>
                  <a:pt x="2617" y="148"/>
                </a:cubicBezTo>
                <a:cubicBezTo>
                  <a:pt x="2571" y="107"/>
                  <a:pt x="2495" y="81"/>
                  <a:pt x="2400" y="81"/>
                </a:cubicBezTo>
                <a:close/>
                <a:moveTo>
                  <a:pt x="2399" y="906"/>
                </a:moveTo>
                <a:cubicBezTo>
                  <a:pt x="2292" y="906"/>
                  <a:pt x="2278" y="797"/>
                  <a:pt x="2278" y="563"/>
                </a:cubicBezTo>
                <a:cubicBezTo>
                  <a:pt x="2278" y="329"/>
                  <a:pt x="2293" y="228"/>
                  <a:pt x="2401" y="228"/>
                </a:cubicBezTo>
                <a:cubicBezTo>
                  <a:pt x="2506" y="228"/>
                  <a:pt x="2522" y="328"/>
                  <a:pt x="2522" y="554"/>
                </a:cubicBezTo>
                <a:cubicBezTo>
                  <a:pt x="2522" y="796"/>
                  <a:pt x="2512" y="906"/>
                  <a:pt x="2399" y="906"/>
                </a:cubicBezTo>
                <a:close/>
                <a:moveTo>
                  <a:pt x="3185" y="363"/>
                </a:moveTo>
                <a:cubicBezTo>
                  <a:pt x="3118" y="363"/>
                  <a:pt x="3066" y="392"/>
                  <a:pt x="3040" y="442"/>
                </a:cubicBezTo>
                <a:cubicBezTo>
                  <a:pt x="3033" y="379"/>
                  <a:pt x="3033" y="379"/>
                  <a:pt x="3033" y="379"/>
                </a:cubicBezTo>
                <a:cubicBezTo>
                  <a:pt x="2852" y="379"/>
                  <a:pt x="2852" y="379"/>
                  <a:pt x="2852" y="379"/>
                </a:cubicBezTo>
                <a:cubicBezTo>
                  <a:pt x="2856" y="433"/>
                  <a:pt x="2858" y="480"/>
                  <a:pt x="2858" y="525"/>
                </a:cubicBezTo>
                <a:cubicBezTo>
                  <a:pt x="2858" y="1288"/>
                  <a:pt x="2858" y="1288"/>
                  <a:pt x="2858" y="1288"/>
                </a:cubicBezTo>
                <a:cubicBezTo>
                  <a:pt x="3041" y="1288"/>
                  <a:pt x="3041" y="1288"/>
                  <a:pt x="3041" y="1288"/>
                </a:cubicBezTo>
                <a:cubicBezTo>
                  <a:pt x="3041" y="983"/>
                  <a:pt x="3041" y="983"/>
                  <a:pt x="3041" y="983"/>
                </a:cubicBezTo>
                <a:cubicBezTo>
                  <a:pt x="3079" y="1032"/>
                  <a:pt x="3128" y="1054"/>
                  <a:pt x="3189" y="1054"/>
                </a:cubicBezTo>
                <a:cubicBezTo>
                  <a:pt x="3335" y="1054"/>
                  <a:pt x="3377" y="945"/>
                  <a:pt x="3377" y="719"/>
                </a:cubicBezTo>
                <a:cubicBezTo>
                  <a:pt x="3377" y="571"/>
                  <a:pt x="3372" y="473"/>
                  <a:pt x="3316" y="414"/>
                </a:cubicBezTo>
                <a:cubicBezTo>
                  <a:pt x="3287" y="384"/>
                  <a:pt x="3239" y="363"/>
                  <a:pt x="3185" y="363"/>
                </a:cubicBezTo>
                <a:close/>
                <a:moveTo>
                  <a:pt x="3194" y="715"/>
                </a:moveTo>
                <a:cubicBezTo>
                  <a:pt x="3194" y="861"/>
                  <a:pt x="3187" y="936"/>
                  <a:pt x="3117" y="936"/>
                </a:cubicBezTo>
                <a:cubicBezTo>
                  <a:pt x="3065" y="936"/>
                  <a:pt x="3040" y="886"/>
                  <a:pt x="3040" y="785"/>
                </a:cubicBezTo>
                <a:cubicBezTo>
                  <a:pt x="3040" y="642"/>
                  <a:pt x="3040" y="642"/>
                  <a:pt x="3040" y="642"/>
                </a:cubicBezTo>
                <a:cubicBezTo>
                  <a:pt x="3040" y="526"/>
                  <a:pt x="3051" y="473"/>
                  <a:pt x="3118" y="473"/>
                </a:cubicBezTo>
                <a:cubicBezTo>
                  <a:pt x="3192" y="473"/>
                  <a:pt x="3194" y="545"/>
                  <a:pt x="3194" y="700"/>
                </a:cubicBezTo>
                <a:lnTo>
                  <a:pt x="3194" y="715"/>
                </a:lnTo>
                <a:close/>
                <a:moveTo>
                  <a:pt x="3753" y="363"/>
                </a:moveTo>
                <a:cubicBezTo>
                  <a:pt x="3552" y="363"/>
                  <a:pt x="3480" y="464"/>
                  <a:pt x="3480" y="694"/>
                </a:cubicBezTo>
                <a:cubicBezTo>
                  <a:pt x="3480" y="951"/>
                  <a:pt x="3535" y="1053"/>
                  <a:pt x="3753" y="1053"/>
                </a:cubicBezTo>
                <a:cubicBezTo>
                  <a:pt x="3933" y="1053"/>
                  <a:pt x="4021" y="966"/>
                  <a:pt x="4021" y="794"/>
                </a:cubicBezTo>
                <a:cubicBezTo>
                  <a:pt x="3837" y="794"/>
                  <a:pt x="3837" y="794"/>
                  <a:pt x="3837" y="794"/>
                </a:cubicBezTo>
                <a:cubicBezTo>
                  <a:pt x="3837" y="806"/>
                  <a:pt x="3837" y="806"/>
                  <a:pt x="3837" y="806"/>
                </a:cubicBezTo>
                <a:cubicBezTo>
                  <a:pt x="3837" y="894"/>
                  <a:pt x="3807" y="939"/>
                  <a:pt x="3752" y="939"/>
                </a:cubicBezTo>
                <a:cubicBezTo>
                  <a:pt x="3693" y="939"/>
                  <a:pt x="3669" y="894"/>
                  <a:pt x="3669" y="797"/>
                </a:cubicBezTo>
                <a:cubicBezTo>
                  <a:pt x="3669" y="728"/>
                  <a:pt x="3669" y="728"/>
                  <a:pt x="3669" y="728"/>
                </a:cubicBezTo>
                <a:cubicBezTo>
                  <a:pt x="4021" y="728"/>
                  <a:pt x="4021" y="728"/>
                  <a:pt x="4021" y="728"/>
                </a:cubicBezTo>
                <a:cubicBezTo>
                  <a:pt x="4021" y="629"/>
                  <a:pt x="4021" y="629"/>
                  <a:pt x="4021" y="629"/>
                </a:cubicBezTo>
                <a:cubicBezTo>
                  <a:pt x="4021" y="450"/>
                  <a:pt x="3934" y="363"/>
                  <a:pt x="3753" y="363"/>
                </a:cubicBezTo>
                <a:close/>
                <a:moveTo>
                  <a:pt x="3835" y="625"/>
                </a:moveTo>
                <a:cubicBezTo>
                  <a:pt x="3669" y="625"/>
                  <a:pt x="3669" y="625"/>
                  <a:pt x="3669" y="625"/>
                </a:cubicBezTo>
                <a:cubicBezTo>
                  <a:pt x="3669" y="602"/>
                  <a:pt x="3669" y="602"/>
                  <a:pt x="3669" y="602"/>
                </a:cubicBezTo>
                <a:cubicBezTo>
                  <a:pt x="3669" y="514"/>
                  <a:pt x="3698" y="471"/>
                  <a:pt x="3753" y="471"/>
                </a:cubicBezTo>
                <a:cubicBezTo>
                  <a:pt x="3804" y="471"/>
                  <a:pt x="3835" y="506"/>
                  <a:pt x="3835" y="570"/>
                </a:cubicBezTo>
                <a:lnTo>
                  <a:pt x="3835" y="625"/>
                </a:lnTo>
                <a:close/>
                <a:moveTo>
                  <a:pt x="4646" y="537"/>
                </a:moveTo>
                <a:cubicBezTo>
                  <a:pt x="4646" y="1039"/>
                  <a:pt x="4646" y="1039"/>
                  <a:pt x="4646" y="1039"/>
                </a:cubicBezTo>
                <a:cubicBezTo>
                  <a:pt x="4461" y="1039"/>
                  <a:pt x="4461" y="1039"/>
                  <a:pt x="4461" y="1039"/>
                </a:cubicBezTo>
                <a:cubicBezTo>
                  <a:pt x="4461" y="588"/>
                  <a:pt x="4461" y="588"/>
                  <a:pt x="4461" y="588"/>
                </a:cubicBezTo>
                <a:cubicBezTo>
                  <a:pt x="4461" y="514"/>
                  <a:pt x="4451" y="476"/>
                  <a:pt x="4399" y="476"/>
                </a:cubicBezTo>
                <a:cubicBezTo>
                  <a:pt x="4352" y="476"/>
                  <a:pt x="4321" y="512"/>
                  <a:pt x="4321" y="570"/>
                </a:cubicBezTo>
                <a:cubicBezTo>
                  <a:pt x="4321" y="1039"/>
                  <a:pt x="4321" y="1039"/>
                  <a:pt x="4321" y="1039"/>
                </a:cubicBezTo>
                <a:cubicBezTo>
                  <a:pt x="4135" y="1039"/>
                  <a:pt x="4135" y="1039"/>
                  <a:pt x="4135" y="1039"/>
                </a:cubicBezTo>
                <a:cubicBezTo>
                  <a:pt x="4135" y="497"/>
                  <a:pt x="4135" y="497"/>
                  <a:pt x="4135" y="497"/>
                </a:cubicBezTo>
                <a:cubicBezTo>
                  <a:pt x="4135" y="462"/>
                  <a:pt x="4135" y="422"/>
                  <a:pt x="4129" y="379"/>
                </a:cubicBezTo>
                <a:cubicBezTo>
                  <a:pt x="4315" y="379"/>
                  <a:pt x="4315" y="379"/>
                  <a:pt x="4315" y="379"/>
                </a:cubicBezTo>
                <a:cubicBezTo>
                  <a:pt x="4321" y="447"/>
                  <a:pt x="4321" y="447"/>
                  <a:pt x="4321" y="447"/>
                </a:cubicBezTo>
                <a:cubicBezTo>
                  <a:pt x="4351" y="392"/>
                  <a:pt x="4402" y="363"/>
                  <a:pt x="4468" y="363"/>
                </a:cubicBezTo>
                <a:cubicBezTo>
                  <a:pt x="4583" y="363"/>
                  <a:pt x="4646" y="424"/>
                  <a:pt x="4646" y="537"/>
                </a:cubicBezTo>
                <a:close/>
                <a:moveTo>
                  <a:pt x="5274" y="93"/>
                </a:moveTo>
                <a:cubicBezTo>
                  <a:pt x="5018" y="93"/>
                  <a:pt x="5018" y="93"/>
                  <a:pt x="5018" y="93"/>
                </a:cubicBezTo>
                <a:cubicBezTo>
                  <a:pt x="4817" y="1039"/>
                  <a:pt x="4817" y="1039"/>
                  <a:pt x="4817" y="1039"/>
                </a:cubicBezTo>
                <a:cubicBezTo>
                  <a:pt x="5090" y="1039"/>
                  <a:pt x="5090" y="1039"/>
                  <a:pt x="5090" y="1039"/>
                </a:cubicBezTo>
                <a:cubicBezTo>
                  <a:pt x="5169" y="1039"/>
                  <a:pt x="5243" y="1039"/>
                  <a:pt x="5314" y="1011"/>
                </a:cubicBezTo>
                <a:cubicBezTo>
                  <a:pt x="5376" y="987"/>
                  <a:pt x="5420" y="943"/>
                  <a:pt x="5458" y="873"/>
                </a:cubicBezTo>
                <a:cubicBezTo>
                  <a:pt x="5490" y="817"/>
                  <a:pt x="5522" y="702"/>
                  <a:pt x="5554" y="530"/>
                </a:cubicBezTo>
                <a:cubicBezTo>
                  <a:pt x="5565" y="472"/>
                  <a:pt x="5570" y="418"/>
                  <a:pt x="5570" y="366"/>
                </a:cubicBezTo>
                <a:cubicBezTo>
                  <a:pt x="5570" y="162"/>
                  <a:pt x="5485" y="93"/>
                  <a:pt x="5274" y="93"/>
                </a:cubicBezTo>
                <a:close/>
                <a:moveTo>
                  <a:pt x="5347" y="567"/>
                </a:moveTo>
                <a:cubicBezTo>
                  <a:pt x="5324" y="676"/>
                  <a:pt x="5299" y="751"/>
                  <a:pt x="5281" y="789"/>
                </a:cubicBezTo>
                <a:cubicBezTo>
                  <a:pt x="5242" y="870"/>
                  <a:pt x="5197" y="894"/>
                  <a:pt x="5093" y="894"/>
                </a:cubicBezTo>
                <a:cubicBezTo>
                  <a:pt x="5080" y="894"/>
                  <a:pt x="5064" y="894"/>
                  <a:pt x="5048" y="893"/>
                </a:cubicBezTo>
                <a:cubicBezTo>
                  <a:pt x="5189" y="233"/>
                  <a:pt x="5189" y="233"/>
                  <a:pt x="5189" y="233"/>
                </a:cubicBezTo>
                <a:cubicBezTo>
                  <a:pt x="5202" y="232"/>
                  <a:pt x="5215" y="232"/>
                  <a:pt x="5227" y="232"/>
                </a:cubicBezTo>
                <a:cubicBezTo>
                  <a:pt x="5332" y="232"/>
                  <a:pt x="5369" y="274"/>
                  <a:pt x="5369" y="384"/>
                </a:cubicBezTo>
                <a:cubicBezTo>
                  <a:pt x="5369" y="432"/>
                  <a:pt x="5362" y="493"/>
                  <a:pt x="5347" y="567"/>
                </a:cubicBezTo>
                <a:close/>
                <a:moveTo>
                  <a:pt x="5958" y="363"/>
                </a:moveTo>
                <a:cubicBezTo>
                  <a:pt x="5842" y="363"/>
                  <a:pt x="5770" y="397"/>
                  <a:pt x="5716" y="483"/>
                </a:cubicBezTo>
                <a:cubicBezTo>
                  <a:pt x="5695" y="516"/>
                  <a:pt x="5670" y="580"/>
                  <a:pt x="5650" y="670"/>
                </a:cubicBezTo>
                <a:cubicBezTo>
                  <a:pt x="5636" y="736"/>
                  <a:pt x="5628" y="793"/>
                  <a:pt x="5628" y="835"/>
                </a:cubicBezTo>
                <a:cubicBezTo>
                  <a:pt x="5628" y="977"/>
                  <a:pt x="5712" y="1053"/>
                  <a:pt x="5872" y="1053"/>
                </a:cubicBezTo>
                <a:cubicBezTo>
                  <a:pt x="5988" y="1053"/>
                  <a:pt x="6060" y="1017"/>
                  <a:pt x="6113" y="933"/>
                </a:cubicBezTo>
                <a:cubicBezTo>
                  <a:pt x="6136" y="894"/>
                  <a:pt x="6160" y="831"/>
                  <a:pt x="6180" y="744"/>
                </a:cubicBezTo>
                <a:cubicBezTo>
                  <a:pt x="6194" y="679"/>
                  <a:pt x="6201" y="626"/>
                  <a:pt x="6201" y="584"/>
                </a:cubicBezTo>
                <a:cubicBezTo>
                  <a:pt x="6201" y="441"/>
                  <a:pt x="6117" y="363"/>
                  <a:pt x="5958" y="363"/>
                </a:cubicBezTo>
                <a:close/>
                <a:moveTo>
                  <a:pt x="5997" y="706"/>
                </a:moveTo>
                <a:cubicBezTo>
                  <a:pt x="5980" y="790"/>
                  <a:pt x="5966" y="844"/>
                  <a:pt x="5958" y="866"/>
                </a:cubicBezTo>
                <a:cubicBezTo>
                  <a:pt x="5939" y="916"/>
                  <a:pt x="5914" y="941"/>
                  <a:pt x="5872" y="941"/>
                </a:cubicBezTo>
                <a:cubicBezTo>
                  <a:pt x="5829" y="941"/>
                  <a:pt x="5806" y="914"/>
                  <a:pt x="5806" y="861"/>
                </a:cubicBezTo>
                <a:cubicBezTo>
                  <a:pt x="5806" y="826"/>
                  <a:pt x="5824" y="755"/>
                  <a:pt x="5847" y="645"/>
                </a:cubicBezTo>
                <a:cubicBezTo>
                  <a:pt x="5858" y="592"/>
                  <a:pt x="5867" y="560"/>
                  <a:pt x="5871" y="550"/>
                </a:cubicBezTo>
                <a:cubicBezTo>
                  <a:pt x="5888" y="501"/>
                  <a:pt x="5912" y="478"/>
                  <a:pt x="5954" y="478"/>
                </a:cubicBezTo>
                <a:cubicBezTo>
                  <a:pt x="5997" y="478"/>
                  <a:pt x="6018" y="504"/>
                  <a:pt x="6018" y="555"/>
                </a:cubicBezTo>
                <a:cubicBezTo>
                  <a:pt x="6018" y="585"/>
                  <a:pt x="6011" y="637"/>
                  <a:pt x="5997" y="706"/>
                </a:cubicBezTo>
                <a:close/>
                <a:moveTo>
                  <a:pt x="6611" y="363"/>
                </a:moveTo>
                <a:cubicBezTo>
                  <a:pt x="6495" y="363"/>
                  <a:pt x="6423" y="397"/>
                  <a:pt x="6369" y="483"/>
                </a:cubicBezTo>
                <a:cubicBezTo>
                  <a:pt x="6348" y="516"/>
                  <a:pt x="6323" y="580"/>
                  <a:pt x="6303" y="670"/>
                </a:cubicBezTo>
                <a:cubicBezTo>
                  <a:pt x="6289" y="736"/>
                  <a:pt x="6281" y="793"/>
                  <a:pt x="6281" y="835"/>
                </a:cubicBezTo>
                <a:cubicBezTo>
                  <a:pt x="6281" y="977"/>
                  <a:pt x="6365" y="1053"/>
                  <a:pt x="6525" y="1053"/>
                </a:cubicBezTo>
                <a:cubicBezTo>
                  <a:pt x="6641" y="1053"/>
                  <a:pt x="6713" y="1017"/>
                  <a:pt x="6766" y="933"/>
                </a:cubicBezTo>
                <a:cubicBezTo>
                  <a:pt x="6789" y="894"/>
                  <a:pt x="6813" y="831"/>
                  <a:pt x="6833" y="744"/>
                </a:cubicBezTo>
                <a:cubicBezTo>
                  <a:pt x="6847" y="679"/>
                  <a:pt x="6854" y="626"/>
                  <a:pt x="6854" y="584"/>
                </a:cubicBezTo>
                <a:cubicBezTo>
                  <a:pt x="6854" y="441"/>
                  <a:pt x="6769" y="363"/>
                  <a:pt x="6611" y="363"/>
                </a:cubicBezTo>
                <a:close/>
                <a:moveTo>
                  <a:pt x="6650" y="706"/>
                </a:moveTo>
                <a:cubicBezTo>
                  <a:pt x="6633" y="790"/>
                  <a:pt x="6619" y="844"/>
                  <a:pt x="6611" y="866"/>
                </a:cubicBezTo>
                <a:cubicBezTo>
                  <a:pt x="6592" y="916"/>
                  <a:pt x="6567" y="941"/>
                  <a:pt x="6525" y="941"/>
                </a:cubicBezTo>
                <a:cubicBezTo>
                  <a:pt x="6482" y="941"/>
                  <a:pt x="6459" y="914"/>
                  <a:pt x="6459" y="861"/>
                </a:cubicBezTo>
                <a:cubicBezTo>
                  <a:pt x="6459" y="826"/>
                  <a:pt x="6476" y="755"/>
                  <a:pt x="6500" y="645"/>
                </a:cubicBezTo>
                <a:cubicBezTo>
                  <a:pt x="6511" y="592"/>
                  <a:pt x="6520" y="560"/>
                  <a:pt x="6524" y="550"/>
                </a:cubicBezTo>
                <a:cubicBezTo>
                  <a:pt x="6541" y="501"/>
                  <a:pt x="6565" y="478"/>
                  <a:pt x="6607" y="478"/>
                </a:cubicBezTo>
                <a:cubicBezTo>
                  <a:pt x="6650" y="478"/>
                  <a:pt x="6671" y="504"/>
                  <a:pt x="6671" y="555"/>
                </a:cubicBezTo>
                <a:cubicBezTo>
                  <a:pt x="6671" y="585"/>
                  <a:pt x="6664" y="637"/>
                  <a:pt x="6650" y="706"/>
                </a:cubicBezTo>
                <a:close/>
                <a:moveTo>
                  <a:pt x="7358" y="541"/>
                </a:moveTo>
                <a:cubicBezTo>
                  <a:pt x="7340" y="538"/>
                  <a:pt x="7323" y="536"/>
                  <a:pt x="7308" y="536"/>
                </a:cubicBezTo>
                <a:cubicBezTo>
                  <a:pt x="7215" y="536"/>
                  <a:pt x="7175" y="589"/>
                  <a:pt x="7152" y="704"/>
                </a:cubicBezTo>
                <a:cubicBezTo>
                  <a:pt x="7081" y="1039"/>
                  <a:pt x="7081" y="1039"/>
                  <a:pt x="7081" y="1039"/>
                </a:cubicBezTo>
                <a:cubicBezTo>
                  <a:pt x="6894" y="1039"/>
                  <a:pt x="6894" y="1039"/>
                  <a:pt x="6894" y="1039"/>
                </a:cubicBezTo>
                <a:cubicBezTo>
                  <a:pt x="7003" y="525"/>
                  <a:pt x="7003" y="525"/>
                  <a:pt x="7003" y="525"/>
                </a:cubicBezTo>
                <a:cubicBezTo>
                  <a:pt x="7014" y="475"/>
                  <a:pt x="7022" y="426"/>
                  <a:pt x="7027" y="379"/>
                </a:cubicBezTo>
                <a:cubicBezTo>
                  <a:pt x="7207" y="379"/>
                  <a:pt x="7207" y="379"/>
                  <a:pt x="7207" y="379"/>
                </a:cubicBezTo>
                <a:cubicBezTo>
                  <a:pt x="7191" y="475"/>
                  <a:pt x="7191" y="475"/>
                  <a:pt x="7191" y="475"/>
                </a:cubicBezTo>
                <a:cubicBezTo>
                  <a:pt x="7234" y="407"/>
                  <a:pt x="7289" y="375"/>
                  <a:pt x="7365" y="375"/>
                </a:cubicBezTo>
                <a:cubicBezTo>
                  <a:pt x="7374" y="375"/>
                  <a:pt x="7383" y="375"/>
                  <a:pt x="7392" y="376"/>
                </a:cubicBezTo>
                <a:lnTo>
                  <a:pt x="7358" y="541"/>
                </a:lnTo>
                <a:close/>
                <a:moveTo>
                  <a:pt x="7722" y="570"/>
                </a:moveTo>
                <a:cubicBezTo>
                  <a:pt x="7725" y="558"/>
                  <a:pt x="7726" y="546"/>
                  <a:pt x="7726" y="537"/>
                </a:cubicBezTo>
                <a:cubicBezTo>
                  <a:pt x="7726" y="493"/>
                  <a:pt x="7705" y="472"/>
                  <a:pt x="7663" y="472"/>
                </a:cubicBezTo>
                <a:cubicBezTo>
                  <a:pt x="7626" y="472"/>
                  <a:pt x="7601" y="497"/>
                  <a:pt x="7601" y="535"/>
                </a:cubicBezTo>
                <a:cubicBezTo>
                  <a:pt x="7601" y="588"/>
                  <a:pt x="7648" y="614"/>
                  <a:pt x="7731" y="668"/>
                </a:cubicBezTo>
                <a:cubicBezTo>
                  <a:pt x="7805" y="717"/>
                  <a:pt x="7853" y="747"/>
                  <a:pt x="7853" y="844"/>
                </a:cubicBezTo>
                <a:cubicBezTo>
                  <a:pt x="7853" y="981"/>
                  <a:pt x="7761" y="1054"/>
                  <a:pt x="7584" y="1054"/>
                </a:cubicBezTo>
                <a:cubicBezTo>
                  <a:pt x="7426" y="1054"/>
                  <a:pt x="7346" y="995"/>
                  <a:pt x="7346" y="881"/>
                </a:cubicBezTo>
                <a:cubicBezTo>
                  <a:pt x="7346" y="867"/>
                  <a:pt x="7347" y="849"/>
                  <a:pt x="7350" y="828"/>
                </a:cubicBezTo>
                <a:cubicBezTo>
                  <a:pt x="7531" y="828"/>
                  <a:pt x="7531" y="828"/>
                  <a:pt x="7531" y="828"/>
                </a:cubicBezTo>
                <a:cubicBezTo>
                  <a:pt x="7529" y="844"/>
                  <a:pt x="7527" y="857"/>
                  <a:pt x="7527" y="869"/>
                </a:cubicBezTo>
                <a:cubicBezTo>
                  <a:pt x="7527" y="919"/>
                  <a:pt x="7548" y="941"/>
                  <a:pt x="7596" y="941"/>
                </a:cubicBezTo>
                <a:cubicBezTo>
                  <a:pt x="7637" y="941"/>
                  <a:pt x="7667" y="911"/>
                  <a:pt x="7667" y="863"/>
                </a:cubicBezTo>
                <a:cubicBezTo>
                  <a:pt x="7667" y="803"/>
                  <a:pt x="7616" y="782"/>
                  <a:pt x="7531" y="719"/>
                </a:cubicBezTo>
                <a:cubicBezTo>
                  <a:pt x="7463" y="668"/>
                  <a:pt x="7420" y="630"/>
                  <a:pt x="7420" y="555"/>
                </a:cubicBezTo>
                <a:cubicBezTo>
                  <a:pt x="7420" y="438"/>
                  <a:pt x="7508" y="363"/>
                  <a:pt x="7671" y="363"/>
                </a:cubicBezTo>
                <a:cubicBezTo>
                  <a:pt x="7822" y="363"/>
                  <a:pt x="7901" y="419"/>
                  <a:pt x="7901" y="520"/>
                </a:cubicBezTo>
                <a:cubicBezTo>
                  <a:pt x="7901" y="535"/>
                  <a:pt x="7899" y="552"/>
                  <a:pt x="7895" y="570"/>
                </a:cubicBezTo>
                <a:lnTo>
                  <a:pt x="7722" y="57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nl-NL" dirty="0"/>
          </a:p>
        </p:txBody>
      </p:sp>
      <p:sp>
        <p:nvSpPr>
          <p:cNvPr id="4" name="Frame 2">
            <a:extLst>
              <a:ext uri="{FF2B5EF4-FFF2-40B4-BE49-F238E27FC236}">
                <a16:creationId xmlns:a16="http://schemas.microsoft.com/office/drawing/2014/main" id="{1632FFFA-A80D-0058-11C0-089F433841AF}"/>
              </a:ext>
            </a:extLst>
          </p:cNvPr>
          <p:cNvSpPr>
            <a:spLocks noGrp="1" noSelect="1"/>
          </p:cNvSpPr>
          <p:nvPr>
            <p:ph type="body" idx="1001" hasCustomPrompt="1"/>
            <p:custDataLst>
              <p:custData r:id="rId1"/>
            </p:custDataLst>
          </p:nvPr>
        </p:nvSpPr>
        <p:spPr bwMode="auto">
          <a:xfrm>
            <a:off x="0" y="0"/>
            <a:ext cx="12192000" cy="6858000"/>
          </a:xfrm>
          <a:custGeom>
            <a:avLst/>
            <a:gdLst>
              <a:gd name="T0" fmla="*/ 38404 w 38404"/>
              <a:gd name="T1" fmla="*/ 21602 h 21602"/>
              <a:gd name="T2" fmla="*/ 37790 w 38404"/>
              <a:gd name="T3" fmla="*/ 20336 h 21602"/>
              <a:gd name="T4" fmla="*/ 35839 w 38404"/>
              <a:gd name="T5" fmla="*/ 20282 h 21602"/>
              <a:gd name="T6" fmla="*/ 34554 w 38404"/>
              <a:gd name="T7" fmla="*/ 20296 h 21602"/>
              <a:gd name="T8" fmla="*/ 30555 w 38404"/>
              <a:gd name="T9" fmla="*/ 20295 h 21602"/>
              <a:gd name="T10" fmla="*/ 23805 w 38404"/>
              <a:gd name="T11" fmla="*/ 20213 h 21602"/>
              <a:gd name="T12" fmla="*/ 19637 w 38404"/>
              <a:gd name="T13" fmla="*/ 20282 h 21602"/>
              <a:gd name="T14" fmla="*/ 17539 w 38404"/>
              <a:gd name="T15" fmla="*/ 20282 h 21602"/>
              <a:gd name="T16" fmla="*/ 15410 w 38404"/>
              <a:gd name="T17" fmla="*/ 20334 h 21602"/>
              <a:gd name="T18" fmla="*/ 12873 w 38404"/>
              <a:gd name="T19" fmla="*/ 20336 h 21602"/>
              <a:gd name="T20" fmla="*/ 11686 w 38404"/>
              <a:gd name="T21" fmla="*/ 20210 h 21602"/>
              <a:gd name="T22" fmla="*/ 10323 w 38404"/>
              <a:gd name="T23" fmla="*/ 20282 h 21602"/>
              <a:gd name="T24" fmla="*/ 8030 w 38404"/>
              <a:gd name="T25" fmla="*/ 20282 h 21602"/>
              <a:gd name="T26" fmla="*/ 4889 w 38404"/>
              <a:gd name="T27" fmla="*/ 20336 h 21602"/>
              <a:gd name="T28" fmla="*/ 2952 w 38404"/>
              <a:gd name="T29" fmla="*/ 20349 h 21602"/>
              <a:gd name="T30" fmla="*/ 1261 w 38404"/>
              <a:gd name="T31" fmla="*/ 20409 h 21602"/>
              <a:gd name="T32" fmla="*/ 1395 w 38404"/>
              <a:gd name="T33" fmla="*/ 18668 h 21602"/>
              <a:gd name="T34" fmla="*/ 1265 w 38404"/>
              <a:gd name="T35" fmla="*/ 17260 h 21602"/>
              <a:gd name="T36" fmla="*/ 1355 w 38404"/>
              <a:gd name="T37" fmla="*/ 15432 h 21602"/>
              <a:gd name="T38" fmla="*/ 1304 w 38404"/>
              <a:gd name="T39" fmla="*/ 13496 h 21602"/>
              <a:gd name="T40" fmla="*/ 1400 w 38404"/>
              <a:gd name="T41" fmla="*/ 11167 h 21602"/>
              <a:gd name="T42" fmla="*/ 1310 w 38404"/>
              <a:gd name="T43" fmla="*/ 9853 h 21602"/>
              <a:gd name="T44" fmla="*/ 1264 w 38404"/>
              <a:gd name="T45" fmla="*/ 8033 h 21602"/>
              <a:gd name="T46" fmla="*/ 1302 w 38404"/>
              <a:gd name="T47" fmla="*/ 7049 h 21602"/>
              <a:gd name="T48" fmla="*/ 1302 w 38404"/>
              <a:gd name="T49" fmla="*/ 6035 h 21602"/>
              <a:gd name="T50" fmla="*/ 1398 w 38404"/>
              <a:gd name="T51" fmla="*/ 4652 h 21602"/>
              <a:gd name="T52" fmla="*/ 1354 w 38404"/>
              <a:gd name="T53" fmla="*/ 3700 h 21602"/>
              <a:gd name="T54" fmla="*/ 1512 w 38404"/>
              <a:gd name="T55" fmla="*/ 2563 h 21602"/>
              <a:gd name="T56" fmla="*/ 1392 w 38404"/>
              <a:gd name="T57" fmla="*/ 1580 h 21602"/>
              <a:gd name="T58" fmla="*/ 2260 w 38404"/>
              <a:gd name="T59" fmla="*/ 1278 h 21602"/>
              <a:gd name="T60" fmla="*/ 4704 w 38404"/>
              <a:gd name="T61" fmla="*/ 1246 h 21602"/>
              <a:gd name="T62" fmla="*/ 5695 w 38404"/>
              <a:gd name="T63" fmla="*/ 1345 h 21602"/>
              <a:gd name="T64" fmla="*/ 12331 w 38404"/>
              <a:gd name="T65" fmla="*/ 1279 h 21602"/>
              <a:gd name="T66" fmla="*/ 15514 w 38404"/>
              <a:gd name="T67" fmla="*/ 1334 h 21602"/>
              <a:gd name="T68" fmla="*/ 16712 w 38404"/>
              <a:gd name="T69" fmla="*/ 1279 h 21602"/>
              <a:gd name="T70" fmla="*/ 18840 w 38404"/>
              <a:gd name="T71" fmla="*/ 1253 h 21602"/>
              <a:gd name="T72" fmla="*/ 19946 w 38404"/>
              <a:gd name="T73" fmla="*/ 1345 h 21602"/>
              <a:gd name="T74" fmla="*/ 25170 w 38404"/>
              <a:gd name="T75" fmla="*/ 1334 h 21602"/>
              <a:gd name="T76" fmla="*/ 27182 w 38404"/>
              <a:gd name="T77" fmla="*/ 1421 h 21602"/>
              <a:gd name="T78" fmla="*/ 31104 w 38404"/>
              <a:gd name="T79" fmla="*/ 1334 h 21602"/>
              <a:gd name="T80" fmla="*/ 33778 w 38404"/>
              <a:gd name="T81" fmla="*/ 1245 h 21602"/>
              <a:gd name="T82" fmla="*/ 36183 w 38404"/>
              <a:gd name="T83" fmla="*/ 1334 h 21602"/>
              <a:gd name="T84" fmla="*/ 37122 w 38404"/>
              <a:gd name="T85" fmla="*/ 2151 h 21602"/>
              <a:gd name="T86" fmla="*/ 37154 w 38404"/>
              <a:gd name="T87" fmla="*/ 4073 h 21602"/>
              <a:gd name="T88" fmla="*/ 37090 w 38404"/>
              <a:gd name="T89" fmla="*/ 5442 h 21602"/>
              <a:gd name="T90" fmla="*/ 37154 w 38404"/>
              <a:gd name="T91" fmla="*/ 9139 h 21602"/>
              <a:gd name="T92" fmla="*/ 37153 w 38404"/>
              <a:gd name="T93" fmla="*/ 11310 h 21602"/>
              <a:gd name="T94" fmla="*/ 37217 w 38404"/>
              <a:gd name="T95" fmla="*/ 13402 h 21602"/>
              <a:gd name="T96" fmla="*/ 37671 w 38404"/>
              <a:gd name="T97" fmla="*/ 14916 h 21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8404" h="21602">
                <a:moveTo>
                  <a:pt x="38404" y="0"/>
                </a:moveTo>
                <a:cubicBezTo>
                  <a:pt x="0" y="0"/>
                  <a:pt x="0" y="0"/>
                  <a:pt x="0" y="0"/>
                </a:cubicBezTo>
                <a:cubicBezTo>
                  <a:pt x="0" y="21602"/>
                  <a:pt x="0" y="21602"/>
                  <a:pt x="0" y="21602"/>
                </a:cubicBezTo>
                <a:cubicBezTo>
                  <a:pt x="38404" y="21602"/>
                  <a:pt x="38404" y="21602"/>
                  <a:pt x="38404" y="21602"/>
                </a:cubicBezTo>
                <a:cubicBezTo>
                  <a:pt x="38404" y="20292"/>
                  <a:pt x="38404" y="20292"/>
                  <a:pt x="38404" y="20292"/>
                </a:cubicBezTo>
                <a:cubicBezTo>
                  <a:pt x="38368" y="20288"/>
                  <a:pt x="38331" y="20287"/>
                  <a:pt x="38293" y="20293"/>
                </a:cubicBezTo>
                <a:cubicBezTo>
                  <a:pt x="38175" y="20313"/>
                  <a:pt x="38120" y="20401"/>
                  <a:pt x="37991" y="20379"/>
                </a:cubicBezTo>
                <a:cubicBezTo>
                  <a:pt x="37935" y="20369"/>
                  <a:pt x="37873" y="20335"/>
                  <a:pt x="37790" y="20336"/>
                </a:cubicBezTo>
                <a:cubicBezTo>
                  <a:pt x="37720" y="20337"/>
                  <a:pt x="37650" y="20336"/>
                  <a:pt x="37579" y="20336"/>
                </a:cubicBezTo>
                <a:cubicBezTo>
                  <a:pt x="37274" y="20336"/>
                  <a:pt x="37274" y="20336"/>
                  <a:pt x="37274" y="20336"/>
                </a:cubicBezTo>
                <a:cubicBezTo>
                  <a:pt x="36944" y="20336"/>
                  <a:pt x="36612" y="20346"/>
                  <a:pt x="36281" y="20336"/>
                </a:cubicBezTo>
                <a:cubicBezTo>
                  <a:pt x="36127" y="20332"/>
                  <a:pt x="35995" y="20288"/>
                  <a:pt x="35839" y="20282"/>
                </a:cubicBezTo>
                <a:cubicBezTo>
                  <a:pt x="35700" y="20276"/>
                  <a:pt x="35561" y="20282"/>
                  <a:pt x="35422" y="20282"/>
                </a:cubicBezTo>
                <a:cubicBezTo>
                  <a:pt x="35329" y="20282"/>
                  <a:pt x="35193" y="20305"/>
                  <a:pt x="35104" y="20283"/>
                </a:cubicBezTo>
                <a:cubicBezTo>
                  <a:pt x="35028" y="20264"/>
                  <a:pt x="35001" y="20228"/>
                  <a:pt x="34910" y="20214"/>
                </a:cubicBezTo>
                <a:cubicBezTo>
                  <a:pt x="34747" y="20187"/>
                  <a:pt x="34694" y="20282"/>
                  <a:pt x="34554" y="20296"/>
                </a:cubicBezTo>
                <a:cubicBezTo>
                  <a:pt x="34224" y="20330"/>
                  <a:pt x="33899" y="20336"/>
                  <a:pt x="33560" y="20336"/>
                </a:cubicBezTo>
                <a:cubicBezTo>
                  <a:pt x="33251" y="20336"/>
                  <a:pt x="32963" y="20295"/>
                  <a:pt x="32648" y="20295"/>
                </a:cubicBezTo>
                <a:cubicBezTo>
                  <a:pt x="31705" y="20295"/>
                  <a:pt x="31705" y="20295"/>
                  <a:pt x="31705" y="20295"/>
                </a:cubicBezTo>
                <a:cubicBezTo>
                  <a:pt x="31322" y="20295"/>
                  <a:pt x="30938" y="20295"/>
                  <a:pt x="30555" y="20295"/>
                </a:cubicBezTo>
                <a:cubicBezTo>
                  <a:pt x="30401" y="20296"/>
                  <a:pt x="29633" y="20342"/>
                  <a:pt x="29600" y="20210"/>
                </a:cubicBezTo>
                <a:cubicBezTo>
                  <a:pt x="28997" y="20258"/>
                  <a:pt x="28372" y="20213"/>
                  <a:pt x="27767" y="20213"/>
                </a:cubicBezTo>
                <a:cubicBezTo>
                  <a:pt x="25846" y="20213"/>
                  <a:pt x="25846" y="20213"/>
                  <a:pt x="25846" y="20213"/>
                </a:cubicBezTo>
                <a:cubicBezTo>
                  <a:pt x="25166" y="20213"/>
                  <a:pt x="24486" y="20217"/>
                  <a:pt x="23805" y="20213"/>
                </a:cubicBezTo>
                <a:cubicBezTo>
                  <a:pt x="23576" y="20212"/>
                  <a:pt x="23396" y="20281"/>
                  <a:pt x="23162" y="20282"/>
                </a:cubicBezTo>
                <a:cubicBezTo>
                  <a:pt x="23007" y="20282"/>
                  <a:pt x="22851" y="20282"/>
                  <a:pt x="22695" y="20282"/>
                </a:cubicBezTo>
                <a:cubicBezTo>
                  <a:pt x="21669" y="20282"/>
                  <a:pt x="21669" y="20282"/>
                  <a:pt x="21669" y="20282"/>
                </a:cubicBezTo>
                <a:cubicBezTo>
                  <a:pt x="20993" y="20282"/>
                  <a:pt x="20299" y="20306"/>
                  <a:pt x="19637" y="20282"/>
                </a:cubicBezTo>
                <a:cubicBezTo>
                  <a:pt x="19442" y="20274"/>
                  <a:pt x="19314" y="20214"/>
                  <a:pt x="19114" y="20213"/>
                </a:cubicBezTo>
                <a:cubicBezTo>
                  <a:pt x="18937" y="20213"/>
                  <a:pt x="18759" y="20213"/>
                  <a:pt x="18582" y="20213"/>
                </a:cubicBezTo>
                <a:cubicBezTo>
                  <a:pt x="18420" y="20213"/>
                  <a:pt x="18259" y="20214"/>
                  <a:pt x="18097" y="20213"/>
                </a:cubicBezTo>
                <a:cubicBezTo>
                  <a:pt x="17895" y="20213"/>
                  <a:pt x="17742" y="20283"/>
                  <a:pt x="17539" y="20282"/>
                </a:cubicBezTo>
                <a:cubicBezTo>
                  <a:pt x="17210" y="20280"/>
                  <a:pt x="16836" y="20250"/>
                  <a:pt x="16511" y="20293"/>
                </a:cubicBezTo>
                <a:cubicBezTo>
                  <a:pt x="16394" y="20309"/>
                  <a:pt x="16310" y="20336"/>
                  <a:pt x="16179" y="20336"/>
                </a:cubicBezTo>
                <a:cubicBezTo>
                  <a:pt x="16050" y="20336"/>
                  <a:pt x="15920" y="20336"/>
                  <a:pt x="15790" y="20336"/>
                </a:cubicBezTo>
                <a:cubicBezTo>
                  <a:pt x="15671" y="20336"/>
                  <a:pt x="15527" y="20313"/>
                  <a:pt x="15410" y="20334"/>
                </a:cubicBezTo>
                <a:cubicBezTo>
                  <a:pt x="15275" y="20357"/>
                  <a:pt x="15193" y="20392"/>
                  <a:pt x="15045" y="20391"/>
                </a:cubicBezTo>
                <a:cubicBezTo>
                  <a:pt x="14767" y="20390"/>
                  <a:pt x="14488" y="20391"/>
                  <a:pt x="14209" y="20391"/>
                </a:cubicBezTo>
                <a:cubicBezTo>
                  <a:pt x="13927" y="20391"/>
                  <a:pt x="13676" y="20336"/>
                  <a:pt x="13390" y="20336"/>
                </a:cubicBezTo>
                <a:cubicBezTo>
                  <a:pt x="13218" y="20336"/>
                  <a:pt x="13045" y="20339"/>
                  <a:pt x="12873" y="20336"/>
                </a:cubicBezTo>
                <a:cubicBezTo>
                  <a:pt x="12736" y="20334"/>
                  <a:pt x="12609" y="20299"/>
                  <a:pt x="12473" y="20294"/>
                </a:cubicBezTo>
                <a:cubicBezTo>
                  <a:pt x="12352" y="20290"/>
                  <a:pt x="12232" y="20286"/>
                  <a:pt x="12111" y="20281"/>
                </a:cubicBezTo>
                <a:cubicBezTo>
                  <a:pt x="12044" y="20279"/>
                  <a:pt x="11963" y="20296"/>
                  <a:pt x="11898" y="20285"/>
                </a:cubicBezTo>
                <a:cubicBezTo>
                  <a:pt x="11822" y="20272"/>
                  <a:pt x="11763" y="20222"/>
                  <a:pt x="11686" y="20210"/>
                </a:cubicBezTo>
                <a:cubicBezTo>
                  <a:pt x="11487" y="20177"/>
                  <a:pt x="11239" y="20213"/>
                  <a:pt x="11036" y="20213"/>
                </a:cubicBezTo>
                <a:cubicBezTo>
                  <a:pt x="10906" y="20213"/>
                  <a:pt x="10738" y="20185"/>
                  <a:pt x="10612" y="20212"/>
                </a:cubicBezTo>
                <a:cubicBezTo>
                  <a:pt x="10549" y="20225"/>
                  <a:pt x="10546" y="20271"/>
                  <a:pt x="10486" y="20285"/>
                </a:cubicBezTo>
                <a:cubicBezTo>
                  <a:pt x="10440" y="20297"/>
                  <a:pt x="10372" y="20282"/>
                  <a:pt x="10323" y="20282"/>
                </a:cubicBezTo>
                <a:cubicBezTo>
                  <a:pt x="10241" y="20281"/>
                  <a:pt x="10159" y="20282"/>
                  <a:pt x="10077" y="20282"/>
                </a:cubicBezTo>
                <a:cubicBezTo>
                  <a:pt x="9859" y="20282"/>
                  <a:pt x="9694" y="20212"/>
                  <a:pt x="9475" y="20213"/>
                </a:cubicBezTo>
                <a:cubicBezTo>
                  <a:pt x="9151" y="20215"/>
                  <a:pt x="8751" y="20151"/>
                  <a:pt x="8434" y="20210"/>
                </a:cubicBezTo>
                <a:cubicBezTo>
                  <a:pt x="8278" y="20239"/>
                  <a:pt x="8195" y="20283"/>
                  <a:pt x="8030" y="20282"/>
                </a:cubicBezTo>
                <a:cubicBezTo>
                  <a:pt x="7924" y="20281"/>
                  <a:pt x="7818" y="20282"/>
                  <a:pt x="7712" y="20282"/>
                </a:cubicBezTo>
                <a:cubicBezTo>
                  <a:pt x="7331" y="20282"/>
                  <a:pt x="6947" y="20266"/>
                  <a:pt x="6567" y="20285"/>
                </a:cubicBezTo>
                <a:cubicBezTo>
                  <a:pt x="6281" y="20299"/>
                  <a:pt x="6005" y="20336"/>
                  <a:pt x="5718" y="20336"/>
                </a:cubicBezTo>
                <a:cubicBezTo>
                  <a:pt x="5441" y="20336"/>
                  <a:pt x="5165" y="20336"/>
                  <a:pt x="4889" y="20336"/>
                </a:cubicBezTo>
                <a:cubicBezTo>
                  <a:pt x="4580" y="20336"/>
                  <a:pt x="4271" y="20339"/>
                  <a:pt x="3962" y="20336"/>
                </a:cubicBezTo>
                <a:cubicBezTo>
                  <a:pt x="3798" y="20335"/>
                  <a:pt x="3679" y="20392"/>
                  <a:pt x="3513" y="20391"/>
                </a:cubicBezTo>
                <a:cubicBezTo>
                  <a:pt x="3417" y="20391"/>
                  <a:pt x="3320" y="20391"/>
                  <a:pt x="3224" y="20391"/>
                </a:cubicBezTo>
                <a:cubicBezTo>
                  <a:pt x="3114" y="20392"/>
                  <a:pt x="3052" y="20368"/>
                  <a:pt x="2952" y="20349"/>
                </a:cubicBezTo>
                <a:cubicBezTo>
                  <a:pt x="2820" y="20322"/>
                  <a:pt x="2673" y="20336"/>
                  <a:pt x="2535" y="20336"/>
                </a:cubicBezTo>
                <a:cubicBezTo>
                  <a:pt x="2351" y="20336"/>
                  <a:pt x="2167" y="20336"/>
                  <a:pt x="1983" y="20336"/>
                </a:cubicBezTo>
                <a:cubicBezTo>
                  <a:pt x="1818" y="20337"/>
                  <a:pt x="1531" y="20332"/>
                  <a:pt x="1531" y="20332"/>
                </a:cubicBezTo>
                <a:cubicBezTo>
                  <a:pt x="1531" y="20332"/>
                  <a:pt x="1271" y="20410"/>
                  <a:pt x="1261" y="20409"/>
                </a:cubicBezTo>
                <a:cubicBezTo>
                  <a:pt x="1254" y="20371"/>
                  <a:pt x="1251" y="20198"/>
                  <a:pt x="1296" y="20102"/>
                </a:cubicBezTo>
                <a:cubicBezTo>
                  <a:pt x="1362" y="19961"/>
                  <a:pt x="1463" y="19804"/>
                  <a:pt x="1439" y="19626"/>
                </a:cubicBezTo>
                <a:cubicBezTo>
                  <a:pt x="1415" y="19435"/>
                  <a:pt x="1393" y="19268"/>
                  <a:pt x="1392" y="19073"/>
                </a:cubicBezTo>
                <a:cubicBezTo>
                  <a:pt x="1392" y="18939"/>
                  <a:pt x="1413" y="18801"/>
                  <a:pt x="1395" y="18668"/>
                </a:cubicBezTo>
                <a:cubicBezTo>
                  <a:pt x="1383" y="18577"/>
                  <a:pt x="1358" y="18521"/>
                  <a:pt x="1355" y="18428"/>
                </a:cubicBezTo>
                <a:cubicBezTo>
                  <a:pt x="1352" y="18346"/>
                  <a:pt x="1341" y="18289"/>
                  <a:pt x="1331" y="18214"/>
                </a:cubicBezTo>
                <a:cubicBezTo>
                  <a:pt x="1314" y="18080"/>
                  <a:pt x="1346" y="17934"/>
                  <a:pt x="1333" y="17799"/>
                </a:cubicBezTo>
                <a:cubicBezTo>
                  <a:pt x="1317" y="17618"/>
                  <a:pt x="1267" y="17440"/>
                  <a:pt x="1265" y="17260"/>
                </a:cubicBezTo>
                <a:cubicBezTo>
                  <a:pt x="1263" y="17104"/>
                  <a:pt x="1265" y="16948"/>
                  <a:pt x="1265" y="16792"/>
                </a:cubicBezTo>
                <a:cubicBezTo>
                  <a:pt x="1265" y="16632"/>
                  <a:pt x="1303" y="16522"/>
                  <a:pt x="1302" y="16360"/>
                </a:cubicBezTo>
                <a:cubicBezTo>
                  <a:pt x="1302" y="16196"/>
                  <a:pt x="1294" y="16023"/>
                  <a:pt x="1332" y="15869"/>
                </a:cubicBezTo>
                <a:cubicBezTo>
                  <a:pt x="1366" y="15733"/>
                  <a:pt x="1358" y="15577"/>
                  <a:pt x="1355" y="15432"/>
                </a:cubicBezTo>
                <a:cubicBezTo>
                  <a:pt x="1352" y="15297"/>
                  <a:pt x="1337" y="15192"/>
                  <a:pt x="1350" y="15057"/>
                </a:cubicBezTo>
                <a:cubicBezTo>
                  <a:pt x="1363" y="14923"/>
                  <a:pt x="1355" y="14783"/>
                  <a:pt x="1355" y="14648"/>
                </a:cubicBezTo>
                <a:cubicBezTo>
                  <a:pt x="1355" y="14408"/>
                  <a:pt x="1332" y="14178"/>
                  <a:pt x="1332" y="13939"/>
                </a:cubicBezTo>
                <a:cubicBezTo>
                  <a:pt x="1333" y="13786"/>
                  <a:pt x="1310" y="13648"/>
                  <a:pt x="1304" y="13496"/>
                </a:cubicBezTo>
                <a:cubicBezTo>
                  <a:pt x="1299" y="13362"/>
                  <a:pt x="1307" y="13229"/>
                  <a:pt x="1310" y="13096"/>
                </a:cubicBezTo>
                <a:cubicBezTo>
                  <a:pt x="1317" y="12781"/>
                  <a:pt x="1302" y="12465"/>
                  <a:pt x="1302" y="12151"/>
                </a:cubicBezTo>
                <a:cubicBezTo>
                  <a:pt x="1303" y="11984"/>
                  <a:pt x="1295" y="11819"/>
                  <a:pt x="1326" y="11658"/>
                </a:cubicBezTo>
                <a:cubicBezTo>
                  <a:pt x="1359" y="11486"/>
                  <a:pt x="1400" y="11352"/>
                  <a:pt x="1400" y="11167"/>
                </a:cubicBezTo>
                <a:cubicBezTo>
                  <a:pt x="1399" y="10990"/>
                  <a:pt x="1423" y="10841"/>
                  <a:pt x="1397" y="10674"/>
                </a:cubicBezTo>
                <a:cubicBezTo>
                  <a:pt x="1387" y="10606"/>
                  <a:pt x="1369" y="10554"/>
                  <a:pt x="1354" y="10491"/>
                </a:cubicBezTo>
                <a:cubicBezTo>
                  <a:pt x="1340" y="10436"/>
                  <a:pt x="1339" y="10374"/>
                  <a:pt x="1327" y="10314"/>
                </a:cubicBezTo>
                <a:cubicBezTo>
                  <a:pt x="1296" y="10169"/>
                  <a:pt x="1310" y="10006"/>
                  <a:pt x="1310" y="9853"/>
                </a:cubicBezTo>
                <a:cubicBezTo>
                  <a:pt x="1310" y="9687"/>
                  <a:pt x="1301" y="9512"/>
                  <a:pt x="1332" y="9353"/>
                </a:cubicBezTo>
                <a:cubicBezTo>
                  <a:pt x="1387" y="9069"/>
                  <a:pt x="1332" y="8780"/>
                  <a:pt x="1332" y="8494"/>
                </a:cubicBezTo>
                <a:cubicBezTo>
                  <a:pt x="1332" y="8351"/>
                  <a:pt x="1325" y="8233"/>
                  <a:pt x="1294" y="8101"/>
                </a:cubicBezTo>
                <a:cubicBezTo>
                  <a:pt x="1289" y="8079"/>
                  <a:pt x="1270" y="8070"/>
                  <a:pt x="1264" y="8033"/>
                </a:cubicBezTo>
                <a:cubicBezTo>
                  <a:pt x="1260" y="8008"/>
                  <a:pt x="1265" y="7967"/>
                  <a:pt x="1265" y="7940"/>
                </a:cubicBezTo>
                <a:cubicBezTo>
                  <a:pt x="1265" y="7868"/>
                  <a:pt x="1264" y="7796"/>
                  <a:pt x="1265" y="7724"/>
                </a:cubicBezTo>
                <a:cubicBezTo>
                  <a:pt x="1266" y="7562"/>
                  <a:pt x="1222" y="7433"/>
                  <a:pt x="1259" y="7264"/>
                </a:cubicBezTo>
                <a:cubicBezTo>
                  <a:pt x="1276" y="7186"/>
                  <a:pt x="1302" y="7131"/>
                  <a:pt x="1302" y="7049"/>
                </a:cubicBezTo>
                <a:cubicBezTo>
                  <a:pt x="1302" y="6967"/>
                  <a:pt x="1273" y="6911"/>
                  <a:pt x="1264" y="6833"/>
                </a:cubicBezTo>
                <a:cubicBezTo>
                  <a:pt x="1248" y="6699"/>
                  <a:pt x="1265" y="6540"/>
                  <a:pt x="1265" y="6404"/>
                </a:cubicBezTo>
                <a:cubicBezTo>
                  <a:pt x="1265" y="6350"/>
                  <a:pt x="1254" y="6271"/>
                  <a:pt x="1263" y="6219"/>
                </a:cubicBezTo>
                <a:cubicBezTo>
                  <a:pt x="1277" y="6143"/>
                  <a:pt x="1303" y="6123"/>
                  <a:pt x="1302" y="6035"/>
                </a:cubicBezTo>
                <a:cubicBezTo>
                  <a:pt x="1299" y="5763"/>
                  <a:pt x="1311" y="5496"/>
                  <a:pt x="1333" y="5237"/>
                </a:cubicBezTo>
                <a:cubicBezTo>
                  <a:pt x="1339" y="5161"/>
                  <a:pt x="1349" y="5093"/>
                  <a:pt x="1355" y="5022"/>
                </a:cubicBezTo>
                <a:cubicBezTo>
                  <a:pt x="1361" y="4955"/>
                  <a:pt x="1342" y="4876"/>
                  <a:pt x="1353" y="4811"/>
                </a:cubicBezTo>
                <a:cubicBezTo>
                  <a:pt x="1364" y="4749"/>
                  <a:pt x="1396" y="4735"/>
                  <a:pt x="1398" y="4652"/>
                </a:cubicBezTo>
                <a:cubicBezTo>
                  <a:pt x="1400" y="4583"/>
                  <a:pt x="1400" y="4513"/>
                  <a:pt x="1400" y="4444"/>
                </a:cubicBezTo>
                <a:cubicBezTo>
                  <a:pt x="1400" y="4308"/>
                  <a:pt x="1400" y="4173"/>
                  <a:pt x="1400" y="4037"/>
                </a:cubicBezTo>
                <a:cubicBezTo>
                  <a:pt x="1400" y="3982"/>
                  <a:pt x="1407" y="3914"/>
                  <a:pt x="1398" y="3860"/>
                </a:cubicBezTo>
                <a:cubicBezTo>
                  <a:pt x="1387" y="3800"/>
                  <a:pt x="1363" y="3759"/>
                  <a:pt x="1354" y="3700"/>
                </a:cubicBezTo>
                <a:cubicBezTo>
                  <a:pt x="1342" y="3625"/>
                  <a:pt x="1356" y="3531"/>
                  <a:pt x="1355" y="3453"/>
                </a:cubicBezTo>
                <a:cubicBezTo>
                  <a:pt x="1354" y="3362"/>
                  <a:pt x="1373" y="3369"/>
                  <a:pt x="1394" y="3301"/>
                </a:cubicBezTo>
                <a:cubicBezTo>
                  <a:pt x="1428" y="3186"/>
                  <a:pt x="1426" y="3059"/>
                  <a:pt x="1449" y="2945"/>
                </a:cubicBezTo>
                <a:cubicBezTo>
                  <a:pt x="1477" y="2806"/>
                  <a:pt x="1516" y="2718"/>
                  <a:pt x="1512" y="2563"/>
                </a:cubicBezTo>
                <a:cubicBezTo>
                  <a:pt x="1508" y="2430"/>
                  <a:pt x="1493" y="2301"/>
                  <a:pt x="1490" y="2162"/>
                </a:cubicBezTo>
                <a:cubicBezTo>
                  <a:pt x="1487" y="2060"/>
                  <a:pt x="1475" y="1949"/>
                  <a:pt x="1440" y="1862"/>
                </a:cubicBezTo>
                <a:cubicBezTo>
                  <a:pt x="1422" y="1818"/>
                  <a:pt x="1404" y="1810"/>
                  <a:pt x="1394" y="1756"/>
                </a:cubicBezTo>
                <a:cubicBezTo>
                  <a:pt x="1384" y="1705"/>
                  <a:pt x="1390" y="1633"/>
                  <a:pt x="1392" y="1580"/>
                </a:cubicBezTo>
                <a:cubicBezTo>
                  <a:pt x="1394" y="1506"/>
                  <a:pt x="1399" y="1449"/>
                  <a:pt x="1417" y="1387"/>
                </a:cubicBezTo>
                <a:cubicBezTo>
                  <a:pt x="1421" y="1371"/>
                  <a:pt x="1425" y="1358"/>
                  <a:pt x="1429" y="1345"/>
                </a:cubicBezTo>
                <a:cubicBezTo>
                  <a:pt x="1599" y="1345"/>
                  <a:pt x="1768" y="1343"/>
                  <a:pt x="1936" y="1333"/>
                </a:cubicBezTo>
                <a:cubicBezTo>
                  <a:pt x="2065" y="1326"/>
                  <a:pt x="2141" y="1295"/>
                  <a:pt x="2260" y="1278"/>
                </a:cubicBezTo>
                <a:cubicBezTo>
                  <a:pt x="2322" y="1269"/>
                  <a:pt x="2406" y="1279"/>
                  <a:pt x="2469" y="1279"/>
                </a:cubicBezTo>
                <a:cubicBezTo>
                  <a:pt x="2681" y="1279"/>
                  <a:pt x="2840" y="1246"/>
                  <a:pt x="3044" y="1246"/>
                </a:cubicBezTo>
                <a:cubicBezTo>
                  <a:pt x="3212" y="1247"/>
                  <a:pt x="3380" y="1246"/>
                  <a:pt x="3548" y="1246"/>
                </a:cubicBezTo>
                <a:cubicBezTo>
                  <a:pt x="3933" y="1246"/>
                  <a:pt x="4320" y="1237"/>
                  <a:pt x="4704" y="1246"/>
                </a:cubicBezTo>
                <a:cubicBezTo>
                  <a:pt x="4803" y="1248"/>
                  <a:pt x="4874" y="1270"/>
                  <a:pt x="4965" y="1280"/>
                </a:cubicBezTo>
                <a:cubicBezTo>
                  <a:pt x="5007" y="1284"/>
                  <a:pt x="5057" y="1269"/>
                  <a:pt x="5098" y="1276"/>
                </a:cubicBezTo>
                <a:cubicBezTo>
                  <a:pt x="5144" y="1285"/>
                  <a:pt x="5154" y="1330"/>
                  <a:pt x="5191" y="1337"/>
                </a:cubicBezTo>
                <a:cubicBezTo>
                  <a:pt x="5330" y="1362"/>
                  <a:pt x="5548" y="1343"/>
                  <a:pt x="5695" y="1345"/>
                </a:cubicBezTo>
                <a:cubicBezTo>
                  <a:pt x="7196" y="1357"/>
                  <a:pt x="8698" y="1329"/>
                  <a:pt x="10197" y="1334"/>
                </a:cubicBezTo>
                <a:cubicBezTo>
                  <a:pt x="10385" y="1334"/>
                  <a:pt x="10494" y="1278"/>
                  <a:pt x="10681" y="1279"/>
                </a:cubicBezTo>
                <a:cubicBezTo>
                  <a:pt x="10844" y="1280"/>
                  <a:pt x="11006" y="1279"/>
                  <a:pt x="11169" y="1279"/>
                </a:cubicBezTo>
                <a:cubicBezTo>
                  <a:pt x="12331" y="1279"/>
                  <a:pt x="12331" y="1279"/>
                  <a:pt x="12331" y="1279"/>
                </a:cubicBezTo>
                <a:cubicBezTo>
                  <a:pt x="12995" y="1279"/>
                  <a:pt x="13695" y="1173"/>
                  <a:pt x="14357" y="1278"/>
                </a:cubicBezTo>
                <a:cubicBezTo>
                  <a:pt x="14478" y="1297"/>
                  <a:pt x="14546" y="1329"/>
                  <a:pt x="14674" y="1334"/>
                </a:cubicBezTo>
                <a:cubicBezTo>
                  <a:pt x="14761" y="1337"/>
                  <a:pt x="14850" y="1334"/>
                  <a:pt x="14938" y="1334"/>
                </a:cubicBezTo>
                <a:cubicBezTo>
                  <a:pt x="15514" y="1334"/>
                  <a:pt x="15514" y="1334"/>
                  <a:pt x="15514" y="1334"/>
                </a:cubicBezTo>
                <a:cubicBezTo>
                  <a:pt x="16038" y="1334"/>
                  <a:pt x="16038" y="1334"/>
                  <a:pt x="16038" y="1334"/>
                </a:cubicBezTo>
                <a:cubicBezTo>
                  <a:pt x="16170" y="1334"/>
                  <a:pt x="16363" y="1360"/>
                  <a:pt x="16490" y="1337"/>
                </a:cubicBezTo>
                <a:cubicBezTo>
                  <a:pt x="16546" y="1326"/>
                  <a:pt x="16552" y="1289"/>
                  <a:pt x="16618" y="1278"/>
                </a:cubicBezTo>
                <a:cubicBezTo>
                  <a:pt x="16641" y="1274"/>
                  <a:pt x="16690" y="1279"/>
                  <a:pt x="16712" y="1279"/>
                </a:cubicBezTo>
                <a:cubicBezTo>
                  <a:pt x="16801" y="1277"/>
                  <a:pt x="16854" y="1255"/>
                  <a:pt x="16934" y="1245"/>
                </a:cubicBezTo>
                <a:cubicBezTo>
                  <a:pt x="17128" y="1222"/>
                  <a:pt x="17358" y="1246"/>
                  <a:pt x="17554" y="1246"/>
                </a:cubicBezTo>
                <a:cubicBezTo>
                  <a:pt x="18381" y="1246"/>
                  <a:pt x="18381" y="1246"/>
                  <a:pt x="18381" y="1246"/>
                </a:cubicBezTo>
                <a:cubicBezTo>
                  <a:pt x="18534" y="1246"/>
                  <a:pt x="18690" y="1238"/>
                  <a:pt x="18840" y="1253"/>
                </a:cubicBezTo>
                <a:cubicBezTo>
                  <a:pt x="18957" y="1265"/>
                  <a:pt x="19092" y="1262"/>
                  <a:pt x="19211" y="1276"/>
                </a:cubicBezTo>
                <a:cubicBezTo>
                  <a:pt x="19303" y="1287"/>
                  <a:pt x="19370" y="1324"/>
                  <a:pt x="19457" y="1335"/>
                </a:cubicBezTo>
                <a:cubicBezTo>
                  <a:pt x="19503" y="1341"/>
                  <a:pt x="19564" y="1333"/>
                  <a:pt x="19611" y="1334"/>
                </a:cubicBezTo>
                <a:cubicBezTo>
                  <a:pt x="19723" y="1336"/>
                  <a:pt x="19834" y="1344"/>
                  <a:pt x="19946" y="1345"/>
                </a:cubicBezTo>
                <a:cubicBezTo>
                  <a:pt x="20145" y="1346"/>
                  <a:pt x="20322" y="1379"/>
                  <a:pt x="20517" y="1378"/>
                </a:cubicBezTo>
                <a:cubicBezTo>
                  <a:pt x="20868" y="1376"/>
                  <a:pt x="21160" y="1345"/>
                  <a:pt x="21507" y="1345"/>
                </a:cubicBezTo>
                <a:cubicBezTo>
                  <a:pt x="22331" y="1345"/>
                  <a:pt x="23157" y="1334"/>
                  <a:pt x="23982" y="1334"/>
                </a:cubicBezTo>
                <a:cubicBezTo>
                  <a:pt x="24378" y="1334"/>
                  <a:pt x="24774" y="1332"/>
                  <a:pt x="25170" y="1334"/>
                </a:cubicBezTo>
                <a:cubicBezTo>
                  <a:pt x="25416" y="1335"/>
                  <a:pt x="25675" y="1347"/>
                  <a:pt x="25907" y="1370"/>
                </a:cubicBezTo>
                <a:cubicBezTo>
                  <a:pt x="26015" y="1381"/>
                  <a:pt x="26124" y="1379"/>
                  <a:pt x="26234" y="1378"/>
                </a:cubicBezTo>
                <a:cubicBezTo>
                  <a:pt x="26365" y="1376"/>
                  <a:pt x="26448" y="1410"/>
                  <a:pt x="26570" y="1422"/>
                </a:cubicBezTo>
                <a:cubicBezTo>
                  <a:pt x="26765" y="1443"/>
                  <a:pt x="26984" y="1421"/>
                  <a:pt x="27182" y="1421"/>
                </a:cubicBezTo>
                <a:cubicBezTo>
                  <a:pt x="27268" y="1421"/>
                  <a:pt x="27355" y="1421"/>
                  <a:pt x="27442" y="1421"/>
                </a:cubicBezTo>
                <a:cubicBezTo>
                  <a:pt x="27551" y="1422"/>
                  <a:pt x="27616" y="1403"/>
                  <a:pt x="27708" y="1387"/>
                </a:cubicBezTo>
                <a:cubicBezTo>
                  <a:pt x="28085" y="1325"/>
                  <a:pt x="28561" y="1378"/>
                  <a:pt x="28950" y="1378"/>
                </a:cubicBezTo>
                <a:cubicBezTo>
                  <a:pt x="29675" y="1378"/>
                  <a:pt x="30371" y="1328"/>
                  <a:pt x="31104" y="1334"/>
                </a:cubicBezTo>
                <a:cubicBezTo>
                  <a:pt x="31342" y="1336"/>
                  <a:pt x="31534" y="1251"/>
                  <a:pt x="31776" y="1246"/>
                </a:cubicBezTo>
                <a:cubicBezTo>
                  <a:pt x="31944" y="1243"/>
                  <a:pt x="32113" y="1246"/>
                  <a:pt x="32281" y="1246"/>
                </a:cubicBezTo>
                <a:cubicBezTo>
                  <a:pt x="33434" y="1246"/>
                  <a:pt x="33434" y="1246"/>
                  <a:pt x="33434" y="1246"/>
                </a:cubicBezTo>
                <a:cubicBezTo>
                  <a:pt x="33544" y="1246"/>
                  <a:pt x="33669" y="1235"/>
                  <a:pt x="33778" y="1245"/>
                </a:cubicBezTo>
                <a:cubicBezTo>
                  <a:pt x="33878" y="1255"/>
                  <a:pt x="33949" y="1277"/>
                  <a:pt x="34055" y="1279"/>
                </a:cubicBezTo>
                <a:cubicBezTo>
                  <a:pt x="34247" y="1282"/>
                  <a:pt x="34385" y="1330"/>
                  <a:pt x="34581" y="1334"/>
                </a:cubicBezTo>
                <a:cubicBezTo>
                  <a:pt x="34919" y="1341"/>
                  <a:pt x="35264" y="1359"/>
                  <a:pt x="35603" y="1345"/>
                </a:cubicBezTo>
                <a:cubicBezTo>
                  <a:pt x="35796" y="1337"/>
                  <a:pt x="35988" y="1333"/>
                  <a:pt x="36183" y="1334"/>
                </a:cubicBezTo>
                <a:cubicBezTo>
                  <a:pt x="36376" y="1335"/>
                  <a:pt x="36474" y="1279"/>
                  <a:pt x="36668" y="1279"/>
                </a:cubicBezTo>
                <a:cubicBezTo>
                  <a:pt x="36854" y="1279"/>
                  <a:pt x="37023" y="1263"/>
                  <a:pt x="37196" y="1253"/>
                </a:cubicBezTo>
                <a:cubicBezTo>
                  <a:pt x="37145" y="1342"/>
                  <a:pt x="37103" y="1441"/>
                  <a:pt x="37090" y="1532"/>
                </a:cubicBezTo>
                <a:cubicBezTo>
                  <a:pt x="37060" y="1747"/>
                  <a:pt x="37117" y="1953"/>
                  <a:pt x="37122" y="2151"/>
                </a:cubicBezTo>
                <a:cubicBezTo>
                  <a:pt x="37130" y="2484"/>
                  <a:pt x="37091" y="2782"/>
                  <a:pt x="37091" y="3106"/>
                </a:cubicBezTo>
                <a:cubicBezTo>
                  <a:pt x="37091" y="3187"/>
                  <a:pt x="37079" y="3283"/>
                  <a:pt x="37089" y="3361"/>
                </a:cubicBezTo>
                <a:cubicBezTo>
                  <a:pt x="37096" y="3418"/>
                  <a:pt x="37147" y="3482"/>
                  <a:pt x="37154" y="3534"/>
                </a:cubicBezTo>
                <a:cubicBezTo>
                  <a:pt x="37176" y="3679"/>
                  <a:pt x="37169" y="3926"/>
                  <a:pt x="37154" y="4073"/>
                </a:cubicBezTo>
                <a:cubicBezTo>
                  <a:pt x="37144" y="4165"/>
                  <a:pt x="37103" y="4215"/>
                  <a:pt x="37089" y="4301"/>
                </a:cubicBezTo>
                <a:cubicBezTo>
                  <a:pt x="37074" y="4394"/>
                  <a:pt x="37116" y="4442"/>
                  <a:pt x="37123" y="4521"/>
                </a:cubicBezTo>
                <a:cubicBezTo>
                  <a:pt x="37137" y="4662"/>
                  <a:pt x="37164" y="4796"/>
                  <a:pt x="37178" y="4935"/>
                </a:cubicBezTo>
                <a:cubicBezTo>
                  <a:pt x="37195" y="5114"/>
                  <a:pt x="37107" y="5270"/>
                  <a:pt x="37090" y="5442"/>
                </a:cubicBezTo>
                <a:cubicBezTo>
                  <a:pt x="37071" y="5628"/>
                  <a:pt x="37093" y="5834"/>
                  <a:pt x="37115" y="6011"/>
                </a:cubicBezTo>
                <a:cubicBezTo>
                  <a:pt x="37145" y="6254"/>
                  <a:pt x="37162" y="6439"/>
                  <a:pt x="37121" y="6683"/>
                </a:cubicBezTo>
                <a:cubicBezTo>
                  <a:pt x="37092" y="6855"/>
                  <a:pt x="37091" y="7015"/>
                  <a:pt x="37093" y="7194"/>
                </a:cubicBezTo>
                <a:cubicBezTo>
                  <a:pt x="37097" y="7491"/>
                  <a:pt x="37124" y="9003"/>
                  <a:pt x="37154" y="9139"/>
                </a:cubicBezTo>
                <a:cubicBezTo>
                  <a:pt x="37195" y="9320"/>
                  <a:pt x="37091" y="9487"/>
                  <a:pt x="37120" y="9660"/>
                </a:cubicBezTo>
                <a:cubicBezTo>
                  <a:pt x="37140" y="9782"/>
                  <a:pt x="37229" y="9890"/>
                  <a:pt x="37127" y="10004"/>
                </a:cubicBezTo>
                <a:cubicBezTo>
                  <a:pt x="37170" y="10085"/>
                  <a:pt x="37055" y="10978"/>
                  <a:pt x="37100" y="11088"/>
                </a:cubicBezTo>
                <a:cubicBezTo>
                  <a:pt x="37138" y="11181"/>
                  <a:pt x="37154" y="11187"/>
                  <a:pt x="37153" y="11310"/>
                </a:cubicBezTo>
                <a:cubicBezTo>
                  <a:pt x="37152" y="11488"/>
                  <a:pt x="37167" y="11681"/>
                  <a:pt x="37146" y="11854"/>
                </a:cubicBezTo>
                <a:cubicBezTo>
                  <a:pt x="37138" y="11922"/>
                  <a:pt x="37100" y="12272"/>
                  <a:pt x="37122" y="12357"/>
                </a:cubicBezTo>
                <a:cubicBezTo>
                  <a:pt x="37161" y="12511"/>
                  <a:pt x="37149" y="12680"/>
                  <a:pt x="37175" y="12840"/>
                </a:cubicBezTo>
                <a:cubicBezTo>
                  <a:pt x="37204" y="13013"/>
                  <a:pt x="37246" y="13213"/>
                  <a:pt x="37217" y="13402"/>
                </a:cubicBezTo>
                <a:cubicBezTo>
                  <a:pt x="37199" y="13518"/>
                  <a:pt x="37177" y="13581"/>
                  <a:pt x="37177" y="13708"/>
                </a:cubicBezTo>
                <a:cubicBezTo>
                  <a:pt x="37177" y="13790"/>
                  <a:pt x="37174" y="13869"/>
                  <a:pt x="37186" y="13948"/>
                </a:cubicBezTo>
                <a:cubicBezTo>
                  <a:pt x="37203" y="14072"/>
                  <a:pt x="37269" y="14861"/>
                  <a:pt x="37181" y="14949"/>
                </a:cubicBezTo>
                <a:cubicBezTo>
                  <a:pt x="37342" y="15012"/>
                  <a:pt x="37515" y="14922"/>
                  <a:pt x="37671" y="14916"/>
                </a:cubicBezTo>
                <a:cubicBezTo>
                  <a:pt x="37814" y="14910"/>
                  <a:pt x="37972" y="14897"/>
                  <a:pt x="38111" y="14925"/>
                </a:cubicBezTo>
                <a:cubicBezTo>
                  <a:pt x="38175" y="14938"/>
                  <a:pt x="38306" y="14982"/>
                  <a:pt x="38404" y="14970"/>
                </a:cubicBezTo>
                <a:lnTo>
                  <a:pt x="38404" y="0"/>
                </a:lnTo>
                <a:close/>
              </a:path>
            </a:pathLst>
          </a:custGeom>
          <a:solidFill>
            <a:srgbClr val="FFFFFF"/>
          </a:solidFill>
          <a:ln>
            <a:noFill/>
          </a:ln>
        </p:spPr>
        <p:txBody>
          <a:bodyPr vert="horz" wrap="square" lIns="0" tIns="0" rIns="0" bIns="0" numCol="1" anchor="t" anchorCtr="0" compatLnSpc="1">
            <a:prstTxWarp prst="textNoShape">
              <a:avLst/>
            </a:prstTxWarp>
          </a:bodyPr>
          <a:lstStyle>
            <a:lvl1pPr marL="0" indent="0" algn="l" defTabSz="914400" rtl="0" eaLnBrk="1" latinLnBrk="0" hangingPunct="1">
              <a:lnSpc>
                <a:spcPct val="100000"/>
              </a:lnSpc>
              <a:spcBef>
                <a:spcPts val="0"/>
              </a:spcBef>
              <a:buFontTx/>
              <a:buNone/>
              <a:defRPr sz="330">
                <a:latin typeface="Arial" panose="020B0604020202020204" pitchFamily="34" charset="0"/>
              </a:defRPr>
            </a:lvl1pPr>
          </a:lstStyle>
          <a:p>
            <a:r>
              <a:rPr lang="nl-NL"/>
              <a:t> </a:t>
            </a:r>
            <a:endParaRPr lang="nl-NL" dirty="0"/>
          </a:p>
        </p:txBody>
      </p:sp>
      <p:sp>
        <p:nvSpPr>
          <p:cNvPr id="2" name="***Title 3 [PHJU]"/>
          <p:cNvSpPr>
            <a:spLocks noGrp="1" noSelect="1"/>
          </p:cNvSpPr>
          <p:nvPr>
            <p:ph type="ctrTitle" hasCustomPrompt="1"/>
          </p:nvPr>
        </p:nvSpPr>
        <p:spPr>
          <a:xfrm>
            <a:off x="1030896" y="916992"/>
            <a:ext cx="10426536" cy="1296000"/>
          </a:xfrm>
        </p:spPr>
        <p:txBody>
          <a:bodyPr anchor="t"/>
          <a:lstStyle>
            <a:lvl1pPr algn="l">
              <a:lnSpc>
                <a:spcPct val="83000"/>
              </a:lnSpc>
              <a:defRPr sz="5300">
                <a:solidFill>
                  <a:schemeClr val="bg1"/>
                </a:solidFill>
              </a:defRPr>
            </a:lvl1pPr>
          </a:lstStyle>
          <a:p>
            <a:r>
              <a:rPr lang="nl-NL"/>
              <a:t>[slotzin]</a:t>
            </a:r>
            <a:endParaRPr lang="nl-NL" dirty="0"/>
          </a:p>
        </p:txBody>
      </p:sp>
    </p:spTree>
    <p:extLst>
      <p:ext uri="{BB962C8B-B14F-4D97-AF65-F5344CB8AC3E}">
        <p14:creationId xmlns:p14="http://schemas.microsoft.com/office/powerpoint/2010/main" val="1416838169"/>
      </p:ext>
    </p:extLst>
  </p:cSld>
  <p:clrMapOvr>
    <a:masterClrMapping/>
  </p:clrMapOvr>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6F4B6E3-064D-02E3-501D-DD7E58036607}"/>
              </a:ext>
            </a:extLst>
          </p:cNvPr>
          <p:cNvSpPr>
            <a:spLocks noGrp="1"/>
          </p:cNvSpPr>
          <p:nvPr>
            <p:ph type="dt" sz="half" idx="10"/>
          </p:nvPr>
        </p:nvSpPr>
        <p:spPr/>
        <p:txBody>
          <a:bodyPr/>
          <a:lstStyle/>
          <a:p>
            <a:fld id="{1E0398C4-15DD-1048-965E-B174B07CF363}" type="datetimeFigureOut">
              <a:rPr lang="en-US" smtClean="0"/>
              <a:t>5/6/2026</a:t>
            </a:fld>
            <a:endParaRPr lang="en-US"/>
          </a:p>
        </p:txBody>
      </p:sp>
      <p:sp>
        <p:nvSpPr>
          <p:cNvPr id="3" name="Footer Placeholder 2">
            <a:extLst>
              <a:ext uri="{FF2B5EF4-FFF2-40B4-BE49-F238E27FC236}">
                <a16:creationId xmlns:a16="http://schemas.microsoft.com/office/drawing/2014/main" id="{237BFC1A-47D7-2874-0AE2-07406E63D76B}"/>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E9F8A67-7724-0F1F-2663-EA995DA052E0}"/>
              </a:ext>
            </a:extLst>
          </p:cNvPr>
          <p:cNvSpPr>
            <a:spLocks noGrp="1"/>
          </p:cNvSpPr>
          <p:nvPr>
            <p:ph type="sldNum" sz="quarter" idx="12"/>
          </p:nvPr>
        </p:nvSpPr>
        <p:spPr/>
        <p:txBody>
          <a:bodyPr/>
          <a:lstStyle/>
          <a:p>
            <a:fld id="{35F289AD-01F8-B942-A79E-575B8685A308}" type="slidenum">
              <a:rPr lang="en-US" smtClean="0"/>
              <a:t>‹nr.›</a:t>
            </a:fld>
            <a:endParaRPr lang="en-US"/>
          </a:p>
        </p:txBody>
      </p:sp>
    </p:spTree>
    <p:extLst>
      <p:ext uri="{BB962C8B-B14F-4D97-AF65-F5344CB8AC3E}">
        <p14:creationId xmlns:p14="http://schemas.microsoft.com/office/powerpoint/2010/main" val="415571368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21DAB4-E19F-5E7C-4DCA-9230CD147CB3}"/>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288FCE6B-E2B4-B77A-9240-906A2041A5D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0EB0E4BA-7614-FA15-7F0E-FCEF69954C75}"/>
              </a:ext>
            </a:extLst>
          </p:cNvPr>
          <p:cNvSpPr>
            <a:spLocks noGrp="1"/>
          </p:cNvSpPr>
          <p:nvPr>
            <p:ph type="dt" sz="half" idx="10"/>
          </p:nvPr>
        </p:nvSpPr>
        <p:spPr/>
        <p:txBody>
          <a:bodyPr/>
          <a:lstStyle/>
          <a:p>
            <a:fld id="{1E0398C4-15DD-1048-965E-B174B07CF363}" type="datetimeFigureOut">
              <a:rPr lang="en-US" smtClean="0"/>
              <a:t>5/6/2026</a:t>
            </a:fld>
            <a:endParaRPr lang="en-US"/>
          </a:p>
        </p:txBody>
      </p:sp>
      <p:sp>
        <p:nvSpPr>
          <p:cNvPr id="5" name="Footer Placeholder 4">
            <a:extLst>
              <a:ext uri="{FF2B5EF4-FFF2-40B4-BE49-F238E27FC236}">
                <a16:creationId xmlns:a16="http://schemas.microsoft.com/office/drawing/2014/main" id="{C2132B29-F508-D529-E242-2153085C430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018E7A4-006D-E712-CE91-93850FCD0900}"/>
              </a:ext>
            </a:extLst>
          </p:cNvPr>
          <p:cNvSpPr>
            <a:spLocks noGrp="1"/>
          </p:cNvSpPr>
          <p:nvPr>
            <p:ph type="sldNum" sz="quarter" idx="12"/>
          </p:nvPr>
        </p:nvSpPr>
        <p:spPr/>
        <p:txBody>
          <a:bodyPr/>
          <a:lstStyle/>
          <a:p>
            <a:fld id="{35F289AD-01F8-B942-A79E-575B8685A308}" type="slidenum">
              <a:rPr lang="en-US" smtClean="0"/>
              <a:t>‹nr.›</a:t>
            </a:fld>
            <a:endParaRPr lang="en-US"/>
          </a:p>
        </p:txBody>
      </p:sp>
    </p:spTree>
    <p:extLst>
      <p:ext uri="{BB962C8B-B14F-4D97-AF65-F5344CB8AC3E}">
        <p14:creationId xmlns:p14="http://schemas.microsoft.com/office/powerpoint/2010/main" val="11391152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el en tekst (zwart)]">
    <p:spTree>
      <p:nvGrpSpPr>
        <p:cNvPr id="1" name=""/>
        <p:cNvGrpSpPr/>
        <p:nvPr/>
      </p:nvGrpSpPr>
      <p:grpSpPr>
        <a:xfrm>
          <a:off x="0" y="0"/>
          <a:ext cx="0" cy="0"/>
          <a:chOff x="0" y="0"/>
          <a:chExt cx="0" cy="0"/>
        </a:xfrm>
      </p:grpSpPr>
      <p:sp>
        <p:nvSpPr>
          <p:cNvPr id="19" name="Frame 1">
            <a:extLst>
              <a:ext uri="{FF2B5EF4-FFF2-40B4-BE49-F238E27FC236}">
                <a16:creationId xmlns:a16="http://schemas.microsoft.com/office/drawing/2014/main" id="{6DEF1BC5-6342-DF9E-8590-0CE93EE8564A}"/>
              </a:ext>
            </a:extLst>
          </p:cNvPr>
          <p:cNvSpPr>
            <a:spLocks noSelect="1"/>
          </p:cNvSpPr>
          <p:nvPr userDrawn="1"/>
        </p:nvSpPr>
        <p:spPr bwMode="auto">
          <a:xfrm>
            <a:off x="10520280" y="6561000"/>
            <a:ext cx="1158840" cy="189000"/>
          </a:xfrm>
          <a:custGeom>
            <a:avLst/>
            <a:gdLst>
              <a:gd name="T0" fmla="*/ 1483 w 7901"/>
              <a:gd name="T1" fmla="*/ 204 h 1294"/>
              <a:gd name="T2" fmla="*/ 1109 w 7901"/>
              <a:gd name="T3" fmla="*/ 0 h 1294"/>
              <a:gd name="T4" fmla="*/ 608 w 7901"/>
              <a:gd name="T5" fmla="*/ 193 h 1294"/>
              <a:gd name="T6" fmla="*/ 182 w 7901"/>
              <a:gd name="T7" fmla="*/ 424 h 1294"/>
              <a:gd name="T8" fmla="*/ 31 w 7901"/>
              <a:gd name="T9" fmla="*/ 839 h 1294"/>
              <a:gd name="T10" fmla="*/ 261 w 7901"/>
              <a:gd name="T11" fmla="*/ 1109 h 1294"/>
              <a:gd name="T12" fmla="*/ 558 w 7901"/>
              <a:gd name="T13" fmla="*/ 1205 h 1294"/>
              <a:gd name="T14" fmla="*/ 1081 w 7901"/>
              <a:gd name="T15" fmla="*/ 1230 h 1294"/>
              <a:gd name="T16" fmla="*/ 1530 w 7901"/>
              <a:gd name="T17" fmla="*/ 1077 h 1294"/>
              <a:gd name="T18" fmla="*/ 1700 w 7901"/>
              <a:gd name="T19" fmla="*/ 842 h 1294"/>
              <a:gd name="T20" fmla="*/ 1677 w 7901"/>
              <a:gd name="T21" fmla="*/ 436 h 1294"/>
              <a:gd name="T22" fmla="*/ 1078 w 7901"/>
              <a:gd name="T23" fmla="*/ 613 h 1294"/>
              <a:gd name="T24" fmla="*/ 1011 w 7901"/>
              <a:gd name="T25" fmla="*/ 573 h 1294"/>
              <a:gd name="T26" fmla="*/ 1108 w 7901"/>
              <a:gd name="T27" fmla="*/ 389 h 1294"/>
              <a:gd name="T28" fmla="*/ 1077 w 7901"/>
              <a:gd name="T29" fmla="*/ 327 h 1294"/>
              <a:gd name="T30" fmla="*/ 794 w 7901"/>
              <a:gd name="T31" fmla="*/ 472 h 1294"/>
              <a:gd name="T32" fmla="*/ 1057 w 7901"/>
              <a:gd name="T33" fmla="*/ 783 h 1294"/>
              <a:gd name="T34" fmla="*/ 727 w 7901"/>
              <a:gd name="T35" fmla="*/ 757 h 1294"/>
              <a:gd name="T36" fmla="*/ 1057 w 7901"/>
              <a:gd name="T37" fmla="*/ 783 h 1294"/>
              <a:gd name="T38" fmla="*/ 1518 w 7901"/>
              <a:gd name="T39" fmla="*/ 763 h 1294"/>
              <a:gd name="T40" fmla="*/ 2079 w 7901"/>
              <a:gd name="T41" fmla="*/ 555 h 1294"/>
              <a:gd name="T42" fmla="*/ 2720 w 7901"/>
              <a:gd name="T43" fmla="*/ 543 h 1294"/>
              <a:gd name="T44" fmla="*/ 2278 w 7901"/>
              <a:gd name="T45" fmla="*/ 563 h 1294"/>
              <a:gd name="T46" fmla="*/ 3185 w 7901"/>
              <a:gd name="T47" fmla="*/ 363 h 1294"/>
              <a:gd name="T48" fmla="*/ 2858 w 7901"/>
              <a:gd name="T49" fmla="*/ 525 h 1294"/>
              <a:gd name="T50" fmla="*/ 3189 w 7901"/>
              <a:gd name="T51" fmla="*/ 1054 h 1294"/>
              <a:gd name="T52" fmla="*/ 3194 w 7901"/>
              <a:gd name="T53" fmla="*/ 715 h 1294"/>
              <a:gd name="T54" fmla="*/ 3118 w 7901"/>
              <a:gd name="T55" fmla="*/ 473 h 1294"/>
              <a:gd name="T56" fmla="*/ 3480 w 7901"/>
              <a:gd name="T57" fmla="*/ 694 h 1294"/>
              <a:gd name="T58" fmla="*/ 3837 w 7901"/>
              <a:gd name="T59" fmla="*/ 806 h 1294"/>
              <a:gd name="T60" fmla="*/ 4021 w 7901"/>
              <a:gd name="T61" fmla="*/ 728 h 1294"/>
              <a:gd name="T62" fmla="*/ 3669 w 7901"/>
              <a:gd name="T63" fmla="*/ 625 h 1294"/>
              <a:gd name="T64" fmla="*/ 3835 w 7901"/>
              <a:gd name="T65" fmla="*/ 625 h 1294"/>
              <a:gd name="T66" fmla="*/ 4461 w 7901"/>
              <a:gd name="T67" fmla="*/ 588 h 1294"/>
              <a:gd name="T68" fmla="*/ 4135 w 7901"/>
              <a:gd name="T69" fmla="*/ 1039 h 1294"/>
              <a:gd name="T70" fmla="*/ 4321 w 7901"/>
              <a:gd name="T71" fmla="*/ 447 h 1294"/>
              <a:gd name="T72" fmla="*/ 5018 w 7901"/>
              <a:gd name="T73" fmla="*/ 93 h 1294"/>
              <a:gd name="T74" fmla="*/ 5458 w 7901"/>
              <a:gd name="T75" fmla="*/ 873 h 1294"/>
              <a:gd name="T76" fmla="*/ 5347 w 7901"/>
              <a:gd name="T77" fmla="*/ 567 h 1294"/>
              <a:gd name="T78" fmla="*/ 5189 w 7901"/>
              <a:gd name="T79" fmla="*/ 233 h 1294"/>
              <a:gd name="T80" fmla="*/ 5958 w 7901"/>
              <a:gd name="T81" fmla="*/ 363 h 1294"/>
              <a:gd name="T82" fmla="*/ 5872 w 7901"/>
              <a:gd name="T83" fmla="*/ 1053 h 1294"/>
              <a:gd name="T84" fmla="*/ 5958 w 7901"/>
              <a:gd name="T85" fmla="*/ 363 h 1294"/>
              <a:gd name="T86" fmla="*/ 5806 w 7901"/>
              <a:gd name="T87" fmla="*/ 861 h 1294"/>
              <a:gd name="T88" fmla="*/ 6018 w 7901"/>
              <a:gd name="T89" fmla="*/ 555 h 1294"/>
              <a:gd name="T90" fmla="*/ 6303 w 7901"/>
              <a:gd name="T91" fmla="*/ 670 h 1294"/>
              <a:gd name="T92" fmla="*/ 6833 w 7901"/>
              <a:gd name="T93" fmla="*/ 744 h 1294"/>
              <a:gd name="T94" fmla="*/ 6611 w 7901"/>
              <a:gd name="T95" fmla="*/ 866 h 1294"/>
              <a:gd name="T96" fmla="*/ 6524 w 7901"/>
              <a:gd name="T97" fmla="*/ 550 h 1294"/>
              <a:gd name="T98" fmla="*/ 7358 w 7901"/>
              <a:gd name="T99" fmla="*/ 541 h 1294"/>
              <a:gd name="T100" fmla="*/ 6894 w 7901"/>
              <a:gd name="T101" fmla="*/ 1039 h 1294"/>
              <a:gd name="T102" fmla="*/ 7191 w 7901"/>
              <a:gd name="T103" fmla="*/ 475 h 1294"/>
              <a:gd name="T104" fmla="*/ 7722 w 7901"/>
              <a:gd name="T105" fmla="*/ 570 h 1294"/>
              <a:gd name="T106" fmla="*/ 7731 w 7901"/>
              <a:gd name="T107" fmla="*/ 668 h 1294"/>
              <a:gd name="T108" fmla="*/ 7350 w 7901"/>
              <a:gd name="T109" fmla="*/ 828 h 1294"/>
              <a:gd name="T110" fmla="*/ 7667 w 7901"/>
              <a:gd name="T111" fmla="*/ 863 h 1294"/>
              <a:gd name="T112" fmla="*/ 7901 w 7901"/>
              <a:gd name="T113" fmla="*/ 520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01" h="1294">
                <a:moveTo>
                  <a:pt x="1677" y="436"/>
                </a:moveTo>
                <a:cubicBezTo>
                  <a:pt x="1665" y="403"/>
                  <a:pt x="1665" y="403"/>
                  <a:pt x="1665" y="403"/>
                </a:cubicBezTo>
                <a:cubicBezTo>
                  <a:pt x="1645" y="306"/>
                  <a:pt x="1576" y="212"/>
                  <a:pt x="1576" y="212"/>
                </a:cubicBezTo>
                <a:cubicBezTo>
                  <a:pt x="1483" y="204"/>
                  <a:pt x="1483" y="204"/>
                  <a:pt x="1483" y="204"/>
                </a:cubicBezTo>
                <a:cubicBezTo>
                  <a:pt x="1426" y="199"/>
                  <a:pt x="1364" y="182"/>
                  <a:pt x="1328" y="155"/>
                </a:cubicBezTo>
                <a:cubicBezTo>
                  <a:pt x="1336" y="160"/>
                  <a:pt x="1238" y="83"/>
                  <a:pt x="1238" y="83"/>
                </a:cubicBezTo>
                <a:cubicBezTo>
                  <a:pt x="1230" y="74"/>
                  <a:pt x="1169" y="40"/>
                  <a:pt x="1169" y="40"/>
                </a:cubicBezTo>
                <a:cubicBezTo>
                  <a:pt x="1143" y="8"/>
                  <a:pt x="1109" y="0"/>
                  <a:pt x="1109" y="0"/>
                </a:cubicBezTo>
                <a:cubicBezTo>
                  <a:pt x="1121" y="4"/>
                  <a:pt x="1015" y="24"/>
                  <a:pt x="1015" y="24"/>
                </a:cubicBezTo>
                <a:cubicBezTo>
                  <a:pt x="976" y="16"/>
                  <a:pt x="920" y="12"/>
                  <a:pt x="920" y="12"/>
                </a:cubicBezTo>
                <a:cubicBezTo>
                  <a:pt x="840" y="30"/>
                  <a:pt x="713" y="110"/>
                  <a:pt x="713" y="110"/>
                </a:cubicBezTo>
                <a:cubicBezTo>
                  <a:pt x="659" y="135"/>
                  <a:pt x="608" y="193"/>
                  <a:pt x="608" y="193"/>
                </a:cubicBezTo>
                <a:cubicBezTo>
                  <a:pt x="550" y="212"/>
                  <a:pt x="550" y="212"/>
                  <a:pt x="550" y="212"/>
                </a:cubicBezTo>
                <a:cubicBezTo>
                  <a:pt x="493" y="275"/>
                  <a:pt x="493" y="275"/>
                  <a:pt x="493" y="275"/>
                </a:cubicBezTo>
                <a:cubicBezTo>
                  <a:pt x="420" y="287"/>
                  <a:pt x="325" y="331"/>
                  <a:pt x="325" y="331"/>
                </a:cubicBezTo>
                <a:cubicBezTo>
                  <a:pt x="276" y="354"/>
                  <a:pt x="182" y="424"/>
                  <a:pt x="182" y="424"/>
                </a:cubicBezTo>
                <a:cubicBezTo>
                  <a:pt x="165" y="515"/>
                  <a:pt x="165" y="515"/>
                  <a:pt x="165" y="515"/>
                </a:cubicBezTo>
                <a:cubicBezTo>
                  <a:pt x="109" y="571"/>
                  <a:pt x="109" y="571"/>
                  <a:pt x="109" y="571"/>
                </a:cubicBezTo>
                <a:cubicBezTo>
                  <a:pt x="16" y="724"/>
                  <a:pt x="16" y="724"/>
                  <a:pt x="16" y="724"/>
                </a:cubicBezTo>
                <a:cubicBezTo>
                  <a:pt x="0" y="757"/>
                  <a:pt x="31" y="839"/>
                  <a:pt x="31" y="839"/>
                </a:cubicBezTo>
                <a:cubicBezTo>
                  <a:pt x="45" y="898"/>
                  <a:pt x="88" y="946"/>
                  <a:pt x="88" y="946"/>
                </a:cubicBezTo>
                <a:cubicBezTo>
                  <a:pt x="135" y="978"/>
                  <a:pt x="135" y="978"/>
                  <a:pt x="135" y="978"/>
                </a:cubicBezTo>
                <a:cubicBezTo>
                  <a:pt x="231" y="1069"/>
                  <a:pt x="231" y="1069"/>
                  <a:pt x="231" y="1069"/>
                </a:cubicBezTo>
                <a:cubicBezTo>
                  <a:pt x="274" y="1115"/>
                  <a:pt x="261" y="1109"/>
                  <a:pt x="261" y="1109"/>
                </a:cubicBezTo>
                <a:cubicBezTo>
                  <a:pt x="278" y="1115"/>
                  <a:pt x="278" y="1115"/>
                  <a:pt x="278" y="1115"/>
                </a:cubicBezTo>
                <a:cubicBezTo>
                  <a:pt x="434" y="1122"/>
                  <a:pt x="434" y="1122"/>
                  <a:pt x="434" y="1122"/>
                </a:cubicBezTo>
                <a:cubicBezTo>
                  <a:pt x="454" y="1144"/>
                  <a:pt x="447" y="1160"/>
                  <a:pt x="447" y="1160"/>
                </a:cubicBezTo>
                <a:cubicBezTo>
                  <a:pt x="558" y="1205"/>
                  <a:pt x="558" y="1205"/>
                  <a:pt x="558" y="1205"/>
                </a:cubicBezTo>
                <a:cubicBezTo>
                  <a:pt x="731" y="1240"/>
                  <a:pt x="731" y="1240"/>
                  <a:pt x="731" y="1240"/>
                </a:cubicBezTo>
                <a:cubicBezTo>
                  <a:pt x="794" y="1287"/>
                  <a:pt x="794" y="1287"/>
                  <a:pt x="794" y="1287"/>
                </a:cubicBezTo>
                <a:cubicBezTo>
                  <a:pt x="859" y="1294"/>
                  <a:pt x="957" y="1269"/>
                  <a:pt x="957" y="1269"/>
                </a:cubicBezTo>
                <a:cubicBezTo>
                  <a:pt x="1081" y="1230"/>
                  <a:pt x="1081" y="1230"/>
                  <a:pt x="1081" y="1230"/>
                </a:cubicBezTo>
                <a:cubicBezTo>
                  <a:pt x="1173" y="1186"/>
                  <a:pt x="1173" y="1186"/>
                  <a:pt x="1173" y="1186"/>
                </a:cubicBezTo>
                <a:cubicBezTo>
                  <a:pt x="1251" y="1168"/>
                  <a:pt x="1323" y="1135"/>
                  <a:pt x="1323" y="1135"/>
                </a:cubicBezTo>
                <a:cubicBezTo>
                  <a:pt x="1342" y="1120"/>
                  <a:pt x="1466" y="1093"/>
                  <a:pt x="1466" y="1093"/>
                </a:cubicBezTo>
                <a:cubicBezTo>
                  <a:pt x="1466" y="1093"/>
                  <a:pt x="1491" y="1089"/>
                  <a:pt x="1530" y="1077"/>
                </a:cubicBezTo>
                <a:cubicBezTo>
                  <a:pt x="1533" y="1076"/>
                  <a:pt x="1535" y="1075"/>
                  <a:pt x="1538" y="1074"/>
                </a:cubicBezTo>
                <a:cubicBezTo>
                  <a:pt x="1571" y="1062"/>
                  <a:pt x="1587" y="1041"/>
                  <a:pt x="1587" y="1041"/>
                </a:cubicBezTo>
                <a:cubicBezTo>
                  <a:pt x="1630" y="954"/>
                  <a:pt x="1630" y="954"/>
                  <a:pt x="1630" y="954"/>
                </a:cubicBezTo>
                <a:cubicBezTo>
                  <a:pt x="1700" y="842"/>
                  <a:pt x="1700" y="842"/>
                  <a:pt x="1700" y="842"/>
                </a:cubicBezTo>
                <a:cubicBezTo>
                  <a:pt x="1710" y="834"/>
                  <a:pt x="1710" y="834"/>
                  <a:pt x="1710" y="834"/>
                </a:cubicBezTo>
                <a:cubicBezTo>
                  <a:pt x="1740" y="814"/>
                  <a:pt x="1740" y="814"/>
                  <a:pt x="1740" y="814"/>
                </a:cubicBezTo>
                <a:cubicBezTo>
                  <a:pt x="1745" y="698"/>
                  <a:pt x="1711" y="495"/>
                  <a:pt x="1711" y="495"/>
                </a:cubicBezTo>
                <a:cubicBezTo>
                  <a:pt x="1704" y="469"/>
                  <a:pt x="1677" y="436"/>
                  <a:pt x="1677" y="436"/>
                </a:cubicBezTo>
                <a:close/>
                <a:moveTo>
                  <a:pt x="1188" y="504"/>
                </a:moveTo>
                <a:cubicBezTo>
                  <a:pt x="1243" y="509"/>
                  <a:pt x="1243" y="509"/>
                  <a:pt x="1243" y="509"/>
                </a:cubicBezTo>
                <a:cubicBezTo>
                  <a:pt x="1114" y="634"/>
                  <a:pt x="1114" y="634"/>
                  <a:pt x="1114" y="634"/>
                </a:cubicBezTo>
                <a:cubicBezTo>
                  <a:pt x="1078" y="613"/>
                  <a:pt x="1078" y="613"/>
                  <a:pt x="1078" y="613"/>
                </a:cubicBezTo>
                <a:lnTo>
                  <a:pt x="1188" y="504"/>
                </a:lnTo>
                <a:close/>
                <a:moveTo>
                  <a:pt x="1150" y="476"/>
                </a:moveTo>
                <a:cubicBezTo>
                  <a:pt x="1047" y="591"/>
                  <a:pt x="1047" y="591"/>
                  <a:pt x="1047" y="591"/>
                </a:cubicBezTo>
                <a:cubicBezTo>
                  <a:pt x="1011" y="573"/>
                  <a:pt x="1011" y="573"/>
                  <a:pt x="1011" y="573"/>
                </a:cubicBezTo>
                <a:cubicBezTo>
                  <a:pt x="1108" y="452"/>
                  <a:pt x="1108" y="452"/>
                  <a:pt x="1108" y="452"/>
                </a:cubicBezTo>
                <a:lnTo>
                  <a:pt x="1150" y="476"/>
                </a:lnTo>
                <a:close/>
                <a:moveTo>
                  <a:pt x="1077" y="327"/>
                </a:moveTo>
                <a:cubicBezTo>
                  <a:pt x="1108" y="389"/>
                  <a:pt x="1108" y="389"/>
                  <a:pt x="1108" y="389"/>
                </a:cubicBezTo>
                <a:cubicBezTo>
                  <a:pt x="1054" y="481"/>
                  <a:pt x="917" y="613"/>
                  <a:pt x="917" y="613"/>
                </a:cubicBezTo>
                <a:cubicBezTo>
                  <a:pt x="848" y="618"/>
                  <a:pt x="848" y="618"/>
                  <a:pt x="848" y="618"/>
                </a:cubicBezTo>
                <a:cubicBezTo>
                  <a:pt x="852" y="611"/>
                  <a:pt x="852" y="611"/>
                  <a:pt x="852" y="611"/>
                </a:cubicBezTo>
                <a:cubicBezTo>
                  <a:pt x="946" y="532"/>
                  <a:pt x="1077" y="327"/>
                  <a:pt x="1077" y="327"/>
                </a:cubicBezTo>
                <a:close/>
                <a:moveTo>
                  <a:pt x="714" y="395"/>
                </a:moveTo>
                <a:cubicBezTo>
                  <a:pt x="797" y="386"/>
                  <a:pt x="898" y="419"/>
                  <a:pt x="958" y="441"/>
                </a:cubicBezTo>
                <a:cubicBezTo>
                  <a:pt x="910" y="497"/>
                  <a:pt x="910" y="497"/>
                  <a:pt x="910" y="497"/>
                </a:cubicBezTo>
                <a:cubicBezTo>
                  <a:pt x="847" y="476"/>
                  <a:pt x="794" y="472"/>
                  <a:pt x="794" y="472"/>
                </a:cubicBezTo>
                <a:cubicBezTo>
                  <a:pt x="584" y="459"/>
                  <a:pt x="413" y="581"/>
                  <a:pt x="413" y="581"/>
                </a:cubicBezTo>
                <a:cubicBezTo>
                  <a:pt x="360" y="536"/>
                  <a:pt x="360" y="536"/>
                  <a:pt x="360" y="536"/>
                </a:cubicBezTo>
                <a:cubicBezTo>
                  <a:pt x="509" y="408"/>
                  <a:pt x="714" y="395"/>
                  <a:pt x="714" y="395"/>
                </a:cubicBezTo>
                <a:close/>
                <a:moveTo>
                  <a:pt x="1057" y="783"/>
                </a:moveTo>
                <a:cubicBezTo>
                  <a:pt x="1057" y="783"/>
                  <a:pt x="873" y="863"/>
                  <a:pt x="721" y="844"/>
                </a:cubicBezTo>
                <a:cubicBezTo>
                  <a:pt x="721" y="844"/>
                  <a:pt x="453" y="807"/>
                  <a:pt x="342" y="668"/>
                </a:cubicBezTo>
                <a:cubicBezTo>
                  <a:pt x="409" y="631"/>
                  <a:pt x="409" y="631"/>
                  <a:pt x="409" y="631"/>
                </a:cubicBezTo>
                <a:cubicBezTo>
                  <a:pt x="409" y="631"/>
                  <a:pt x="577" y="752"/>
                  <a:pt x="727" y="757"/>
                </a:cubicBezTo>
                <a:cubicBezTo>
                  <a:pt x="727" y="757"/>
                  <a:pt x="908" y="771"/>
                  <a:pt x="1034" y="707"/>
                </a:cubicBezTo>
                <a:cubicBezTo>
                  <a:pt x="1034" y="707"/>
                  <a:pt x="1238" y="623"/>
                  <a:pt x="1403" y="391"/>
                </a:cubicBezTo>
                <a:cubicBezTo>
                  <a:pt x="1460" y="434"/>
                  <a:pt x="1460" y="434"/>
                  <a:pt x="1460" y="434"/>
                </a:cubicBezTo>
                <a:cubicBezTo>
                  <a:pt x="1460" y="434"/>
                  <a:pt x="1235" y="734"/>
                  <a:pt x="1057" y="783"/>
                </a:cubicBezTo>
                <a:close/>
                <a:moveTo>
                  <a:pt x="1453" y="816"/>
                </a:moveTo>
                <a:cubicBezTo>
                  <a:pt x="1272" y="702"/>
                  <a:pt x="1272" y="702"/>
                  <a:pt x="1272" y="702"/>
                </a:cubicBezTo>
                <a:cubicBezTo>
                  <a:pt x="1326" y="646"/>
                  <a:pt x="1326" y="646"/>
                  <a:pt x="1326" y="646"/>
                </a:cubicBezTo>
                <a:cubicBezTo>
                  <a:pt x="1518" y="763"/>
                  <a:pt x="1518" y="763"/>
                  <a:pt x="1518" y="763"/>
                </a:cubicBezTo>
                <a:lnTo>
                  <a:pt x="1453" y="816"/>
                </a:lnTo>
                <a:close/>
                <a:moveTo>
                  <a:pt x="2400" y="81"/>
                </a:moveTo>
                <a:cubicBezTo>
                  <a:pt x="2280" y="81"/>
                  <a:pt x="2191" y="120"/>
                  <a:pt x="2145" y="190"/>
                </a:cubicBezTo>
                <a:cubicBezTo>
                  <a:pt x="2091" y="270"/>
                  <a:pt x="2079" y="388"/>
                  <a:pt x="2079" y="555"/>
                </a:cubicBezTo>
                <a:cubicBezTo>
                  <a:pt x="2079" y="773"/>
                  <a:pt x="2099" y="911"/>
                  <a:pt x="2188" y="989"/>
                </a:cubicBezTo>
                <a:cubicBezTo>
                  <a:pt x="2230" y="1025"/>
                  <a:pt x="2308" y="1053"/>
                  <a:pt x="2401" y="1053"/>
                </a:cubicBezTo>
                <a:cubicBezTo>
                  <a:pt x="2517" y="1053"/>
                  <a:pt x="2607" y="1011"/>
                  <a:pt x="2653" y="943"/>
                </a:cubicBezTo>
                <a:cubicBezTo>
                  <a:pt x="2714" y="852"/>
                  <a:pt x="2720" y="725"/>
                  <a:pt x="2720" y="543"/>
                </a:cubicBezTo>
                <a:cubicBezTo>
                  <a:pt x="2720" y="349"/>
                  <a:pt x="2702" y="223"/>
                  <a:pt x="2617" y="148"/>
                </a:cubicBezTo>
                <a:cubicBezTo>
                  <a:pt x="2571" y="107"/>
                  <a:pt x="2495" y="81"/>
                  <a:pt x="2400" y="81"/>
                </a:cubicBezTo>
                <a:close/>
                <a:moveTo>
                  <a:pt x="2399" y="906"/>
                </a:moveTo>
                <a:cubicBezTo>
                  <a:pt x="2292" y="906"/>
                  <a:pt x="2278" y="797"/>
                  <a:pt x="2278" y="563"/>
                </a:cubicBezTo>
                <a:cubicBezTo>
                  <a:pt x="2278" y="329"/>
                  <a:pt x="2293" y="228"/>
                  <a:pt x="2401" y="228"/>
                </a:cubicBezTo>
                <a:cubicBezTo>
                  <a:pt x="2506" y="228"/>
                  <a:pt x="2522" y="328"/>
                  <a:pt x="2522" y="554"/>
                </a:cubicBezTo>
                <a:cubicBezTo>
                  <a:pt x="2522" y="796"/>
                  <a:pt x="2512" y="906"/>
                  <a:pt x="2399" y="906"/>
                </a:cubicBezTo>
                <a:close/>
                <a:moveTo>
                  <a:pt x="3185" y="363"/>
                </a:moveTo>
                <a:cubicBezTo>
                  <a:pt x="3118" y="363"/>
                  <a:pt x="3066" y="392"/>
                  <a:pt x="3040" y="442"/>
                </a:cubicBezTo>
                <a:cubicBezTo>
                  <a:pt x="3033" y="379"/>
                  <a:pt x="3033" y="379"/>
                  <a:pt x="3033" y="379"/>
                </a:cubicBezTo>
                <a:cubicBezTo>
                  <a:pt x="2852" y="379"/>
                  <a:pt x="2852" y="379"/>
                  <a:pt x="2852" y="379"/>
                </a:cubicBezTo>
                <a:cubicBezTo>
                  <a:pt x="2856" y="433"/>
                  <a:pt x="2858" y="480"/>
                  <a:pt x="2858" y="525"/>
                </a:cubicBezTo>
                <a:cubicBezTo>
                  <a:pt x="2858" y="1288"/>
                  <a:pt x="2858" y="1288"/>
                  <a:pt x="2858" y="1288"/>
                </a:cubicBezTo>
                <a:cubicBezTo>
                  <a:pt x="3041" y="1288"/>
                  <a:pt x="3041" y="1288"/>
                  <a:pt x="3041" y="1288"/>
                </a:cubicBezTo>
                <a:cubicBezTo>
                  <a:pt x="3041" y="983"/>
                  <a:pt x="3041" y="983"/>
                  <a:pt x="3041" y="983"/>
                </a:cubicBezTo>
                <a:cubicBezTo>
                  <a:pt x="3079" y="1032"/>
                  <a:pt x="3128" y="1054"/>
                  <a:pt x="3189" y="1054"/>
                </a:cubicBezTo>
                <a:cubicBezTo>
                  <a:pt x="3335" y="1054"/>
                  <a:pt x="3377" y="945"/>
                  <a:pt x="3377" y="719"/>
                </a:cubicBezTo>
                <a:cubicBezTo>
                  <a:pt x="3377" y="571"/>
                  <a:pt x="3372" y="473"/>
                  <a:pt x="3316" y="414"/>
                </a:cubicBezTo>
                <a:cubicBezTo>
                  <a:pt x="3287" y="384"/>
                  <a:pt x="3239" y="363"/>
                  <a:pt x="3185" y="363"/>
                </a:cubicBezTo>
                <a:close/>
                <a:moveTo>
                  <a:pt x="3194" y="715"/>
                </a:moveTo>
                <a:cubicBezTo>
                  <a:pt x="3194" y="861"/>
                  <a:pt x="3187" y="936"/>
                  <a:pt x="3117" y="936"/>
                </a:cubicBezTo>
                <a:cubicBezTo>
                  <a:pt x="3065" y="936"/>
                  <a:pt x="3040" y="886"/>
                  <a:pt x="3040" y="785"/>
                </a:cubicBezTo>
                <a:cubicBezTo>
                  <a:pt x="3040" y="642"/>
                  <a:pt x="3040" y="642"/>
                  <a:pt x="3040" y="642"/>
                </a:cubicBezTo>
                <a:cubicBezTo>
                  <a:pt x="3040" y="526"/>
                  <a:pt x="3051" y="473"/>
                  <a:pt x="3118" y="473"/>
                </a:cubicBezTo>
                <a:cubicBezTo>
                  <a:pt x="3192" y="473"/>
                  <a:pt x="3194" y="545"/>
                  <a:pt x="3194" y="700"/>
                </a:cubicBezTo>
                <a:lnTo>
                  <a:pt x="3194" y="715"/>
                </a:lnTo>
                <a:close/>
                <a:moveTo>
                  <a:pt x="3753" y="363"/>
                </a:moveTo>
                <a:cubicBezTo>
                  <a:pt x="3552" y="363"/>
                  <a:pt x="3480" y="464"/>
                  <a:pt x="3480" y="694"/>
                </a:cubicBezTo>
                <a:cubicBezTo>
                  <a:pt x="3480" y="951"/>
                  <a:pt x="3535" y="1053"/>
                  <a:pt x="3753" y="1053"/>
                </a:cubicBezTo>
                <a:cubicBezTo>
                  <a:pt x="3933" y="1053"/>
                  <a:pt x="4021" y="966"/>
                  <a:pt x="4021" y="794"/>
                </a:cubicBezTo>
                <a:cubicBezTo>
                  <a:pt x="3837" y="794"/>
                  <a:pt x="3837" y="794"/>
                  <a:pt x="3837" y="794"/>
                </a:cubicBezTo>
                <a:cubicBezTo>
                  <a:pt x="3837" y="806"/>
                  <a:pt x="3837" y="806"/>
                  <a:pt x="3837" y="806"/>
                </a:cubicBezTo>
                <a:cubicBezTo>
                  <a:pt x="3837" y="894"/>
                  <a:pt x="3807" y="939"/>
                  <a:pt x="3752" y="939"/>
                </a:cubicBezTo>
                <a:cubicBezTo>
                  <a:pt x="3693" y="939"/>
                  <a:pt x="3669" y="894"/>
                  <a:pt x="3669" y="797"/>
                </a:cubicBezTo>
                <a:cubicBezTo>
                  <a:pt x="3669" y="728"/>
                  <a:pt x="3669" y="728"/>
                  <a:pt x="3669" y="728"/>
                </a:cubicBezTo>
                <a:cubicBezTo>
                  <a:pt x="4021" y="728"/>
                  <a:pt x="4021" y="728"/>
                  <a:pt x="4021" y="728"/>
                </a:cubicBezTo>
                <a:cubicBezTo>
                  <a:pt x="4021" y="629"/>
                  <a:pt x="4021" y="629"/>
                  <a:pt x="4021" y="629"/>
                </a:cubicBezTo>
                <a:cubicBezTo>
                  <a:pt x="4021" y="450"/>
                  <a:pt x="3934" y="363"/>
                  <a:pt x="3753" y="363"/>
                </a:cubicBezTo>
                <a:close/>
                <a:moveTo>
                  <a:pt x="3835" y="625"/>
                </a:moveTo>
                <a:cubicBezTo>
                  <a:pt x="3669" y="625"/>
                  <a:pt x="3669" y="625"/>
                  <a:pt x="3669" y="625"/>
                </a:cubicBezTo>
                <a:cubicBezTo>
                  <a:pt x="3669" y="602"/>
                  <a:pt x="3669" y="602"/>
                  <a:pt x="3669" y="602"/>
                </a:cubicBezTo>
                <a:cubicBezTo>
                  <a:pt x="3669" y="514"/>
                  <a:pt x="3698" y="471"/>
                  <a:pt x="3753" y="471"/>
                </a:cubicBezTo>
                <a:cubicBezTo>
                  <a:pt x="3804" y="471"/>
                  <a:pt x="3835" y="506"/>
                  <a:pt x="3835" y="570"/>
                </a:cubicBezTo>
                <a:lnTo>
                  <a:pt x="3835" y="625"/>
                </a:lnTo>
                <a:close/>
                <a:moveTo>
                  <a:pt x="4646" y="537"/>
                </a:moveTo>
                <a:cubicBezTo>
                  <a:pt x="4646" y="1039"/>
                  <a:pt x="4646" y="1039"/>
                  <a:pt x="4646" y="1039"/>
                </a:cubicBezTo>
                <a:cubicBezTo>
                  <a:pt x="4461" y="1039"/>
                  <a:pt x="4461" y="1039"/>
                  <a:pt x="4461" y="1039"/>
                </a:cubicBezTo>
                <a:cubicBezTo>
                  <a:pt x="4461" y="588"/>
                  <a:pt x="4461" y="588"/>
                  <a:pt x="4461" y="588"/>
                </a:cubicBezTo>
                <a:cubicBezTo>
                  <a:pt x="4461" y="514"/>
                  <a:pt x="4451" y="476"/>
                  <a:pt x="4399" y="476"/>
                </a:cubicBezTo>
                <a:cubicBezTo>
                  <a:pt x="4352" y="476"/>
                  <a:pt x="4321" y="512"/>
                  <a:pt x="4321" y="570"/>
                </a:cubicBezTo>
                <a:cubicBezTo>
                  <a:pt x="4321" y="1039"/>
                  <a:pt x="4321" y="1039"/>
                  <a:pt x="4321" y="1039"/>
                </a:cubicBezTo>
                <a:cubicBezTo>
                  <a:pt x="4135" y="1039"/>
                  <a:pt x="4135" y="1039"/>
                  <a:pt x="4135" y="1039"/>
                </a:cubicBezTo>
                <a:cubicBezTo>
                  <a:pt x="4135" y="497"/>
                  <a:pt x="4135" y="497"/>
                  <a:pt x="4135" y="497"/>
                </a:cubicBezTo>
                <a:cubicBezTo>
                  <a:pt x="4135" y="462"/>
                  <a:pt x="4135" y="422"/>
                  <a:pt x="4129" y="379"/>
                </a:cubicBezTo>
                <a:cubicBezTo>
                  <a:pt x="4315" y="379"/>
                  <a:pt x="4315" y="379"/>
                  <a:pt x="4315" y="379"/>
                </a:cubicBezTo>
                <a:cubicBezTo>
                  <a:pt x="4321" y="447"/>
                  <a:pt x="4321" y="447"/>
                  <a:pt x="4321" y="447"/>
                </a:cubicBezTo>
                <a:cubicBezTo>
                  <a:pt x="4351" y="392"/>
                  <a:pt x="4402" y="363"/>
                  <a:pt x="4468" y="363"/>
                </a:cubicBezTo>
                <a:cubicBezTo>
                  <a:pt x="4583" y="363"/>
                  <a:pt x="4646" y="424"/>
                  <a:pt x="4646" y="537"/>
                </a:cubicBezTo>
                <a:close/>
                <a:moveTo>
                  <a:pt x="5274" y="93"/>
                </a:moveTo>
                <a:cubicBezTo>
                  <a:pt x="5018" y="93"/>
                  <a:pt x="5018" y="93"/>
                  <a:pt x="5018" y="93"/>
                </a:cubicBezTo>
                <a:cubicBezTo>
                  <a:pt x="4817" y="1039"/>
                  <a:pt x="4817" y="1039"/>
                  <a:pt x="4817" y="1039"/>
                </a:cubicBezTo>
                <a:cubicBezTo>
                  <a:pt x="5090" y="1039"/>
                  <a:pt x="5090" y="1039"/>
                  <a:pt x="5090" y="1039"/>
                </a:cubicBezTo>
                <a:cubicBezTo>
                  <a:pt x="5169" y="1039"/>
                  <a:pt x="5243" y="1039"/>
                  <a:pt x="5314" y="1011"/>
                </a:cubicBezTo>
                <a:cubicBezTo>
                  <a:pt x="5376" y="987"/>
                  <a:pt x="5420" y="943"/>
                  <a:pt x="5458" y="873"/>
                </a:cubicBezTo>
                <a:cubicBezTo>
                  <a:pt x="5490" y="817"/>
                  <a:pt x="5522" y="702"/>
                  <a:pt x="5554" y="530"/>
                </a:cubicBezTo>
                <a:cubicBezTo>
                  <a:pt x="5565" y="472"/>
                  <a:pt x="5570" y="418"/>
                  <a:pt x="5570" y="366"/>
                </a:cubicBezTo>
                <a:cubicBezTo>
                  <a:pt x="5570" y="162"/>
                  <a:pt x="5485" y="93"/>
                  <a:pt x="5274" y="93"/>
                </a:cubicBezTo>
                <a:close/>
                <a:moveTo>
                  <a:pt x="5347" y="567"/>
                </a:moveTo>
                <a:cubicBezTo>
                  <a:pt x="5324" y="676"/>
                  <a:pt x="5299" y="751"/>
                  <a:pt x="5281" y="789"/>
                </a:cubicBezTo>
                <a:cubicBezTo>
                  <a:pt x="5242" y="870"/>
                  <a:pt x="5197" y="894"/>
                  <a:pt x="5093" y="894"/>
                </a:cubicBezTo>
                <a:cubicBezTo>
                  <a:pt x="5080" y="894"/>
                  <a:pt x="5064" y="894"/>
                  <a:pt x="5048" y="893"/>
                </a:cubicBezTo>
                <a:cubicBezTo>
                  <a:pt x="5189" y="233"/>
                  <a:pt x="5189" y="233"/>
                  <a:pt x="5189" y="233"/>
                </a:cubicBezTo>
                <a:cubicBezTo>
                  <a:pt x="5202" y="232"/>
                  <a:pt x="5215" y="232"/>
                  <a:pt x="5227" y="232"/>
                </a:cubicBezTo>
                <a:cubicBezTo>
                  <a:pt x="5332" y="232"/>
                  <a:pt x="5369" y="274"/>
                  <a:pt x="5369" y="384"/>
                </a:cubicBezTo>
                <a:cubicBezTo>
                  <a:pt x="5369" y="432"/>
                  <a:pt x="5362" y="493"/>
                  <a:pt x="5347" y="567"/>
                </a:cubicBezTo>
                <a:close/>
                <a:moveTo>
                  <a:pt x="5958" y="363"/>
                </a:moveTo>
                <a:cubicBezTo>
                  <a:pt x="5842" y="363"/>
                  <a:pt x="5770" y="397"/>
                  <a:pt x="5716" y="483"/>
                </a:cubicBezTo>
                <a:cubicBezTo>
                  <a:pt x="5695" y="516"/>
                  <a:pt x="5670" y="580"/>
                  <a:pt x="5650" y="670"/>
                </a:cubicBezTo>
                <a:cubicBezTo>
                  <a:pt x="5636" y="736"/>
                  <a:pt x="5628" y="793"/>
                  <a:pt x="5628" y="835"/>
                </a:cubicBezTo>
                <a:cubicBezTo>
                  <a:pt x="5628" y="977"/>
                  <a:pt x="5712" y="1053"/>
                  <a:pt x="5872" y="1053"/>
                </a:cubicBezTo>
                <a:cubicBezTo>
                  <a:pt x="5988" y="1053"/>
                  <a:pt x="6060" y="1017"/>
                  <a:pt x="6113" y="933"/>
                </a:cubicBezTo>
                <a:cubicBezTo>
                  <a:pt x="6136" y="894"/>
                  <a:pt x="6160" y="831"/>
                  <a:pt x="6180" y="744"/>
                </a:cubicBezTo>
                <a:cubicBezTo>
                  <a:pt x="6194" y="679"/>
                  <a:pt x="6201" y="626"/>
                  <a:pt x="6201" y="584"/>
                </a:cubicBezTo>
                <a:cubicBezTo>
                  <a:pt x="6201" y="441"/>
                  <a:pt x="6117" y="363"/>
                  <a:pt x="5958" y="363"/>
                </a:cubicBezTo>
                <a:close/>
                <a:moveTo>
                  <a:pt x="5997" y="706"/>
                </a:moveTo>
                <a:cubicBezTo>
                  <a:pt x="5980" y="790"/>
                  <a:pt x="5966" y="844"/>
                  <a:pt x="5958" y="866"/>
                </a:cubicBezTo>
                <a:cubicBezTo>
                  <a:pt x="5939" y="916"/>
                  <a:pt x="5914" y="941"/>
                  <a:pt x="5872" y="941"/>
                </a:cubicBezTo>
                <a:cubicBezTo>
                  <a:pt x="5829" y="941"/>
                  <a:pt x="5806" y="914"/>
                  <a:pt x="5806" y="861"/>
                </a:cubicBezTo>
                <a:cubicBezTo>
                  <a:pt x="5806" y="826"/>
                  <a:pt x="5824" y="755"/>
                  <a:pt x="5847" y="645"/>
                </a:cubicBezTo>
                <a:cubicBezTo>
                  <a:pt x="5858" y="592"/>
                  <a:pt x="5867" y="560"/>
                  <a:pt x="5871" y="550"/>
                </a:cubicBezTo>
                <a:cubicBezTo>
                  <a:pt x="5888" y="501"/>
                  <a:pt x="5912" y="478"/>
                  <a:pt x="5954" y="478"/>
                </a:cubicBezTo>
                <a:cubicBezTo>
                  <a:pt x="5997" y="478"/>
                  <a:pt x="6018" y="504"/>
                  <a:pt x="6018" y="555"/>
                </a:cubicBezTo>
                <a:cubicBezTo>
                  <a:pt x="6018" y="585"/>
                  <a:pt x="6011" y="637"/>
                  <a:pt x="5997" y="706"/>
                </a:cubicBezTo>
                <a:close/>
                <a:moveTo>
                  <a:pt x="6611" y="363"/>
                </a:moveTo>
                <a:cubicBezTo>
                  <a:pt x="6495" y="363"/>
                  <a:pt x="6423" y="397"/>
                  <a:pt x="6369" y="483"/>
                </a:cubicBezTo>
                <a:cubicBezTo>
                  <a:pt x="6348" y="516"/>
                  <a:pt x="6323" y="580"/>
                  <a:pt x="6303" y="670"/>
                </a:cubicBezTo>
                <a:cubicBezTo>
                  <a:pt x="6289" y="736"/>
                  <a:pt x="6281" y="793"/>
                  <a:pt x="6281" y="835"/>
                </a:cubicBezTo>
                <a:cubicBezTo>
                  <a:pt x="6281" y="977"/>
                  <a:pt x="6365" y="1053"/>
                  <a:pt x="6525" y="1053"/>
                </a:cubicBezTo>
                <a:cubicBezTo>
                  <a:pt x="6641" y="1053"/>
                  <a:pt x="6713" y="1017"/>
                  <a:pt x="6766" y="933"/>
                </a:cubicBezTo>
                <a:cubicBezTo>
                  <a:pt x="6789" y="894"/>
                  <a:pt x="6813" y="831"/>
                  <a:pt x="6833" y="744"/>
                </a:cubicBezTo>
                <a:cubicBezTo>
                  <a:pt x="6847" y="679"/>
                  <a:pt x="6854" y="626"/>
                  <a:pt x="6854" y="584"/>
                </a:cubicBezTo>
                <a:cubicBezTo>
                  <a:pt x="6854" y="441"/>
                  <a:pt x="6769" y="363"/>
                  <a:pt x="6611" y="363"/>
                </a:cubicBezTo>
                <a:close/>
                <a:moveTo>
                  <a:pt x="6650" y="706"/>
                </a:moveTo>
                <a:cubicBezTo>
                  <a:pt x="6633" y="790"/>
                  <a:pt x="6619" y="844"/>
                  <a:pt x="6611" y="866"/>
                </a:cubicBezTo>
                <a:cubicBezTo>
                  <a:pt x="6592" y="916"/>
                  <a:pt x="6567" y="941"/>
                  <a:pt x="6525" y="941"/>
                </a:cubicBezTo>
                <a:cubicBezTo>
                  <a:pt x="6482" y="941"/>
                  <a:pt x="6459" y="914"/>
                  <a:pt x="6459" y="861"/>
                </a:cubicBezTo>
                <a:cubicBezTo>
                  <a:pt x="6459" y="826"/>
                  <a:pt x="6476" y="755"/>
                  <a:pt x="6500" y="645"/>
                </a:cubicBezTo>
                <a:cubicBezTo>
                  <a:pt x="6511" y="592"/>
                  <a:pt x="6520" y="560"/>
                  <a:pt x="6524" y="550"/>
                </a:cubicBezTo>
                <a:cubicBezTo>
                  <a:pt x="6541" y="501"/>
                  <a:pt x="6565" y="478"/>
                  <a:pt x="6607" y="478"/>
                </a:cubicBezTo>
                <a:cubicBezTo>
                  <a:pt x="6650" y="478"/>
                  <a:pt x="6671" y="504"/>
                  <a:pt x="6671" y="555"/>
                </a:cubicBezTo>
                <a:cubicBezTo>
                  <a:pt x="6671" y="585"/>
                  <a:pt x="6664" y="637"/>
                  <a:pt x="6650" y="706"/>
                </a:cubicBezTo>
                <a:close/>
                <a:moveTo>
                  <a:pt x="7358" y="541"/>
                </a:moveTo>
                <a:cubicBezTo>
                  <a:pt x="7340" y="538"/>
                  <a:pt x="7323" y="536"/>
                  <a:pt x="7308" y="536"/>
                </a:cubicBezTo>
                <a:cubicBezTo>
                  <a:pt x="7215" y="536"/>
                  <a:pt x="7175" y="589"/>
                  <a:pt x="7152" y="704"/>
                </a:cubicBezTo>
                <a:cubicBezTo>
                  <a:pt x="7081" y="1039"/>
                  <a:pt x="7081" y="1039"/>
                  <a:pt x="7081" y="1039"/>
                </a:cubicBezTo>
                <a:cubicBezTo>
                  <a:pt x="6894" y="1039"/>
                  <a:pt x="6894" y="1039"/>
                  <a:pt x="6894" y="1039"/>
                </a:cubicBezTo>
                <a:cubicBezTo>
                  <a:pt x="7003" y="525"/>
                  <a:pt x="7003" y="525"/>
                  <a:pt x="7003" y="525"/>
                </a:cubicBezTo>
                <a:cubicBezTo>
                  <a:pt x="7014" y="475"/>
                  <a:pt x="7022" y="426"/>
                  <a:pt x="7027" y="379"/>
                </a:cubicBezTo>
                <a:cubicBezTo>
                  <a:pt x="7207" y="379"/>
                  <a:pt x="7207" y="379"/>
                  <a:pt x="7207" y="379"/>
                </a:cubicBezTo>
                <a:cubicBezTo>
                  <a:pt x="7191" y="475"/>
                  <a:pt x="7191" y="475"/>
                  <a:pt x="7191" y="475"/>
                </a:cubicBezTo>
                <a:cubicBezTo>
                  <a:pt x="7234" y="407"/>
                  <a:pt x="7289" y="375"/>
                  <a:pt x="7365" y="375"/>
                </a:cubicBezTo>
                <a:cubicBezTo>
                  <a:pt x="7374" y="375"/>
                  <a:pt x="7383" y="375"/>
                  <a:pt x="7392" y="376"/>
                </a:cubicBezTo>
                <a:lnTo>
                  <a:pt x="7358" y="541"/>
                </a:lnTo>
                <a:close/>
                <a:moveTo>
                  <a:pt x="7722" y="570"/>
                </a:moveTo>
                <a:cubicBezTo>
                  <a:pt x="7725" y="558"/>
                  <a:pt x="7726" y="546"/>
                  <a:pt x="7726" y="537"/>
                </a:cubicBezTo>
                <a:cubicBezTo>
                  <a:pt x="7726" y="493"/>
                  <a:pt x="7705" y="472"/>
                  <a:pt x="7663" y="472"/>
                </a:cubicBezTo>
                <a:cubicBezTo>
                  <a:pt x="7626" y="472"/>
                  <a:pt x="7601" y="497"/>
                  <a:pt x="7601" y="535"/>
                </a:cubicBezTo>
                <a:cubicBezTo>
                  <a:pt x="7601" y="588"/>
                  <a:pt x="7648" y="614"/>
                  <a:pt x="7731" y="668"/>
                </a:cubicBezTo>
                <a:cubicBezTo>
                  <a:pt x="7805" y="717"/>
                  <a:pt x="7853" y="747"/>
                  <a:pt x="7853" y="844"/>
                </a:cubicBezTo>
                <a:cubicBezTo>
                  <a:pt x="7853" y="981"/>
                  <a:pt x="7761" y="1054"/>
                  <a:pt x="7584" y="1054"/>
                </a:cubicBezTo>
                <a:cubicBezTo>
                  <a:pt x="7426" y="1054"/>
                  <a:pt x="7346" y="995"/>
                  <a:pt x="7346" y="881"/>
                </a:cubicBezTo>
                <a:cubicBezTo>
                  <a:pt x="7346" y="867"/>
                  <a:pt x="7347" y="849"/>
                  <a:pt x="7350" y="828"/>
                </a:cubicBezTo>
                <a:cubicBezTo>
                  <a:pt x="7531" y="828"/>
                  <a:pt x="7531" y="828"/>
                  <a:pt x="7531" y="828"/>
                </a:cubicBezTo>
                <a:cubicBezTo>
                  <a:pt x="7529" y="844"/>
                  <a:pt x="7527" y="857"/>
                  <a:pt x="7527" y="869"/>
                </a:cubicBezTo>
                <a:cubicBezTo>
                  <a:pt x="7527" y="919"/>
                  <a:pt x="7548" y="941"/>
                  <a:pt x="7596" y="941"/>
                </a:cubicBezTo>
                <a:cubicBezTo>
                  <a:pt x="7637" y="941"/>
                  <a:pt x="7667" y="911"/>
                  <a:pt x="7667" y="863"/>
                </a:cubicBezTo>
                <a:cubicBezTo>
                  <a:pt x="7667" y="803"/>
                  <a:pt x="7616" y="782"/>
                  <a:pt x="7531" y="719"/>
                </a:cubicBezTo>
                <a:cubicBezTo>
                  <a:pt x="7463" y="668"/>
                  <a:pt x="7420" y="630"/>
                  <a:pt x="7420" y="555"/>
                </a:cubicBezTo>
                <a:cubicBezTo>
                  <a:pt x="7420" y="438"/>
                  <a:pt x="7508" y="363"/>
                  <a:pt x="7671" y="363"/>
                </a:cubicBezTo>
                <a:cubicBezTo>
                  <a:pt x="7822" y="363"/>
                  <a:pt x="7901" y="419"/>
                  <a:pt x="7901" y="520"/>
                </a:cubicBezTo>
                <a:cubicBezTo>
                  <a:pt x="7901" y="535"/>
                  <a:pt x="7899" y="552"/>
                  <a:pt x="7895" y="570"/>
                </a:cubicBezTo>
                <a:lnTo>
                  <a:pt x="7722" y="570"/>
                </a:lnTo>
                <a:close/>
              </a:path>
            </a:pathLst>
          </a:custGeom>
          <a:solidFill>
            <a:srgbClr val="692B7A"/>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12" name="Frame 2">
            <a:extLst>
              <a:ext uri="{FF2B5EF4-FFF2-40B4-BE49-F238E27FC236}">
                <a16:creationId xmlns:a16="http://schemas.microsoft.com/office/drawing/2014/main" id="{B2B98C70-E564-DCDF-48A4-63D23130ED07}"/>
              </a:ext>
            </a:extLst>
          </p:cNvPr>
          <p:cNvSpPr>
            <a:spLocks noSelect="1"/>
          </p:cNvSpPr>
          <p:nvPr userDrawn="1"/>
        </p:nvSpPr>
        <p:spPr bwMode="auto">
          <a:xfrm>
            <a:off x="0" y="0"/>
            <a:ext cx="12192000" cy="6410325"/>
          </a:xfrm>
          <a:custGeom>
            <a:avLst/>
            <a:gdLst>
              <a:gd name="T0" fmla="*/ 38404 w 38404"/>
              <a:gd name="T1" fmla="*/ 0 h 20185"/>
              <a:gd name="T2" fmla="*/ 0 w 38404"/>
              <a:gd name="T3" fmla="*/ 20184 h 20185"/>
              <a:gd name="T4" fmla="*/ 738 w 38404"/>
              <a:gd name="T5" fmla="*/ 20175 h 20185"/>
              <a:gd name="T6" fmla="*/ 895 w 38404"/>
              <a:gd name="T7" fmla="*/ 20184 h 20185"/>
              <a:gd name="T8" fmla="*/ 1481 w 38404"/>
              <a:gd name="T9" fmla="*/ 20184 h 20185"/>
              <a:gd name="T10" fmla="*/ 3646 w 38404"/>
              <a:gd name="T11" fmla="*/ 20141 h 20185"/>
              <a:gd name="T12" fmla="*/ 5425 w 38404"/>
              <a:gd name="T13" fmla="*/ 20184 h 20185"/>
              <a:gd name="T14" fmla="*/ 6675 w 38404"/>
              <a:gd name="T15" fmla="*/ 20184 h 20185"/>
              <a:gd name="T16" fmla="*/ 9379 w 38404"/>
              <a:gd name="T17" fmla="*/ 20184 h 20185"/>
              <a:gd name="T18" fmla="*/ 10085 w 38404"/>
              <a:gd name="T19" fmla="*/ 20184 h 20185"/>
              <a:gd name="T20" fmla="*/ 10522 w 38404"/>
              <a:gd name="T21" fmla="*/ 20142 h 20185"/>
              <a:gd name="T22" fmla="*/ 11169 w 38404"/>
              <a:gd name="T23" fmla="*/ 20099 h 20185"/>
              <a:gd name="T24" fmla="*/ 11678 w 38404"/>
              <a:gd name="T25" fmla="*/ 20143 h 20185"/>
              <a:gd name="T26" fmla="*/ 12099 w 38404"/>
              <a:gd name="T27" fmla="*/ 20184 h 20185"/>
              <a:gd name="T28" fmla="*/ 13557 w 38404"/>
              <a:gd name="T29" fmla="*/ 20184 h 20185"/>
              <a:gd name="T30" fmla="*/ 14140 w 38404"/>
              <a:gd name="T31" fmla="*/ 20184 h 20185"/>
              <a:gd name="T32" fmla="*/ 17202 w 38404"/>
              <a:gd name="T33" fmla="*/ 20183 h 20185"/>
              <a:gd name="T34" fmla="*/ 18568 w 38404"/>
              <a:gd name="T35" fmla="*/ 20184 h 20185"/>
              <a:gd name="T36" fmla="*/ 18949 w 38404"/>
              <a:gd name="T37" fmla="*/ 20184 h 20185"/>
              <a:gd name="T38" fmla="*/ 20015 w 38404"/>
              <a:gd name="T39" fmla="*/ 20183 h 20185"/>
              <a:gd name="T40" fmla="*/ 22779 w 38404"/>
              <a:gd name="T41" fmla="*/ 20184 h 20185"/>
              <a:gd name="T42" fmla="*/ 23005 w 38404"/>
              <a:gd name="T43" fmla="*/ 20184 h 20185"/>
              <a:gd name="T44" fmla="*/ 23624 w 38404"/>
              <a:gd name="T45" fmla="*/ 20183 h 20185"/>
              <a:gd name="T46" fmla="*/ 23929 w 38404"/>
              <a:gd name="T47" fmla="*/ 20184 h 20185"/>
              <a:gd name="T48" fmla="*/ 24705 w 38404"/>
              <a:gd name="T49" fmla="*/ 20184 h 20185"/>
              <a:gd name="T50" fmla="*/ 26592 w 38404"/>
              <a:gd name="T51" fmla="*/ 20184 h 20185"/>
              <a:gd name="T52" fmla="*/ 28141 w 38404"/>
              <a:gd name="T53" fmla="*/ 20184 h 20185"/>
              <a:gd name="T54" fmla="*/ 28603 w 38404"/>
              <a:gd name="T55" fmla="*/ 20140 h 20185"/>
              <a:gd name="T56" fmla="*/ 29324 w 38404"/>
              <a:gd name="T57" fmla="*/ 20184 h 20185"/>
              <a:gd name="T58" fmla="*/ 29666 w 38404"/>
              <a:gd name="T59" fmla="*/ 20184 h 20185"/>
              <a:gd name="T60" fmla="*/ 30054 w 38404"/>
              <a:gd name="T61" fmla="*/ 20184 h 20185"/>
              <a:gd name="T62" fmla="*/ 30735 w 38404"/>
              <a:gd name="T63" fmla="*/ 20182 h 20185"/>
              <a:gd name="T64" fmla="*/ 31624 w 38404"/>
              <a:gd name="T65" fmla="*/ 20184 h 20185"/>
              <a:gd name="T66" fmla="*/ 32438 w 38404"/>
              <a:gd name="T67" fmla="*/ 20184 h 20185"/>
              <a:gd name="T68" fmla="*/ 32977 w 38404"/>
              <a:gd name="T69" fmla="*/ 20182 h 20185"/>
              <a:gd name="T70" fmla="*/ 37197 w 38404"/>
              <a:gd name="T71" fmla="*/ 20184 h 20185"/>
              <a:gd name="T72" fmla="*/ 37275 w 38404"/>
              <a:gd name="T73" fmla="*/ 20184 h 20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8404" h="20185">
                <a:moveTo>
                  <a:pt x="38404" y="20184"/>
                </a:moveTo>
                <a:cubicBezTo>
                  <a:pt x="38404" y="0"/>
                  <a:pt x="38404" y="0"/>
                  <a:pt x="38404" y="0"/>
                </a:cubicBezTo>
                <a:cubicBezTo>
                  <a:pt x="0" y="0"/>
                  <a:pt x="0" y="0"/>
                  <a:pt x="0" y="0"/>
                </a:cubicBezTo>
                <a:cubicBezTo>
                  <a:pt x="0" y="20184"/>
                  <a:pt x="0" y="20184"/>
                  <a:pt x="0" y="20184"/>
                </a:cubicBezTo>
                <a:cubicBezTo>
                  <a:pt x="665" y="20184"/>
                  <a:pt x="665" y="20184"/>
                  <a:pt x="665" y="20184"/>
                </a:cubicBezTo>
                <a:cubicBezTo>
                  <a:pt x="689" y="20182"/>
                  <a:pt x="714" y="20179"/>
                  <a:pt x="738" y="20175"/>
                </a:cubicBezTo>
                <a:cubicBezTo>
                  <a:pt x="764" y="20171"/>
                  <a:pt x="763" y="20136"/>
                  <a:pt x="799" y="20139"/>
                </a:cubicBezTo>
                <a:cubicBezTo>
                  <a:pt x="834" y="20141"/>
                  <a:pt x="861" y="20174"/>
                  <a:pt x="895" y="20184"/>
                </a:cubicBezTo>
                <a:cubicBezTo>
                  <a:pt x="1089" y="20184"/>
                  <a:pt x="1089" y="20184"/>
                  <a:pt x="1089" y="20184"/>
                </a:cubicBezTo>
                <a:cubicBezTo>
                  <a:pt x="1220" y="20185"/>
                  <a:pt x="1350" y="20184"/>
                  <a:pt x="1481" y="20184"/>
                </a:cubicBezTo>
                <a:cubicBezTo>
                  <a:pt x="3284" y="20184"/>
                  <a:pt x="3284" y="20184"/>
                  <a:pt x="3284" y="20184"/>
                </a:cubicBezTo>
                <a:cubicBezTo>
                  <a:pt x="3419" y="20184"/>
                  <a:pt x="3520" y="20162"/>
                  <a:pt x="3646" y="20141"/>
                </a:cubicBezTo>
                <a:cubicBezTo>
                  <a:pt x="3784" y="20118"/>
                  <a:pt x="3913" y="20159"/>
                  <a:pt x="4020" y="20184"/>
                </a:cubicBezTo>
                <a:cubicBezTo>
                  <a:pt x="5425" y="20184"/>
                  <a:pt x="5425" y="20184"/>
                  <a:pt x="5425" y="20184"/>
                </a:cubicBezTo>
                <a:cubicBezTo>
                  <a:pt x="5553" y="20179"/>
                  <a:pt x="5683" y="20184"/>
                  <a:pt x="5811" y="20184"/>
                </a:cubicBezTo>
                <a:cubicBezTo>
                  <a:pt x="6675" y="20184"/>
                  <a:pt x="6675" y="20184"/>
                  <a:pt x="6675" y="20184"/>
                </a:cubicBezTo>
                <a:cubicBezTo>
                  <a:pt x="8386" y="20184"/>
                  <a:pt x="8386" y="20184"/>
                  <a:pt x="8386" y="20184"/>
                </a:cubicBezTo>
                <a:cubicBezTo>
                  <a:pt x="9379" y="20184"/>
                  <a:pt x="9379" y="20184"/>
                  <a:pt x="9379" y="20184"/>
                </a:cubicBezTo>
                <a:cubicBezTo>
                  <a:pt x="9522" y="20184"/>
                  <a:pt x="9666" y="20185"/>
                  <a:pt x="9809" y="20184"/>
                </a:cubicBezTo>
                <a:cubicBezTo>
                  <a:pt x="10085" y="20184"/>
                  <a:pt x="10085" y="20184"/>
                  <a:pt x="10085" y="20184"/>
                </a:cubicBezTo>
                <a:cubicBezTo>
                  <a:pt x="10103" y="20169"/>
                  <a:pt x="10133" y="20144"/>
                  <a:pt x="10144" y="20141"/>
                </a:cubicBezTo>
                <a:cubicBezTo>
                  <a:pt x="10243" y="20108"/>
                  <a:pt x="10416" y="20142"/>
                  <a:pt x="10522" y="20142"/>
                </a:cubicBezTo>
                <a:cubicBezTo>
                  <a:pt x="10659" y="20142"/>
                  <a:pt x="10812" y="20158"/>
                  <a:pt x="10943" y="20132"/>
                </a:cubicBezTo>
                <a:cubicBezTo>
                  <a:pt x="11012" y="20119"/>
                  <a:pt x="11083" y="20099"/>
                  <a:pt x="11169" y="20099"/>
                </a:cubicBezTo>
                <a:cubicBezTo>
                  <a:pt x="11259" y="20100"/>
                  <a:pt x="11349" y="20096"/>
                  <a:pt x="11438" y="20100"/>
                </a:cubicBezTo>
                <a:cubicBezTo>
                  <a:pt x="11526" y="20103"/>
                  <a:pt x="11593" y="20133"/>
                  <a:pt x="11678" y="20143"/>
                </a:cubicBezTo>
                <a:cubicBezTo>
                  <a:pt x="11761" y="20153"/>
                  <a:pt x="11845" y="20135"/>
                  <a:pt x="11926" y="20151"/>
                </a:cubicBezTo>
                <a:cubicBezTo>
                  <a:pt x="11980" y="20162"/>
                  <a:pt x="12027" y="20185"/>
                  <a:pt x="12099" y="20184"/>
                </a:cubicBezTo>
                <a:cubicBezTo>
                  <a:pt x="12158" y="20184"/>
                  <a:pt x="12216" y="20182"/>
                  <a:pt x="12275" y="20184"/>
                </a:cubicBezTo>
                <a:cubicBezTo>
                  <a:pt x="13557" y="20184"/>
                  <a:pt x="13557" y="20184"/>
                  <a:pt x="13557" y="20184"/>
                </a:cubicBezTo>
                <a:cubicBezTo>
                  <a:pt x="13687" y="20163"/>
                  <a:pt x="13828" y="20115"/>
                  <a:pt x="13979" y="20140"/>
                </a:cubicBezTo>
                <a:cubicBezTo>
                  <a:pt x="14042" y="20150"/>
                  <a:pt x="14064" y="20181"/>
                  <a:pt x="14140" y="20184"/>
                </a:cubicBezTo>
                <a:cubicBezTo>
                  <a:pt x="16210" y="20184"/>
                  <a:pt x="16210" y="20184"/>
                  <a:pt x="16210" y="20184"/>
                </a:cubicBezTo>
                <a:cubicBezTo>
                  <a:pt x="16526" y="20184"/>
                  <a:pt x="16891" y="20131"/>
                  <a:pt x="17202" y="20183"/>
                </a:cubicBezTo>
                <a:cubicBezTo>
                  <a:pt x="17204" y="20184"/>
                  <a:pt x="17205" y="20184"/>
                  <a:pt x="17206" y="20184"/>
                </a:cubicBezTo>
                <a:cubicBezTo>
                  <a:pt x="18568" y="20184"/>
                  <a:pt x="18568" y="20184"/>
                  <a:pt x="18568" y="20184"/>
                </a:cubicBezTo>
                <a:cubicBezTo>
                  <a:pt x="18629" y="20169"/>
                  <a:pt x="18656" y="20142"/>
                  <a:pt x="18741" y="20142"/>
                </a:cubicBezTo>
                <a:cubicBezTo>
                  <a:pt x="18823" y="20142"/>
                  <a:pt x="18873" y="20171"/>
                  <a:pt x="18949" y="20184"/>
                </a:cubicBezTo>
                <a:cubicBezTo>
                  <a:pt x="19760" y="20184"/>
                  <a:pt x="19760" y="20184"/>
                  <a:pt x="19760" y="20184"/>
                </a:cubicBezTo>
                <a:cubicBezTo>
                  <a:pt x="19842" y="20184"/>
                  <a:pt x="19935" y="20171"/>
                  <a:pt x="20015" y="20183"/>
                </a:cubicBezTo>
                <a:cubicBezTo>
                  <a:pt x="20017" y="20184"/>
                  <a:pt x="20019" y="20184"/>
                  <a:pt x="20021" y="20184"/>
                </a:cubicBezTo>
                <a:cubicBezTo>
                  <a:pt x="22779" y="20184"/>
                  <a:pt x="22779" y="20184"/>
                  <a:pt x="22779" y="20184"/>
                </a:cubicBezTo>
                <a:cubicBezTo>
                  <a:pt x="22781" y="20184"/>
                  <a:pt x="22782" y="20184"/>
                  <a:pt x="22784" y="20183"/>
                </a:cubicBezTo>
                <a:cubicBezTo>
                  <a:pt x="22852" y="20172"/>
                  <a:pt x="22935" y="20184"/>
                  <a:pt x="23005" y="20184"/>
                </a:cubicBezTo>
                <a:cubicBezTo>
                  <a:pt x="23355" y="20184"/>
                  <a:pt x="23355" y="20184"/>
                  <a:pt x="23355" y="20184"/>
                </a:cubicBezTo>
                <a:cubicBezTo>
                  <a:pt x="23441" y="20184"/>
                  <a:pt x="23539" y="20171"/>
                  <a:pt x="23624" y="20183"/>
                </a:cubicBezTo>
                <a:cubicBezTo>
                  <a:pt x="23625" y="20184"/>
                  <a:pt x="23627" y="20184"/>
                  <a:pt x="23628" y="20184"/>
                </a:cubicBezTo>
                <a:cubicBezTo>
                  <a:pt x="23929" y="20184"/>
                  <a:pt x="23929" y="20184"/>
                  <a:pt x="23929" y="20184"/>
                </a:cubicBezTo>
                <a:cubicBezTo>
                  <a:pt x="23931" y="20184"/>
                  <a:pt x="23932" y="20184"/>
                  <a:pt x="23933" y="20183"/>
                </a:cubicBezTo>
                <a:cubicBezTo>
                  <a:pt x="24174" y="20141"/>
                  <a:pt x="24461" y="20184"/>
                  <a:pt x="24705" y="20184"/>
                </a:cubicBezTo>
                <a:cubicBezTo>
                  <a:pt x="24822" y="20184"/>
                  <a:pt x="24939" y="20184"/>
                  <a:pt x="25055" y="20184"/>
                </a:cubicBezTo>
                <a:cubicBezTo>
                  <a:pt x="26592" y="20184"/>
                  <a:pt x="26592" y="20184"/>
                  <a:pt x="26592" y="20184"/>
                </a:cubicBezTo>
                <a:cubicBezTo>
                  <a:pt x="26657" y="20178"/>
                  <a:pt x="26719" y="20179"/>
                  <a:pt x="26781" y="20184"/>
                </a:cubicBezTo>
                <a:cubicBezTo>
                  <a:pt x="28141" y="20184"/>
                  <a:pt x="28141" y="20184"/>
                  <a:pt x="28141" y="20184"/>
                </a:cubicBezTo>
                <a:cubicBezTo>
                  <a:pt x="28213" y="20183"/>
                  <a:pt x="28285" y="20184"/>
                  <a:pt x="28356" y="20184"/>
                </a:cubicBezTo>
                <a:cubicBezTo>
                  <a:pt x="28457" y="20185"/>
                  <a:pt x="28516" y="20154"/>
                  <a:pt x="28603" y="20140"/>
                </a:cubicBezTo>
                <a:cubicBezTo>
                  <a:pt x="28708" y="20122"/>
                  <a:pt x="28838" y="20142"/>
                  <a:pt x="28945" y="20142"/>
                </a:cubicBezTo>
                <a:cubicBezTo>
                  <a:pt x="29083" y="20141"/>
                  <a:pt x="29192" y="20179"/>
                  <a:pt x="29324" y="20184"/>
                </a:cubicBezTo>
                <a:cubicBezTo>
                  <a:pt x="29326" y="20184"/>
                  <a:pt x="29328" y="20184"/>
                  <a:pt x="29330" y="20184"/>
                </a:cubicBezTo>
                <a:cubicBezTo>
                  <a:pt x="29666" y="20184"/>
                  <a:pt x="29666" y="20184"/>
                  <a:pt x="29666" y="20184"/>
                </a:cubicBezTo>
                <a:cubicBezTo>
                  <a:pt x="29928" y="20184"/>
                  <a:pt x="29928" y="20184"/>
                  <a:pt x="29928" y="20184"/>
                </a:cubicBezTo>
                <a:cubicBezTo>
                  <a:pt x="29969" y="20184"/>
                  <a:pt x="30013" y="20180"/>
                  <a:pt x="30054" y="20184"/>
                </a:cubicBezTo>
                <a:cubicBezTo>
                  <a:pt x="30734" y="20184"/>
                  <a:pt x="30734" y="20184"/>
                  <a:pt x="30734" y="20184"/>
                </a:cubicBezTo>
                <a:cubicBezTo>
                  <a:pt x="30734" y="20184"/>
                  <a:pt x="30734" y="20183"/>
                  <a:pt x="30735" y="20182"/>
                </a:cubicBezTo>
                <a:cubicBezTo>
                  <a:pt x="30759" y="20183"/>
                  <a:pt x="30782" y="20184"/>
                  <a:pt x="30806" y="20184"/>
                </a:cubicBezTo>
                <a:cubicBezTo>
                  <a:pt x="31624" y="20184"/>
                  <a:pt x="31624" y="20184"/>
                  <a:pt x="31624" y="20184"/>
                </a:cubicBezTo>
                <a:cubicBezTo>
                  <a:pt x="31626" y="20184"/>
                  <a:pt x="31627" y="20184"/>
                  <a:pt x="31629" y="20183"/>
                </a:cubicBezTo>
                <a:cubicBezTo>
                  <a:pt x="31882" y="20142"/>
                  <a:pt x="32180" y="20184"/>
                  <a:pt x="32438" y="20184"/>
                </a:cubicBezTo>
                <a:cubicBezTo>
                  <a:pt x="32551" y="20184"/>
                  <a:pt x="32665" y="20184"/>
                  <a:pt x="32778" y="20184"/>
                </a:cubicBezTo>
                <a:cubicBezTo>
                  <a:pt x="32837" y="20184"/>
                  <a:pt x="32919" y="20170"/>
                  <a:pt x="32977" y="20182"/>
                </a:cubicBezTo>
                <a:cubicBezTo>
                  <a:pt x="32979" y="20183"/>
                  <a:pt x="32982" y="20184"/>
                  <a:pt x="32984" y="20184"/>
                </a:cubicBezTo>
                <a:cubicBezTo>
                  <a:pt x="37197" y="20184"/>
                  <a:pt x="37197" y="20184"/>
                  <a:pt x="37197" y="20184"/>
                </a:cubicBezTo>
                <a:cubicBezTo>
                  <a:pt x="37198" y="20184"/>
                  <a:pt x="37198" y="20183"/>
                  <a:pt x="37198" y="20182"/>
                </a:cubicBezTo>
                <a:cubicBezTo>
                  <a:pt x="37224" y="20183"/>
                  <a:pt x="37249" y="20184"/>
                  <a:pt x="37275" y="20184"/>
                </a:cubicBezTo>
                <a:lnTo>
                  <a:pt x="38404" y="20184"/>
                </a:ln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5" name="***Title 3">
            <a:extLst>
              <a:ext uri="{FF2B5EF4-FFF2-40B4-BE49-F238E27FC236}">
                <a16:creationId xmlns:a16="http://schemas.microsoft.com/office/drawing/2014/main" id="{F6CEEF33-649A-5C5D-B041-85F6255C7FCB}"/>
              </a:ext>
            </a:extLst>
          </p:cNvPr>
          <p:cNvSpPr>
            <a:spLocks noGrp="1" noSelect="1"/>
          </p:cNvSpPr>
          <p:nvPr>
            <p:ph type="title" hasCustomPrompt="1"/>
          </p:nvPr>
        </p:nvSpPr>
        <p:spPr>
          <a:xfrm>
            <a:off x="756212" y="918195"/>
            <a:ext cx="8640000" cy="1080000"/>
          </a:xfrm>
        </p:spPr>
        <p:txBody>
          <a:bodyPr/>
          <a:lstStyle>
            <a:lvl1pPr>
              <a:defRPr>
                <a:solidFill>
                  <a:schemeClr val="bg1"/>
                </a:solidFill>
              </a:defRPr>
            </a:lvl1pPr>
          </a:lstStyle>
          <a:p>
            <a:r>
              <a:rPr lang="nl-NL"/>
              <a:t>[Titel]</a:t>
            </a:r>
            <a:endParaRPr lang="nl-NL" dirty="0"/>
          </a:p>
        </p:txBody>
      </p:sp>
      <p:sp>
        <p:nvSpPr>
          <p:cNvPr id="6" name="Tijdelijke aanduiding voor dia 4 [PHJU] (JU-Free)">
            <a:extLst>
              <a:ext uri="{FF2B5EF4-FFF2-40B4-BE49-F238E27FC236}">
                <a16:creationId xmlns:a16="http://schemas.microsoft.com/office/drawing/2014/main" id="{3EFCD18E-7986-1FF8-F026-314A9905B257}"/>
              </a:ext>
            </a:extLst>
          </p:cNvPr>
          <p:cNvSpPr>
            <a:spLocks noGrp="1"/>
          </p:cNvSpPr>
          <p:nvPr>
            <p:ph type="body" sz="quarter" idx="1002" hasCustomPrompt="1"/>
          </p:nvPr>
        </p:nvSpPr>
        <p:spPr>
          <a:xfrm>
            <a:off x="756212" y="2343600"/>
            <a:ext cx="8640000" cy="3420000"/>
          </a:xfrm>
        </p:spPr>
        <p:txBody>
          <a:bodyPr/>
          <a:lstStyle>
            <a:lvl1pPr>
              <a:defRPr sz="1600">
                <a:solidFill>
                  <a:schemeClr val="bg1"/>
                </a:solidFill>
              </a:defRPr>
            </a:lvl1pPr>
            <a:lvl2pPr>
              <a:defRPr sz="1600">
                <a:solidFill>
                  <a:schemeClr val="bg1"/>
                </a:solidFill>
              </a:defRPr>
            </a:lvl2pPr>
            <a:lvl3pPr>
              <a:defRPr sz="1600">
                <a:solidFill>
                  <a:schemeClr val="bg1"/>
                </a:solidFill>
              </a:defRPr>
            </a:lvl3pPr>
            <a:lvl4pPr>
              <a:defRPr sz="1600">
                <a:solidFill>
                  <a:schemeClr val="accent2"/>
                </a:solidFill>
              </a:defRPr>
            </a:lvl4pPr>
            <a:lvl5pPr>
              <a:defRPr sz="1600">
                <a:solidFill>
                  <a:schemeClr val="bg1"/>
                </a:solidFill>
              </a:defRPr>
            </a:lvl5pPr>
            <a:lvl6pPr>
              <a:defRPr sz="1600">
                <a:solidFill>
                  <a:schemeClr val="bg1"/>
                </a:solidFill>
              </a:defRPr>
            </a:lvl6pPr>
            <a:lvl7pPr>
              <a:defRPr sz="1600">
                <a:solidFill>
                  <a:schemeClr val="bg1"/>
                </a:solidFill>
              </a:defRPr>
            </a:lvl7pPr>
            <a:lvl8pPr>
              <a:defRPr sz="1600">
                <a:solidFill>
                  <a:schemeClr val="bg1"/>
                </a:solidFill>
              </a:defRPr>
            </a:lvl8pPr>
          </a:lstStyle>
          <a:p>
            <a:pPr lvl="0"/>
            <a:r>
              <a:rPr lang="nl-NL"/>
              <a:t>[Tekst]</a:t>
            </a:r>
          </a:p>
          <a:p>
            <a:pPr lvl="0"/>
            <a:r>
              <a:rPr lang="nl-NL"/>
              <a:t>JU-LEVEL1=Opsomming 1e niveau</a:t>
            </a:r>
          </a:p>
          <a:p>
            <a:pPr lvl="1"/>
            <a:r>
              <a:rPr lang="nl-NL"/>
              <a:t>JU-LEVEL2=Opsomming 2e niveau</a:t>
            </a:r>
          </a:p>
          <a:p>
            <a:pPr lvl="2"/>
            <a:r>
              <a:rPr lang="nl-NL"/>
              <a:t>JU-LEVEL3=Opsomming 3e niveau</a:t>
            </a:r>
          </a:p>
          <a:p>
            <a:pPr lvl="3"/>
            <a:r>
              <a:rPr lang="nl-NL"/>
              <a:t>JU-LEVEL4=Kop</a:t>
            </a:r>
          </a:p>
          <a:p>
            <a:pPr lvl="4"/>
            <a:r>
              <a:rPr lang="nl-NL"/>
              <a:t>JU-LEVEL5=Basistekst</a:t>
            </a:r>
          </a:p>
          <a:p>
            <a:pPr lvl="5"/>
            <a:r>
              <a:rPr lang="nl-NL"/>
              <a:t>JU-LEVEL6=Zwevend 1e niveau</a:t>
            </a:r>
          </a:p>
          <a:p>
            <a:pPr lvl="6"/>
            <a:r>
              <a:rPr lang="nl-NL"/>
              <a:t>JU-LEVEL7=Zwevend 2e niveau</a:t>
            </a:r>
          </a:p>
          <a:p>
            <a:pPr lvl="7"/>
            <a:r>
              <a:rPr lang="nl-NL"/>
              <a:t>JU-LEVEL8=Zwevend 3e niveau</a:t>
            </a:r>
            <a:endParaRPr lang="nl-NL" dirty="0"/>
          </a:p>
        </p:txBody>
      </p:sp>
      <p:sp>
        <p:nvSpPr>
          <p:cNvPr id="3" name="Footer Placeholder 5">
            <a:extLst>
              <a:ext uri="{FF2B5EF4-FFF2-40B4-BE49-F238E27FC236}">
                <a16:creationId xmlns:a16="http://schemas.microsoft.com/office/drawing/2014/main" id="{A3166D64-F2F1-4DF3-4CF2-78171DB53C62}"/>
              </a:ext>
            </a:extLst>
          </p:cNvPr>
          <p:cNvSpPr>
            <a:spLocks noGrp="1" noSelect="1"/>
          </p:cNvSpPr>
          <p:nvPr>
            <p:ph type="ftr" sz="quarter" idx="1004"/>
          </p:nvPr>
        </p:nvSpPr>
        <p:spPr/>
        <p:txBody>
          <a:bodyPr/>
          <a:lstStyle/>
          <a:p>
            <a:r>
              <a:rPr lang="nl-NL"/>
              <a:t>powerpoint template</a:t>
            </a:r>
            <a:endParaRPr lang="nl-NL" dirty="0"/>
          </a:p>
        </p:txBody>
      </p:sp>
      <p:sp>
        <p:nvSpPr>
          <p:cNvPr id="4" name="Slide Number Placeholder 6">
            <a:extLst>
              <a:ext uri="{FF2B5EF4-FFF2-40B4-BE49-F238E27FC236}">
                <a16:creationId xmlns:a16="http://schemas.microsoft.com/office/drawing/2014/main" id="{238547B0-371A-DA9E-B9AC-21E081627170}"/>
              </a:ext>
            </a:extLst>
          </p:cNvPr>
          <p:cNvSpPr>
            <a:spLocks noGrp="1" noSelect="1"/>
          </p:cNvSpPr>
          <p:nvPr>
            <p:ph type="sldNum" sz="quarter" idx="1005"/>
          </p:nvPr>
        </p:nvSpPr>
        <p:spPr/>
        <p:txBody>
          <a:bodyPr/>
          <a:lstStyle/>
          <a:p>
            <a:fld id="{8F18802B-E4C7-4B2D-B37A-6B7CC3C134EA}" type="slidenum">
              <a:rPr lang="nl-NL" smtClean="0"/>
              <a:pPr/>
              <a:t>‹nr.›</a:t>
            </a:fld>
            <a:endParaRPr lang="nl-NL" dirty="0"/>
          </a:p>
        </p:txBody>
      </p:sp>
    </p:spTree>
    <p:extLst>
      <p:ext uri="{BB962C8B-B14F-4D97-AF65-F5344CB8AC3E}">
        <p14:creationId xmlns:p14="http://schemas.microsoft.com/office/powerpoint/2010/main" val="917910675"/>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eldia (zwart)]">
    <p:bg>
      <p:bgPr>
        <a:solidFill>
          <a:schemeClr val="tx1"/>
        </a:solidFill>
        <a:effectLst/>
      </p:bgPr>
    </p:bg>
    <p:spTree>
      <p:nvGrpSpPr>
        <p:cNvPr id="1" name=""/>
        <p:cNvGrpSpPr/>
        <p:nvPr/>
      </p:nvGrpSpPr>
      <p:grpSpPr>
        <a:xfrm>
          <a:off x="0" y="0"/>
          <a:ext cx="0" cy="0"/>
          <a:chOff x="0" y="0"/>
          <a:chExt cx="0" cy="0"/>
        </a:xfrm>
      </p:grpSpPr>
      <p:sp>
        <p:nvSpPr>
          <p:cNvPr id="6" name="Frame 1">
            <a:extLst>
              <a:ext uri="{FF2B5EF4-FFF2-40B4-BE49-F238E27FC236}">
                <a16:creationId xmlns:a16="http://schemas.microsoft.com/office/drawing/2014/main" id="{01F81185-49DB-48C2-763C-A442665454AD}"/>
              </a:ext>
            </a:extLst>
          </p:cNvPr>
          <p:cNvSpPr>
            <a:spLocks noSelect="1"/>
          </p:cNvSpPr>
          <p:nvPr userDrawn="1"/>
        </p:nvSpPr>
        <p:spPr bwMode="auto">
          <a:xfrm>
            <a:off x="9264650" y="5435600"/>
            <a:ext cx="2508250" cy="411163"/>
          </a:xfrm>
          <a:custGeom>
            <a:avLst/>
            <a:gdLst>
              <a:gd name="T0" fmla="*/ 1483 w 7901"/>
              <a:gd name="T1" fmla="*/ 204 h 1294"/>
              <a:gd name="T2" fmla="*/ 1109 w 7901"/>
              <a:gd name="T3" fmla="*/ 0 h 1294"/>
              <a:gd name="T4" fmla="*/ 608 w 7901"/>
              <a:gd name="T5" fmla="*/ 193 h 1294"/>
              <a:gd name="T6" fmla="*/ 182 w 7901"/>
              <a:gd name="T7" fmla="*/ 424 h 1294"/>
              <a:gd name="T8" fmla="*/ 31 w 7901"/>
              <a:gd name="T9" fmla="*/ 839 h 1294"/>
              <a:gd name="T10" fmla="*/ 261 w 7901"/>
              <a:gd name="T11" fmla="*/ 1109 h 1294"/>
              <a:gd name="T12" fmla="*/ 558 w 7901"/>
              <a:gd name="T13" fmla="*/ 1205 h 1294"/>
              <a:gd name="T14" fmla="*/ 1081 w 7901"/>
              <a:gd name="T15" fmla="*/ 1230 h 1294"/>
              <a:gd name="T16" fmla="*/ 1530 w 7901"/>
              <a:gd name="T17" fmla="*/ 1077 h 1294"/>
              <a:gd name="T18" fmla="*/ 1700 w 7901"/>
              <a:gd name="T19" fmla="*/ 842 h 1294"/>
              <a:gd name="T20" fmla="*/ 1677 w 7901"/>
              <a:gd name="T21" fmla="*/ 436 h 1294"/>
              <a:gd name="T22" fmla="*/ 1078 w 7901"/>
              <a:gd name="T23" fmla="*/ 613 h 1294"/>
              <a:gd name="T24" fmla="*/ 1011 w 7901"/>
              <a:gd name="T25" fmla="*/ 573 h 1294"/>
              <a:gd name="T26" fmla="*/ 1108 w 7901"/>
              <a:gd name="T27" fmla="*/ 389 h 1294"/>
              <a:gd name="T28" fmla="*/ 1077 w 7901"/>
              <a:gd name="T29" fmla="*/ 327 h 1294"/>
              <a:gd name="T30" fmla="*/ 794 w 7901"/>
              <a:gd name="T31" fmla="*/ 472 h 1294"/>
              <a:gd name="T32" fmla="*/ 1057 w 7901"/>
              <a:gd name="T33" fmla="*/ 783 h 1294"/>
              <a:gd name="T34" fmla="*/ 727 w 7901"/>
              <a:gd name="T35" fmla="*/ 757 h 1294"/>
              <a:gd name="T36" fmla="*/ 1057 w 7901"/>
              <a:gd name="T37" fmla="*/ 783 h 1294"/>
              <a:gd name="T38" fmla="*/ 1518 w 7901"/>
              <a:gd name="T39" fmla="*/ 763 h 1294"/>
              <a:gd name="T40" fmla="*/ 2079 w 7901"/>
              <a:gd name="T41" fmla="*/ 555 h 1294"/>
              <a:gd name="T42" fmla="*/ 2720 w 7901"/>
              <a:gd name="T43" fmla="*/ 543 h 1294"/>
              <a:gd name="T44" fmla="*/ 2278 w 7901"/>
              <a:gd name="T45" fmla="*/ 563 h 1294"/>
              <a:gd name="T46" fmla="*/ 3185 w 7901"/>
              <a:gd name="T47" fmla="*/ 363 h 1294"/>
              <a:gd name="T48" fmla="*/ 2858 w 7901"/>
              <a:gd name="T49" fmla="*/ 525 h 1294"/>
              <a:gd name="T50" fmla="*/ 3189 w 7901"/>
              <a:gd name="T51" fmla="*/ 1054 h 1294"/>
              <a:gd name="T52" fmla="*/ 3194 w 7901"/>
              <a:gd name="T53" fmla="*/ 715 h 1294"/>
              <a:gd name="T54" fmla="*/ 3118 w 7901"/>
              <a:gd name="T55" fmla="*/ 473 h 1294"/>
              <a:gd name="T56" fmla="*/ 3480 w 7901"/>
              <a:gd name="T57" fmla="*/ 694 h 1294"/>
              <a:gd name="T58" fmla="*/ 3837 w 7901"/>
              <a:gd name="T59" fmla="*/ 806 h 1294"/>
              <a:gd name="T60" fmla="*/ 4021 w 7901"/>
              <a:gd name="T61" fmla="*/ 728 h 1294"/>
              <a:gd name="T62" fmla="*/ 3669 w 7901"/>
              <a:gd name="T63" fmla="*/ 625 h 1294"/>
              <a:gd name="T64" fmla="*/ 3835 w 7901"/>
              <a:gd name="T65" fmla="*/ 625 h 1294"/>
              <a:gd name="T66" fmla="*/ 4461 w 7901"/>
              <a:gd name="T67" fmla="*/ 588 h 1294"/>
              <a:gd name="T68" fmla="*/ 4135 w 7901"/>
              <a:gd name="T69" fmla="*/ 1039 h 1294"/>
              <a:gd name="T70" fmla="*/ 4321 w 7901"/>
              <a:gd name="T71" fmla="*/ 447 h 1294"/>
              <a:gd name="T72" fmla="*/ 5018 w 7901"/>
              <a:gd name="T73" fmla="*/ 93 h 1294"/>
              <a:gd name="T74" fmla="*/ 5458 w 7901"/>
              <a:gd name="T75" fmla="*/ 873 h 1294"/>
              <a:gd name="T76" fmla="*/ 5347 w 7901"/>
              <a:gd name="T77" fmla="*/ 567 h 1294"/>
              <a:gd name="T78" fmla="*/ 5189 w 7901"/>
              <a:gd name="T79" fmla="*/ 233 h 1294"/>
              <a:gd name="T80" fmla="*/ 5958 w 7901"/>
              <a:gd name="T81" fmla="*/ 363 h 1294"/>
              <a:gd name="T82" fmla="*/ 5872 w 7901"/>
              <a:gd name="T83" fmla="*/ 1053 h 1294"/>
              <a:gd name="T84" fmla="*/ 5958 w 7901"/>
              <a:gd name="T85" fmla="*/ 363 h 1294"/>
              <a:gd name="T86" fmla="*/ 5806 w 7901"/>
              <a:gd name="T87" fmla="*/ 861 h 1294"/>
              <a:gd name="T88" fmla="*/ 6018 w 7901"/>
              <a:gd name="T89" fmla="*/ 555 h 1294"/>
              <a:gd name="T90" fmla="*/ 6303 w 7901"/>
              <a:gd name="T91" fmla="*/ 670 h 1294"/>
              <a:gd name="T92" fmla="*/ 6833 w 7901"/>
              <a:gd name="T93" fmla="*/ 744 h 1294"/>
              <a:gd name="T94" fmla="*/ 6611 w 7901"/>
              <a:gd name="T95" fmla="*/ 866 h 1294"/>
              <a:gd name="T96" fmla="*/ 6524 w 7901"/>
              <a:gd name="T97" fmla="*/ 550 h 1294"/>
              <a:gd name="T98" fmla="*/ 7358 w 7901"/>
              <a:gd name="T99" fmla="*/ 541 h 1294"/>
              <a:gd name="T100" fmla="*/ 6894 w 7901"/>
              <a:gd name="T101" fmla="*/ 1039 h 1294"/>
              <a:gd name="T102" fmla="*/ 7191 w 7901"/>
              <a:gd name="T103" fmla="*/ 475 h 1294"/>
              <a:gd name="T104" fmla="*/ 7722 w 7901"/>
              <a:gd name="T105" fmla="*/ 570 h 1294"/>
              <a:gd name="T106" fmla="*/ 7731 w 7901"/>
              <a:gd name="T107" fmla="*/ 668 h 1294"/>
              <a:gd name="T108" fmla="*/ 7350 w 7901"/>
              <a:gd name="T109" fmla="*/ 828 h 1294"/>
              <a:gd name="T110" fmla="*/ 7667 w 7901"/>
              <a:gd name="T111" fmla="*/ 863 h 1294"/>
              <a:gd name="T112" fmla="*/ 7901 w 7901"/>
              <a:gd name="T113" fmla="*/ 520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01" h="1294">
                <a:moveTo>
                  <a:pt x="1677" y="436"/>
                </a:moveTo>
                <a:cubicBezTo>
                  <a:pt x="1665" y="403"/>
                  <a:pt x="1665" y="403"/>
                  <a:pt x="1665" y="403"/>
                </a:cubicBezTo>
                <a:cubicBezTo>
                  <a:pt x="1645" y="306"/>
                  <a:pt x="1576" y="212"/>
                  <a:pt x="1576" y="212"/>
                </a:cubicBezTo>
                <a:cubicBezTo>
                  <a:pt x="1483" y="204"/>
                  <a:pt x="1483" y="204"/>
                  <a:pt x="1483" y="204"/>
                </a:cubicBezTo>
                <a:cubicBezTo>
                  <a:pt x="1426" y="199"/>
                  <a:pt x="1364" y="182"/>
                  <a:pt x="1328" y="155"/>
                </a:cubicBezTo>
                <a:cubicBezTo>
                  <a:pt x="1336" y="160"/>
                  <a:pt x="1238" y="83"/>
                  <a:pt x="1238" y="83"/>
                </a:cubicBezTo>
                <a:cubicBezTo>
                  <a:pt x="1230" y="74"/>
                  <a:pt x="1169" y="40"/>
                  <a:pt x="1169" y="40"/>
                </a:cubicBezTo>
                <a:cubicBezTo>
                  <a:pt x="1143" y="8"/>
                  <a:pt x="1109" y="0"/>
                  <a:pt x="1109" y="0"/>
                </a:cubicBezTo>
                <a:cubicBezTo>
                  <a:pt x="1121" y="4"/>
                  <a:pt x="1015" y="24"/>
                  <a:pt x="1015" y="24"/>
                </a:cubicBezTo>
                <a:cubicBezTo>
                  <a:pt x="976" y="16"/>
                  <a:pt x="920" y="12"/>
                  <a:pt x="920" y="12"/>
                </a:cubicBezTo>
                <a:cubicBezTo>
                  <a:pt x="840" y="30"/>
                  <a:pt x="713" y="110"/>
                  <a:pt x="713" y="110"/>
                </a:cubicBezTo>
                <a:cubicBezTo>
                  <a:pt x="659" y="135"/>
                  <a:pt x="608" y="193"/>
                  <a:pt x="608" y="193"/>
                </a:cubicBezTo>
                <a:cubicBezTo>
                  <a:pt x="550" y="212"/>
                  <a:pt x="550" y="212"/>
                  <a:pt x="550" y="212"/>
                </a:cubicBezTo>
                <a:cubicBezTo>
                  <a:pt x="493" y="275"/>
                  <a:pt x="493" y="275"/>
                  <a:pt x="493" y="275"/>
                </a:cubicBezTo>
                <a:cubicBezTo>
                  <a:pt x="420" y="287"/>
                  <a:pt x="325" y="331"/>
                  <a:pt x="325" y="331"/>
                </a:cubicBezTo>
                <a:cubicBezTo>
                  <a:pt x="276" y="354"/>
                  <a:pt x="182" y="424"/>
                  <a:pt x="182" y="424"/>
                </a:cubicBezTo>
                <a:cubicBezTo>
                  <a:pt x="165" y="515"/>
                  <a:pt x="165" y="515"/>
                  <a:pt x="165" y="515"/>
                </a:cubicBezTo>
                <a:cubicBezTo>
                  <a:pt x="109" y="571"/>
                  <a:pt x="109" y="571"/>
                  <a:pt x="109" y="571"/>
                </a:cubicBezTo>
                <a:cubicBezTo>
                  <a:pt x="16" y="724"/>
                  <a:pt x="16" y="724"/>
                  <a:pt x="16" y="724"/>
                </a:cubicBezTo>
                <a:cubicBezTo>
                  <a:pt x="0" y="757"/>
                  <a:pt x="31" y="839"/>
                  <a:pt x="31" y="839"/>
                </a:cubicBezTo>
                <a:cubicBezTo>
                  <a:pt x="45" y="898"/>
                  <a:pt x="88" y="946"/>
                  <a:pt x="88" y="946"/>
                </a:cubicBezTo>
                <a:cubicBezTo>
                  <a:pt x="135" y="978"/>
                  <a:pt x="135" y="978"/>
                  <a:pt x="135" y="978"/>
                </a:cubicBezTo>
                <a:cubicBezTo>
                  <a:pt x="231" y="1069"/>
                  <a:pt x="231" y="1069"/>
                  <a:pt x="231" y="1069"/>
                </a:cubicBezTo>
                <a:cubicBezTo>
                  <a:pt x="274" y="1115"/>
                  <a:pt x="261" y="1109"/>
                  <a:pt x="261" y="1109"/>
                </a:cubicBezTo>
                <a:cubicBezTo>
                  <a:pt x="278" y="1115"/>
                  <a:pt x="278" y="1115"/>
                  <a:pt x="278" y="1115"/>
                </a:cubicBezTo>
                <a:cubicBezTo>
                  <a:pt x="434" y="1122"/>
                  <a:pt x="434" y="1122"/>
                  <a:pt x="434" y="1122"/>
                </a:cubicBezTo>
                <a:cubicBezTo>
                  <a:pt x="454" y="1144"/>
                  <a:pt x="447" y="1160"/>
                  <a:pt x="447" y="1160"/>
                </a:cubicBezTo>
                <a:cubicBezTo>
                  <a:pt x="558" y="1205"/>
                  <a:pt x="558" y="1205"/>
                  <a:pt x="558" y="1205"/>
                </a:cubicBezTo>
                <a:cubicBezTo>
                  <a:pt x="731" y="1240"/>
                  <a:pt x="731" y="1240"/>
                  <a:pt x="731" y="1240"/>
                </a:cubicBezTo>
                <a:cubicBezTo>
                  <a:pt x="794" y="1287"/>
                  <a:pt x="794" y="1287"/>
                  <a:pt x="794" y="1287"/>
                </a:cubicBezTo>
                <a:cubicBezTo>
                  <a:pt x="859" y="1294"/>
                  <a:pt x="957" y="1269"/>
                  <a:pt x="957" y="1269"/>
                </a:cubicBezTo>
                <a:cubicBezTo>
                  <a:pt x="1081" y="1230"/>
                  <a:pt x="1081" y="1230"/>
                  <a:pt x="1081" y="1230"/>
                </a:cubicBezTo>
                <a:cubicBezTo>
                  <a:pt x="1173" y="1186"/>
                  <a:pt x="1173" y="1186"/>
                  <a:pt x="1173" y="1186"/>
                </a:cubicBezTo>
                <a:cubicBezTo>
                  <a:pt x="1251" y="1168"/>
                  <a:pt x="1323" y="1135"/>
                  <a:pt x="1323" y="1135"/>
                </a:cubicBezTo>
                <a:cubicBezTo>
                  <a:pt x="1342" y="1120"/>
                  <a:pt x="1466" y="1093"/>
                  <a:pt x="1466" y="1093"/>
                </a:cubicBezTo>
                <a:cubicBezTo>
                  <a:pt x="1466" y="1093"/>
                  <a:pt x="1491" y="1089"/>
                  <a:pt x="1530" y="1077"/>
                </a:cubicBezTo>
                <a:cubicBezTo>
                  <a:pt x="1533" y="1076"/>
                  <a:pt x="1535" y="1075"/>
                  <a:pt x="1538" y="1074"/>
                </a:cubicBezTo>
                <a:cubicBezTo>
                  <a:pt x="1571" y="1062"/>
                  <a:pt x="1587" y="1041"/>
                  <a:pt x="1587" y="1041"/>
                </a:cubicBezTo>
                <a:cubicBezTo>
                  <a:pt x="1630" y="954"/>
                  <a:pt x="1630" y="954"/>
                  <a:pt x="1630" y="954"/>
                </a:cubicBezTo>
                <a:cubicBezTo>
                  <a:pt x="1700" y="842"/>
                  <a:pt x="1700" y="842"/>
                  <a:pt x="1700" y="842"/>
                </a:cubicBezTo>
                <a:cubicBezTo>
                  <a:pt x="1710" y="834"/>
                  <a:pt x="1710" y="834"/>
                  <a:pt x="1710" y="834"/>
                </a:cubicBezTo>
                <a:cubicBezTo>
                  <a:pt x="1740" y="814"/>
                  <a:pt x="1740" y="814"/>
                  <a:pt x="1740" y="814"/>
                </a:cubicBezTo>
                <a:cubicBezTo>
                  <a:pt x="1745" y="698"/>
                  <a:pt x="1711" y="495"/>
                  <a:pt x="1711" y="495"/>
                </a:cubicBezTo>
                <a:cubicBezTo>
                  <a:pt x="1704" y="469"/>
                  <a:pt x="1677" y="436"/>
                  <a:pt x="1677" y="436"/>
                </a:cubicBezTo>
                <a:close/>
                <a:moveTo>
                  <a:pt x="1188" y="504"/>
                </a:moveTo>
                <a:cubicBezTo>
                  <a:pt x="1243" y="509"/>
                  <a:pt x="1243" y="509"/>
                  <a:pt x="1243" y="509"/>
                </a:cubicBezTo>
                <a:cubicBezTo>
                  <a:pt x="1114" y="634"/>
                  <a:pt x="1114" y="634"/>
                  <a:pt x="1114" y="634"/>
                </a:cubicBezTo>
                <a:cubicBezTo>
                  <a:pt x="1078" y="613"/>
                  <a:pt x="1078" y="613"/>
                  <a:pt x="1078" y="613"/>
                </a:cubicBezTo>
                <a:lnTo>
                  <a:pt x="1188" y="504"/>
                </a:lnTo>
                <a:close/>
                <a:moveTo>
                  <a:pt x="1150" y="476"/>
                </a:moveTo>
                <a:cubicBezTo>
                  <a:pt x="1047" y="591"/>
                  <a:pt x="1047" y="591"/>
                  <a:pt x="1047" y="591"/>
                </a:cubicBezTo>
                <a:cubicBezTo>
                  <a:pt x="1011" y="573"/>
                  <a:pt x="1011" y="573"/>
                  <a:pt x="1011" y="573"/>
                </a:cubicBezTo>
                <a:cubicBezTo>
                  <a:pt x="1108" y="452"/>
                  <a:pt x="1108" y="452"/>
                  <a:pt x="1108" y="452"/>
                </a:cubicBezTo>
                <a:lnTo>
                  <a:pt x="1150" y="476"/>
                </a:lnTo>
                <a:close/>
                <a:moveTo>
                  <a:pt x="1077" y="327"/>
                </a:moveTo>
                <a:cubicBezTo>
                  <a:pt x="1108" y="389"/>
                  <a:pt x="1108" y="389"/>
                  <a:pt x="1108" y="389"/>
                </a:cubicBezTo>
                <a:cubicBezTo>
                  <a:pt x="1054" y="481"/>
                  <a:pt x="917" y="613"/>
                  <a:pt x="917" y="613"/>
                </a:cubicBezTo>
                <a:cubicBezTo>
                  <a:pt x="848" y="618"/>
                  <a:pt x="848" y="618"/>
                  <a:pt x="848" y="618"/>
                </a:cubicBezTo>
                <a:cubicBezTo>
                  <a:pt x="852" y="611"/>
                  <a:pt x="852" y="611"/>
                  <a:pt x="852" y="611"/>
                </a:cubicBezTo>
                <a:cubicBezTo>
                  <a:pt x="946" y="532"/>
                  <a:pt x="1077" y="327"/>
                  <a:pt x="1077" y="327"/>
                </a:cubicBezTo>
                <a:close/>
                <a:moveTo>
                  <a:pt x="714" y="395"/>
                </a:moveTo>
                <a:cubicBezTo>
                  <a:pt x="797" y="386"/>
                  <a:pt x="898" y="419"/>
                  <a:pt x="958" y="441"/>
                </a:cubicBezTo>
                <a:cubicBezTo>
                  <a:pt x="910" y="497"/>
                  <a:pt x="910" y="497"/>
                  <a:pt x="910" y="497"/>
                </a:cubicBezTo>
                <a:cubicBezTo>
                  <a:pt x="847" y="476"/>
                  <a:pt x="794" y="472"/>
                  <a:pt x="794" y="472"/>
                </a:cubicBezTo>
                <a:cubicBezTo>
                  <a:pt x="584" y="459"/>
                  <a:pt x="413" y="581"/>
                  <a:pt x="413" y="581"/>
                </a:cubicBezTo>
                <a:cubicBezTo>
                  <a:pt x="360" y="536"/>
                  <a:pt x="360" y="536"/>
                  <a:pt x="360" y="536"/>
                </a:cubicBezTo>
                <a:cubicBezTo>
                  <a:pt x="509" y="408"/>
                  <a:pt x="714" y="395"/>
                  <a:pt x="714" y="395"/>
                </a:cubicBezTo>
                <a:close/>
                <a:moveTo>
                  <a:pt x="1057" y="783"/>
                </a:moveTo>
                <a:cubicBezTo>
                  <a:pt x="1057" y="783"/>
                  <a:pt x="873" y="863"/>
                  <a:pt x="721" y="844"/>
                </a:cubicBezTo>
                <a:cubicBezTo>
                  <a:pt x="721" y="844"/>
                  <a:pt x="453" y="807"/>
                  <a:pt x="342" y="668"/>
                </a:cubicBezTo>
                <a:cubicBezTo>
                  <a:pt x="409" y="631"/>
                  <a:pt x="409" y="631"/>
                  <a:pt x="409" y="631"/>
                </a:cubicBezTo>
                <a:cubicBezTo>
                  <a:pt x="409" y="631"/>
                  <a:pt x="577" y="752"/>
                  <a:pt x="727" y="757"/>
                </a:cubicBezTo>
                <a:cubicBezTo>
                  <a:pt x="727" y="757"/>
                  <a:pt x="908" y="771"/>
                  <a:pt x="1034" y="707"/>
                </a:cubicBezTo>
                <a:cubicBezTo>
                  <a:pt x="1034" y="707"/>
                  <a:pt x="1238" y="623"/>
                  <a:pt x="1403" y="391"/>
                </a:cubicBezTo>
                <a:cubicBezTo>
                  <a:pt x="1460" y="434"/>
                  <a:pt x="1460" y="434"/>
                  <a:pt x="1460" y="434"/>
                </a:cubicBezTo>
                <a:cubicBezTo>
                  <a:pt x="1460" y="434"/>
                  <a:pt x="1235" y="734"/>
                  <a:pt x="1057" y="783"/>
                </a:cubicBezTo>
                <a:close/>
                <a:moveTo>
                  <a:pt x="1453" y="816"/>
                </a:moveTo>
                <a:cubicBezTo>
                  <a:pt x="1272" y="702"/>
                  <a:pt x="1272" y="702"/>
                  <a:pt x="1272" y="702"/>
                </a:cubicBezTo>
                <a:cubicBezTo>
                  <a:pt x="1326" y="646"/>
                  <a:pt x="1326" y="646"/>
                  <a:pt x="1326" y="646"/>
                </a:cubicBezTo>
                <a:cubicBezTo>
                  <a:pt x="1518" y="763"/>
                  <a:pt x="1518" y="763"/>
                  <a:pt x="1518" y="763"/>
                </a:cubicBezTo>
                <a:lnTo>
                  <a:pt x="1453" y="816"/>
                </a:lnTo>
                <a:close/>
                <a:moveTo>
                  <a:pt x="2400" y="81"/>
                </a:moveTo>
                <a:cubicBezTo>
                  <a:pt x="2280" y="81"/>
                  <a:pt x="2191" y="120"/>
                  <a:pt x="2145" y="190"/>
                </a:cubicBezTo>
                <a:cubicBezTo>
                  <a:pt x="2091" y="270"/>
                  <a:pt x="2079" y="388"/>
                  <a:pt x="2079" y="555"/>
                </a:cubicBezTo>
                <a:cubicBezTo>
                  <a:pt x="2079" y="773"/>
                  <a:pt x="2099" y="911"/>
                  <a:pt x="2188" y="989"/>
                </a:cubicBezTo>
                <a:cubicBezTo>
                  <a:pt x="2230" y="1025"/>
                  <a:pt x="2308" y="1053"/>
                  <a:pt x="2401" y="1053"/>
                </a:cubicBezTo>
                <a:cubicBezTo>
                  <a:pt x="2517" y="1053"/>
                  <a:pt x="2607" y="1011"/>
                  <a:pt x="2653" y="943"/>
                </a:cubicBezTo>
                <a:cubicBezTo>
                  <a:pt x="2714" y="852"/>
                  <a:pt x="2720" y="725"/>
                  <a:pt x="2720" y="543"/>
                </a:cubicBezTo>
                <a:cubicBezTo>
                  <a:pt x="2720" y="349"/>
                  <a:pt x="2702" y="223"/>
                  <a:pt x="2617" y="148"/>
                </a:cubicBezTo>
                <a:cubicBezTo>
                  <a:pt x="2571" y="107"/>
                  <a:pt x="2495" y="81"/>
                  <a:pt x="2400" y="81"/>
                </a:cubicBezTo>
                <a:close/>
                <a:moveTo>
                  <a:pt x="2399" y="906"/>
                </a:moveTo>
                <a:cubicBezTo>
                  <a:pt x="2292" y="906"/>
                  <a:pt x="2278" y="797"/>
                  <a:pt x="2278" y="563"/>
                </a:cubicBezTo>
                <a:cubicBezTo>
                  <a:pt x="2278" y="329"/>
                  <a:pt x="2293" y="228"/>
                  <a:pt x="2401" y="228"/>
                </a:cubicBezTo>
                <a:cubicBezTo>
                  <a:pt x="2506" y="228"/>
                  <a:pt x="2522" y="328"/>
                  <a:pt x="2522" y="554"/>
                </a:cubicBezTo>
                <a:cubicBezTo>
                  <a:pt x="2522" y="796"/>
                  <a:pt x="2512" y="906"/>
                  <a:pt x="2399" y="906"/>
                </a:cubicBezTo>
                <a:close/>
                <a:moveTo>
                  <a:pt x="3185" y="363"/>
                </a:moveTo>
                <a:cubicBezTo>
                  <a:pt x="3118" y="363"/>
                  <a:pt x="3066" y="392"/>
                  <a:pt x="3040" y="442"/>
                </a:cubicBezTo>
                <a:cubicBezTo>
                  <a:pt x="3033" y="379"/>
                  <a:pt x="3033" y="379"/>
                  <a:pt x="3033" y="379"/>
                </a:cubicBezTo>
                <a:cubicBezTo>
                  <a:pt x="2852" y="379"/>
                  <a:pt x="2852" y="379"/>
                  <a:pt x="2852" y="379"/>
                </a:cubicBezTo>
                <a:cubicBezTo>
                  <a:pt x="2856" y="433"/>
                  <a:pt x="2858" y="480"/>
                  <a:pt x="2858" y="525"/>
                </a:cubicBezTo>
                <a:cubicBezTo>
                  <a:pt x="2858" y="1288"/>
                  <a:pt x="2858" y="1288"/>
                  <a:pt x="2858" y="1288"/>
                </a:cubicBezTo>
                <a:cubicBezTo>
                  <a:pt x="3041" y="1288"/>
                  <a:pt x="3041" y="1288"/>
                  <a:pt x="3041" y="1288"/>
                </a:cubicBezTo>
                <a:cubicBezTo>
                  <a:pt x="3041" y="983"/>
                  <a:pt x="3041" y="983"/>
                  <a:pt x="3041" y="983"/>
                </a:cubicBezTo>
                <a:cubicBezTo>
                  <a:pt x="3079" y="1032"/>
                  <a:pt x="3128" y="1054"/>
                  <a:pt x="3189" y="1054"/>
                </a:cubicBezTo>
                <a:cubicBezTo>
                  <a:pt x="3335" y="1054"/>
                  <a:pt x="3377" y="945"/>
                  <a:pt x="3377" y="719"/>
                </a:cubicBezTo>
                <a:cubicBezTo>
                  <a:pt x="3377" y="571"/>
                  <a:pt x="3372" y="473"/>
                  <a:pt x="3316" y="414"/>
                </a:cubicBezTo>
                <a:cubicBezTo>
                  <a:pt x="3287" y="384"/>
                  <a:pt x="3239" y="363"/>
                  <a:pt x="3185" y="363"/>
                </a:cubicBezTo>
                <a:close/>
                <a:moveTo>
                  <a:pt x="3194" y="715"/>
                </a:moveTo>
                <a:cubicBezTo>
                  <a:pt x="3194" y="861"/>
                  <a:pt x="3187" y="936"/>
                  <a:pt x="3117" y="936"/>
                </a:cubicBezTo>
                <a:cubicBezTo>
                  <a:pt x="3065" y="936"/>
                  <a:pt x="3040" y="886"/>
                  <a:pt x="3040" y="785"/>
                </a:cubicBezTo>
                <a:cubicBezTo>
                  <a:pt x="3040" y="642"/>
                  <a:pt x="3040" y="642"/>
                  <a:pt x="3040" y="642"/>
                </a:cubicBezTo>
                <a:cubicBezTo>
                  <a:pt x="3040" y="526"/>
                  <a:pt x="3051" y="473"/>
                  <a:pt x="3118" y="473"/>
                </a:cubicBezTo>
                <a:cubicBezTo>
                  <a:pt x="3192" y="473"/>
                  <a:pt x="3194" y="545"/>
                  <a:pt x="3194" y="700"/>
                </a:cubicBezTo>
                <a:lnTo>
                  <a:pt x="3194" y="715"/>
                </a:lnTo>
                <a:close/>
                <a:moveTo>
                  <a:pt x="3753" y="363"/>
                </a:moveTo>
                <a:cubicBezTo>
                  <a:pt x="3552" y="363"/>
                  <a:pt x="3480" y="464"/>
                  <a:pt x="3480" y="694"/>
                </a:cubicBezTo>
                <a:cubicBezTo>
                  <a:pt x="3480" y="951"/>
                  <a:pt x="3535" y="1053"/>
                  <a:pt x="3753" y="1053"/>
                </a:cubicBezTo>
                <a:cubicBezTo>
                  <a:pt x="3933" y="1053"/>
                  <a:pt x="4021" y="966"/>
                  <a:pt x="4021" y="794"/>
                </a:cubicBezTo>
                <a:cubicBezTo>
                  <a:pt x="3837" y="794"/>
                  <a:pt x="3837" y="794"/>
                  <a:pt x="3837" y="794"/>
                </a:cubicBezTo>
                <a:cubicBezTo>
                  <a:pt x="3837" y="806"/>
                  <a:pt x="3837" y="806"/>
                  <a:pt x="3837" y="806"/>
                </a:cubicBezTo>
                <a:cubicBezTo>
                  <a:pt x="3837" y="894"/>
                  <a:pt x="3807" y="939"/>
                  <a:pt x="3752" y="939"/>
                </a:cubicBezTo>
                <a:cubicBezTo>
                  <a:pt x="3693" y="939"/>
                  <a:pt x="3669" y="894"/>
                  <a:pt x="3669" y="797"/>
                </a:cubicBezTo>
                <a:cubicBezTo>
                  <a:pt x="3669" y="728"/>
                  <a:pt x="3669" y="728"/>
                  <a:pt x="3669" y="728"/>
                </a:cubicBezTo>
                <a:cubicBezTo>
                  <a:pt x="4021" y="728"/>
                  <a:pt x="4021" y="728"/>
                  <a:pt x="4021" y="728"/>
                </a:cubicBezTo>
                <a:cubicBezTo>
                  <a:pt x="4021" y="629"/>
                  <a:pt x="4021" y="629"/>
                  <a:pt x="4021" y="629"/>
                </a:cubicBezTo>
                <a:cubicBezTo>
                  <a:pt x="4021" y="450"/>
                  <a:pt x="3934" y="363"/>
                  <a:pt x="3753" y="363"/>
                </a:cubicBezTo>
                <a:close/>
                <a:moveTo>
                  <a:pt x="3835" y="625"/>
                </a:moveTo>
                <a:cubicBezTo>
                  <a:pt x="3669" y="625"/>
                  <a:pt x="3669" y="625"/>
                  <a:pt x="3669" y="625"/>
                </a:cubicBezTo>
                <a:cubicBezTo>
                  <a:pt x="3669" y="602"/>
                  <a:pt x="3669" y="602"/>
                  <a:pt x="3669" y="602"/>
                </a:cubicBezTo>
                <a:cubicBezTo>
                  <a:pt x="3669" y="514"/>
                  <a:pt x="3698" y="471"/>
                  <a:pt x="3753" y="471"/>
                </a:cubicBezTo>
                <a:cubicBezTo>
                  <a:pt x="3804" y="471"/>
                  <a:pt x="3835" y="506"/>
                  <a:pt x="3835" y="570"/>
                </a:cubicBezTo>
                <a:lnTo>
                  <a:pt x="3835" y="625"/>
                </a:lnTo>
                <a:close/>
                <a:moveTo>
                  <a:pt x="4646" y="537"/>
                </a:moveTo>
                <a:cubicBezTo>
                  <a:pt x="4646" y="1039"/>
                  <a:pt x="4646" y="1039"/>
                  <a:pt x="4646" y="1039"/>
                </a:cubicBezTo>
                <a:cubicBezTo>
                  <a:pt x="4461" y="1039"/>
                  <a:pt x="4461" y="1039"/>
                  <a:pt x="4461" y="1039"/>
                </a:cubicBezTo>
                <a:cubicBezTo>
                  <a:pt x="4461" y="588"/>
                  <a:pt x="4461" y="588"/>
                  <a:pt x="4461" y="588"/>
                </a:cubicBezTo>
                <a:cubicBezTo>
                  <a:pt x="4461" y="514"/>
                  <a:pt x="4451" y="476"/>
                  <a:pt x="4399" y="476"/>
                </a:cubicBezTo>
                <a:cubicBezTo>
                  <a:pt x="4352" y="476"/>
                  <a:pt x="4321" y="512"/>
                  <a:pt x="4321" y="570"/>
                </a:cubicBezTo>
                <a:cubicBezTo>
                  <a:pt x="4321" y="1039"/>
                  <a:pt x="4321" y="1039"/>
                  <a:pt x="4321" y="1039"/>
                </a:cubicBezTo>
                <a:cubicBezTo>
                  <a:pt x="4135" y="1039"/>
                  <a:pt x="4135" y="1039"/>
                  <a:pt x="4135" y="1039"/>
                </a:cubicBezTo>
                <a:cubicBezTo>
                  <a:pt x="4135" y="497"/>
                  <a:pt x="4135" y="497"/>
                  <a:pt x="4135" y="497"/>
                </a:cubicBezTo>
                <a:cubicBezTo>
                  <a:pt x="4135" y="462"/>
                  <a:pt x="4135" y="422"/>
                  <a:pt x="4129" y="379"/>
                </a:cubicBezTo>
                <a:cubicBezTo>
                  <a:pt x="4315" y="379"/>
                  <a:pt x="4315" y="379"/>
                  <a:pt x="4315" y="379"/>
                </a:cubicBezTo>
                <a:cubicBezTo>
                  <a:pt x="4321" y="447"/>
                  <a:pt x="4321" y="447"/>
                  <a:pt x="4321" y="447"/>
                </a:cubicBezTo>
                <a:cubicBezTo>
                  <a:pt x="4351" y="392"/>
                  <a:pt x="4402" y="363"/>
                  <a:pt x="4468" y="363"/>
                </a:cubicBezTo>
                <a:cubicBezTo>
                  <a:pt x="4583" y="363"/>
                  <a:pt x="4646" y="424"/>
                  <a:pt x="4646" y="537"/>
                </a:cubicBezTo>
                <a:close/>
                <a:moveTo>
                  <a:pt x="5274" y="93"/>
                </a:moveTo>
                <a:cubicBezTo>
                  <a:pt x="5018" y="93"/>
                  <a:pt x="5018" y="93"/>
                  <a:pt x="5018" y="93"/>
                </a:cubicBezTo>
                <a:cubicBezTo>
                  <a:pt x="4817" y="1039"/>
                  <a:pt x="4817" y="1039"/>
                  <a:pt x="4817" y="1039"/>
                </a:cubicBezTo>
                <a:cubicBezTo>
                  <a:pt x="5090" y="1039"/>
                  <a:pt x="5090" y="1039"/>
                  <a:pt x="5090" y="1039"/>
                </a:cubicBezTo>
                <a:cubicBezTo>
                  <a:pt x="5169" y="1039"/>
                  <a:pt x="5243" y="1039"/>
                  <a:pt x="5314" y="1011"/>
                </a:cubicBezTo>
                <a:cubicBezTo>
                  <a:pt x="5376" y="987"/>
                  <a:pt x="5420" y="943"/>
                  <a:pt x="5458" y="873"/>
                </a:cubicBezTo>
                <a:cubicBezTo>
                  <a:pt x="5490" y="817"/>
                  <a:pt x="5522" y="702"/>
                  <a:pt x="5554" y="530"/>
                </a:cubicBezTo>
                <a:cubicBezTo>
                  <a:pt x="5565" y="472"/>
                  <a:pt x="5570" y="418"/>
                  <a:pt x="5570" y="366"/>
                </a:cubicBezTo>
                <a:cubicBezTo>
                  <a:pt x="5570" y="162"/>
                  <a:pt x="5485" y="93"/>
                  <a:pt x="5274" y="93"/>
                </a:cubicBezTo>
                <a:close/>
                <a:moveTo>
                  <a:pt x="5347" y="567"/>
                </a:moveTo>
                <a:cubicBezTo>
                  <a:pt x="5324" y="676"/>
                  <a:pt x="5299" y="751"/>
                  <a:pt x="5281" y="789"/>
                </a:cubicBezTo>
                <a:cubicBezTo>
                  <a:pt x="5242" y="870"/>
                  <a:pt x="5197" y="894"/>
                  <a:pt x="5093" y="894"/>
                </a:cubicBezTo>
                <a:cubicBezTo>
                  <a:pt x="5080" y="894"/>
                  <a:pt x="5064" y="894"/>
                  <a:pt x="5048" y="893"/>
                </a:cubicBezTo>
                <a:cubicBezTo>
                  <a:pt x="5189" y="233"/>
                  <a:pt x="5189" y="233"/>
                  <a:pt x="5189" y="233"/>
                </a:cubicBezTo>
                <a:cubicBezTo>
                  <a:pt x="5202" y="232"/>
                  <a:pt x="5215" y="232"/>
                  <a:pt x="5227" y="232"/>
                </a:cubicBezTo>
                <a:cubicBezTo>
                  <a:pt x="5332" y="232"/>
                  <a:pt x="5369" y="274"/>
                  <a:pt x="5369" y="384"/>
                </a:cubicBezTo>
                <a:cubicBezTo>
                  <a:pt x="5369" y="432"/>
                  <a:pt x="5362" y="493"/>
                  <a:pt x="5347" y="567"/>
                </a:cubicBezTo>
                <a:close/>
                <a:moveTo>
                  <a:pt x="5958" y="363"/>
                </a:moveTo>
                <a:cubicBezTo>
                  <a:pt x="5842" y="363"/>
                  <a:pt x="5770" y="397"/>
                  <a:pt x="5716" y="483"/>
                </a:cubicBezTo>
                <a:cubicBezTo>
                  <a:pt x="5695" y="516"/>
                  <a:pt x="5670" y="580"/>
                  <a:pt x="5650" y="670"/>
                </a:cubicBezTo>
                <a:cubicBezTo>
                  <a:pt x="5636" y="736"/>
                  <a:pt x="5628" y="793"/>
                  <a:pt x="5628" y="835"/>
                </a:cubicBezTo>
                <a:cubicBezTo>
                  <a:pt x="5628" y="977"/>
                  <a:pt x="5712" y="1053"/>
                  <a:pt x="5872" y="1053"/>
                </a:cubicBezTo>
                <a:cubicBezTo>
                  <a:pt x="5988" y="1053"/>
                  <a:pt x="6060" y="1017"/>
                  <a:pt x="6113" y="933"/>
                </a:cubicBezTo>
                <a:cubicBezTo>
                  <a:pt x="6136" y="894"/>
                  <a:pt x="6160" y="831"/>
                  <a:pt x="6180" y="744"/>
                </a:cubicBezTo>
                <a:cubicBezTo>
                  <a:pt x="6194" y="679"/>
                  <a:pt x="6201" y="626"/>
                  <a:pt x="6201" y="584"/>
                </a:cubicBezTo>
                <a:cubicBezTo>
                  <a:pt x="6201" y="441"/>
                  <a:pt x="6117" y="363"/>
                  <a:pt x="5958" y="363"/>
                </a:cubicBezTo>
                <a:close/>
                <a:moveTo>
                  <a:pt x="5997" y="706"/>
                </a:moveTo>
                <a:cubicBezTo>
                  <a:pt x="5980" y="790"/>
                  <a:pt x="5966" y="844"/>
                  <a:pt x="5958" y="866"/>
                </a:cubicBezTo>
                <a:cubicBezTo>
                  <a:pt x="5939" y="916"/>
                  <a:pt x="5914" y="941"/>
                  <a:pt x="5872" y="941"/>
                </a:cubicBezTo>
                <a:cubicBezTo>
                  <a:pt x="5829" y="941"/>
                  <a:pt x="5806" y="914"/>
                  <a:pt x="5806" y="861"/>
                </a:cubicBezTo>
                <a:cubicBezTo>
                  <a:pt x="5806" y="826"/>
                  <a:pt x="5824" y="755"/>
                  <a:pt x="5847" y="645"/>
                </a:cubicBezTo>
                <a:cubicBezTo>
                  <a:pt x="5858" y="592"/>
                  <a:pt x="5867" y="560"/>
                  <a:pt x="5871" y="550"/>
                </a:cubicBezTo>
                <a:cubicBezTo>
                  <a:pt x="5888" y="501"/>
                  <a:pt x="5912" y="478"/>
                  <a:pt x="5954" y="478"/>
                </a:cubicBezTo>
                <a:cubicBezTo>
                  <a:pt x="5997" y="478"/>
                  <a:pt x="6018" y="504"/>
                  <a:pt x="6018" y="555"/>
                </a:cubicBezTo>
                <a:cubicBezTo>
                  <a:pt x="6018" y="585"/>
                  <a:pt x="6011" y="637"/>
                  <a:pt x="5997" y="706"/>
                </a:cubicBezTo>
                <a:close/>
                <a:moveTo>
                  <a:pt x="6611" y="363"/>
                </a:moveTo>
                <a:cubicBezTo>
                  <a:pt x="6495" y="363"/>
                  <a:pt x="6423" y="397"/>
                  <a:pt x="6369" y="483"/>
                </a:cubicBezTo>
                <a:cubicBezTo>
                  <a:pt x="6348" y="516"/>
                  <a:pt x="6323" y="580"/>
                  <a:pt x="6303" y="670"/>
                </a:cubicBezTo>
                <a:cubicBezTo>
                  <a:pt x="6289" y="736"/>
                  <a:pt x="6281" y="793"/>
                  <a:pt x="6281" y="835"/>
                </a:cubicBezTo>
                <a:cubicBezTo>
                  <a:pt x="6281" y="977"/>
                  <a:pt x="6365" y="1053"/>
                  <a:pt x="6525" y="1053"/>
                </a:cubicBezTo>
                <a:cubicBezTo>
                  <a:pt x="6641" y="1053"/>
                  <a:pt x="6713" y="1017"/>
                  <a:pt x="6766" y="933"/>
                </a:cubicBezTo>
                <a:cubicBezTo>
                  <a:pt x="6789" y="894"/>
                  <a:pt x="6813" y="831"/>
                  <a:pt x="6833" y="744"/>
                </a:cubicBezTo>
                <a:cubicBezTo>
                  <a:pt x="6847" y="679"/>
                  <a:pt x="6854" y="626"/>
                  <a:pt x="6854" y="584"/>
                </a:cubicBezTo>
                <a:cubicBezTo>
                  <a:pt x="6854" y="441"/>
                  <a:pt x="6769" y="363"/>
                  <a:pt x="6611" y="363"/>
                </a:cubicBezTo>
                <a:close/>
                <a:moveTo>
                  <a:pt x="6650" y="706"/>
                </a:moveTo>
                <a:cubicBezTo>
                  <a:pt x="6633" y="790"/>
                  <a:pt x="6619" y="844"/>
                  <a:pt x="6611" y="866"/>
                </a:cubicBezTo>
                <a:cubicBezTo>
                  <a:pt x="6592" y="916"/>
                  <a:pt x="6567" y="941"/>
                  <a:pt x="6525" y="941"/>
                </a:cubicBezTo>
                <a:cubicBezTo>
                  <a:pt x="6482" y="941"/>
                  <a:pt x="6459" y="914"/>
                  <a:pt x="6459" y="861"/>
                </a:cubicBezTo>
                <a:cubicBezTo>
                  <a:pt x="6459" y="826"/>
                  <a:pt x="6476" y="755"/>
                  <a:pt x="6500" y="645"/>
                </a:cubicBezTo>
                <a:cubicBezTo>
                  <a:pt x="6511" y="592"/>
                  <a:pt x="6520" y="560"/>
                  <a:pt x="6524" y="550"/>
                </a:cubicBezTo>
                <a:cubicBezTo>
                  <a:pt x="6541" y="501"/>
                  <a:pt x="6565" y="478"/>
                  <a:pt x="6607" y="478"/>
                </a:cubicBezTo>
                <a:cubicBezTo>
                  <a:pt x="6650" y="478"/>
                  <a:pt x="6671" y="504"/>
                  <a:pt x="6671" y="555"/>
                </a:cubicBezTo>
                <a:cubicBezTo>
                  <a:pt x="6671" y="585"/>
                  <a:pt x="6664" y="637"/>
                  <a:pt x="6650" y="706"/>
                </a:cubicBezTo>
                <a:close/>
                <a:moveTo>
                  <a:pt x="7358" y="541"/>
                </a:moveTo>
                <a:cubicBezTo>
                  <a:pt x="7340" y="538"/>
                  <a:pt x="7323" y="536"/>
                  <a:pt x="7308" y="536"/>
                </a:cubicBezTo>
                <a:cubicBezTo>
                  <a:pt x="7215" y="536"/>
                  <a:pt x="7175" y="589"/>
                  <a:pt x="7152" y="704"/>
                </a:cubicBezTo>
                <a:cubicBezTo>
                  <a:pt x="7081" y="1039"/>
                  <a:pt x="7081" y="1039"/>
                  <a:pt x="7081" y="1039"/>
                </a:cubicBezTo>
                <a:cubicBezTo>
                  <a:pt x="6894" y="1039"/>
                  <a:pt x="6894" y="1039"/>
                  <a:pt x="6894" y="1039"/>
                </a:cubicBezTo>
                <a:cubicBezTo>
                  <a:pt x="7003" y="525"/>
                  <a:pt x="7003" y="525"/>
                  <a:pt x="7003" y="525"/>
                </a:cubicBezTo>
                <a:cubicBezTo>
                  <a:pt x="7014" y="475"/>
                  <a:pt x="7022" y="426"/>
                  <a:pt x="7027" y="379"/>
                </a:cubicBezTo>
                <a:cubicBezTo>
                  <a:pt x="7207" y="379"/>
                  <a:pt x="7207" y="379"/>
                  <a:pt x="7207" y="379"/>
                </a:cubicBezTo>
                <a:cubicBezTo>
                  <a:pt x="7191" y="475"/>
                  <a:pt x="7191" y="475"/>
                  <a:pt x="7191" y="475"/>
                </a:cubicBezTo>
                <a:cubicBezTo>
                  <a:pt x="7234" y="407"/>
                  <a:pt x="7289" y="375"/>
                  <a:pt x="7365" y="375"/>
                </a:cubicBezTo>
                <a:cubicBezTo>
                  <a:pt x="7374" y="375"/>
                  <a:pt x="7383" y="375"/>
                  <a:pt x="7392" y="376"/>
                </a:cubicBezTo>
                <a:lnTo>
                  <a:pt x="7358" y="541"/>
                </a:lnTo>
                <a:close/>
                <a:moveTo>
                  <a:pt x="7722" y="570"/>
                </a:moveTo>
                <a:cubicBezTo>
                  <a:pt x="7725" y="558"/>
                  <a:pt x="7726" y="546"/>
                  <a:pt x="7726" y="537"/>
                </a:cubicBezTo>
                <a:cubicBezTo>
                  <a:pt x="7726" y="493"/>
                  <a:pt x="7705" y="472"/>
                  <a:pt x="7663" y="472"/>
                </a:cubicBezTo>
                <a:cubicBezTo>
                  <a:pt x="7626" y="472"/>
                  <a:pt x="7601" y="497"/>
                  <a:pt x="7601" y="535"/>
                </a:cubicBezTo>
                <a:cubicBezTo>
                  <a:pt x="7601" y="588"/>
                  <a:pt x="7648" y="614"/>
                  <a:pt x="7731" y="668"/>
                </a:cubicBezTo>
                <a:cubicBezTo>
                  <a:pt x="7805" y="717"/>
                  <a:pt x="7853" y="747"/>
                  <a:pt x="7853" y="844"/>
                </a:cubicBezTo>
                <a:cubicBezTo>
                  <a:pt x="7853" y="981"/>
                  <a:pt x="7761" y="1054"/>
                  <a:pt x="7584" y="1054"/>
                </a:cubicBezTo>
                <a:cubicBezTo>
                  <a:pt x="7426" y="1054"/>
                  <a:pt x="7346" y="995"/>
                  <a:pt x="7346" y="881"/>
                </a:cubicBezTo>
                <a:cubicBezTo>
                  <a:pt x="7346" y="867"/>
                  <a:pt x="7347" y="849"/>
                  <a:pt x="7350" y="828"/>
                </a:cubicBezTo>
                <a:cubicBezTo>
                  <a:pt x="7531" y="828"/>
                  <a:pt x="7531" y="828"/>
                  <a:pt x="7531" y="828"/>
                </a:cubicBezTo>
                <a:cubicBezTo>
                  <a:pt x="7529" y="844"/>
                  <a:pt x="7527" y="857"/>
                  <a:pt x="7527" y="869"/>
                </a:cubicBezTo>
                <a:cubicBezTo>
                  <a:pt x="7527" y="919"/>
                  <a:pt x="7548" y="941"/>
                  <a:pt x="7596" y="941"/>
                </a:cubicBezTo>
                <a:cubicBezTo>
                  <a:pt x="7637" y="941"/>
                  <a:pt x="7667" y="911"/>
                  <a:pt x="7667" y="863"/>
                </a:cubicBezTo>
                <a:cubicBezTo>
                  <a:pt x="7667" y="803"/>
                  <a:pt x="7616" y="782"/>
                  <a:pt x="7531" y="719"/>
                </a:cubicBezTo>
                <a:cubicBezTo>
                  <a:pt x="7463" y="668"/>
                  <a:pt x="7420" y="630"/>
                  <a:pt x="7420" y="555"/>
                </a:cubicBezTo>
                <a:cubicBezTo>
                  <a:pt x="7420" y="438"/>
                  <a:pt x="7508" y="363"/>
                  <a:pt x="7671" y="363"/>
                </a:cubicBezTo>
                <a:cubicBezTo>
                  <a:pt x="7822" y="363"/>
                  <a:pt x="7901" y="419"/>
                  <a:pt x="7901" y="520"/>
                </a:cubicBezTo>
                <a:cubicBezTo>
                  <a:pt x="7901" y="535"/>
                  <a:pt x="7899" y="552"/>
                  <a:pt x="7895" y="570"/>
                </a:cubicBezTo>
                <a:lnTo>
                  <a:pt x="7722" y="57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nl-NL" dirty="0"/>
          </a:p>
        </p:txBody>
      </p:sp>
      <p:sp>
        <p:nvSpPr>
          <p:cNvPr id="8" name="Frame 2">
            <a:extLst>
              <a:ext uri="{FF2B5EF4-FFF2-40B4-BE49-F238E27FC236}">
                <a16:creationId xmlns:a16="http://schemas.microsoft.com/office/drawing/2014/main" id="{6A119699-B897-F105-9135-B3F0F3F0A8A6}"/>
              </a:ext>
            </a:extLst>
          </p:cNvPr>
          <p:cNvSpPr>
            <a:spLocks noSelect="1"/>
          </p:cNvSpPr>
          <p:nvPr userDrawn="1"/>
        </p:nvSpPr>
        <p:spPr bwMode="auto">
          <a:xfrm>
            <a:off x="0" y="0"/>
            <a:ext cx="12192000" cy="6858000"/>
          </a:xfrm>
          <a:custGeom>
            <a:avLst/>
            <a:gdLst>
              <a:gd name="T0" fmla="*/ 38404 w 38404"/>
              <a:gd name="T1" fmla="*/ 21602 h 21602"/>
              <a:gd name="T2" fmla="*/ 37790 w 38404"/>
              <a:gd name="T3" fmla="*/ 20336 h 21602"/>
              <a:gd name="T4" fmla="*/ 35839 w 38404"/>
              <a:gd name="T5" fmla="*/ 20282 h 21602"/>
              <a:gd name="T6" fmla="*/ 34554 w 38404"/>
              <a:gd name="T7" fmla="*/ 20296 h 21602"/>
              <a:gd name="T8" fmla="*/ 30555 w 38404"/>
              <a:gd name="T9" fmla="*/ 20295 h 21602"/>
              <a:gd name="T10" fmla="*/ 23805 w 38404"/>
              <a:gd name="T11" fmla="*/ 20213 h 21602"/>
              <a:gd name="T12" fmla="*/ 19637 w 38404"/>
              <a:gd name="T13" fmla="*/ 20282 h 21602"/>
              <a:gd name="T14" fmla="*/ 17539 w 38404"/>
              <a:gd name="T15" fmla="*/ 20282 h 21602"/>
              <a:gd name="T16" fmla="*/ 15410 w 38404"/>
              <a:gd name="T17" fmla="*/ 20334 h 21602"/>
              <a:gd name="T18" fmla="*/ 12873 w 38404"/>
              <a:gd name="T19" fmla="*/ 20336 h 21602"/>
              <a:gd name="T20" fmla="*/ 11686 w 38404"/>
              <a:gd name="T21" fmla="*/ 20210 h 21602"/>
              <a:gd name="T22" fmla="*/ 10323 w 38404"/>
              <a:gd name="T23" fmla="*/ 20282 h 21602"/>
              <a:gd name="T24" fmla="*/ 8030 w 38404"/>
              <a:gd name="T25" fmla="*/ 20282 h 21602"/>
              <a:gd name="T26" fmla="*/ 4889 w 38404"/>
              <a:gd name="T27" fmla="*/ 20336 h 21602"/>
              <a:gd name="T28" fmla="*/ 2952 w 38404"/>
              <a:gd name="T29" fmla="*/ 20349 h 21602"/>
              <a:gd name="T30" fmla="*/ 1261 w 38404"/>
              <a:gd name="T31" fmla="*/ 20409 h 21602"/>
              <a:gd name="T32" fmla="*/ 1395 w 38404"/>
              <a:gd name="T33" fmla="*/ 18668 h 21602"/>
              <a:gd name="T34" fmla="*/ 1265 w 38404"/>
              <a:gd name="T35" fmla="*/ 17260 h 21602"/>
              <a:gd name="T36" fmla="*/ 1355 w 38404"/>
              <a:gd name="T37" fmla="*/ 15432 h 21602"/>
              <a:gd name="T38" fmla="*/ 1304 w 38404"/>
              <a:gd name="T39" fmla="*/ 13496 h 21602"/>
              <a:gd name="T40" fmla="*/ 1400 w 38404"/>
              <a:gd name="T41" fmla="*/ 11167 h 21602"/>
              <a:gd name="T42" fmla="*/ 1310 w 38404"/>
              <a:gd name="T43" fmla="*/ 9853 h 21602"/>
              <a:gd name="T44" fmla="*/ 1264 w 38404"/>
              <a:gd name="T45" fmla="*/ 8033 h 21602"/>
              <a:gd name="T46" fmla="*/ 1302 w 38404"/>
              <a:gd name="T47" fmla="*/ 7049 h 21602"/>
              <a:gd name="T48" fmla="*/ 1302 w 38404"/>
              <a:gd name="T49" fmla="*/ 6035 h 21602"/>
              <a:gd name="T50" fmla="*/ 1398 w 38404"/>
              <a:gd name="T51" fmla="*/ 4652 h 21602"/>
              <a:gd name="T52" fmla="*/ 1354 w 38404"/>
              <a:gd name="T53" fmla="*/ 3700 h 21602"/>
              <a:gd name="T54" fmla="*/ 1512 w 38404"/>
              <a:gd name="T55" fmla="*/ 2563 h 21602"/>
              <a:gd name="T56" fmla="*/ 1392 w 38404"/>
              <a:gd name="T57" fmla="*/ 1580 h 21602"/>
              <a:gd name="T58" fmla="*/ 2260 w 38404"/>
              <a:gd name="T59" fmla="*/ 1278 h 21602"/>
              <a:gd name="T60" fmla="*/ 4704 w 38404"/>
              <a:gd name="T61" fmla="*/ 1246 h 21602"/>
              <a:gd name="T62" fmla="*/ 5695 w 38404"/>
              <a:gd name="T63" fmla="*/ 1345 h 21602"/>
              <a:gd name="T64" fmla="*/ 12331 w 38404"/>
              <a:gd name="T65" fmla="*/ 1279 h 21602"/>
              <a:gd name="T66" fmla="*/ 15514 w 38404"/>
              <a:gd name="T67" fmla="*/ 1334 h 21602"/>
              <a:gd name="T68" fmla="*/ 16712 w 38404"/>
              <a:gd name="T69" fmla="*/ 1279 h 21602"/>
              <a:gd name="T70" fmla="*/ 18840 w 38404"/>
              <a:gd name="T71" fmla="*/ 1253 h 21602"/>
              <a:gd name="T72" fmla="*/ 19946 w 38404"/>
              <a:gd name="T73" fmla="*/ 1345 h 21602"/>
              <a:gd name="T74" fmla="*/ 25170 w 38404"/>
              <a:gd name="T75" fmla="*/ 1334 h 21602"/>
              <a:gd name="T76" fmla="*/ 27182 w 38404"/>
              <a:gd name="T77" fmla="*/ 1421 h 21602"/>
              <a:gd name="T78" fmla="*/ 31104 w 38404"/>
              <a:gd name="T79" fmla="*/ 1334 h 21602"/>
              <a:gd name="T80" fmla="*/ 33778 w 38404"/>
              <a:gd name="T81" fmla="*/ 1245 h 21602"/>
              <a:gd name="T82" fmla="*/ 36183 w 38404"/>
              <a:gd name="T83" fmla="*/ 1334 h 21602"/>
              <a:gd name="T84" fmla="*/ 37122 w 38404"/>
              <a:gd name="T85" fmla="*/ 2151 h 21602"/>
              <a:gd name="T86" fmla="*/ 37154 w 38404"/>
              <a:gd name="T87" fmla="*/ 4073 h 21602"/>
              <a:gd name="T88" fmla="*/ 37090 w 38404"/>
              <a:gd name="T89" fmla="*/ 5442 h 21602"/>
              <a:gd name="T90" fmla="*/ 37154 w 38404"/>
              <a:gd name="T91" fmla="*/ 9139 h 21602"/>
              <a:gd name="T92" fmla="*/ 37153 w 38404"/>
              <a:gd name="T93" fmla="*/ 11310 h 21602"/>
              <a:gd name="T94" fmla="*/ 37217 w 38404"/>
              <a:gd name="T95" fmla="*/ 13402 h 21602"/>
              <a:gd name="T96" fmla="*/ 37671 w 38404"/>
              <a:gd name="T97" fmla="*/ 14916 h 21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8404" h="21602">
                <a:moveTo>
                  <a:pt x="38404" y="0"/>
                </a:moveTo>
                <a:cubicBezTo>
                  <a:pt x="0" y="0"/>
                  <a:pt x="0" y="0"/>
                  <a:pt x="0" y="0"/>
                </a:cubicBezTo>
                <a:cubicBezTo>
                  <a:pt x="0" y="21602"/>
                  <a:pt x="0" y="21602"/>
                  <a:pt x="0" y="21602"/>
                </a:cubicBezTo>
                <a:cubicBezTo>
                  <a:pt x="38404" y="21602"/>
                  <a:pt x="38404" y="21602"/>
                  <a:pt x="38404" y="21602"/>
                </a:cubicBezTo>
                <a:cubicBezTo>
                  <a:pt x="38404" y="20292"/>
                  <a:pt x="38404" y="20292"/>
                  <a:pt x="38404" y="20292"/>
                </a:cubicBezTo>
                <a:cubicBezTo>
                  <a:pt x="38368" y="20288"/>
                  <a:pt x="38331" y="20287"/>
                  <a:pt x="38293" y="20293"/>
                </a:cubicBezTo>
                <a:cubicBezTo>
                  <a:pt x="38175" y="20313"/>
                  <a:pt x="38120" y="20401"/>
                  <a:pt x="37991" y="20379"/>
                </a:cubicBezTo>
                <a:cubicBezTo>
                  <a:pt x="37935" y="20369"/>
                  <a:pt x="37873" y="20335"/>
                  <a:pt x="37790" y="20336"/>
                </a:cubicBezTo>
                <a:cubicBezTo>
                  <a:pt x="37720" y="20337"/>
                  <a:pt x="37650" y="20336"/>
                  <a:pt x="37579" y="20336"/>
                </a:cubicBezTo>
                <a:cubicBezTo>
                  <a:pt x="37274" y="20336"/>
                  <a:pt x="37274" y="20336"/>
                  <a:pt x="37274" y="20336"/>
                </a:cubicBezTo>
                <a:cubicBezTo>
                  <a:pt x="36944" y="20336"/>
                  <a:pt x="36612" y="20346"/>
                  <a:pt x="36281" y="20336"/>
                </a:cubicBezTo>
                <a:cubicBezTo>
                  <a:pt x="36127" y="20332"/>
                  <a:pt x="35995" y="20288"/>
                  <a:pt x="35839" y="20282"/>
                </a:cubicBezTo>
                <a:cubicBezTo>
                  <a:pt x="35700" y="20276"/>
                  <a:pt x="35561" y="20282"/>
                  <a:pt x="35422" y="20282"/>
                </a:cubicBezTo>
                <a:cubicBezTo>
                  <a:pt x="35329" y="20282"/>
                  <a:pt x="35193" y="20305"/>
                  <a:pt x="35104" y="20283"/>
                </a:cubicBezTo>
                <a:cubicBezTo>
                  <a:pt x="35028" y="20264"/>
                  <a:pt x="35001" y="20228"/>
                  <a:pt x="34910" y="20214"/>
                </a:cubicBezTo>
                <a:cubicBezTo>
                  <a:pt x="34747" y="20187"/>
                  <a:pt x="34694" y="20282"/>
                  <a:pt x="34554" y="20296"/>
                </a:cubicBezTo>
                <a:cubicBezTo>
                  <a:pt x="34224" y="20330"/>
                  <a:pt x="33899" y="20336"/>
                  <a:pt x="33560" y="20336"/>
                </a:cubicBezTo>
                <a:cubicBezTo>
                  <a:pt x="33251" y="20336"/>
                  <a:pt x="32963" y="20295"/>
                  <a:pt x="32648" y="20295"/>
                </a:cubicBezTo>
                <a:cubicBezTo>
                  <a:pt x="31705" y="20295"/>
                  <a:pt x="31705" y="20295"/>
                  <a:pt x="31705" y="20295"/>
                </a:cubicBezTo>
                <a:cubicBezTo>
                  <a:pt x="31322" y="20295"/>
                  <a:pt x="30938" y="20295"/>
                  <a:pt x="30555" y="20295"/>
                </a:cubicBezTo>
                <a:cubicBezTo>
                  <a:pt x="30401" y="20296"/>
                  <a:pt x="29633" y="20342"/>
                  <a:pt x="29600" y="20210"/>
                </a:cubicBezTo>
                <a:cubicBezTo>
                  <a:pt x="28997" y="20258"/>
                  <a:pt x="28372" y="20213"/>
                  <a:pt x="27767" y="20213"/>
                </a:cubicBezTo>
                <a:cubicBezTo>
                  <a:pt x="25846" y="20213"/>
                  <a:pt x="25846" y="20213"/>
                  <a:pt x="25846" y="20213"/>
                </a:cubicBezTo>
                <a:cubicBezTo>
                  <a:pt x="25166" y="20213"/>
                  <a:pt x="24486" y="20217"/>
                  <a:pt x="23805" y="20213"/>
                </a:cubicBezTo>
                <a:cubicBezTo>
                  <a:pt x="23576" y="20212"/>
                  <a:pt x="23396" y="20281"/>
                  <a:pt x="23162" y="20282"/>
                </a:cubicBezTo>
                <a:cubicBezTo>
                  <a:pt x="23007" y="20282"/>
                  <a:pt x="22851" y="20282"/>
                  <a:pt x="22695" y="20282"/>
                </a:cubicBezTo>
                <a:cubicBezTo>
                  <a:pt x="21669" y="20282"/>
                  <a:pt x="21669" y="20282"/>
                  <a:pt x="21669" y="20282"/>
                </a:cubicBezTo>
                <a:cubicBezTo>
                  <a:pt x="20993" y="20282"/>
                  <a:pt x="20299" y="20306"/>
                  <a:pt x="19637" y="20282"/>
                </a:cubicBezTo>
                <a:cubicBezTo>
                  <a:pt x="19442" y="20274"/>
                  <a:pt x="19314" y="20214"/>
                  <a:pt x="19114" y="20213"/>
                </a:cubicBezTo>
                <a:cubicBezTo>
                  <a:pt x="18937" y="20213"/>
                  <a:pt x="18759" y="20213"/>
                  <a:pt x="18582" y="20213"/>
                </a:cubicBezTo>
                <a:cubicBezTo>
                  <a:pt x="18420" y="20213"/>
                  <a:pt x="18259" y="20214"/>
                  <a:pt x="18097" y="20213"/>
                </a:cubicBezTo>
                <a:cubicBezTo>
                  <a:pt x="17895" y="20213"/>
                  <a:pt x="17742" y="20283"/>
                  <a:pt x="17539" y="20282"/>
                </a:cubicBezTo>
                <a:cubicBezTo>
                  <a:pt x="17210" y="20280"/>
                  <a:pt x="16836" y="20250"/>
                  <a:pt x="16511" y="20293"/>
                </a:cubicBezTo>
                <a:cubicBezTo>
                  <a:pt x="16394" y="20309"/>
                  <a:pt x="16310" y="20336"/>
                  <a:pt x="16179" y="20336"/>
                </a:cubicBezTo>
                <a:cubicBezTo>
                  <a:pt x="16050" y="20336"/>
                  <a:pt x="15920" y="20336"/>
                  <a:pt x="15790" y="20336"/>
                </a:cubicBezTo>
                <a:cubicBezTo>
                  <a:pt x="15671" y="20336"/>
                  <a:pt x="15527" y="20313"/>
                  <a:pt x="15410" y="20334"/>
                </a:cubicBezTo>
                <a:cubicBezTo>
                  <a:pt x="15275" y="20357"/>
                  <a:pt x="15193" y="20392"/>
                  <a:pt x="15045" y="20391"/>
                </a:cubicBezTo>
                <a:cubicBezTo>
                  <a:pt x="14767" y="20390"/>
                  <a:pt x="14488" y="20391"/>
                  <a:pt x="14209" y="20391"/>
                </a:cubicBezTo>
                <a:cubicBezTo>
                  <a:pt x="13927" y="20391"/>
                  <a:pt x="13676" y="20336"/>
                  <a:pt x="13390" y="20336"/>
                </a:cubicBezTo>
                <a:cubicBezTo>
                  <a:pt x="13218" y="20336"/>
                  <a:pt x="13045" y="20339"/>
                  <a:pt x="12873" y="20336"/>
                </a:cubicBezTo>
                <a:cubicBezTo>
                  <a:pt x="12736" y="20334"/>
                  <a:pt x="12609" y="20299"/>
                  <a:pt x="12473" y="20294"/>
                </a:cubicBezTo>
                <a:cubicBezTo>
                  <a:pt x="12352" y="20290"/>
                  <a:pt x="12232" y="20286"/>
                  <a:pt x="12111" y="20281"/>
                </a:cubicBezTo>
                <a:cubicBezTo>
                  <a:pt x="12044" y="20279"/>
                  <a:pt x="11963" y="20296"/>
                  <a:pt x="11898" y="20285"/>
                </a:cubicBezTo>
                <a:cubicBezTo>
                  <a:pt x="11822" y="20272"/>
                  <a:pt x="11763" y="20222"/>
                  <a:pt x="11686" y="20210"/>
                </a:cubicBezTo>
                <a:cubicBezTo>
                  <a:pt x="11487" y="20177"/>
                  <a:pt x="11239" y="20213"/>
                  <a:pt x="11036" y="20213"/>
                </a:cubicBezTo>
                <a:cubicBezTo>
                  <a:pt x="10906" y="20213"/>
                  <a:pt x="10738" y="20185"/>
                  <a:pt x="10612" y="20212"/>
                </a:cubicBezTo>
                <a:cubicBezTo>
                  <a:pt x="10549" y="20225"/>
                  <a:pt x="10546" y="20271"/>
                  <a:pt x="10486" y="20285"/>
                </a:cubicBezTo>
                <a:cubicBezTo>
                  <a:pt x="10440" y="20297"/>
                  <a:pt x="10372" y="20282"/>
                  <a:pt x="10323" y="20282"/>
                </a:cubicBezTo>
                <a:cubicBezTo>
                  <a:pt x="10241" y="20281"/>
                  <a:pt x="10159" y="20282"/>
                  <a:pt x="10077" y="20282"/>
                </a:cubicBezTo>
                <a:cubicBezTo>
                  <a:pt x="9859" y="20282"/>
                  <a:pt x="9694" y="20212"/>
                  <a:pt x="9475" y="20213"/>
                </a:cubicBezTo>
                <a:cubicBezTo>
                  <a:pt x="9151" y="20215"/>
                  <a:pt x="8751" y="20151"/>
                  <a:pt x="8434" y="20210"/>
                </a:cubicBezTo>
                <a:cubicBezTo>
                  <a:pt x="8278" y="20239"/>
                  <a:pt x="8195" y="20283"/>
                  <a:pt x="8030" y="20282"/>
                </a:cubicBezTo>
                <a:cubicBezTo>
                  <a:pt x="7924" y="20281"/>
                  <a:pt x="7818" y="20282"/>
                  <a:pt x="7712" y="20282"/>
                </a:cubicBezTo>
                <a:cubicBezTo>
                  <a:pt x="7331" y="20282"/>
                  <a:pt x="6947" y="20266"/>
                  <a:pt x="6567" y="20285"/>
                </a:cubicBezTo>
                <a:cubicBezTo>
                  <a:pt x="6281" y="20299"/>
                  <a:pt x="6005" y="20336"/>
                  <a:pt x="5718" y="20336"/>
                </a:cubicBezTo>
                <a:cubicBezTo>
                  <a:pt x="5441" y="20336"/>
                  <a:pt x="5165" y="20336"/>
                  <a:pt x="4889" y="20336"/>
                </a:cubicBezTo>
                <a:cubicBezTo>
                  <a:pt x="4580" y="20336"/>
                  <a:pt x="4271" y="20339"/>
                  <a:pt x="3962" y="20336"/>
                </a:cubicBezTo>
                <a:cubicBezTo>
                  <a:pt x="3798" y="20335"/>
                  <a:pt x="3679" y="20392"/>
                  <a:pt x="3513" y="20391"/>
                </a:cubicBezTo>
                <a:cubicBezTo>
                  <a:pt x="3417" y="20391"/>
                  <a:pt x="3320" y="20391"/>
                  <a:pt x="3224" y="20391"/>
                </a:cubicBezTo>
                <a:cubicBezTo>
                  <a:pt x="3114" y="20392"/>
                  <a:pt x="3052" y="20368"/>
                  <a:pt x="2952" y="20349"/>
                </a:cubicBezTo>
                <a:cubicBezTo>
                  <a:pt x="2820" y="20322"/>
                  <a:pt x="2673" y="20336"/>
                  <a:pt x="2535" y="20336"/>
                </a:cubicBezTo>
                <a:cubicBezTo>
                  <a:pt x="2351" y="20336"/>
                  <a:pt x="2167" y="20336"/>
                  <a:pt x="1983" y="20336"/>
                </a:cubicBezTo>
                <a:cubicBezTo>
                  <a:pt x="1818" y="20337"/>
                  <a:pt x="1531" y="20332"/>
                  <a:pt x="1531" y="20332"/>
                </a:cubicBezTo>
                <a:cubicBezTo>
                  <a:pt x="1531" y="20332"/>
                  <a:pt x="1271" y="20410"/>
                  <a:pt x="1261" y="20409"/>
                </a:cubicBezTo>
                <a:cubicBezTo>
                  <a:pt x="1254" y="20371"/>
                  <a:pt x="1251" y="20198"/>
                  <a:pt x="1296" y="20102"/>
                </a:cubicBezTo>
                <a:cubicBezTo>
                  <a:pt x="1362" y="19961"/>
                  <a:pt x="1463" y="19804"/>
                  <a:pt x="1439" y="19626"/>
                </a:cubicBezTo>
                <a:cubicBezTo>
                  <a:pt x="1415" y="19435"/>
                  <a:pt x="1393" y="19268"/>
                  <a:pt x="1392" y="19073"/>
                </a:cubicBezTo>
                <a:cubicBezTo>
                  <a:pt x="1392" y="18939"/>
                  <a:pt x="1413" y="18801"/>
                  <a:pt x="1395" y="18668"/>
                </a:cubicBezTo>
                <a:cubicBezTo>
                  <a:pt x="1383" y="18577"/>
                  <a:pt x="1358" y="18521"/>
                  <a:pt x="1355" y="18428"/>
                </a:cubicBezTo>
                <a:cubicBezTo>
                  <a:pt x="1352" y="18346"/>
                  <a:pt x="1341" y="18289"/>
                  <a:pt x="1331" y="18214"/>
                </a:cubicBezTo>
                <a:cubicBezTo>
                  <a:pt x="1314" y="18080"/>
                  <a:pt x="1346" y="17934"/>
                  <a:pt x="1333" y="17799"/>
                </a:cubicBezTo>
                <a:cubicBezTo>
                  <a:pt x="1317" y="17618"/>
                  <a:pt x="1267" y="17440"/>
                  <a:pt x="1265" y="17260"/>
                </a:cubicBezTo>
                <a:cubicBezTo>
                  <a:pt x="1263" y="17104"/>
                  <a:pt x="1265" y="16948"/>
                  <a:pt x="1265" y="16792"/>
                </a:cubicBezTo>
                <a:cubicBezTo>
                  <a:pt x="1265" y="16632"/>
                  <a:pt x="1303" y="16522"/>
                  <a:pt x="1302" y="16360"/>
                </a:cubicBezTo>
                <a:cubicBezTo>
                  <a:pt x="1302" y="16196"/>
                  <a:pt x="1294" y="16023"/>
                  <a:pt x="1332" y="15869"/>
                </a:cubicBezTo>
                <a:cubicBezTo>
                  <a:pt x="1366" y="15733"/>
                  <a:pt x="1358" y="15577"/>
                  <a:pt x="1355" y="15432"/>
                </a:cubicBezTo>
                <a:cubicBezTo>
                  <a:pt x="1352" y="15297"/>
                  <a:pt x="1337" y="15192"/>
                  <a:pt x="1350" y="15057"/>
                </a:cubicBezTo>
                <a:cubicBezTo>
                  <a:pt x="1363" y="14923"/>
                  <a:pt x="1355" y="14783"/>
                  <a:pt x="1355" y="14648"/>
                </a:cubicBezTo>
                <a:cubicBezTo>
                  <a:pt x="1355" y="14408"/>
                  <a:pt x="1332" y="14178"/>
                  <a:pt x="1332" y="13939"/>
                </a:cubicBezTo>
                <a:cubicBezTo>
                  <a:pt x="1333" y="13786"/>
                  <a:pt x="1310" y="13648"/>
                  <a:pt x="1304" y="13496"/>
                </a:cubicBezTo>
                <a:cubicBezTo>
                  <a:pt x="1299" y="13362"/>
                  <a:pt x="1307" y="13229"/>
                  <a:pt x="1310" y="13096"/>
                </a:cubicBezTo>
                <a:cubicBezTo>
                  <a:pt x="1317" y="12781"/>
                  <a:pt x="1302" y="12465"/>
                  <a:pt x="1302" y="12151"/>
                </a:cubicBezTo>
                <a:cubicBezTo>
                  <a:pt x="1303" y="11984"/>
                  <a:pt x="1295" y="11819"/>
                  <a:pt x="1326" y="11658"/>
                </a:cubicBezTo>
                <a:cubicBezTo>
                  <a:pt x="1359" y="11486"/>
                  <a:pt x="1400" y="11352"/>
                  <a:pt x="1400" y="11167"/>
                </a:cubicBezTo>
                <a:cubicBezTo>
                  <a:pt x="1399" y="10990"/>
                  <a:pt x="1423" y="10841"/>
                  <a:pt x="1397" y="10674"/>
                </a:cubicBezTo>
                <a:cubicBezTo>
                  <a:pt x="1387" y="10606"/>
                  <a:pt x="1369" y="10554"/>
                  <a:pt x="1354" y="10491"/>
                </a:cubicBezTo>
                <a:cubicBezTo>
                  <a:pt x="1340" y="10436"/>
                  <a:pt x="1339" y="10374"/>
                  <a:pt x="1327" y="10314"/>
                </a:cubicBezTo>
                <a:cubicBezTo>
                  <a:pt x="1296" y="10169"/>
                  <a:pt x="1310" y="10006"/>
                  <a:pt x="1310" y="9853"/>
                </a:cubicBezTo>
                <a:cubicBezTo>
                  <a:pt x="1310" y="9687"/>
                  <a:pt x="1301" y="9512"/>
                  <a:pt x="1332" y="9353"/>
                </a:cubicBezTo>
                <a:cubicBezTo>
                  <a:pt x="1387" y="9069"/>
                  <a:pt x="1332" y="8780"/>
                  <a:pt x="1332" y="8494"/>
                </a:cubicBezTo>
                <a:cubicBezTo>
                  <a:pt x="1332" y="8351"/>
                  <a:pt x="1325" y="8233"/>
                  <a:pt x="1294" y="8101"/>
                </a:cubicBezTo>
                <a:cubicBezTo>
                  <a:pt x="1289" y="8079"/>
                  <a:pt x="1270" y="8070"/>
                  <a:pt x="1264" y="8033"/>
                </a:cubicBezTo>
                <a:cubicBezTo>
                  <a:pt x="1260" y="8008"/>
                  <a:pt x="1265" y="7967"/>
                  <a:pt x="1265" y="7940"/>
                </a:cubicBezTo>
                <a:cubicBezTo>
                  <a:pt x="1265" y="7868"/>
                  <a:pt x="1264" y="7796"/>
                  <a:pt x="1265" y="7724"/>
                </a:cubicBezTo>
                <a:cubicBezTo>
                  <a:pt x="1266" y="7562"/>
                  <a:pt x="1222" y="7433"/>
                  <a:pt x="1259" y="7264"/>
                </a:cubicBezTo>
                <a:cubicBezTo>
                  <a:pt x="1276" y="7186"/>
                  <a:pt x="1302" y="7131"/>
                  <a:pt x="1302" y="7049"/>
                </a:cubicBezTo>
                <a:cubicBezTo>
                  <a:pt x="1302" y="6967"/>
                  <a:pt x="1273" y="6911"/>
                  <a:pt x="1264" y="6833"/>
                </a:cubicBezTo>
                <a:cubicBezTo>
                  <a:pt x="1248" y="6699"/>
                  <a:pt x="1265" y="6540"/>
                  <a:pt x="1265" y="6404"/>
                </a:cubicBezTo>
                <a:cubicBezTo>
                  <a:pt x="1265" y="6350"/>
                  <a:pt x="1254" y="6271"/>
                  <a:pt x="1263" y="6219"/>
                </a:cubicBezTo>
                <a:cubicBezTo>
                  <a:pt x="1277" y="6143"/>
                  <a:pt x="1303" y="6123"/>
                  <a:pt x="1302" y="6035"/>
                </a:cubicBezTo>
                <a:cubicBezTo>
                  <a:pt x="1299" y="5763"/>
                  <a:pt x="1311" y="5496"/>
                  <a:pt x="1333" y="5237"/>
                </a:cubicBezTo>
                <a:cubicBezTo>
                  <a:pt x="1339" y="5161"/>
                  <a:pt x="1349" y="5093"/>
                  <a:pt x="1355" y="5022"/>
                </a:cubicBezTo>
                <a:cubicBezTo>
                  <a:pt x="1361" y="4955"/>
                  <a:pt x="1342" y="4876"/>
                  <a:pt x="1353" y="4811"/>
                </a:cubicBezTo>
                <a:cubicBezTo>
                  <a:pt x="1364" y="4749"/>
                  <a:pt x="1396" y="4735"/>
                  <a:pt x="1398" y="4652"/>
                </a:cubicBezTo>
                <a:cubicBezTo>
                  <a:pt x="1400" y="4583"/>
                  <a:pt x="1400" y="4513"/>
                  <a:pt x="1400" y="4444"/>
                </a:cubicBezTo>
                <a:cubicBezTo>
                  <a:pt x="1400" y="4308"/>
                  <a:pt x="1400" y="4173"/>
                  <a:pt x="1400" y="4037"/>
                </a:cubicBezTo>
                <a:cubicBezTo>
                  <a:pt x="1400" y="3982"/>
                  <a:pt x="1407" y="3914"/>
                  <a:pt x="1398" y="3860"/>
                </a:cubicBezTo>
                <a:cubicBezTo>
                  <a:pt x="1387" y="3800"/>
                  <a:pt x="1363" y="3759"/>
                  <a:pt x="1354" y="3700"/>
                </a:cubicBezTo>
                <a:cubicBezTo>
                  <a:pt x="1342" y="3625"/>
                  <a:pt x="1356" y="3531"/>
                  <a:pt x="1355" y="3453"/>
                </a:cubicBezTo>
                <a:cubicBezTo>
                  <a:pt x="1354" y="3362"/>
                  <a:pt x="1373" y="3369"/>
                  <a:pt x="1394" y="3301"/>
                </a:cubicBezTo>
                <a:cubicBezTo>
                  <a:pt x="1428" y="3186"/>
                  <a:pt x="1426" y="3059"/>
                  <a:pt x="1449" y="2945"/>
                </a:cubicBezTo>
                <a:cubicBezTo>
                  <a:pt x="1477" y="2806"/>
                  <a:pt x="1516" y="2718"/>
                  <a:pt x="1512" y="2563"/>
                </a:cubicBezTo>
                <a:cubicBezTo>
                  <a:pt x="1508" y="2430"/>
                  <a:pt x="1493" y="2301"/>
                  <a:pt x="1490" y="2162"/>
                </a:cubicBezTo>
                <a:cubicBezTo>
                  <a:pt x="1487" y="2060"/>
                  <a:pt x="1475" y="1949"/>
                  <a:pt x="1440" y="1862"/>
                </a:cubicBezTo>
                <a:cubicBezTo>
                  <a:pt x="1422" y="1818"/>
                  <a:pt x="1404" y="1810"/>
                  <a:pt x="1394" y="1756"/>
                </a:cubicBezTo>
                <a:cubicBezTo>
                  <a:pt x="1384" y="1705"/>
                  <a:pt x="1390" y="1633"/>
                  <a:pt x="1392" y="1580"/>
                </a:cubicBezTo>
                <a:cubicBezTo>
                  <a:pt x="1394" y="1506"/>
                  <a:pt x="1399" y="1449"/>
                  <a:pt x="1417" y="1387"/>
                </a:cubicBezTo>
                <a:cubicBezTo>
                  <a:pt x="1421" y="1371"/>
                  <a:pt x="1425" y="1358"/>
                  <a:pt x="1429" y="1345"/>
                </a:cubicBezTo>
                <a:cubicBezTo>
                  <a:pt x="1599" y="1345"/>
                  <a:pt x="1768" y="1343"/>
                  <a:pt x="1936" y="1333"/>
                </a:cubicBezTo>
                <a:cubicBezTo>
                  <a:pt x="2065" y="1326"/>
                  <a:pt x="2141" y="1295"/>
                  <a:pt x="2260" y="1278"/>
                </a:cubicBezTo>
                <a:cubicBezTo>
                  <a:pt x="2322" y="1269"/>
                  <a:pt x="2406" y="1279"/>
                  <a:pt x="2469" y="1279"/>
                </a:cubicBezTo>
                <a:cubicBezTo>
                  <a:pt x="2681" y="1279"/>
                  <a:pt x="2840" y="1246"/>
                  <a:pt x="3044" y="1246"/>
                </a:cubicBezTo>
                <a:cubicBezTo>
                  <a:pt x="3212" y="1247"/>
                  <a:pt x="3380" y="1246"/>
                  <a:pt x="3548" y="1246"/>
                </a:cubicBezTo>
                <a:cubicBezTo>
                  <a:pt x="3933" y="1246"/>
                  <a:pt x="4320" y="1237"/>
                  <a:pt x="4704" y="1246"/>
                </a:cubicBezTo>
                <a:cubicBezTo>
                  <a:pt x="4803" y="1248"/>
                  <a:pt x="4874" y="1270"/>
                  <a:pt x="4965" y="1280"/>
                </a:cubicBezTo>
                <a:cubicBezTo>
                  <a:pt x="5007" y="1284"/>
                  <a:pt x="5057" y="1269"/>
                  <a:pt x="5098" y="1276"/>
                </a:cubicBezTo>
                <a:cubicBezTo>
                  <a:pt x="5144" y="1285"/>
                  <a:pt x="5154" y="1330"/>
                  <a:pt x="5191" y="1337"/>
                </a:cubicBezTo>
                <a:cubicBezTo>
                  <a:pt x="5330" y="1362"/>
                  <a:pt x="5548" y="1343"/>
                  <a:pt x="5695" y="1345"/>
                </a:cubicBezTo>
                <a:cubicBezTo>
                  <a:pt x="7196" y="1357"/>
                  <a:pt x="8698" y="1329"/>
                  <a:pt x="10197" y="1334"/>
                </a:cubicBezTo>
                <a:cubicBezTo>
                  <a:pt x="10385" y="1334"/>
                  <a:pt x="10494" y="1278"/>
                  <a:pt x="10681" y="1279"/>
                </a:cubicBezTo>
                <a:cubicBezTo>
                  <a:pt x="10844" y="1280"/>
                  <a:pt x="11006" y="1279"/>
                  <a:pt x="11169" y="1279"/>
                </a:cubicBezTo>
                <a:cubicBezTo>
                  <a:pt x="12331" y="1279"/>
                  <a:pt x="12331" y="1279"/>
                  <a:pt x="12331" y="1279"/>
                </a:cubicBezTo>
                <a:cubicBezTo>
                  <a:pt x="12995" y="1279"/>
                  <a:pt x="13695" y="1173"/>
                  <a:pt x="14357" y="1278"/>
                </a:cubicBezTo>
                <a:cubicBezTo>
                  <a:pt x="14478" y="1297"/>
                  <a:pt x="14546" y="1329"/>
                  <a:pt x="14674" y="1334"/>
                </a:cubicBezTo>
                <a:cubicBezTo>
                  <a:pt x="14761" y="1337"/>
                  <a:pt x="14850" y="1334"/>
                  <a:pt x="14938" y="1334"/>
                </a:cubicBezTo>
                <a:cubicBezTo>
                  <a:pt x="15514" y="1334"/>
                  <a:pt x="15514" y="1334"/>
                  <a:pt x="15514" y="1334"/>
                </a:cubicBezTo>
                <a:cubicBezTo>
                  <a:pt x="16038" y="1334"/>
                  <a:pt x="16038" y="1334"/>
                  <a:pt x="16038" y="1334"/>
                </a:cubicBezTo>
                <a:cubicBezTo>
                  <a:pt x="16170" y="1334"/>
                  <a:pt x="16363" y="1360"/>
                  <a:pt x="16490" y="1337"/>
                </a:cubicBezTo>
                <a:cubicBezTo>
                  <a:pt x="16546" y="1326"/>
                  <a:pt x="16552" y="1289"/>
                  <a:pt x="16618" y="1278"/>
                </a:cubicBezTo>
                <a:cubicBezTo>
                  <a:pt x="16641" y="1274"/>
                  <a:pt x="16690" y="1279"/>
                  <a:pt x="16712" y="1279"/>
                </a:cubicBezTo>
                <a:cubicBezTo>
                  <a:pt x="16801" y="1277"/>
                  <a:pt x="16854" y="1255"/>
                  <a:pt x="16934" y="1245"/>
                </a:cubicBezTo>
                <a:cubicBezTo>
                  <a:pt x="17128" y="1222"/>
                  <a:pt x="17358" y="1246"/>
                  <a:pt x="17554" y="1246"/>
                </a:cubicBezTo>
                <a:cubicBezTo>
                  <a:pt x="18381" y="1246"/>
                  <a:pt x="18381" y="1246"/>
                  <a:pt x="18381" y="1246"/>
                </a:cubicBezTo>
                <a:cubicBezTo>
                  <a:pt x="18534" y="1246"/>
                  <a:pt x="18690" y="1238"/>
                  <a:pt x="18840" y="1253"/>
                </a:cubicBezTo>
                <a:cubicBezTo>
                  <a:pt x="18957" y="1265"/>
                  <a:pt x="19092" y="1262"/>
                  <a:pt x="19211" y="1276"/>
                </a:cubicBezTo>
                <a:cubicBezTo>
                  <a:pt x="19303" y="1287"/>
                  <a:pt x="19370" y="1324"/>
                  <a:pt x="19457" y="1335"/>
                </a:cubicBezTo>
                <a:cubicBezTo>
                  <a:pt x="19503" y="1341"/>
                  <a:pt x="19564" y="1333"/>
                  <a:pt x="19611" y="1334"/>
                </a:cubicBezTo>
                <a:cubicBezTo>
                  <a:pt x="19723" y="1336"/>
                  <a:pt x="19834" y="1344"/>
                  <a:pt x="19946" y="1345"/>
                </a:cubicBezTo>
                <a:cubicBezTo>
                  <a:pt x="20145" y="1346"/>
                  <a:pt x="20322" y="1379"/>
                  <a:pt x="20517" y="1378"/>
                </a:cubicBezTo>
                <a:cubicBezTo>
                  <a:pt x="20868" y="1376"/>
                  <a:pt x="21160" y="1345"/>
                  <a:pt x="21507" y="1345"/>
                </a:cubicBezTo>
                <a:cubicBezTo>
                  <a:pt x="22331" y="1345"/>
                  <a:pt x="23157" y="1334"/>
                  <a:pt x="23982" y="1334"/>
                </a:cubicBezTo>
                <a:cubicBezTo>
                  <a:pt x="24378" y="1334"/>
                  <a:pt x="24774" y="1332"/>
                  <a:pt x="25170" y="1334"/>
                </a:cubicBezTo>
                <a:cubicBezTo>
                  <a:pt x="25416" y="1335"/>
                  <a:pt x="25675" y="1347"/>
                  <a:pt x="25907" y="1370"/>
                </a:cubicBezTo>
                <a:cubicBezTo>
                  <a:pt x="26015" y="1381"/>
                  <a:pt x="26124" y="1379"/>
                  <a:pt x="26234" y="1378"/>
                </a:cubicBezTo>
                <a:cubicBezTo>
                  <a:pt x="26365" y="1376"/>
                  <a:pt x="26448" y="1410"/>
                  <a:pt x="26570" y="1422"/>
                </a:cubicBezTo>
                <a:cubicBezTo>
                  <a:pt x="26765" y="1443"/>
                  <a:pt x="26984" y="1421"/>
                  <a:pt x="27182" y="1421"/>
                </a:cubicBezTo>
                <a:cubicBezTo>
                  <a:pt x="27268" y="1421"/>
                  <a:pt x="27355" y="1421"/>
                  <a:pt x="27442" y="1421"/>
                </a:cubicBezTo>
                <a:cubicBezTo>
                  <a:pt x="27551" y="1422"/>
                  <a:pt x="27616" y="1403"/>
                  <a:pt x="27708" y="1387"/>
                </a:cubicBezTo>
                <a:cubicBezTo>
                  <a:pt x="28085" y="1325"/>
                  <a:pt x="28561" y="1378"/>
                  <a:pt x="28950" y="1378"/>
                </a:cubicBezTo>
                <a:cubicBezTo>
                  <a:pt x="29675" y="1378"/>
                  <a:pt x="30371" y="1328"/>
                  <a:pt x="31104" y="1334"/>
                </a:cubicBezTo>
                <a:cubicBezTo>
                  <a:pt x="31342" y="1336"/>
                  <a:pt x="31534" y="1251"/>
                  <a:pt x="31776" y="1246"/>
                </a:cubicBezTo>
                <a:cubicBezTo>
                  <a:pt x="31944" y="1243"/>
                  <a:pt x="32113" y="1246"/>
                  <a:pt x="32281" y="1246"/>
                </a:cubicBezTo>
                <a:cubicBezTo>
                  <a:pt x="33434" y="1246"/>
                  <a:pt x="33434" y="1246"/>
                  <a:pt x="33434" y="1246"/>
                </a:cubicBezTo>
                <a:cubicBezTo>
                  <a:pt x="33544" y="1246"/>
                  <a:pt x="33669" y="1235"/>
                  <a:pt x="33778" y="1245"/>
                </a:cubicBezTo>
                <a:cubicBezTo>
                  <a:pt x="33878" y="1255"/>
                  <a:pt x="33949" y="1277"/>
                  <a:pt x="34055" y="1279"/>
                </a:cubicBezTo>
                <a:cubicBezTo>
                  <a:pt x="34247" y="1282"/>
                  <a:pt x="34385" y="1330"/>
                  <a:pt x="34581" y="1334"/>
                </a:cubicBezTo>
                <a:cubicBezTo>
                  <a:pt x="34919" y="1341"/>
                  <a:pt x="35264" y="1359"/>
                  <a:pt x="35603" y="1345"/>
                </a:cubicBezTo>
                <a:cubicBezTo>
                  <a:pt x="35796" y="1337"/>
                  <a:pt x="35988" y="1333"/>
                  <a:pt x="36183" y="1334"/>
                </a:cubicBezTo>
                <a:cubicBezTo>
                  <a:pt x="36376" y="1335"/>
                  <a:pt x="36474" y="1279"/>
                  <a:pt x="36668" y="1279"/>
                </a:cubicBezTo>
                <a:cubicBezTo>
                  <a:pt x="36854" y="1279"/>
                  <a:pt x="37023" y="1263"/>
                  <a:pt x="37196" y="1253"/>
                </a:cubicBezTo>
                <a:cubicBezTo>
                  <a:pt x="37145" y="1342"/>
                  <a:pt x="37103" y="1441"/>
                  <a:pt x="37090" y="1532"/>
                </a:cubicBezTo>
                <a:cubicBezTo>
                  <a:pt x="37060" y="1747"/>
                  <a:pt x="37117" y="1953"/>
                  <a:pt x="37122" y="2151"/>
                </a:cubicBezTo>
                <a:cubicBezTo>
                  <a:pt x="37130" y="2484"/>
                  <a:pt x="37091" y="2782"/>
                  <a:pt x="37091" y="3106"/>
                </a:cubicBezTo>
                <a:cubicBezTo>
                  <a:pt x="37091" y="3187"/>
                  <a:pt x="37079" y="3283"/>
                  <a:pt x="37089" y="3361"/>
                </a:cubicBezTo>
                <a:cubicBezTo>
                  <a:pt x="37096" y="3418"/>
                  <a:pt x="37147" y="3482"/>
                  <a:pt x="37154" y="3534"/>
                </a:cubicBezTo>
                <a:cubicBezTo>
                  <a:pt x="37176" y="3679"/>
                  <a:pt x="37169" y="3926"/>
                  <a:pt x="37154" y="4073"/>
                </a:cubicBezTo>
                <a:cubicBezTo>
                  <a:pt x="37144" y="4165"/>
                  <a:pt x="37103" y="4215"/>
                  <a:pt x="37089" y="4301"/>
                </a:cubicBezTo>
                <a:cubicBezTo>
                  <a:pt x="37074" y="4394"/>
                  <a:pt x="37116" y="4442"/>
                  <a:pt x="37123" y="4521"/>
                </a:cubicBezTo>
                <a:cubicBezTo>
                  <a:pt x="37137" y="4662"/>
                  <a:pt x="37164" y="4796"/>
                  <a:pt x="37178" y="4935"/>
                </a:cubicBezTo>
                <a:cubicBezTo>
                  <a:pt x="37195" y="5114"/>
                  <a:pt x="37107" y="5270"/>
                  <a:pt x="37090" y="5442"/>
                </a:cubicBezTo>
                <a:cubicBezTo>
                  <a:pt x="37071" y="5628"/>
                  <a:pt x="37093" y="5834"/>
                  <a:pt x="37115" y="6011"/>
                </a:cubicBezTo>
                <a:cubicBezTo>
                  <a:pt x="37145" y="6254"/>
                  <a:pt x="37162" y="6439"/>
                  <a:pt x="37121" y="6683"/>
                </a:cubicBezTo>
                <a:cubicBezTo>
                  <a:pt x="37092" y="6855"/>
                  <a:pt x="37091" y="7015"/>
                  <a:pt x="37093" y="7194"/>
                </a:cubicBezTo>
                <a:cubicBezTo>
                  <a:pt x="37097" y="7491"/>
                  <a:pt x="37124" y="9003"/>
                  <a:pt x="37154" y="9139"/>
                </a:cubicBezTo>
                <a:cubicBezTo>
                  <a:pt x="37195" y="9320"/>
                  <a:pt x="37091" y="9487"/>
                  <a:pt x="37120" y="9660"/>
                </a:cubicBezTo>
                <a:cubicBezTo>
                  <a:pt x="37140" y="9782"/>
                  <a:pt x="37229" y="9890"/>
                  <a:pt x="37127" y="10004"/>
                </a:cubicBezTo>
                <a:cubicBezTo>
                  <a:pt x="37170" y="10085"/>
                  <a:pt x="37055" y="10978"/>
                  <a:pt x="37100" y="11088"/>
                </a:cubicBezTo>
                <a:cubicBezTo>
                  <a:pt x="37138" y="11181"/>
                  <a:pt x="37154" y="11187"/>
                  <a:pt x="37153" y="11310"/>
                </a:cubicBezTo>
                <a:cubicBezTo>
                  <a:pt x="37152" y="11488"/>
                  <a:pt x="37167" y="11681"/>
                  <a:pt x="37146" y="11854"/>
                </a:cubicBezTo>
                <a:cubicBezTo>
                  <a:pt x="37138" y="11922"/>
                  <a:pt x="37100" y="12272"/>
                  <a:pt x="37122" y="12357"/>
                </a:cubicBezTo>
                <a:cubicBezTo>
                  <a:pt x="37161" y="12511"/>
                  <a:pt x="37149" y="12680"/>
                  <a:pt x="37175" y="12840"/>
                </a:cubicBezTo>
                <a:cubicBezTo>
                  <a:pt x="37204" y="13013"/>
                  <a:pt x="37246" y="13213"/>
                  <a:pt x="37217" y="13402"/>
                </a:cubicBezTo>
                <a:cubicBezTo>
                  <a:pt x="37199" y="13518"/>
                  <a:pt x="37177" y="13581"/>
                  <a:pt x="37177" y="13708"/>
                </a:cubicBezTo>
                <a:cubicBezTo>
                  <a:pt x="37177" y="13790"/>
                  <a:pt x="37174" y="13869"/>
                  <a:pt x="37186" y="13948"/>
                </a:cubicBezTo>
                <a:cubicBezTo>
                  <a:pt x="37203" y="14072"/>
                  <a:pt x="37269" y="14861"/>
                  <a:pt x="37181" y="14949"/>
                </a:cubicBezTo>
                <a:cubicBezTo>
                  <a:pt x="37342" y="15012"/>
                  <a:pt x="37515" y="14922"/>
                  <a:pt x="37671" y="14916"/>
                </a:cubicBezTo>
                <a:cubicBezTo>
                  <a:pt x="37814" y="14910"/>
                  <a:pt x="37972" y="14897"/>
                  <a:pt x="38111" y="14925"/>
                </a:cubicBezTo>
                <a:cubicBezTo>
                  <a:pt x="38175" y="14938"/>
                  <a:pt x="38306" y="14982"/>
                  <a:pt x="38404" y="14970"/>
                </a:cubicBezTo>
                <a:lnTo>
                  <a:pt x="38404" y="0"/>
                </a:lnTo>
                <a:close/>
              </a:path>
            </a:pathLst>
          </a:custGeom>
          <a:solidFill>
            <a:srgbClr val="692B7A"/>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2" name="***Title 3 [PHJU]"/>
          <p:cNvSpPr>
            <a:spLocks noGrp="1" noSelect="1"/>
          </p:cNvSpPr>
          <p:nvPr>
            <p:ph type="ctrTitle" hasCustomPrompt="1"/>
          </p:nvPr>
        </p:nvSpPr>
        <p:spPr>
          <a:xfrm>
            <a:off x="1030896" y="916992"/>
            <a:ext cx="10426536" cy="1296000"/>
          </a:xfrm>
        </p:spPr>
        <p:txBody>
          <a:bodyPr anchor="t"/>
          <a:lstStyle>
            <a:lvl1pPr algn="l">
              <a:lnSpc>
                <a:spcPct val="83000"/>
              </a:lnSpc>
              <a:defRPr sz="5300">
                <a:solidFill>
                  <a:schemeClr val="bg1"/>
                </a:solidFill>
              </a:defRPr>
            </a:lvl1pPr>
          </a:lstStyle>
          <a:p>
            <a:r>
              <a:rPr lang="nl-NL"/>
              <a:t>[Titel]</a:t>
            </a:r>
            <a:endParaRPr lang="nl-NL" dirty="0"/>
          </a:p>
        </p:txBody>
      </p:sp>
      <p:sp>
        <p:nvSpPr>
          <p:cNvPr id="3" name="Subtitle 4 [PHJU]"/>
          <p:cNvSpPr>
            <a:spLocks noGrp="1" noSelect="1"/>
          </p:cNvSpPr>
          <p:nvPr>
            <p:ph type="subTitle" idx="1" hasCustomPrompt="1"/>
          </p:nvPr>
        </p:nvSpPr>
        <p:spPr>
          <a:xfrm>
            <a:off x="1030896" y="2371248"/>
            <a:ext cx="10426536" cy="719856"/>
          </a:xfrm>
        </p:spPr>
        <p:txBody>
          <a:bodyPr/>
          <a:lstStyle>
            <a:lvl1pPr marL="0" indent="0" algn="l">
              <a:buNone/>
              <a:defRPr sz="2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[Subtitel]</a:t>
            </a:r>
            <a:endParaRPr lang="nl-NL" dirty="0"/>
          </a:p>
        </p:txBody>
      </p:sp>
      <p:sp>
        <p:nvSpPr>
          <p:cNvPr id="7" name="Tijdelijke aanduiding voor dia 5 [PHJU] (JU-Free)">
            <a:extLst>
              <a:ext uri="{FF2B5EF4-FFF2-40B4-BE49-F238E27FC236}">
                <a16:creationId xmlns:a16="http://schemas.microsoft.com/office/drawing/2014/main" id="{FD192802-BC01-9E6E-8C56-B3A3CB0F7E6D}"/>
              </a:ext>
            </a:extLst>
          </p:cNvPr>
          <p:cNvSpPr>
            <a:spLocks noGrp="1"/>
          </p:cNvSpPr>
          <p:nvPr>
            <p:ph type="body" sz="quarter" idx="1002" hasCustomPrompt="1"/>
          </p:nvPr>
        </p:nvSpPr>
        <p:spPr>
          <a:xfrm>
            <a:off x="1029600" y="5515200"/>
            <a:ext cx="7689850" cy="762000"/>
          </a:xfrm>
        </p:spPr>
        <p:txBody>
          <a:bodyPr/>
          <a:lstStyle>
            <a:lvl1pPr marL="0" indent="0">
              <a:lnSpc>
                <a:spcPct val="100000"/>
              </a:lnSpc>
              <a:buNone/>
              <a:defRPr sz="2600">
                <a:solidFill>
                  <a:schemeClr val="bg1"/>
                </a:solidFill>
              </a:defRPr>
            </a:lvl1pPr>
            <a:lvl2pPr marL="0" marR="0" indent="0" algn="l" fontAlgn="auto">
              <a:lnSpc>
                <a:spcPct val="125000"/>
              </a:lnSpc>
              <a:spcBef>
                <a:spcPts val="0"/>
              </a:spcBef>
              <a:spcAft>
                <a:spcPts val="0"/>
              </a:spcAft>
              <a:buFontTx/>
              <a:buNone/>
              <a:defRPr kumimoji="0" sz="2600" b="0" i="0" u="none" baseline="0">
                <a:solidFill>
                  <a:schemeClr val="bg1">
                    <a:lumMod val="100000"/>
                  </a:schemeClr>
                </a:solidFill>
                <a:latin typeface="Myriad Pro" panose="020B0503030403020204" pitchFamily="34" charset="0"/>
              </a:defRPr>
            </a:lvl2pPr>
            <a:lvl3pPr marL="0" marR="0" indent="0" algn="l" fontAlgn="auto">
              <a:lnSpc>
                <a:spcPct val="125000"/>
              </a:lnSpc>
              <a:spcBef>
                <a:spcPts val="0"/>
              </a:spcBef>
              <a:spcAft>
                <a:spcPts val="0"/>
              </a:spcAft>
              <a:buFontTx/>
              <a:buNone/>
              <a:defRPr kumimoji="0" sz="2600" b="0" i="0" u="none" baseline="0">
                <a:solidFill>
                  <a:schemeClr val="bg1">
                    <a:lumMod val="100000"/>
                  </a:schemeClr>
                </a:solidFill>
                <a:latin typeface="Myriad Pro" panose="020B0503030403020204" pitchFamily="34" charset="0"/>
              </a:defRPr>
            </a:lvl3pPr>
            <a:lvl4pPr marL="0" marR="0" indent="0" algn="l" fontAlgn="auto">
              <a:lnSpc>
                <a:spcPct val="125000"/>
              </a:lnSpc>
              <a:spcBef>
                <a:spcPts val="0"/>
              </a:spcBef>
              <a:spcAft>
                <a:spcPts val="0"/>
              </a:spcAft>
              <a:buFontTx/>
              <a:buNone/>
              <a:defRPr kumimoji="0" sz="2600" b="0" i="0" u="none" baseline="0">
                <a:solidFill>
                  <a:schemeClr val="bg1">
                    <a:lumMod val="100000"/>
                  </a:schemeClr>
                </a:solidFill>
                <a:latin typeface="Myriad Pro" panose="020B0503030403020204" pitchFamily="34" charset="0"/>
              </a:defRPr>
            </a:lvl4pPr>
            <a:lvl5pPr marL="0" marR="0" indent="0" algn="l" fontAlgn="auto">
              <a:lnSpc>
                <a:spcPct val="125000"/>
              </a:lnSpc>
              <a:spcBef>
                <a:spcPts val="0"/>
              </a:spcBef>
              <a:spcAft>
                <a:spcPts val="0"/>
              </a:spcAft>
              <a:buFontTx/>
              <a:buNone/>
              <a:defRPr kumimoji="0" sz="2600" b="0" i="0" u="none" baseline="0">
                <a:solidFill>
                  <a:schemeClr val="bg1">
                    <a:lumMod val="100000"/>
                  </a:schemeClr>
                </a:solidFill>
                <a:latin typeface="Myriad Pro" panose="020B0503030403020204" pitchFamily="34" charset="0"/>
              </a:defRPr>
            </a:lvl5pPr>
            <a:lvl6pPr marL="0" marR="0" indent="0" algn="l" fontAlgn="auto">
              <a:lnSpc>
                <a:spcPct val="125000"/>
              </a:lnSpc>
              <a:spcBef>
                <a:spcPts val="0"/>
              </a:spcBef>
              <a:spcAft>
                <a:spcPts val="0"/>
              </a:spcAft>
              <a:buFontTx/>
              <a:buNone/>
              <a:defRPr kumimoji="0" sz="2600" b="0" i="0" u="none" baseline="0">
                <a:solidFill>
                  <a:schemeClr val="bg1">
                    <a:lumMod val="100000"/>
                  </a:schemeClr>
                </a:solidFill>
                <a:latin typeface="Myriad Pro" panose="020B0503030403020204" pitchFamily="34" charset="0"/>
              </a:defRPr>
            </a:lvl6pPr>
            <a:lvl7pPr marL="0" marR="0" indent="0" algn="l" fontAlgn="auto">
              <a:lnSpc>
                <a:spcPct val="125000"/>
              </a:lnSpc>
              <a:spcBef>
                <a:spcPts val="0"/>
              </a:spcBef>
              <a:spcAft>
                <a:spcPts val="0"/>
              </a:spcAft>
              <a:buFontTx/>
              <a:buNone/>
              <a:defRPr kumimoji="0" sz="2600" b="0" i="0" u="none" baseline="0">
                <a:solidFill>
                  <a:schemeClr val="bg1">
                    <a:lumMod val="100000"/>
                  </a:schemeClr>
                </a:solidFill>
                <a:latin typeface="Myriad Pro" panose="020B0503030403020204" pitchFamily="34" charset="0"/>
              </a:defRPr>
            </a:lvl7pPr>
            <a:lvl8pPr marL="0" marR="0" indent="0" algn="l" fontAlgn="auto">
              <a:lnSpc>
                <a:spcPct val="125000"/>
              </a:lnSpc>
              <a:spcBef>
                <a:spcPts val="0"/>
              </a:spcBef>
              <a:spcAft>
                <a:spcPts val="0"/>
              </a:spcAft>
              <a:buFontTx/>
              <a:buNone/>
              <a:defRPr kumimoji="0" sz="2600" b="0" i="0" u="none" baseline="0">
                <a:solidFill>
                  <a:schemeClr val="bg1">
                    <a:lumMod val="100000"/>
                  </a:schemeClr>
                </a:solidFill>
                <a:latin typeface="Myriad Pro" panose="020B0503030403020204" pitchFamily="34" charset="0"/>
              </a:defRPr>
            </a:lvl8pPr>
            <a:lvl9pPr marL="0" marR="0" indent="0" algn="l" fontAlgn="auto">
              <a:lnSpc>
                <a:spcPct val="125000"/>
              </a:lnSpc>
              <a:spcBef>
                <a:spcPts val="0"/>
              </a:spcBef>
              <a:spcAft>
                <a:spcPts val="0"/>
              </a:spcAft>
              <a:buFontTx/>
              <a:buNone/>
              <a:defRPr kumimoji="0" sz="2600" b="0" i="0" u="none" baseline="0">
                <a:solidFill>
                  <a:schemeClr val="bg1">
                    <a:lumMod val="100000"/>
                  </a:schemeClr>
                </a:solidFill>
                <a:latin typeface="Myriad Pro" panose="020B0503030403020204" pitchFamily="34" charset="0"/>
              </a:defRPr>
            </a:lvl9pPr>
          </a:lstStyle>
          <a:p>
            <a:pPr lvl="0"/>
            <a:r>
              <a:rPr lang="nl-NL"/>
              <a:t>[Na(a)m(en) presentator(en)]</a:t>
            </a:r>
          </a:p>
          <a:p>
            <a:pPr lvl="0"/>
            <a:r>
              <a:rPr lang="nl-NL"/>
              <a:t>JU-LEVEL1=Standaard</a:t>
            </a:r>
            <a:endParaRPr lang="nl-NL" dirty="0"/>
          </a:p>
        </p:txBody>
      </p:sp>
    </p:spTree>
    <p:extLst>
      <p:ext uri="{BB962C8B-B14F-4D97-AF65-F5344CB8AC3E}">
        <p14:creationId xmlns:p14="http://schemas.microsoft.com/office/powerpoint/2010/main" val="2474805664"/>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nhoud]">
    <p:spTree>
      <p:nvGrpSpPr>
        <p:cNvPr id="1" name=""/>
        <p:cNvGrpSpPr/>
        <p:nvPr/>
      </p:nvGrpSpPr>
      <p:grpSpPr>
        <a:xfrm>
          <a:off x="0" y="0"/>
          <a:ext cx="0" cy="0"/>
          <a:chOff x="0" y="0"/>
          <a:chExt cx="0" cy="0"/>
        </a:xfrm>
      </p:grpSpPr>
      <p:sp>
        <p:nvSpPr>
          <p:cNvPr id="8" name="Frame 1">
            <a:extLst>
              <a:ext uri="{FF2B5EF4-FFF2-40B4-BE49-F238E27FC236}">
                <a16:creationId xmlns:a16="http://schemas.microsoft.com/office/drawing/2014/main" id="{5045AE0B-C410-E6E8-1CC3-475478EE21A3}"/>
              </a:ext>
            </a:extLst>
          </p:cNvPr>
          <p:cNvSpPr>
            <a:spLocks noSelect="1"/>
          </p:cNvSpPr>
          <p:nvPr userDrawn="1"/>
        </p:nvSpPr>
        <p:spPr bwMode="auto">
          <a:xfrm>
            <a:off x="6827838" y="1887538"/>
            <a:ext cx="4056063" cy="4095750"/>
          </a:xfrm>
          <a:custGeom>
            <a:avLst/>
            <a:gdLst>
              <a:gd name="T0" fmla="*/ 96 w 12780"/>
              <a:gd name="T1" fmla="*/ 440 h 12901"/>
              <a:gd name="T2" fmla="*/ 120 w 12780"/>
              <a:gd name="T3" fmla="*/ 971 h 12901"/>
              <a:gd name="T4" fmla="*/ 153 w 12780"/>
              <a:gd name="T5" fmla="*/ 2553 h 12901"/>
              <a:gd name="T6" fmla="*/ 59 w 12780"/>
              <a:gd name="T7" fmla="*/ 3528 h 12901"/>
              <a:gd name="T8" fmla="*/ 96 w 12780"/>
              <a:gd name="T9" fmla="*/ 5282 h 12901"/>
              <a:gd name="T10" fmla="*/ 153 w 12780"/>
              <a:gd name="T11" fmla="*/ 7325 h 12901"/>
              <a:gd name="T12" fmla="*/ 149 w 12780"/>
              <a:gd name="T13" fmla="*/ 9769 h 12901"/>
              <a:gd name="T14" fmla="*/ 2 w 12780"/>
              <a:gd name="T15" fmla="*/ 12204 h 12901"/>
              <a:gd name="T16" fmla="*/ 41 w 12780"/>
              <a:gd name="T17" fmla="*/ 12837 h 12901"/>
              <a:gd name="T18" fmla="*/ 1337 w 12780"/>
              <a:gd name="T19" fmla="*/ 12821 h 12901"/>
              <a:gd name="T20" fmla="*/ 3125 w 12780"/>
              <a:gd name="T21" fmla="*/ 12874 h 12901"/>
              <a:gd name="T22" fmla="*/ 5821 w 12780"/>
              <a:gd name="T23" fmla="*/ 12717 h 12901"/>
              <a:gd name="T24" fmla="*/ 8038 w 12780"/>
              <a:gd name="T25" fmla="*/ 12668 h 12901"/>
              <a:gd name="T26" fmla="*/ 8649 w 12780"/>
              <a:gd name="T27" fmla="*/ 12708 h 12901"/>
              <a:gd name="T28" fmla="*/ 9929 w 12780"/>
              <a:gd name="T29" fmla="*/ 12764 h 12901"/>
              <a:gd name="T30" fmla="*/ 12210 w 12780"/>
              <a:gd name="T31" fmla="*/ 12765 h 12901"/>
              <a:gd name="T32" fmla="*/ 12739 w 12780"/>
              <a:gd name="T33" fmla="*/ 12768 h 12901"/>
              <a:gd name="T34" fmla="*/ 12740 w 12780"/>
              <a:gd name="T35" fmla="*/ 12415 h 12901"/>
              <a:gd name="T36" fmla="*/ 12740 w 12780"/>
              <a:gd name="T37" fmla="*/ 11079 h 12901"/>
              <a:gd name="T38" fmla="*/ 12702 w 12780"/>
              <a:gd name="T39" fmla="*/ 10723 h 12901"/>
              <a:gd name="T40" fmla="*/ 12654 w 12780"/>
              <a:gd name="T41" fmla="*/ 9264 h 12901"/>
              <a:gd name="T42" fmla="*/ 12646 w 12780"/>
              <a:gd name="T43" fmla="*/ 7775 h 12901"/>
              <a:gd name="T44" fmla="*/ 12683 w 12780"/>
              <a:gd name="T45" fmla="*/ 6886 h 12901"/>
              <a:gd name="T46" fmla="*/ 12645 w 12780"/>
              <a:gd name="T47" fmla="*/ 5640 h 12901"/>
              <a:gd name="T48" fmla="*/ 12683 w 12780"/>
              <a:gd name="T49" fmla="*/ 4429 h 12901"/>
              <a:gd name="T50" fmla="*/ 12683 w 12780"/>
              <a:gd name="T51" fmla="*/ 1429 h 12901"/>
              <a:gd name="T52" fmla="*/ 12684 w 12780"/>
              <a:gd name="T53" fmla="*/ 1032 h 12901"/>
              <a:gd name="T54" fmla="*/ 12686 w 12780"/>
              <a:gd name="T55" fmla="*/ 772 h 12901"/>
              <a:gd name="T56" fmla="*/ 12683 w 12780"/>
              <a:gd name="T57" fmla="*/ 485 h 12901"/>
              <a:gd name="T58" fmla="*/ 12703 w 12780"/>
              <a:gd name="T59" fmla="*/ 72 h 12901"/>
              <a:gd name="T60" fmla="*/ 12422 w 12780"/>
              <a:gd name="T61" fmla="*/ 64 h 12901"/>
              <a:gd name="T62" fmla="*/ 11702 w 12780"/>
              <a:gd name="T63" fmla="*/ 65 h 12901"/>
              <a:gd name="T64" fmla="*/ 11405 w 12780"/>
              <a:gd name="T65" fmla="*/ 47 h 12901"/>
              <a:gd name="T66" fmla="*/ 10965 w 12780"/>
              <a:gd name="T67" fmla="*/ 26 h 12901"/>
              <a:gd name="T68" fmla="*/ 9526 w 12780"/>
              <a:gd name="T69" fmla="*/ 26 h 12901"/>
              <a:gd name="T70" fmla="*/ 8897 w 12780"/>
              <a:gd name="T71" fmla="*/ 63 h 12901"/>
              <a:gd name="T72" fmla="*/ 7674 w 12780"/>
              <a:gd name="T73" fmla="*/ 121 h 12901"/>
              <a:gd name="T74" fmla="*/ 4123 w 12780"/>
              <a:gd name="T75" fmla="*/ 215 h 12901"/>
              <a:gd name="T76" fmla="*/ 1286 w 12780"/>
              <a:gd name="T77" fmla="*/ 215 h 12901"/>
              <a:gd name="T78" fmla="*/ 442 w 12780"/>
              <a:gd name="T79" fmla="*/ 134 h 12901"/>
              <a:gd name="T80" fmla="*/ 59 w 12780"/>
              <a:gd name="T81" fmla="*/ 121 h 12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780" h="12901">
                <a:moveTo>
                  <a:pt x="59" y="121"/>
                </a:moveTo>
                <a:cubicBezTo>
                  <a:pt x="123" y="168"/>
                  <a:pt x="94" y="359"/>
                  <a:pt x="96" y="440"/>
                </a:cubicBezTo>
                <a:cubicBezTo>
                  <a:pt x="98" y="518"/>
                  <a:pt x="114" y="592"/>
                  <a:pt x="116" y="669"/>
                </a:cubicBezTo>
                <a:cubicBezTo>
                  <a:pt x="118" y="770"/>
                  <a:pt x="111" y="870"/>
                  <a:pt x="120" y="971"/>
                </a:cubicBezTo>
                <a:cubicBezTo>
                  <a:pt x="142" y="1235"/>
                  <a:pt x="123" y="1501"/>
                  <a:pt x="149" y="1765"/>
                </a:cubicBezTo>
                <a:cubicBezTo>
                  <a:pt x="174" y="2024"/>
                  <a:pt x="153" y="2293"/>
                  <a:pt x="153" y="2553"/>
                </a:cubicBezTo>
                <a:cubicBezTo>
                  <a:pt x="153" y="2691"/>
                  <a:pt x="160" y="2823"/>
                  <a:pt x="130" y="2959"/>
                </a:cubicBezTo>
                <a:cubicBezTo>
                  <a:pt x="90" y="3146"/>
                  <a:pt x="69" y="3337"/>
                  <a:pt x="59" y="3528"/>
                </a:cubicBezTo>
                <a:cubicBezTo>
                  <a:pt x="45" y="3796"/>
                  <a:pt x="39" y="4049"/>
                  <a:pt x="63" y="4316"/>
                </a:cubicBezTo>
                <a:cubicBezTo>
                  <a:pt x="92" y="4635"/>
                  <a:pt x="97" y="4961"/>
                  <a:pt x="96" y="5282"/>
                </a:cubicBezTo>
                <a:cubicBezTo>
                  <a:pt x="96" y="5585"/>
                  <a:pt x="136" y="5886"/>
                  <a:pt x="135" y="6189"/>
                </a:cubicBezTo>
                <a:cubicBezTo>
                  <a:pt x="133" y="6568"/>
                  <a:pt x="153" y="6946"/>
                  <a:pt x="153" y="7325"/>
                </a:cubicBezTo>
                <a:cubicBezTo>
                  <a:pt x="153" y="7767"/>
                  <a:pt x="153" y="8208"/>
                  <a:pt x="153" y="8649"/>
                </a:cubicBezTo>
                <a:cubicBezTo>
                  <a:pt x="153" y="9016"/>
                  <a:pt x="185" y="9403"/>
                  <a:pt x="149" y="9769"/>
                </a:cubicBezTo>
                <a:cubicBezTo>
                  <a:pt x="118" y="10087"/>
                  <a:pt x="72" y="10402"/>
                  <a:pt x="44" y="10720"/>
                </a:cubicBezTo>
                <a:cubicBezTo>
                  <a:pt x="0" y="11212"/>
                  <a:pt x="3" y="11708"/>
                  <a:pt x="2" y="12204"/>
                </a:cubicBezTo>
                <a:cubicBezTo>
                  <a:pt x="2" y="12330"/>
                  <a:pt x="21" y="12450"/>
                  <a:pt x="21" y="12576"/>
                </a:cubicBezTo>
                <a:cubicBezTo>
                  <a:pt x="21" y="12667"/>
                  <a:pt x="43" y="12752"/>
                  <a:pt x="41" y="12837"/>
                </a:cubicBezTo>
                <a:cubicBezTo>
                  <a:pt x="211" y="12861"/>
                  <a:pt x="397" y="12839"/>
                  <a:pt x="569" y="12840"/>
                </a:cubicBezTo>
                <a:cubicBezTo>
                  <a:pt x="824" y="12841"/>
                  <a:pt x="1080" y="12821"/>
                  <a:pt x="1337" y="12821"/>
                </a:cubicBezTo>
                <a:cubicBezTo>
                  <a:pt x="1638" y="12821"/>
                  <a:pt x="1943" y="12814"/>
                  <a:pt x="2243" y="12844"/>
                </a:cubicBezTo>
                <a:cubicBezTo>
                  <a:pt x="2534" y="12873"/>
                  <a:pt x="2831" y="12901"/>
                  <a:pt x="3125" y="12874"/>
                </a:cubicBezTo>
                <a:cubicBezTo>
                  <a:pt x="3487" y="12840"/>
                  <a:pt x="3855" y="12809"/>
                  <a:pt x="4216" y="12757"/>
                </a:cubicBezTo>
                <a:cubicBezTo>
                  <a:pt x="4748" y="12680"/>
                  <a:pt x="5278" y="12715"/>
                  <a:pt x="5821" y="12717"/>
                </a:cubicBezTo>
                <a:cubicBezTo>
                  <a:pt x="6242" y="12719"/>
                  <a:pt x="6679" y="12691"/>
                  <a:pt x="7095" y="12774"/>
                </a:cubicBezTo>
                <a:cubicBezTo>
                  <a:pt x="7410" y="12836"/>
                  <a:pt x="7719" y="12654"/>
                  <a:pt x="8038" y="12668"/>
                </a:cubicBezTo>
                <a:cubicBezTo>
                  <a:pt x="8135" y="12672"/>
                  <a:pt x="8223" y="12705"/>
                  <a:pt x="8321" y="12710"/>
                </a:cubicBezTo>
                <a:cubicBezTo>
                  <a:pt x="8429" y="12715"/>
                  <a:pt x="8540" y="12708"/>
                  <a:pt x="8649" y="12708"/>
                </a:cubicBezTo>
                <a:cubicBezTo>
                  <a:pt x="8860" y="12708"/>
                  <a:pt x="9069" y="12709"/>
                  <a:pt x="9281" y="12722"/>
                </a:cubicBezTo>
                <a:cubicBezTo>
                  <a:pt x="9499" y="12735"/>
                  <a:pt x="9710" y="12766"/>
                  <a:pt x="9929" y="12764"/>
                </a:cubicBezTo>
                <a:cubicBezTo>
                  <a:pt x="10147" y="12763"/>
                  <a:pt x="10361" y="12784"/>
                  <a:pt x="10579" y="12783"/>
                </a:cubicBezTo>
                <a:cubicBezTo>
                  <a:pt x="11123" y="12782"/>
                  <a:pt x="11665" y="12765"/>
                  <a:pt x="12210" y="12765"/>
                </a:cubicBezTo>
                <a:cubicBezTo>
                  <a:pt x="12352" y="12765"/>
                  <a:pt x="12494" y="12763"/>
                  <a:pt x="12636" y="12765"/>
                </a:cubicBezTo>
                <a:cubicBezTo>
                  <a:pt x="12651" y="12765"/>
                  <a:pt x="12726" y="12776"/>
                  <a:pt x="12739" y="12768"/>
                </a:cubicBezTo>
                <a:cubicBezTo>
                  <a:pt x="12780" y="12743"/>
                  <a:pt x="12749" y="12707"/>
                  <a:pt x="12745" y="12669"/>
                </a:cubicBezTo>
                <a:cubicBezTo>
                  <a:pt x="12736" y="12585"/>
                  <a:pt x="12740" y="12500"/>
                  <a:pt x="12740" y="12415"/>
                </a:cubicBezTo>
                <a:cubicBezTo>
                  <a:pt x="12740" y="11541"/>
                  <a:pt x="12740" y="11541"/>
                  <a:pt x="12740" y="11541"/>
                </a:cubicBezTo>
                <a:cubicBezTo>
                  <a:pt x="12740" y="11079"/>
                  <a:pt x="12740" y="11079"/>
                  <a:pt x="12740" y="11079"/>
                </a:cubicBezTo>
                <a:cubicBezTo>
                  <a:pt x="12740" y="11005"/>
                  <a:pt x="12748" y="10928"/>
                  <a:pt x="12732" y="10856"/>
                </a:cubicBezTo>
                <a:cubicBezTo>
                  <a:pt x="12721" y="10807"/>
                  <a:pt x="12704" y="10776"/>
                  <a:pt x="12702" y="10723"/>
                </a:cubicBezTo>
                <a:cubicBezTo>
                  <a:pt x="12699" y="10665"/>
                  <a:pt x="12708" y="10606"/>
                  <a:pt x="12703" y="10548"/>
                </a:cubicBezTo>
                <a:cubicBezTo>
                  <a:pt x="12668" y="10128"/>
                  <a:pt x="12737" y="9674"/>
                  <a:pt x="12654" y="9264"/>
                </a:cubicBezTo>
                <a:cubicBezTo>
                  <a:pt x="12610" y="9047"/>
                  <a:pt x="12646" y="8789"/>
                  <a:pt x="12646" y="8567"/>
                </a:cubicBezTo>
                <a:cubicBezTo>
                  <a:pt x="12646" y="8303"/>
                  <a:pt x="12648" y="8039"/>
                  <a:pt x="12646" y="7775"/>
                </a:cubicBezTo>
                <a:cubicBezTo>
                  <a:pt x="12645" y="7620"/>
                  <a:pt x="12686" y="7475"/>
                  <a:pt x="12684" y="7320"/>
                </a:cubicBezTo>
                <a:cubicBezTo>
                  <a:pt x="12683" y="7175"/>
                  <a:pt x="12683" y="7030"/>
                  <a:pt x="12683" y="6886"/>
                </a:cubicBezTo>
                <a:cubicBezTo>
                  <a:pt x="12683" y="6628"/>
                  <a:pt x="12682" y="6370"/>
                  <a:pt x="12683" y="6113"/>
                </a:cubicBezTo>
                <a:cubicBezTo>
                  <a:pt x="12684" y="5951"/>
                  <a:pt x="12643" y="5801"/>
                  <a:pt x="12645" y="5640"/>
                </a:cubicBezTo>
                <a:cubicBezTo>
                  <a:pt x="12647" y="5459"/>
                  <a:pt x="12637" y="5288"/>
                  <a:pt x="12675" y="5112"/>
                </a:cubicBezTo>
                <a:cubicBezTo>
                  <a:pt x="12720" y="4900"/>
                  <a:pt x="12683" y="4647"/>
                  <a:pt x="12683" y="4429"/>
                </a:cubicBezTo>
                <a:cubicBezTo>
                  <a:pt x="12683" y="2897"/>
                  <a:pt x="12683" y="2897"/>
                  <a:pt x="12683" y="2897"/>
                </a:cubicBezTo>
                <a:cubicBezTo>
                  <a:pt x="12683" y="1429"/>
                  <a:pt x="12683" y="1429"/>
                  <a:pt x="12683" y="1429"/>
                </a:cubicBezTo>
                <a:cubicBezTo>
                  <a:pt x="12683" y="1344"/>
                  <a:pt x="12684" y="1260"/>
                  <a:pt x="12683" y="1175"/>
                </a:cubicBezTo>
                <a:cubicBezTo>
                  <a:pt x="12683" y="1128"/>
                  <a:pt x="12687" y="1079"/>
                  <a:pt x="12684" y="1032"/>
                </a:cubicBezTo>
                <a:cubicBezTo>
                  <a:pt x="12682" y="987"/>
                  <a:pt x="12654" y="940"/>
                  <a:pt x="12652" y="900"/>
                </a:cubicBezTo>
                <a:cubicBezTo>
                  <a:pt x="12650" y="848"/>
                  <a:pt x="12679" y="822"/>
                  <a:pt x="12686" y="772"/>
                </a:cubicBezTo>
                <a:cubicBezTo>
                  <a:pt x="12690" y="741"/>
                  <a:pt x="12684" y="704"/>
                  <a:pt x="12683" y="673"/>
                </a:cubicBezTo>
                <a:cubicBezTo>
                  <a:pt x="12683" y="610"/>
                  <a:pt x="12683" y="548"/>
                  <a:pt x="12683" y="485"/>
                </a:cubicBezTo>
                <a:cubicBezTo>
                  <a:pt x="12683" y="404"/>
                  <a:pt x="12684" y="323"/>
                  <a:pt x="12683" y="242"/>
                </a:cubicBezTo>
                <a:cubicBezTo>
                  <a:pt x="12683" y="186"/>
                  <a:pt x="12711" y="123"/>
                  <a:pt x="12703" y="72"/>
                </a:cubicBezTo>
                <a:cubicBezTo>
                  <a:pt x="12681" y="80"/>
                  <a:pt x="12638" y="65"/>
                  <a:pt x="12606" y="64"/>
                </a:cubicBezTo>
                <a:cubicBezTo>
                  <a:pt x="12545" y="61"/>
                  <a:pt x="12483" y="64"/>
                  <a:pt x="12422" y="64"/>
                </a:cubicBezTo>
                <a:cubicBezTo>
                  <a:pt x="12017" y="64"/>
                  <a:pt x="12017" y="64"/>
                  <a:pt x="12017" y="64"/>
                </a:cubicBezTo>
                <a:cubicBezTo>
                  <a:pt x="11912" y="64"/>
                  <a:pt x="11807" y="68"/>
                  <a:pt x="11702" y="65"/>
                </a:cubicBezTo>
                <a:cubicBezTo>
                  <a:pt x="11647" y="63"/>
                  <a:pt x="11606" y="41"/>
                  <a:pt x="11554" y="34"/>
                </a:cubicBezTo>
                <a:cubicBezTo>
                  <a:pt x="11500" y="26"/>
                  <a:pt x="11456" y="53"/>
                  <a:pt x="11405" y="47"/>
                </a:cubicBezTo>
                <a:cubicBezTo>
                  <a:pt x="11343" y="41"/>
                  <a:pt x="11294" y="26"/>
                  <a:pt x="11227" y="26"/>
                </a:cubicBezTo>
                <a:cubicBezTo>
                  <a:pt x="11140" y="26"/>
                  <a:pt x="11052" y="26"/>
                  <a:pt x="10965" y="26"/>
                </a:cubicBezTo>
                <a:cubicBezTo>
                  <a:pt x="10718" y="26"/>
                  <a:pt x="10473" y="0"/>
                  <a:pt x="10227" y="6"/>
                </a:cubicBezTo>
                <a:cubicBezTo>
                  <a:pt x="9993" y="13"/>
                  <a:pt x="9761" y="26"/>
                  <a:pt x="9526" y="26"/>
                </a:cubicBezTo>
                <a:cubicBezTo>
                  <a:pt x="9406" y="26"/>
                  <a:pt x="9302" y="30"/>
                  <a:pt x="9184" y="56"/>
                </a:cubicBezTo>
                <a:cubicBezTo>
                  <a:pt x="9090" y="76"/>
                  <a:pt x="8992" y="62"/>
                  <a:pt x="8897" y="63"/>
                </a:cubicBezTo>
                <a:cubicBezTo>
                  <a:pt x="8776" y="64"/>
                  <a:pt x="8656" y="77"/>
                  <a:pt x="8535" y="83"/>
                </a:cubicBezTo>
                <a:cubicBezTo>
                  <a:pt x="8250" y="97"/>
                  <a:pt x="7960" y="123"/>
                  <a:pt x="7674" y="121"/>
                </a:cubicBezTo>
                <a:cubicBezTo>
                  <a:pt x="6717" y="114"/>
                  <a:pt x="5767" y="110"/>
                  <a:pt x="4815" y="211"/>
                </a:cubicBezTo>
                <a:cubicBezTo>
                  <a:pt x="4589" y="236"/>
                  <a:pt x="4351" y="215"/>
                  <a:pt x="4123" y="215"/>
                </a:cubicBezTo>
                <a:cubicBezTo>
                  <a:pt x="3050" y="215"/>
                  <a:pt x="3050" y="215"/>
                  <a:pt x="3050" y="215"/>
                </a:cubicBezTo>
                <a:cubicBezTo>
                  <a:pt x="2462" y="215"/>
                  <a:pt x="1874" y="214"/>
                  <a:pt x="1286" y="215"/>
                </a:cubicBezTo>
                <a:cubicBezTo>
                  <a:pt x="1124" y="216"/>
                  <a:pt x="951" y="212"/>
                  <a:pt x="792" y="183"/>
                </a:cubicBezTo>
                <a:cubicBezTo>
                  <a:pt x="675" y="161"/>
                  <a:pt x="558" y="160"/>
                  <a:pt x="442" y="134"/>
                </a:cubicBezTo>
                <a:cubicBezTo>
                  <a:pt x="371" y="119"/>
                  <a:pt x="282" y="99"/>
                  <a:pt x="210" y="102"/>
                </a:cubicBezTo>
                <a:lnTo>
                  <a:pt x="59" y="121"/>
                </a:lnTo>
                <a:close/>
              </a:path>
            </a:pathLst>
          </a:custGeom>
          <a:solidFill>
            <a:srgbClr val="EAEAEA"/>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12" name="Picture placeholder JU 10">
            <a:extLst>
              <a:ext uri="{FF2B5EF4-FFF2-40B4-BE49-F238E27FC236}">
                <a16:creationId xmlns:a16="http://schemas.microsoft.com/office/drawing/2014/main" id="{A20563C0-5262-1A29-2D1A-E50EBF586576}"/>
              </a:ext>
            </a:extLst>
          </p:cNvPr>
          <p:cNvSpPr>
            <a:spLocks noGrp="1" noSelect="1"/>
          </p:cNvSpPr>
          <p:nvPr>
            <p:ph type="pic" idx="1000" hasCustomPrompt="1"/>
            <p:custDataLst>
              <p:custData r:id="rId1"/>
            </p:custDataLst>
          </p:nvPr>
        </p:nvSpPr>
        <p:spPr bwMode="auto">
          <a:xfrm>
            <a:off x="6828473" y="1889157"/>
            <a:ext cx="4049076" cy="4089030"/>
          </a:xfrm>
          <a:custGeom>
            <a:avLst/>
            <a:gdLst>
              <a:gd name="connsiteX0" fmla="*/ 3245167 w 4049076"/>
              <a:gd name="connsiteY0" fmla="*/ 286 h 4089030"/>
              <a:gd name="connsiteX1" fmla="*/ 3479391 w 4049076"/>
              <a:gd name="connsiteY1" fmla="*/ 6636 h 4089030"/>
              <a:gd name="connsiteX2" fmla="*/ 3562543 w 4049076"/>
              <a:gd name="connsiteY2" fmla="*/ 6636 h 4089030"/>
              <a:gd name="connsiteX3" fmla="*/ 3619036 w 4049076"/>
              <a:gd name="connsiteY3" fmla="*/ 13303 h 4089030"/>
              <a:gd name="connsiteX4" fmla="*/ 3666325 w 4049076"/>
              <a:gd name="connsiteY4" fmla="*/ 9175 h 4089030"/>
              <a:gd name="connsiteX5" fmla="*/ 3713297 w 4049076"/>
              <a:gd name="connsiteY5" fmla="*/ 19017 h 4089030"/>
              <a:gd name="connsiteX6" fmla="*/ 3813270 w 4049076"/>
              <a:gd name="connsiteY6" fmla="*/ 18700 h 4089030"/>
              <a:gd name="connsiteX7" fmla="*/ 3941807 w 4049076"/>
              <a:gd name="connsiteY7" fmla="*/ 18700 h 4089030"/>
              <a:gd name="connsiteX8" fmla="*/ 4000205 w 4049076"/>
              <a:gd name="connsiteY8" fmla="*/ 18700 h 4089030"/>
              <a:gd name="connsiteX9" fmla="*/ 4030990 w 4049076"/>
              <a:gd name="connsiteY9" fmla="*/ 21239 h 4089030"/>
              <a:gd name="connsiteX10" fmla="*/ 4024643 w 4049076"/>
              <a:gd name="connsiteY10" fmla="*/ 75210 h 4089030"/>
              <a:gd name="connsiteX11" fmla="*/ 4024643 w 4049076"/>
              <a:gd name="connsiteY11" fmla="*/ 152357 h 4089030"/>
              <a:gd name="connsiteX12" fmla="*/ 4024643 w 4049076"/>
              <a:gd name="connsiteY12" fmla="*/ 212042 h 4089030"/>
              <a:gd name="connsiteX13" fmla="*/ 4025595 w 4049076"/>
              <a:gd name="connsiteY13" fmla="*/ 243472 h 4089030"/>
              <a:gd name="connsiteX14" fmla="*/ 4014804 w 4049076"/>
              <a:gd name="connsiteY14" fmla="*/ 284109 h 4089030"/>
              <a:gd name="connsiteX15" fmla="*/ 4024960 w 4049076"/>
              <a:gd name="connsiteY15" fmla="*/ 326016 h 4089030"/>
              <a:gd name="connsiteX16" fmla="*/ 4024643 w 4049076"/>
              <a:gd name="connsiteY16" fmla="*/ 371415 h 4089030"/>
              <a:gd name="connsiteX17" fmla="*/ 4024643 w 4049076"/>
              <a:gd name="connsiteY17" fmla="*/ 452053 h 4089030"/>
              <a:gd name="connsiteX18" fmla="*/ 4024643 w 4049076"/>
              <a:gd name="connsiteY18" fmla="*/ 918107 h 4089030"/>
              <a:gd name="connsiteX19" fmla="*/ 4024643 w 4049076"/>
              <a:gd name="connsiteY19" fmla="*/ 1404480 h 4089030"/>
              <a:gd name="connsiteX20" fmla="*/ 4022103 w 4049076"/>
              <a:gd name="connsiteY20" fmla="*/ 1621315 h 4089030"/>
              <a:gd name="connsiteX21" fmla="*/ 4012582 w 4049076"/>
              <a:gd name="connsiteY21" fmla="*/ 1788942 h 4089030"/>
              <a:gd name="connsiteX22" fmla="*/ 4024643 w 4049076"/>
              <a:gd name="connsiteY22" fmla="*/ 1939108 h 4089030"/>
              <a:gd name="connsiteX23" fmla="*/ 4024643 w 4049076"/>
              <a:gd name="connsiteY23" fmla="*/ 2184517 h 4089030"/>
              <a:gd name="connsiteX24" fmla="*/ 4024960 w 4049076"/>
              <a:gd name="connsiteY24" fmla="*/ 2322301 h 4089030"/>
              <a:gd name="connsiteX25" fmla="*/ 4012900 w 4049076"/>
              <a:gd name="connsiteY25" fmla="*/ 2466752 h 4089030"/>
              <a:gd name="connsiteX26" fmla="*/ 4012900 w 4049076"/>
              <a:gd name="connsiteY26" fmla="*/ 2718193 h 4089030"/>
              <a:gd name="connsiteX27" fmla="*/ 4015439 w 4049076"/>
              <a:gd name="connsiteY27" fmla="*/ 2939473 h 4089030"/>
              <a:gd name="connsiteX28" fmla="*/ 4030990 w 4049076"/>
              <a:gd name="connsiteY28" fmla="*/ 3347112 h 4089030"/>
              <a:gd name="connsiteX29" fmla="*/ 4030673 w 4049076"/>
              <a:gd name="connsiteY29" fmla="*/ 3402670 h 4089030"/>
              <a:gd name="connsiteX30" fmla="*/ 4040194 w 4049076"/>
              <a:gd name="connsiteY30" fmla="*/ 3444894 h 4089030"/>
              <a:gd name="connsiteX31" fmla="*/ 4042733 w 4049076"/>
              <a:gd name="connsiteY31" fmla="*/ 3515691 h 4089030"/>
              <a:gd name="connsiteX32" fmla="*/ 4042733 w 4049076"/>
              <a:gd name="connsiteY32" fmla="*/ 3662365 h 4089030"/>
              <a:gd name="connsiteX33" fmla="*/ 4042733 w 4049076"/>
              <a:gd name="connsiteY33" fmla="*/ 3939838 h 4089030"/>
              <a:gd name="connsiteX34" fmla="*/ 4044320 w 4049076"/>
              <a:gd name="connsiteY34" fmla="*/ 4020477 h 4089030"/>
              <a:gd name="connsiteX35" fmla="*/ 4042415 w 4049076"/>
              <a:gd name="connsiteY35" fmla="*/ 4051907 h 4089030"/>
              <a:gd name="connsiteX36" fmla="*/ 4009726 w 4049076"/>
              <a:gd name="connsiteY36" fmla="*/ 4050954 h 4089030"/>
              <a:gd name="connsiteX37" fmla="*/ 3874524 w 4049076"/>
              <a:gd name="connsiteY37" fmla="*/ 4050954 h 4089030"/>
              <a:gd name="connsiteX38" fmla="*/ 3356884 w 4049076"/>
              <a:gd name="connsiteY38" fmla="*/ 4056669 h 4089030"/>
              <a:gd name="connsiteX39" fmla="*/ 3150589 w 4049076"/>
              <a:gd name="connsiteY39" fmla="*/ 4050637 h 4089030"/>
              <a:gd name="connsiteX40" fmla="*/ 2944930 w 4049076"/>
              <a:gd name="connsiteY40" fmla="*/ 4037303 h 4089030"/>
              <a:gd name="connsiteX41" fmla="*/ 2744349 w 4049076"/>
              <a:gd name="connsiteY41" fmla="*/ 4032858 h 4089030"/>
              <a:gd name="connsiteX42" fmla="*/ 2640249 w 4049076"/>
              <a:gd name="connsiteY42" fmla="*/ 4033493 h 4089030"/>
              <a:gd name="connsiteX43" fmla="*/ 2550432 w 4049076"/>
              <a:gd name="connsiteY43" fmla="*/ 4020159 h 4089030"/>
              <a:gd name="connsiteX44" fmla="*/ 2251147 w 4049076"/>
              <a:gd name="connsiteY44" fmla="*/ 4053812 h 4089030"/>
              <a:gd name="connsiteX45" fmla="*/ 1846810 w 4049076"/>
              <a:gd name="connsiteY45" fmla="*/ 4035716 h 4089030"/>
              <a:gd name="connsiteX46" fmla="*/ 1337422 w 4049076"/>
              <a:gd name="connsiteY46" fmla="*/ 4048415 h 4089030"/>
              <a:gd name="connsiteX47" fmla="*/ 991165 w 4049076"/>
              <a:gd name="connsiteY47" fmla="*/ 4085559 h 4089030"/>
              <a:gd name="connsiteX48" fmla="*/ 711239 w 4049076"/>
              <a:gd name="connsiteY48" fmla="*/ 4076035 h 4089030"/>
              <a:gd name="connsiteX49" fmla="*/ 423697 w 4049076"/>
              <a:gd name="connsiteY49" fmla="*/ 4068733 h 4089030"/>
              <a:gd name="connsiteX50" fmla="*/ 179952 w 4049076"/>
              <a:gd name="connsiteY50" fmla="*/ 4074765 h 4089030"/>
              <a:gd name="connsiteX51" fmla="*/ 12378 w 4049076"/>
              <a:gd name="connsiteY51" fmla="*/ 4073813 h 4089030"/>
              <a:gd name="connsiteX52" fmla="*/ 6030 w 4049076"/>
              <a:gd name="connsiteY52" fmla="*/ 3990952 h 4089030"/>
              <a:gd name="connsiteX53" fmla="*/ 0 w 4049076"/>
              <a:gd name="connsiteY53" fmla="*/ 3872851 h 4089030"/>
              <a:gd name="connsiteX54" fmla="*/ 13330 w 4049076"/>
              <a:gd name="connsiteY54" fmla="*/ 3401717 h 4089030"/>
              <a:gd name="connsiteX55" fmla="*/ 46654 w 4049076"/>
              <a:gd name="connsiteY55" fmla="*/ 3099798 h 4089030"/>
              <a:gd name="connsiteX56" fmla="*/ 47924 w 4049076"/>
              <a:gd name="connsiteY56" fmla="*/ 2744226 h 4089030"/>
              <a:gd name="connsiteX57" fmla="*/ 47924 w 4049076"/>
              <a:gd name="connsiteY57" fmla="*/ 2323888 h 4089030"/>
              <a:gd name="connsiteX58" fmla="*/ 42211 w 4049076"/>
              <a:gd name="connsiteY58" fmla="*/ 1963236 h 4089030"/>
              <a:gd name="connsiteX59" fmla="*/ 29833 w 4049076"/>
              <a:gd name="connsiteY59" fmla="*/ 1675286 h 4089030"/>
              <a:gd name="connsiteX60" fmla="*/ 19360 w 4049076"/>
              <a:gd name="connsiteY60" fmla="*/ 1368605 h 4089030"/>
              <a:gd name="connsiteX61" fmla="*/ 18090 w 4049076"/>
              <a:gd name="connsiteY61" fmla="*/ 1118434 h 4089030"/>
              <a:gd name="connsiteX62" fmla="*/ 40624 w 4049076"/>
              <a:gd name="connsiteY62" fmla="*/ 937791 h 4089030"/>
              <a:gd name="connsiteX63" fmla="*/ 47924 w 4049076"/>
              <a:gd name="connsiteY63" fmla="*/ 808896 h 4089030"/>
              <a:gd name="connsiteX64" fmla="*/ 46654 w 4049076"/>
              <a:gd name="connsiteY64" fmla="*/ 558725 h 4089030"/>
              <a:gd name="connsiteX65" fmla="*/ 37450 w 4049076"/>
              <a:gd name="connsiteY65" fmla="*/ 306650 h 4089030"/>
              <a:gd name="connsiteX66" fmla="*/ 36181 w 4049076"/>
              <a:gd name="connsiteY66" fmla="*/ 210772 h 4089030"/>
              <a:gd name="connsiteX67" fmla="*/ 29833 w 4049076"/>
              <a:gd name="connsiteY67" fmla="*/ 138070 h 4089030"/>
              <a:gd name="connsiteX68" fmla="*/ 18090 w 4049076"/>
              <a:gd name="connsiteY68" fmla="*/ 36796 h 4089030"/>
              <a:gd name="connsiteX69" fmla="*/ 66014 w 4049076"/>
              <a:gd name="connsiteY69" fmla="*/ 30764 h 4089030"/>
              <a:gd name="connsiteX70" fmla="*/ 139645 w 4049076"/>
              <a:gd name="connsiteY70" fmla="*/ 40923 h 4089030"/>
              <a:gd name="connsiteX71" fmla="*/ 250727 w 4049076"/>
              <a:gd name="connsiteY71" fmla="*/ 56479 h 4089030"/>
              <a:gd name="connsiteX72" fmla="*/ 407511 w 4049076"/>
              <a:gd name="connsiteY72" fmla="*/ 66638 h 4089030"/>
              <a:gd name="connsiteX73" fmla="*/ 967361 w 4049076"/>
              <a:gd name="connsiteY73" fmla="*/ 66638 h 4089030"/>
              <a:gd name="connsiteX74" fmla="*/ 1307906 w 4049076"/>
              <a:gd name="connsiteY74" fmla="*/ 66638 h 4089030"/>
              <a:gd name="connsiteX75" fmla="*/ 1527530 w 4049076"/>
              <a:gd name="connsiteY75" fmla="*/ 65368 h 4089030"/>
              <a:gd name="connsiteX76" fmla="*/ 2434907 w 4049076"/>
              <a:gd name="connsiteY76" fmla="*/ 36796 h 4089030"/>
              <a:gd name="connsiteX77" fmla="*/ 2708168 w 4049076"/>
              <a:gd name="connsiteY77" fmla="*/ 24732 h 4089030"/>
              <a:gd name="connsiteX78" fmla="*/ 2823058 w 4049076"/>
              <a:gd name="connsiteY78" fmla="*/ 18382 h 4089030"/>
              <a:gd name="connsiteX79" fmla="*/ 2914145 w 4049076"/>
              <a:gd name="connsiteY79" fmla="*/ 16160 h 4089030"/>
              <a:gd name="connsiteX80" fmla="*/ 3022687 w 4049076"/>
              <a:gd name="connsiteY80" fmla="*/ 6636 h 4089030"/>
              <a:gd name="connsiteX81" fmla="*/ 3245167 w 4049076"/>
              <a:gd name="connsiteY81" fmla="*/ 286 h 4089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4049076" h="4089030">
                <a:moveTo>
                  <a:pt x="3245167" y="286"/>
                </a:moveTo>
                <a:cubicBezTo>
                  <a:pt x="3323242" y="-1619"/>
                  <a:pt x="3400999" y="6636"/>
                  <a:pt x="3479391" y="6636"/>
                </a:cubicBezTo>
                <a:cubicBezTo>
                  <a:pt x="3507003" y="6636"/>
                  <a:pt x="3534932" y="6636"/>
                  <a:pt x="3562543" y="6636"/>
                </a:cubicBezTo>
                <a:cubicBezTo>
                  <a:pt x="3583807" y="6636"/>
                  <a:pt x="3599359" y="11398"/>
                  <a:pt x="3619036" y="13303"/>
                </a:cubicBezTo>
                <a:cubicBezTo>
                  <a:pt x="3635223" y="15207"/>
                  <a:pt x="3649187" y="6636"/>
                  <a:pt x="3666325" y="9175"/>
                </a:cubicBezTo>
                <a:cubicBezTo>
                  <a:pt x="3682829" y="11398"/>
                  <a:pt x="3695841" y="18382"/>
                  <a:pt x="3713297" y="19017"/>
                </a:cubicBezTo>
                <a:cubicBezTo>
                  <a:pt x="3746621" y="19970"/>
                  <a:pt x="3779946" y="18700"/>
                  <a:pt x="3813270" y="18700"/>
                </a:cubicBezTo>
                <a:cubicBezTo>
                  <a:pt x="3813270" y="18700"/>
                  <a:pt x="3813270" y="18700"/>
                  <a:pt x="3941807" y="18700"/>
                </a:cubicBezTo>
                <a:cubicBezTo>
                  <a:pt x="3961167" y="18700"/>
                  <a:pt x="3980845" y="17747"/>
                  <a:pt x="4000205" y="18700"/>
                </a:cubicBezTo>
                <a:cubicBezTo>
                  <a:pt x="4010361" y="19017"/>
                  <a:pt x="4024008" y="23779"/>
                  <a:pt x="4030990" y="21239"/>
                </a:cubicBezTo>
                <a:cubicBezTo>
                  <a:pt x="4033529" y="37431"/>
                  <a:pt x="4024643" y="57432"/>
                  <a:pt x="4024643" y="75210"/>
                </a:cubicBezTo>
                <a:cubicBezTo>
                  <a:pt x="4024960" y="100926"/>
                  <a:pt x="4024643" y="126641"/>
                  <a:pt x="4024643" y="152357"/>
                </a:cubicBezTo>
                <a:cubicBezTo>
                  <a:pt x="4024643" y="172358"/>
                  <a:pt x="4024643" y="192041"/>
                  <a:pt x="4024643" y="212042"/>
                </a:cubicBezTo>
                <a:cubicBezTo>
                  <a:pt x="4024960" y="221884"/>
                  <a:pt x="4026864" y="233630"/>
                  <a:pt x="4025595" y="243472"/>
                </a:cubicBezTo>
                <a:cubicBezTo>
                  <a:pt x="4023373" y="259346"/>
                  <a:pt x="4014169" y="267600"/>
                  <a:pt x="4014804" y="284109"/>
                </a:cubicBezTo>
                <a:cubicBezTo>
                  <a:pt x="4015439" y="296808"/>
                  <a:pt x="4024325" y="311729"/>
                  <a:pt x="4024960" y="326016"/>
                </a:cubicBezTo>
                <a:cubicBezTo>
                  <a:pt x="4025912" y="340937"/>
                  <a:pt x="4024643" y="356493"/>
                  <a:pt x="4024643" y="371415"/>
                </a:cubicBezTo>
                <a:cubicBezTo>
                  <a:pt x="4024960" y="398400"/>
                  <a:pt x="4024643" y="425068"/>
                  <a:pt x="4024643" y="452053"/>
                </a:cubicBezTo>
                <a:cubicBezTo>
                  <a:pt x="4024643" y="452053"/>
                  <a:pt x="4024643" y="452053"/>
                  <a:pt x="4024643" y="918107"/>
                </a:cubicBezTo>
                <a:cubicBezTo>
                  <a:pt x="4024643" y="918107"/>
                  <a:pt x="4024643" y="918107"/>
                  <a:pt x="4024643" y="1404480"/>
                </a:cubicBezTo>
                <a:cubicBezTo>
                  <a:pt x="4024643" y="1473689"/>
                  <a:pt x="4036385" y="1554011"/>
                  <a:pt x="4022103" y="1621315"/>
                </a:cubicBezTo>
                <a:cubicBezTo>
                  <a:pt x="4010043" y="1677191"/>
                  <a:pt x="4013217" y="1731479"/>
                  <a:pt x="4012582" y="1788942"/>
                </a:cubicBezTo>
                <a:cubicBezTo>
                  <a:pt x="4011947" y="1840056"/>
                  <a:pt x="4024960" y="1887677"/>
                  <a:pt x="4024643" y="1939108"/>
                </a:cubicBezTo>
                <a:cubicBezTo>
                  <a:pt x="4024325" y="2020699"/>
                  <a:pt x="4024643" y="2102608"/>
                  <a:pt x="4024643" y="2184517"/>
                </a:cubicBezTo>
                <a:cubicBezTo>
                  <a:pt x="4024643" y="2230233"/>
                  <a:pt x="4024643" y="2276267"/>
                  <a:pt x="4024960" y="2322301"/>
                </a:cubicBezTo>
                <a:cubicBezTo>
                  <a:pt x="4025595" y="2371510"/>
                  <a:pt x="4012582" y="2417544"/>
                  <a:pt x="4012900" y="2466752"/>
                </a:cubicBezTo>
                <a:cubicBezTo>
                  <a:pt x="4013535" y="2550566"/>
                  <a:pt x="4012900" y="2634379"/>
                  <a:pt x="4012900" y="2718193"/>
                </a:cubicBezTo>
                <a:cubicBezTo>
                  <a:pt x="4012900" y="2788672"/>
                  <a:pt x="4001474" y="2870581"/>
                  <a:pt x="4015439" y="2939473"/>
                </a:cubicBezTo>
                <a:cubicBezTo>
                  <a:pt x="4041781" y="3069638"/>
                  <a:pt x="4019882" y="3213772"/>
                  <a:pt x="4030990" y="3347112"/>
                </a:cubicBezTo>
                <a:cubicBezTo>
                  <a:pt x="4032577" y="3365525"/>
                  <a:pt x="4029721" y="3384256"/>
                  <a:pt x="4030673" y="3402670"/>
                </a:cubicBezTo>
                <a:cubicBezTo>
                  <a:pt x="4031307" y="3419496"/>
                  <a:pt x="4036703" y="3429338"/>
                  <a:pt x="4040194" y="3444894"/>
                </a:cubicBezTo>
                <a:cubicBezTo>
                  <a:pt x="4045272" y="3467752"/>
                  <a:pt x="4042733" y="3492198"/>
                  <a:pt x="4042733" y="3515691"/>
                </a:cubicBezTo>
                <a:cubicBezTo>
                  <a:pt x="4042733" y="3515691"/>
                  <a:pt x="4042733" y="3515691"/>
                  <a:pt x="4042733" y="3662365"/>
                </a:cubicBezTo>
                <a:cubicBezTo>
                  <a:pt x="4042733" y="3662365"/>
                  <a:pt x="4042733" y="3662365"/>
                  <a:pt x="4042733" y="3939838"/>
                </a:cubicBezTo>
                <a:cubicBezTo>
                  <a:pt x="4042733" y="3966823"/>
                  <a:pt x="4041463" y="3993809"/>
                  <a:pt x="4044320" y="4020477"/>
                </a:cubicBezTo>
                <a:cubicBezTo>
                  <a:pt x="4045589" y="4032541"/>
                  <a:pt x="4055428" y="4043970"/>
                  <a:pt x="4042415" y="4051907"/>
                </a:cubicBezTo>
                <a:cubicBezTo>
                  <a:pt x="4038290" y="4054447"/>
                  <a:pt x="4014487" y="4050954"/>
                  <a:pt x="4009726" y="4050954"/>
                </a:cubicBezTo>
                <a:cubicBezTo>
                  <a:pt x="3964659" y="4050320"/>
                  <a:pt x="3919591" y="4050954"/>
                  <a:pt x="3874524" y="4050954"/>
                </a:cubicBezTo>
                <a:cubicBezTo>
                  <a:pt x="3701554" y="4050954"/>
                  <a:pt x="3529536" y="4056352"/>
                  <a:pt x="3356884" y="4056669"/>
                </a:cubicBezTo>
                <a:cubicBezTo>
                  <a:pt x="3287696" y="4056987"/>
                  <a:pt x="3219777" y="4050320"/>
                  <a:pt x="3150589" y="4050637"/>
                </a:cubicBezTo>
                <a:cubicBezTo>
                  <a:pt x="3081084" y="4051272"/>
                  <a:pt x="3014118" y="4041430"/>
                  <a:pt x="2944930" y="4037303"/>
                </a:cubicBezTo>
                <a:cubicBezTo>
                  <a:pt x="2877646" y="4033176"/>
                  <a:pt x="2811315" y="4032858"/>
                  <a:pt x="2744349" y="4032858"/>
                </a:cubicBezTo>
                <a:cubicBezTo>
                  <a:pt x="2709755" y="4032858"/>
                  <a:pt x="2674526" y="4035081"/>
                  <a:pt x="2640249" y="4033493"/>
                </a:cubicBezTo>
                <a:cubicBezTo>
                  <a:pt x="2609147" y="4031906"/>
                  <a:pt x="2581217" y="4021429"/>
                  <a:pt x="2550432" y="4020159"/>
                </a:cubicBezTo>
                <a:cubicBezTo>
                  <a:pt x="2449189" y="4015715"/>
                  <a:pt x="2351120" y="4073495"/>
                  <a:pt x="2251147" y="4053812"/>
                </a:cubicBezTo>
                <a:cubicBezTo>
                  <a:pt x="2119118" y="4027461"/>
                  <a:pt x="1980425" y="4036351"/>
                  <a:pt x="1846810" y="4035716"/>
                </a:cubicBezTo>
                <a:cubicBezTo>
                  <a:pt x="1674475" y="4035081"/>
                  <a:pt x="1506266" y="4023969"/>
                  <a:pt x="1337422" y="4048415"/>
                </a:cubicBezTo>
                <a:cubicBezTo>
                  <a:pt x="1222849" y="4064923"/>
                  <a:pt x="1106055" y="4074765"/>
                  <a:pt x="991165" y="4085559"/>
                </a:cubicBezTo>
                <a:cubicBezTo>
                  <a:pt x="897856" y="4094131"/>
                  <a:pt x="803596" y="4085242"/>
                  <a:pt x="711239" y="4076035"/>
                </a:cubicBezTo>
                <a:cubicBezTo>
                  <a:pt x="616026" y="4066511"/>
                  <a:pt x="519227" y="4068733"/>
                  <a:pt x="423697" y="4068733"/>
                </a:cubicBezTo>
                <a:cubicBezTo>
                  <a:pt x="342131" y="4068733"/>
                  <a:pt x="260883" y="4075083"/>
                  <a:pt x="179952" y="4074765"/>
                </a:cubicBezTo>
                <a:cubicBezTo>
                  <a:pt x="125363" y="4074448"/>
                  <a:pt x="66332" y="4081432"/>
                  <a:pt x="12378" y="4073813"/>
                </a:cubicBezTo>
                <a:cubicBezTo>
                  <a:pt x="13012" y="4046827"/>
                  <a:pt x="6030" y="4019842"/>
                  <a:pt x="6030" y="3990952"/>
                </a:cubicBezTo>
                <a:cubicBezTo>
                  <a:pt x="6030" y="3950950"/>
                  <a:pt x="0" y="3912853"/>
                  <a:pt x="0" y="3872851"/>
                </a:cubicBezTo>
                <a:cubicBezTo>
                  <a:pt x="317" y="3715383"/>
                  <a:pt x="-635" y="3557915"/>
                  <a:pt x="13330" y="3401717"/>
                </a:cubicBezTo>
                <a:cubicBezTo>
                  <a:pt x="22216" y="3300760"/>
                  <a:pt x="36816" y="3200755"/>
                  <a:pt x="46654" y="3099798"/>
                </a:cubicBezTo>
                <a:cubicBezTo>
                  <a:pt x="58080" y="2983602"/>
                  <a:pt x="47924" y="2860739"/>
                  <a:pt x="47924" y="2744226"/>
                </a:cubicBezTo>
                <a:cubicBezTo>
                  <a:pt x="47924" y="2604219"/>
                  <a:pt x="47924" y="2464212"/>
                  <a:pt x="47924" y="2323888"/>
                </a:cubicBezTo>
                <a:cubicBezTo>
                  <a:pt x="47924" y="2203565"/>
                  <a:pt x="41576" y="2083560"/>
                  <a:pt x="42211" y="1963236"/>
                </a:cubicBezTo>
                <a:cubicBezTo>
                  <a:pt x="42528" y="1867041"/>
                  <a:pt x="29833" y="1771481"/>
                  <a:pt x="29833" y="1675286"/>
                </a:cubicBezTo>
                <a:cubicBezTo>
                  <a:pt x="30151" y="1573377"/>
                  <a:pt x="28564" y="1469880"/>
                  <a:pt x="19360" y="1368605"/>
                </a:cubicBezTo>
                <a:cubicBezTo>
                  <a:pt x="11743" y="1283839"/>
                  <a:pt x="13647" y="1203518"/>
                  <a:pt x="18090" y="1118434"/>
                </a:cubicBezTo>
                <a:cubicBezTo>
                  <a:pt x="21264" y="1057797"/>
                  <a:pt x="27929" y="997159"/>
                  <a:pt x="40624" y="937791"/>
                </a:cubicBezTo>
                <a:cubicBezTo>
                  <a:pt x="50145" y="894614"/>
                  <a:pt x="47924" y="852707"/>
                  <a:pt x="47924" y="808896"/>
                </a:cubicBezTo>
                <a:cubicBezTo>
                  <a:pt x="47924" y="726352"/>
                  <a:pt x="54589" y="640951"/>
                  <a:pt x="46654" y="558725"/>
                </a:cubicBezTo>
                <a:cubicBezTo>
                  <a:pt x="38402" y="474912"/>
                  <a:pt x="44433" y="390463"/>
                  <a:pt x="37450" y="306650"/>
                </a:cubicBezTo>
                <a:cubicBezTo>
                  <a:pt x="34594" y="274585"/>
                  <a:pt x="36816" y="242837"/>
                  <a:pt x="36181" y="210772"/>
                </a:cubicBezTo>
                <a:cubicBezTo>
                  <a:pt x="35546" y="186327"/>
                  <a:pt x="30468" y="162833"/>
                  <a:pt x="29833" y="138070"/>
                </a:cubicBezTo>
                <a:cubicBezTo>
                  <a:pt x="29199" y="112355"/>
                  <a:pt x="38402" y="51717"/>
                  <a:pt x="18090" y="36796"/>
                </a:cubicBezTo>
                <a:lnTo>
                  <a:pt x="66014" y="30764"/>
                </a:lnTo>
                <a:cubicBezTo>
                  <a:pt x="88865" y="29811"/>
                  <a:pt x="117112" y="36161"/>
                  <a:pt x="139645" y="40923"/>
                </a:cubicBezTo>
                <a:cubicBezTo>
                  <a:pt x="176461" y="49177"/>
                  <a:pt x="213594" y="49495"/>
                  <a:pt x="250727" y="56479"/>
                </a:cubicBezTo>
                <a:cubicBezTo>
                  <a:pt x="301190" y="65686"/>
                  <a:pt x="356096" y="66956"/>
                  <a:pt x="407511" y="66638"/>
                </a:cubicBezTo>
                <a:cubicBezTo>
                  <a:pt x="594128" y="66321"/>
                  <a:pt x="780744" y="66638"/>
                  <a:pt x="967361" y="66638"/>
                </a:cubicBezTo>
                <a:cubicBezTo>
                  <a:pt x="967361" y="66638"/>
                  <a:pt x="967361" y="66638"/>
                  <a:pt x="1307906" y="66638"/>
                </a:cubicBezTo>
                <a:cubicBezTo>
                  <a:pt x="1380267" y="66638"/>
                  <a:pt x="1455803" y="73305"/>
                  <a:pt x="1527530" y="65368"/>
                </a:cubicBezTo>
                <a:cubicBezTo>
                  <a:pt x="1829671" y="33303"/>
                  <a:pt x="2131179" y="34573"/>
                  <a:pt x="2434907" y="36796"/>
                </a:cubicBezTo>
                <a:cubicBezTo>
                  <a:pt x="2525677" y="37431"/>
                  <a:pt x="2617715" y="29176"/>
                  <a:pt x="2708168" y="24732"/>
                </a:cubicBezTo>
                <a:cubicBezTo>
                  <a:pt x="2746570" y="22827"/>
                  <a:pt x="2784655" y="18700"/>
                  <a:pt x="2823058" y="18382"/>
                </a:cubicBezTo>
                <a:cubicBezTo>
                  <a:pt x="2853209" y="18065"/>
                  <a:pt x="2884311" y="22509"/>
                  <a:pt x="2914145" y="16160"/>
                </a:cubicBezTo>
                <a:cubicBezTo>
                  <a:pt x="2951595" y="7905"/>
                  <a:pt x="2984602" y="6636"/>
                  <a:pt x="3022687" y="6636"/>
                </a:cubicBezTo>
                <a:cubicBezTo>
                  <a:pt x="3097271" y="6636"/>
                  <a:pt x="3170901" y="2508"/>
                  <a:pt x="3245167" y="286"/>
                </a:cubicBezTo>
                <a:close/>
              </a:path>
            </a:pathLst>
          </a:custGeom>
          <a:noFill/>
          <a:ln>
            <a:noFill/>
          </a:ln>
        </p:spPr>
        <p:txBody>
          <a:bodyPr vert="horz" wrap="square" lIns="0" tIns="0" rIns="0" bIns="0" numCol="1" anchor="t" anchorCtr="0" compatLnSpc="1">
            <a:prstTxWarp prst="textNoShape">
              <a:avLst/>
            </a:prstTxWarp>
            <a:noAutofit/>
          </a:bodyPr>
          <a:lstStyle>
            <a:lvl1pPr marL="0" indent="0" algn="l" defTabSz="914400" rtl="0" eaLnBrk="1" latinLnBrk="0" hangingPunct="1">
              <a:lnSpc>
                <a:spcPct val="100000"/>
              </a:lnSpc>
              <a:spcBef>
                <a:spcPts val="0"/>
              </a:spcBef>
              <a:buFontTx/>
              <a:buNone/>
              <a:defRPr/>
            </a:lvl1pPr>
          </a:lstStyle>
          <a:p>
            <a:r>
              <a:rPr lang="nl-NL"/>
              <a:t>[Afbeelding]</a:t>
            </a:r>
            <a:endParaRPr lang="nl-NL" dirty="0"/>
          </a:p>
        </p:txBody>
      </p:sp>
      <p:sp>
        <p:nvSpPr>
          <p:cNvPr id="2" name="***Title 3"/>
          <p:cNvSpPr>
            <a:spLocks noGrp="1" noSelect="1"/>
          </p:cNvSpPr>
          <p:nvPr>
            <p:ph type="title" hasCustomPrompt="1"/>
          </p:nvPr>
        </p:nvSpPr>
        <p:spPr>
          <a:xfrm>
            <a:off x="982800" y="904621"/>
            <a:ext cx="5993034" cy="1080000"/>
          </a:xfrm>
        </p:spPr>
        <p:txBody>
          <a:bodyPr/>
          <a:lstStyle>
            <a:lvl1pPr>
              <a:defRPr sz="5300">
                <a:solidFill>
                  <a:schemeClr val="accent1"/>
                </a:solidFill>
              </a:defRPr>
            </a:lvl1pPr>
          </a:lstStyle>
          <a:p>
            <a:r>
              <a:rPr lang="nl-NL"/>
              <a:t>[inhoud]</a:t>
            </a:r>
            <a:endParaRPr lang="nl-NL" dirty="0"/>
          </a:p>
        </p:txBody>
      </p:sp>
      <p:sp>
        <p:nvSpPr>
          <p:cNvPr id="3" name="Tekst 4 [PHJU] (JU-Free)"/>
          <p:cNvSpPr>
            <a:spLocks noGrp="1"/>
          </p:cNvSpPr>
          <p:nvPr>
            <p:ph idx="1" hasCustomPrompt="1"/>
          </p:nvPr>
        </p:nvSpPr>
        <p:spPr>
          <a:xfrm>
            <a:off x="982800" y="1946431"/>
            <a:ext cx="4056063" cy="4320000"/>
          </a:xfrm>
        </p:spPr>
        <p:txBody>
          <a:bodyPr/>
          <a:lstStyle>
            <a:lvl1pPr marL="0" indent="0">
              <a:buFont typeface="Arial" panose="020B0604020202020204" pitchFamily="34" charset="0"/>
              <a:buNone/>
              <a:defRPr sz="1800" b="1" baseline="0"/>
            </a:lvl1pPr>
            <a:lvl2pPr marL="0" marR="0" indent="0" algn="l" fontAlgn="auto">
              <a:lnSpc>
                <a:spcPct val="125000"/>
              </a:lnSpc>
              <a:spcBef>
                <a:spcPts val="0"/>
              </a:spcBef>
              <a:spcAft>
                <a:spcPts val="0"/>
              </a:spcAft>
              <a:buFontTx/>
              <a:buNone/>
              <a:defRPr kumimoji="0" sz="1800" b="1" i="0" u="none" baseline="0">
                <a:solidFill>
                  <a:schemeClr val="accent1">
                    <a:lumMod val="100000"/>
                  </a:schemeClr>
                </a:solidFill>
                <a:latin typeface="Myriad Pro" panose="020B0503030403020204" pitchFamily="34" charset="0"/>
              </a:defRPr>
            </a:lvl2pPr>
            <a:lvl3pPr marL="0" marR="0" indent="0" algn="l" fontAlgn="auto">
              <a:lnSpc>
                <a:spcPct val="125000"/>
              </a:lnSpc>
              <a:spcBef>
                <a:spcPts val="0"/>
              </a:spcBef>
              <a:spcAft>
                <a:spcPts val="0"/>
              </a:spcAft>
              <a:buFontTx/>
              <a:buNone/>
              <a:defRPr kumimoji="0" sz="1800" b="1" i="0" u="none" baseline="0">
                <a:solidFill>
                  <a:schemeClr val="accent1">
                    <a:lumMod val="100000"/>
                  </a:schemeClr>
                </a:solidFill>
                <a:latin typeface="Myriad Pro" panose="020B0503030403020204" pitchFamily="34" charset="0"/>
              </a:defRPr>
            </a:lvl3pPr>
            <a:lvl4pPr marL="0" marR="0" indent="0" algn="l" fontAlgn="auto">
              <a:lnSpc>
                <a:spcPct val="125000"/>
              </a:lnSpc>
              <a:spcBef>
                <a:spcPts val="0"/>
              </a:spcBef>
              <a:spcAft>
                <a:spcPts val="0"/>
              </a:spcAft>
              <a:buFontTx/>
              <a:buNone/>
              <a:defRPr kumimoji="0" sz="1800" b="1" i="0" u="none" baseline="0">
                <a:solidFill>
                  <a:schemeClr val="accent1">
                    <a:lumMod val="100000"/>
                  </a:schemeClr>
                </a:solidFill>
                <a:latin typeface="Myriad Pro" panose="020B0503030403020204" pitchFamily="34" charset="0"/>
              </a:defRPr>
            </a:lvl4pPr>
            <a:lvl5pPr marL="0" marR="0" indent="0" algn="l" fontAlgn="auto">
              <a:lnSpc>
                <a:spcPct val="125000"/>
              </a:lnSpc>
              <a:spcBef>
                <a:spcPts val="0"/>
              </a:spcBef>
              <a:spcAft>
                <a:spcPts val="0"/>
              </a:spcAft>
              <a:buFontTx/>
              <a:buNone/>
              <a:defRPr kumimoji="0" sz="1800" b="1" i="0" u="none" baseline="0">
                <a:solidFill>
                  <a:schemeClr val="accent1">
                    <a:lumMod val="100000"/>
                  </a:schemeClr>
                </a:solidFill>
                <a:latin typeface="Myriad Pro" panose="020B0503030403020204" pitchFamily="34" charset="0"/>
              </a:defRPr>
            </a:lvl5pPr>
            <a:lvl6pPr marL="0" marR="0" indent="0" algn="l" fontAlgn="auto">
              <a:lnSpc>
                <a:spcPct val="125000"/>
              </a:lnSpc>
              <a:spcBef>
                <a:spcPts val="0"/>
              </a:spcBef>
              <a:spcAft>
                <a:spcPts val="0"/>
              </a:spcAft>
              <a:buFontTx/>
              <a:buNone/>
              <a:defRPr kumimoji="0" sz="1800" b="1" i="0" u="none" baseline="0">
                <a:solidFill>
                  <a:schemeClr val="accent1">
                    <a:lumMod val="100000"/>
                  </a:schemeClr>
                </a:solidFill>
                <a:latin typeface="Myriad Pro" panose="020B0503030403020204" pitchFamily="34" charset="0"/>
              </a:defRPr>
            </a:lvl6pPr>
            <a:lvl7pPr marL="0" marR="0" indent="0" algn="l" fontAlgn="auto">
              <a:lnSpc>
                <a:spcPct val="125000"/>
              </a:lnSpc>
              <a:spcBef>
                <a:spcPts val="0"/>
              </a:spcBef>
              <a:spcAft>
                <a:spcPts val="0"/>
              </a:spcAft>
              <a:buFontTx/>
              <a:buNone/>
              <a:defRPr kumimoji="0" sz="1800" b="1" i="0" u="none" baseline="0">
                <a:solidFill>
                  <a:schemeClr val="accent1">
                    <a:lumMod val="100000"/>
                  </a:schemeClr>
                </a:solidFill>
                <a:latin typeface="Myriad Pro" panose="020B0503030403020204" pitchFamily="34" charset="0"/>
              </a:defRPr>
            </a:lvl7pPr>
            <a:lvl8pPr marL="0" marR="0" indent="0" algn="l" fontAlgn="auto">
              <a:lnSpc>
                <a:spcPct val="125000"/>
              </a:lnSpc>
              <a:spcBef>
                <a:spcPts val="0"/>
              </a:spcBef>
              <a:spcAft>
                <a:spcPts val="0"/>
              </a:spcAft>
              <a:buFontTx/>
              <a:buNone/>
              <a:defRPr kumimoji="0" sz="1800" b="1" i="0" u="none" baseline="0">
                <a:solidFill>
                  <a:schemeClr val="accent1">
                    <a:lumMod val="100000"/>
                  </a:schemeClr>
                </a:solidFill>
                <a:latin typeface="Myriad Pro" panose="020B0503030403020204" pitchFamily="34" charset="0"/>
              </a:defRPr>
            </a:lvl8pPr>
            <a:lvl9pPr marL="0" marR="0" indent="0" algn="l" fontAlgn="auto">
              <a:lnSpc>
                <a:spcPct val="125000"/>
              </a:lnSpc>
              <a:spcBef>
                <a:spcPts val="0"/>
              </a:spcBef>
              <a:spcAft>
                <a:spcPts val="0"/>
              </a:spcAft>
              <a:buFontTx/>
              <a:buNone/>
              <a:defRPr kumimoji="0" sz="1800" b="1" i="0" u="none" baseline="0">
                <a:solidFill>
                  <a:schemeClr val="accent1">
                    <a:lumMod val="100000"/>
                  </a:schemeClr>
                </a:solidFill>
                <a:latin typeface="Myriad Pro" panose="020B0503030403020204" pitchFamily="34" charset="0"/>
              </a:defRPr>
            </a:lvl9pPr>
          </a:lstStyle>
          <a:p>
            <a:pPr lvl="0"/>
            <a:r>
              <a:rPr lang="nl-NL"/>
              <a:t>[Tekst]</a:t>
            </a:r>
          </a:p>
          <a:p>
            <a:pPr lvl="0"/>
            <a:r>
              <a:rPr lang="nl-NL"/>
              <a:t>JU-LEVEL1=Standaard</a:t>
            </a:r>
            <a:endParaRPr lang="nl-NL" dirty="0"/>
          </a:p>
        </p:txBody>
      </p:sp>
      <p:sp>
        <p:nvSpPr>
          <p:cNvPr id="15" name="Frame 5">
            <a:extLst>
              <a:ext uri="{FF2B5EF4-FFF2-40B4-BE49-F238E27FC236}">
                <a16:creationId xmlns:a16="http://schemas.microsoft.com/office/drawing/2014/main" id="{E0AA4E0E-8FCE-B8E8-D16D-131F3390CA23}"/>
              </a:ext>
            </a:extLst>
          </p:cNvPr>
          <p:cNvSpPr>
            <a:spLocks noSelect="1"/>
          </p:cNvSpPr>
          <p:nvPr userDrawn="1"/>
        </p:nvSpPr>
        <p:spPr bwMode="auto">
          <a:xfrm>
            <a:off x="0" y="0"/>
            <a:ext cx="12192000" cy="6858000"/>
          </a:xfrm>
          <a:custGeom>
            <a:avLst/>
            <a:gdLst>
              <a:gd name="T0" fmla="*/ 38404 w 38404"/>
              <a:gd name="T1" fmla="*/ 21602 h 21602"/>
              <a:gd name="T2" fmla="*/ 37790 w 38404"/>
              <a:gd name="T3" fmla="*/ 20336 h 21602"/>
              <a:gd name="T4" fmla="*/ 35839 w 38404"/>
              <a:gd name="T5" fmla="*/ 20282 h 21602"/>
              <a:gd name="T6" fmla="*/ 34554 w 38404"/>
              <a:gd name="T7" fmla="*/ 20296 h 21602"/>
              <a:gd name="T8" fmla="*/ 30555 w 38404"/>
              <a:gd name="T9" fmla="*/ 20295 h 21602"/>
              <a:gd name="T10" fmla="*/ 23805 w 38404"/>
              <a:gd name="T11" fmla="*/ 20213 h 21602"/>
              <a:gd name="T12" fmla="*/ 19637 w 38404"/>
              <a:gd name="T13" fmla="*/ 20282 h 21602"/>
              <a:gd name="T14" fmla="*/ 17539 w 38404"/>
              <a:gd name="T15" fmla="*/ 20282 h 21602"/>
              <a:gd name="T16" fmla="*/ 15410 w 38404"/>
              <a:gd name="T17" fmla="*/ 20334 h 21602"/>
              <a:gd name="T18" fmla="*/ 12873 w 38404"/>
              <a:gd name="T19" fmla="*/ 20336 h 21602"/>
              <a:gd name="T20" fmla="*/ 11686 w 38404"/>
              <a:gd name="T21" fmla="*/ 20210 h 21602"/>
              <a:gd name="T22" fmla="*/ 10323 w 38404"/>
              <a:gd name="T23" fmla="*/ 20282 h 21602"/>
              <a:gd name="T24" fmla="*/ 8030 w 38404"/>
              <a:gd name="T25" fmla="*/ 20282 h 21602"/>
              <a:gd name="T26" fmla="*/ 4889 w 38404"/>
              <a:gd name="T27" fmla="*/ 20336 h 21602"/>
              <a:gd name="T28" fmla="*/ 2952 w 38404"/>
              <a:gd name="T29" fmla="*/ 20349 h 21602"/>
              <a:gd name="T30" fmla="*/ 1261 w 38404"/>
              <a:gd name="T31" fmla="*/ 20409 h 21602"/>
              <a:gd name="T32" fmla="*/ 1395 w 38404"/>
              <a:gd name="T33" fmla="*/ 18668 h 21602"/>
              <a:gd name="T34" fmla="*/ 1265 w 38404"/>
              <a:gd name="T35" fmla="*/ 17260 h 21602"/>
              <a:gd name="T36" fmla="*/ 1355 w 38404"/>
              <a:gd name="T37" fmla="*/ 15432 h 21602"/>
              <a:gd name="T38" fmla="*/ 1304 w 38404"/>
              <a:gd name="T39" fmla="*/ 13496 h 21602"/>
              <a:gd name="T40" fmla="*/ 1400 w 38404"/>
              <a:gd name="T41" fmla="*/ 11167 h 21602"/>
              <a:gd name="T42" fmla="*/ 1310 w 38404"/>
              <a:gd name="T43" fmla="*/ 9853 h 21602"/>
              <a:gd name="T44" fmla="*/ 1264 w 38404"/>
              <a:gd name="T45" fmla="*/ 8033 h 21602"/>
              <a:gd name="T46" fmla="*/ 1302 w 38404"/>
              <a:gd name="T47" fmla="*/ 7049 h 21602"/>
              <a:gd name="T48" fmla="*/ 1302 w 38404"/>
              <a:gd name="T49" fmla="*/ 6035 h 21602"/>
              <a:gd name="T50" fmla="*/ 1398 w 38404"/>
              <a:gd name="T51" fmla="*/ 4652 h 21602"/>
              <a:gd name="T52" fmla="*/ 1354 w 38404"/>
              <a:gd name="T53" fmla="*/ 3700 h 21602"/>
              <a:gd name="T54" fmla="*/ 1512 w 38404"/>
              <a:gd name="T55" fmla="*/ 2563 h 21602"/>
              <a:gd name="T56" fmla="*/ 1392 w 38404"/>
              <a:gd name="T57" fmla="*/ 1580 h 21602"/>
              <a:gd name="T58" fmla="*/ 2260 w 38404"/>
              <a:gd name="T59" fmla="*/ 1278 h 21602"/>
              <a:gd name="T60" fmla="*/ 4704 w 38404"/>
              <a:gd name="T61" fmla="*/ 1246 h 21602"/>
              <a:gd name="T62" fmla="*/ 5695 w 38404"/>
              <a:gd name="T63" fmla="*/ 1345 h 21602"/>
              <a:gd name="T64" fmla="*/ 12331 w 38404"/>
              <a:gd name="T65" fmla="*/ 1279 h 21602"/>
              <a:gd name="T66" fmla="*/ 15514 w 38404"/>
              <a:gd name="T67" fmla="*/ 1334 h 21602"/>
              <a:gd name="T68" fmla="*/ 16712 w 38404"/>
              <a:gd name="T69" fmla="*/ 1279 h 21602"/>
              <a:gd name="T70" fmla="*/ 18840 w 38404"/>
              <a:gd name="T71" fmla="*/ 1253 h 21602"/>
              <a:gd name="T72" fmla="*/ 19946 w 38404"/>
              <a:gd name="T73" fmla="*/ 1345 h 21602"/>
              <a:gd name="T74" fmla="*/ 25170 w 38404"/>
              <a:gd name="T75" fmla="*/ 1334 h 21602"/>
              <a:gd name="T76" fmla="*/ 27182 w 38404"/>
              <a:gd name="T77" fmla="*/ 1421 h 21602"/>
              <a:gd name="T78" fmla="*/ 31104 w 38404"/>
              <a:gd name="T79" fmla="*/ 1334 h 21602"/>
              <a:gd name="T80" fmla="*/ 33778 w 38404"/>
              <a:gd name="T81" fmla="*/ 1245 h 21602"/>
              <a:gd name="T82" fmla="*/ 36183 w 38404"/>
              <a:gd name="T83" fmla="*/ 1334 h 21602"/>
              <a:gd name="T84" fmla="*/ 37122 w 38404"/>
              <a:gd name="T85" fmla="*/ 2151 h 21602"/>
              <a:gd name="T86" fmla="*/ 37154 w 38404"/>
              <a:gd name="T87" fmla="*/ 4073 h 21602"/>
              <a:gd name="T88" fmla="*/ 37090 w 38404"/>
              <a:gd name="T89" fmla="*/ 5442 h 21602"/>
              <a:gd name="T90" fmla="*/ 37154 w 38404"/>
              <a:gd name="T91" fmla="*/ 9139 h 21602"/>
              <a:gd name="T92" fmla="*/ 37153 w 38404"/>
              <a:gd name="T93" fmla="*/ 11310 h 21602"/>
              <a:gd name="T94" fmla="*/ 37217 w 38404"/>
              <a:gd name="T95" fmla="*/ 13402 h 21602"/>
              <a:gd name="T96" fmla="*/ 37671 w 38404"/>
              <a:gd name="T97" fmla="*/ 14916 h 21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8404" h="21602">
                <a:moveTo>
                  <a:pt x="38404" y="0"/>
                </a:moveTo>
                <a:cubicBezTo>
                  <a:pt x="0" y="0"/>
                  <a:pt x="0" y="0"/>
                  <a:pt x="0" y="0"/>
                </a:cubicBezTo>
                <a:cubicBezTo>
                  <a:pt x="0" y="21602"/>
                  <a:pt x="0" y="21602"/>
                  <a:pt x="0" y="21602"/>
                </a:cubicBezTo>
                <a:cubicBezTo>
                  <a:pt x="38404" y="21602"/>
                  <a:pt x="38404" y="21602"/>
                  <a:pt x="38404" y="21602"/>
                </a:cubicBezTo>
                <a:cubicBezTo>
                  <a:pt x="38404" y="20292"/>
                  <a:pt x="38404" y="20292"/>
                  <a:pt x="38404" y="20292"/>
                </a:cubicBezTo>
                <a:cubicBezTo>
                  <a:pt x="38368" y="20288"/>
                  <a:pt x="38331" y="20287"/>
                  <a:pt x="38293" y="20293"/>
                </a:cubicBezTo>
                <a:cubicBezTo>
                  <a:pt x="38175" y="20313"/>
                  <a:pt x="38120" y="20401"/>
                  <a:pt x="37991" y="20379"/>
                </a:cubicBezTo>
                <a:cubicBezTo>
                  <a:pt x="37935" y="20369"/>
                  <a:pt x="37873" y="20335"/>
                  <a:pt x="37790" y="20336"/>
                </a:cubicBezTo>
                <a:cubicBezTo>
                  <a:pt x="37720" y="20337"/>
                  <a:pt x="37650" y="20336"/>
                  <a:pt x="37579" y="20336"/>
                </a:cubicBezTo>
                <a:cubicBezTo>
                  <a:pt x="37274" y="20336"/>
                  <a:pt x="37274" y="20336"/>
                  <a:pt x="37274" y="20336"/>
                </a:cubicBezTo>
                <a:cubicBezTo>
                  <a:pt x="36944" y="20336"/>
                  <a:pt x="36612" y="20346"/>
                  <a:pt x="36281" y="20336"/>
                </a:cubicBezTo>
                <a:cubicBezTo>
                  <a:pt x="36127" y="20332"/>
                  <a:pt x="35995" y="20288"/>
                  <a:pt x="35839" y="20282"/>
                </a:cubicBezTo>
                <a:cubicBezTo>
                  <a:pt x="35700" y="20276"/>
                  <a:pt x="35561" y="20282"/>
                  <a:pt x="35422" y="20282"/>
                </a:cubicBezTo>
                <a:cubicBezTo>
                  <a:pt x="35329" y="20282"/>
                  <a:pt x="35193" y="20305"/>
                  <a:pt x="35104" y="20283"/>
                </a:cubicBezTo>
                <a:cubicBezTo>
                  <a:pt x="35028" y="20264"/>
                  <a:pt x="35001" y="20228"/>
                  <a:pt x="34910" y="20214"/>
                </a:cubicBezTo>
                <a:cubicBezTo>
                  <a:pt x="34747" y="20187"/>
                  <a:pt x="34694" y="20282"/>
                  <a:pt x="34554" y="20296"/>
                </a:cubicBezTo>
                <a:cubicBezTo>
                  <a:pt x="34224" y="20330"/>
                  <a:pt x="33899" y="20336"/>
                  <a:pt x="33560" y="20336"/>
                </a:cubicBezTo>
                <a:cubicBezTo>
                  <a:pt x="33251" y="20336"/>
                  <a:pt x="32963" y="20295"/>
                  <a:pt x="32648" y="20295"/>
                </a:cubicBezTo>
                <a:cubicBezTo>
                  <a:pt x="31705" y="20295"/>
                  <a:pt x="31705" y="20295"/>
                  <a:pt x="31705" y="20295"/>
                </a:cubicBezTo>
                <a:cubicBezTo>
                  <a:pt x="31322" y="20295"/>
                  <a:pt x="30938" y="20295"/>
                  <a:pt x="30555" y="20295"/>
                </a:cubicBezTo>
                <a:cubicBezTo>
                  <a:pt x="30401" y="20296"/>
                  <a:pt x="29633" y="20342"/>
                  <a:pt x="29600" y="20210"/>
                </a:cubicBezTo>
                <a:cubicBezTo>
                  <a:pt x="28997" y="20258"/>
                  <a:pt x="28372" y="20213"/>
                  <a:pt x="27767" y="20213"/>
                </a:cubicBezTo>
                <a:cubicBezTo>
                  <a:pt x="25846" y="20213"/>
                  <a:pt x="25846" y="20213"/>
                  <a:pt x="25846" y="20213"/>
                </a:cubicBezTo>
                <a:cubicBezTo>
                  <a:pt x="25166" y="20213"/>
                  <a:pt x="24486" y="20217"/>
                  <a:pt x="23805" y="20213"/>
                </a:cubicBezTo>
                <a:cubicBezTo>
                  <a:pt x="23576" y="20212"/>
                  <a:pt x="23396" y="20281"/>
                  <a:pt x="23162" y="20282"/>
                </a:cubicBezTo>
                <a:cubicBezTo>
                  <a:pt x="23007" y="20282"/>
                  <a:pt x="22851" y="20282"/>
                  <a:pt x="22695" y="20282"/>
                </a:cubicBezTo>
                <a:cubicBezTo>
                  <a:pt x="21669" y="20282"/>
                  <a:pt x="21669" y="20282"/>
                  <a:pt x="21669" y="20282"/>
                </a:cubicBezTo>
                <a:cubicBezTo>
                  <a:pt x="20993" y="20282"/>
                  <a:pt x="20299" y="20306"/>
                  <a:pt x="19637" y="20282"/>
                </a:cubicBezTo>
                <a:cubicBezTo>
                  <a:pt x="19442" y="20274"/>
                  <a:pt x="19314" y="20214"/>
                  <a:pt x="19114" y="20213"/>
                </a:cubicBezTo>
                <a:cubicBezTo>
                  <a:pt x="18937" y="20213"/>
                  <a:pt x="18759" y="20213"/>
                  <a:pt x="18582" y="20213"/>
                </a:cubicBezTo>
                <a:cubicBezTo>
                  <a:pt x="18420" y="20213"/>
                  <a:pt x="18259" y="20214"/>
                  <a:pt x="18097" y="20213"/>
                </a:cubicBezTo>
                <a:cubicBezTo>
                  <a:pt x="17895" y="20213"/>
                  <a:pt x="17742" y="20283"/>
                  <a:pt x="17539" y="20282"/>
                </a:cubicBezTo>
                <a:cubicBezTo>
                  <a:pt x="17210" y="20280"/>
                  <a:pt x="16836" y="20250"/>
                  <a:pt x="16511" y="20293"/>
                </a:cubicBezTo>
                <a:cubicBezTo>
                  <a:pt x="16394" y="20309"/>
                  <a:pt x="16310" y="20336"/>
                  <a:pt x="16179" y="20336"/>
                </a:cubicBezTo>
                <a:cubicBezTo>
                  <a:pt x="16050" y="20336"/>
                  <a:pt x="15920" y="20336"/>
                  <a:pt x="15790" y="20336"/>
                </a:cubicBezTo>
                <a:cubicBezTo>
                  <a:pt x="15671" y="20336"/>
                  <a:pt x="15527" y="20313"/>
                  <a:pt x="15410" y="20334"/>
                </a:cubicBezTo>
                <a:cubicBezTo>
                  <a:pt x="15275" y="20357"/>
                  <a:pt x="15193" y="20392"/>
                  <a:pt x="15045" y="20391"/>
                </a:cubicBezTo>
                <a:cubicBezTo>
                  <a:pt x="14767" y="20390"/>
                  <a:pt x="14488" y="20391"/>
                  <a:pt x="14209" y="20391"/>
                </a:cubicBezTo>
                <a:cubicBezTo>
                  <a:pt x="13927" y="20391"/>
                  <a:pt x="13676" y="20336"/>
                  <a:pt x="13390" y="20336"/>
                </a:cubicBezTo>
                <a:cubicBezTo>
                  <a:pt x="13218" y="20336"/>
                  <a:pt x="13045" y="20339"/>
                  <a:pt x="12873" y="20336"/>
                </a:cubicBezTo>
                <a:cubicBezTo>
                  <a:pt x="12736" y="20334"/>
                  <a:pt x="12609" y="20299"/>
                  <a:pt x="12473" y="20294"/>
                </a:cubicBezTo>
                <a:cubicBezTo>
                  <a:pt x="12352" y="20290"/>
                  <a:pt x="12232" y="20286"/>
                  <a:pt x="12111" y="20281"/>
                </a:cubicBezTo>
                <a:cubicBezTo>
                  <a:pt x="12044" y="20279"/>
                  <a:pt x="11963" y="20296"/>
                  <a:pt x="11898" y="20285"/>
                </a:cubicBezTo>
                <a:cubicBezTo>
                  <a:pt x="11822" y="20272"/>
                  <a:pt x="11763" y="20222"/>
                  <a:pt x="11686" y="20210"/>
                </a:cubicBezTo>
                <a:cubicBezTo>
                  <a:pt x="11487" y="20177"/>
                  <a:pt x="11239" y="20213"/>
                  <a:pt x="11036" y="20213"/>
                </a:cubicBezTo>
                <a:cubicBezTo>
                  <a:pt x="10906" y="20213"/>
                  <a:pt x="10738" y="20185"/>
                  <a:pt x="10612" y="20212"/>
                </a:cubicBezTo>
                <a:cubicBezTo>
                  <a:pt x="10549" y="20225"/>
                  <a:pt x="10546" y="20271"/>
                  <a:pt x="10486" y="20285"/>
                </a:cubicBezTo>
                <a:cubicBezTo>
                  <a:pt x="10440" y="20297"/>
                  <a:pt x="10372" y="20282"/>
                  <a:pt x="10323" y="20282"/>
                </a:cubicBezTo>
                <a:cubicBezTo>
                  <a:pt x="10241" y="20281"/>
                  <a:pt x="10159" y="20282"/>
                  <a:pt x="10077" y="20282"/>
                </a:cubicBezTo>
                <a:cubicBezTo>
                  <a:pt x="9859" y="20282"/>
                  <a:pt x="9694" y="20212"/>
                  <a:pt x="9475" y="20213"/>
                </a:cubicBezTo>
                <a:cubicBezTo>
                  <a:pt x="9151" y="20215"/>
                  <a:pt x="8751" y="20151"/>
                  <a:pt x="8434" y="20210"/>
                </a:cubicBezTo>
                <a:cubicBezTo>
                  <a:pt x="8278" y="20239"/>
                  <a:pt x="8195" y="20283"/>
                  <a:pt x="8030" y="20282"/>
                </a:cubicBezTo>
                <a:cubicBezTo>
                  <a:pt x="7924" y="20281"/>
                  <a:pt x="7818" y="20282"/>
                  <a:pt x="7712" y="20282"/>
                </a:cubicBezTo>
                <a:cubicBezTo>
                  <a:pt x="7331" y="20282"/>
                  <a:pt x="6947" y="20266"/>
                  <a:pt x="6567" y="20285"/>
                </a:cubicBezTo>
                <a:cubicBezTo>
                  <a:pt x="6281" y="20299"/>
                  <a:pt x="6005" y="20336"/>
                  <a:pt x="5718" y="20336"/>
                </a:cubicBezTo>
                <a:cubicBezTo>
                  <a:pt x="5441" y="20336"/>
                  <a:pt x="5165" y="20336"/>
                  <a:pt x="4889" y="20336"/>
                </a:cubicBezTo>
                <a:cubicBezTo>
                  <a:pt x="4580" y="20336"/>
                  <a:pt x="4271" y="20339"/>
                  <a:pt x="3962" y="20336"/>
                </a:cubicBezTo>
                <a:cubicBezTo>
                  <a:pt x="3798" y="20335"/>
                  <a:pt x="3679" y="20392"/>
                  <a:pt x="3513" y="20391"/>
                </a:cubicBezTo>
                <a:cubicBezTo>
                  <a:pt x="3417" y="20391"/>
                  <a:pt x="3320" y="20391"/>
                  <a:pt x="3224" y="20391"/>
                </a:cubicBezTo>
                <a:cubicBezTo>
                  <a:pt x="3114" y="20392"/>
                  <a:pt x="3052" y="20368"/>
                  <a:pt x="2952" y="20349"/>
                </a:cubicBezTo>
                <a:cubicBezTo>
                  <a:pt x="2820" y="20322"/>
                  <a:pt x="2673" y="20336"/>
                  <a:pt x="2535" y="20336"/>
                </a:cubicBezTo>
                <a:cubicBezTo>
                  <a:pt x="2351" y="20336"/>
                  <a:pt x="2167" y="20336"/>
                  <a:pt x="1983" y="20336"/>
                </a:cubicBezTo>
                <a:cubicBezTo>
                  <a:pt x="1818" y="20337"/>
                  <a:pt x="1531" y="20332"/>
                  <a:pt x="1531" y="20332"/>
                </a:cubicBezTo>
                <a:cubicBezTo>
                  <a:pt x="1531" y="20332"/>
                  <a:pt x="1271" y="20410"/>
                  <a:pt x="1261" y="20409"/>
                </a:cubicBezTo>
                <a:cubicBezTo>
                  <a:pt x="1254" y="20371"/>
                  <a:pt x="1251" y="20198"/>
                  <a:pt x="1296" y="20102"/>
                </a:cubicBezTo>
                <a:cubicBezTo>
                  <a:pt x="1362" y="19961"/>
                  <a:pt x="1463" y="19804"/>
                  <a:pt x="1439" y="19626"/>
                </a:cubicBezTo>
                <a:cubicBezTo>
                  <a:pt x="1415" y="19435"/>
                  <a:pt x="1393" y="19268"/>
                  <a:pt x="1392" y="19073"/>
                </a:cubicBezTo>
                <a:cubicBezTo>
                  <a:pt x="1392" y="18939"/>
                  <a:pt x="1413" y="18801"/>
                  <a:pt x="1395" y="18668"/>
                </a:cubicBezTo>
                <a:cubicBezTo>
                  <a:pt x="1383" y="18577"/>
                  <a:pt x="1358" y="18521"/>
                  <a:pt x="1355" y="18428"/>
                </a:cubicBezTo>
                <a:cubicBezTo>
                  <a:pt x="1352" y="18346"/>
                  <a:pt x="1341" y="18289"/>
                  <a:pt x="1331" y="18214"/>
                </a:cubicBezTo>
                <a:cubicBezTo>
                  <a:pt x="1314" y="18080"/>
                  <a:pt x="1346" y="17934"/>
                  <a:pt x="1333" y="17799"/>
                </a:cubicBezTo>
                <a:cubicBezTo>
                  <a:pt x="1317" y="17618"/>
                  <a:pt x="1267" y="17440"/>
                  <a:pt x="1265" y="17260"/>
                </a:cubicBezTo>
                <a:cubicBezTo>
                  <a:pt x="1263" y="17104"/>
                  <a:pt x="1265" y="16948"/>
                  <a:pt x="1265" y="16792"/>
                </a:cubicBezTo>
                <a:cubicBezTo>
                  <a:pt x="1265" y="16632"/>
                  <a:pt x="1303" y="16522"/>
                  <a:pt x="1302" y="16360"/>
                </a:cubicBezTo>
                <a:cubicBezTo>
                  <a:pt x="1302" y="16196"/>
                  <a:pt x="1294" y="16023"/>
                  <a:pt x="1332" y="15869"/>
                </a:cubicBezTo>
                <a:cubicBezTo>
                  <a:pt x="1366" y="15733"/>
                  <a:pt x="1358" y="15577"/>
                  <a:pt x="1355" y="15432"/>
                </a:cubicBezTo>
                <a:cubicBezTo>
                  <a:pt x="1352" y="15297"/>
                  <a:pt x="1337" y="15192"/>
                  <a:pt x="1350" y="15057"/>
                </a:cubicBezTo>
                <a:cubicBezTo>
                  <a:pt x="1363" y="14923"/>
                  <a:pt x="1355" y="14783"/>
                  <a:pt x="1355" y="14648"/>
                </a:cubicBezTo>
                <a:cubicBezTo>
                  <a:pt x="1355" y="14408"/>
                  <a:pt x="1332" y="14178"/>
                  <a:pt x="1332" y="13939"/>
                </a:cubicBezTo>
                <a:cubicBezTo>
                  <a:pt x="1333" y="13786"/>
                  <a:pt x="1310" y="13648"/>
                  <a:pt x="1304" y="13496"/>
                </a:cubicBezTo>
                <a:cubicBezTo>
                  <a:pt x="1299" y="13362"/>
                  <a:pt x="1307" y="13229"/>
                  <a:pt x="1310" y="13096"/>
                </a:cubicBezTo>
                <a:cubicBezTo>
                  <a:pt x="1317" y="12781"/>
                  <a:pt x="1302" y="12465"/>
                  <a:pt x="1302" y="12151"/>
                </a:cubicBezTo>
                <a:cubicBezTo>
                  <a:pt x="1303" y="11984"/>
                  <a:pt x="1295" y="11819"/>
                  <a:pt x="1326" y="11658"/>
                </a:cubicBezTo>
                <a:cubicBezTo>
                  <a:pt x="1359" y="11486"/>
                  <a:pt x="1400" y="11352"/>
                  <a:pt x="1400" y="11167"/>
                </a:cubicBezTo>
                <a:cubicBezTo>
                  <a:pt x="1399" y="10990"/>
                  <a:pt x="1423" y="10841"/>
                  <a:pt x="1397" y="10674"/>
                </a:cubicBezTo>
                <a:cubicBezTo>
                  <a:pt x="1387" y="10606"/>
                  <a:pt x="1369" y="10554"/>
                  <a:pt x="1354" y="10491"/>
                </a:cubicBezTo>
                <a:cubicBezTo>
                  <a:pt x="1340" y="10436"/>
                  <a:pt x="1339" y="10374"/>
                  <a:pt x="1327" y="10314"/>
                </a:cubicBezTo>
                <a:cubicBezTo>
                  <a:pt x="1296" y="10169"/>
                  <a:pt x="1310" y="10006"/>
                  <a:pt x="1310" y="9853"/>
                </a:cubicBezTo>
                <a:cubicBezTo>
                  <a:pt x="1310" y="9687"/>
                  <a:pt x="1301" y="9512"/>
                  <a:pt x="1332" y="9353"/>
                </a:cubicBezTo>
                <a:cubicBezTo>
                  <a:pt x="1387" y="9069"/>
                  <a:pt x="1332" y="8780"/>
                  <a:pt x="1332" y="8494"/>
                </a:cubicBezTo>
                <a:cubicBezTo>
                  <a:pt x="1332" y="8351"/>
                  <a:pt x="1325" y="8233"/>
                  <a:pt x="1294" y="8101"/>
                </a:cubicBezTo>
                <a:cubicBezTo>
                  <a:pt x="1289" y="8079"/>
                  <a:pt x="1270" y="8070"/>
                  <a:pt x="1264" y="8033"/>
                </a:cubicBezTo>
                <a:cubicBezTo>
                  <a:pt x="1260" y="8008"/>
                  <a:pt x="1265" y="7967"/>
                  <a:pt x="1265" y="7940"/>
                </a:cubicBezTo>
                <a:cubicBezTo>
                  <a:pt x="1265" y="7868"/>
                  <a:pt x="1264" y="7796"/>
                  <a:pt x="1265" y="7724"/>
                </a:cubicBezTo>
                <a:cubicBezTo>
                  <a:pt x="1266" y="7562"/>
                  <a:pt x="1222" y="7433"/>
                  <a:pt x="1259" y="7264"/>
                </a:cubicBezTo>
                <a:cubicBezTo>
                  <a:pt x="1276" y="7186"/>
                  <a:pt x="1302" y="7131"/>
                  <a:pt x="1302" y="7049"/>
                </a:cubicBezTo>
                <a:cubicBezTo>
                  <a:pt x="1302" y="6967"/>
                  <a:pt x="1273" y="6911"/>
                  <a:pt x="1264" y="6833"/>
                </a:cubicBezTo>
                <a:cubicBezTo>
                  <a:pt x="1248" y="6699"/>
                  <a:pt x="1265" y="6540"/>
                  <a:pt x="1265" y="6404"/>
                </a:cubicBezTo>
                <a:cubicBezTo>
                  <a:pt x="1265" y="6350"/>
                  <a:pt x="1254" y="6271"/>
                  <a:pt x="1263" y="6219"/>
                </a:cubicBezTo>
                <a:cubicBezTo>
                  <a:pt x="1277" y="6143"/>
                  <a:pt x="1303" y="6123"/>
                  <a:pt x="1302" y="6035"/>
                </a:cubicBezTo>
                <a:cubicBezTo>
                  <a:pt x="1299" y="5763"/>
                  <a:pt x="1311" y="5496"/>
                  <a:pt x="1333" y="5237"/>
                </a:cubicBezTo>
                <a:cubicBezTo>
                  <a:pt x="1339" y="5161"/>
                  <a:pt x="1349" y="5093"/>
                  <a:pt x="1355" y="5022"/>
                </a:cubicBezTo>
                <a:cubicBezTo>
                  <a:pt x="1361" y="4955"/>
                  <a:pt x="1342" y="4876"/>
                  <a:pt x="1353" y="4811"/>
                </a:cubicBezTo>
                <a:cubicBezTo>
                  <a:pt x="1364" y="4749"/>
                  <a:pt x="1396" y="4735"/>
                  <a:pt x="1398" y="4652"/>
                </a:cubicBezTo>
                <a:cubicBezTo>
                  <a:pt x="1400" y="4583"/>
                  <a:pt x="1400" y="4513"/>
                  <a:pt x="1400" y="4444"/>
                </a:cubicBezTo>
                <a:cubicBezTo>
                  <a:pt x="1400" y="4308"/>
                  <a:pt x="1400" y="4173"/>
                  <a:pt x="1400" y="4037"/>
                </a:cubicBezTo>
                <a:cubicBezTo>
                  <a:pt x="1400" y="3982"/>
                  <a:pt x="1407" y="3914"/>
                  <a:pt x="1398" y="3860"/>
                </a:cubicBezTo>
                <a:cubicBezTo>
                  <a:pt x="1387" y="3800"/>
                  <a:pt x="1363" y="3759"/>
                  <a:pt x="1354" y="3700"/>
                </a:cubicBezTo>
                <a:cubicBezTo>
                  <a:pt x="1342" y="3625"/>
                  <a:pt x="1356" y="3531"/>
                  <a:pt x="1355" y="3453"/>
                </a:cubicBezTo>
                <a:cubicBezTo>
                  <a:pt x="1354" y="3362"/>
                  <a:pt x="1373" y="3369"/>
                  <a:pt x="1394" y="3301"/>
                </a:cubicBezTo>
                <a:cubicBezTo>
                  <a:pt x="1428" y="3186"/>
                  <a:pt x="1426" y="3059"/>
                  <a:pt x="1449" y="2945"/>
                </a:cubicBezTo>
                <a:cubicBezTo>
                  <a:pt x="1477" y="2806"/>
                  <a:pt x="1516" y="2718"/>
                  <a:pt x="1512" y="2563"/>
                </a:cubicBezTo>
                <a:cubicBezTo>
                  <a:pt x="1508" y="2430"/>
                  <a:pt x="1493" y="2301"/>
                  <a:pt x="1490" y="2162"/>
                </a:cubicBezTo>
                <a:cubicBezTo>
                  <a:pt x="1487" y="2060"/>
                  <a:pt x="1475" y="1949"/>
                  <a:pt x="1440" y="1862"/>
                </a:cubicBezTo>
                <a:cubicBezTo>
                  <a:pt x="1422" y="1818"/>
                  <a:pt x="1404" y="1810"/>
                  <a:pt x="1394" y="1756"/>
                </a:cubicBezTo>
                <a:cubicBezTo>
                  <a:pt x="1384" y="1705"/>
                  <a:pt x="1390" y="1633"/>
                  <a:pt x="1392" y="1580"/>
                </a:cubicBezTo>
                <a:cubicBezTo>
                  <a:pt x="1394" y="1506"/>
                  <a:pt x="1399" y="1449"/>
                  <a:pt x="1417" y="1387"/>
                </a:cubicBezTo>
                <a:cubicBezTo>
                  <a:pt x="1421" y="1371"/>
                  <a:pt x="1425" y="1358"/>
                  <a:pt x="1429" y="1345"/>
                </a:cubicBezTo>
                <a:cubicBezTo>
                  <a:pt x="1599" y="1345"/>
                  <a:pt x="1768" y="1343"/>
                  <a:pt x="1936" y="1333"/>
                </a:cubicBezTo>
                <a:cubicBezTo>
                  <a:pt x="2065" y="1326"/>
                  <a:pt x="2141" y="1295"/>
                  <a:pt x="2260" y="1278"/>
                </a:cubicBezTo>
                <a:cubicBezTo>
                  <a:pt x="2322" y="1269"/>
                  <a:pt x="2406" y="1279"/>
                  <a:pt x="2469" y="1279"/>
                </a:cubicBezTo>
                <a:cubicBezTo>
                  <a:pt x="2681" y="1279"/>
                  <a:pt x="2840" y="1246"/>
                  <a:pt x="3044" y="1246"/>
                </a:cubicBezTo>
                <a:cubicBezTo>
                  <a:pt x="3212" y="1247"/>
                  <a:pt x="3380" y="1246"/>
                  <a:pt x="3548" y="1246"/>
                </a:cubicBezTo>
                <a:cubicBezTo>
                  <a:pt x="3933" y="1246"/>
                  <a:pt x="4320" y="1237"/>
                  <a:pt x="4704" y="1246"/>
                </a:cubicBezTo>
                <a:cubicBezTo>
                  <a:pt x="4803" y="1248"/>
                  <a:pt x="4874" y="1270"/>
                  <a:pt x="4965" y="1280"/>
                </a:cubicBezTo>
                <a:cubicBezTo>
                  <a:pt x="5007" y="1284"/>
                  <a:pt x="5057" y="1269"/>
                  <a:pt x="5098" y="1276"/>
                </a:cubicBezTo>
                <a:cubicBezTo>
                  <a:pt x="5144" y="1285"/>
                  <a:pt x="5154" y="1330"/>
                  <a:pt x="5191" y="1337"/>
                </a:cubicBezTo>
                <a:cubicBezTo>
                  <a:pt x="5330" y="1362"/>
                  <a:pt x="5548" y="1343"/>
                  <a:pt x="5695" y="1345"/>
                </a:cubicBezTo>
                <a:cubicBezTo>
                  <a:pt x="7196" y="1357"/>
                  <a:pt x="8698" y="1329"/>
                  <a:pt x="10197" y="1334"/>
                </a:cubicBezTo>
                <a:cubicBezTo>
                  <a:pt x="10385" y="1334"/>
                  <a:pt x="10494" y="1278"/>
                  <a:pt x="10681" y="1279"/>
                </a:cubicBezTo>
                <a:cubicBezTo>
                  <a:pt x="10844" y="1280"/>
                  <a:pt x="11006" y="1279"/>
                  <a:pt x="11169" y="1279"/>
                </a:cubicBezTo>
                <a:cubicBezTo>
                  <a:pt x="12331" y="1279"/>
                  <a:pt x="12331" y="1279"/>
                  <a:pt x="12331" y="1279"/>
                </a:cubicBezTo>
                <a:cubicBezTo>
                  <a:pt x="12995" y="1279"/>
                  <a:pt x="13695" y="1173"/>
                  <a:pt x="14357" y="1278"/>
                </a:cubicBezTo>
                <a:cubicBezTo>
                  <a:pt x="14478" y="1297"/>
                  <a:pt x="14546" y="1329"/>
                  <a:pt x="14674" y="1334"/>
                </a:cubicBezTo>
                <a:cubicBezTo>
                  <a:pt x="14761" y="1337"/>
                  <a:pt x="14850" y="1334"/>
                  <a:pt x="14938" y="1334"/>
                </a:cubicBezTo>
                <a:cubicBezTo>
                  <a:pt x="15514" y="1334"/>
                  <a:pt x="15514" y="1334"/>
                  <a:pt x="15514" y="1334"/>
                </a:cubicBezTo>
                <a:cubicBezTo>
                  <a:pt x="16038" y="1334"/>
                  <a:pt x="16038" y="1334"/>
                  <a:pt x="16038" y="1334"/>
                </a:cubicBezTo>
                <a:cubicBezTo>
                  <a:pt x="16170" y="1334"/>
                  <a:pt x="16363" y="1360"/>
                  <a:pt x="16490" y="1337"/>
                </a:cubicBezTo>
                <a:cubicBezTo>
                  <a:pt x="16546" y="1326"/>
                  <a:pt x="16552" y="1289"/>
                  <a:pt x="16618" y="1278"/>
                </a:cubicBezTo>
                <a:cubicBezTo>
                  <a:pt x="16641" y="1274"/>
                  <a:pt x="16690" y="1279"/>
                  <a:pt x="16712" y="1279"/>
                </a:cubicBezTo>
                <a:cubicBezTo>
                  <a:pt x="16801" y="1277"/>
                  <a:pt x="16854" y="1255"/>
                  <a:pt x="16934" y="1245"/>
                </a:cubicBezTo>
                <a:cubicBezTo>
                  <a:pt x="17128" y="1222"/>
                  <a:pt x="17358" y="1246"/>
                  <a:pt x="17554" y="1246"/>
                </a:cubicBezTo>
                <a:cubicBezTo>
                  <a:pt x="18381" y="1246"/>
                  <a:pt x="18381" y="1246"/>
                  <a:pt x="18381" y="1246"/>
                </a:cubicBezTo>
                <a:cubicBezTo>
                  <a:pt x="18534" y="1246"/>
                  <a:pt x="18690" y="1238"/>
                  <a:pt x="18840" y="1253"/>
                </a:cubicBezTo>
                <a:cubicBezTo>
                  <a:pt x="18957" y="1265"/>
                  <a:pt x="19092" y="1262"/>
                  <a:pt x="19211" y="1276"/>
                </a:cubicBezTo>
                <a:cubicBezTo>
                  <a:pt x="19303" y="1287"/>
                  <a:pt x="19370" y="1324"/>
                  <a:pt x="19457" y="1335"/>
                </a:cubicBezTo>
                <a:cubicBezTo>
                  <a:pt x="19503" y="1341"/>
                  <a:pt x="19564" y="1333"/>
                  <a:pt x="19611" y="1334"/>
                </a:cubicBezTo>
                <a:cubicBezTo>
                  <a:pt x="19723" y="1336"/>
                  <a:pt x="19834" y="1344"/>
                  <a:pt x="19946" y="1345"/>
                </a:cubicBezTo>
                <a:cubicBezTo>
                  <a:pt x="20145" y="1346"/>
                  <a:pt x="20322" y="1379"/>
                  <a:pt x="20517" y="1378"/>
                </a:cubicBezTo>
                <a:cubicBezTo>
                  <a:pt x="20868" y="1376"/>
                  <a:pt x="21160" y="1345"/>
                  <a:pt x="21507" y="1345"/>
                </a:cubicBezTo>
                <a:cubicBezTo>
                  <a:pt x="22331" y="1345"/>
                  <a:pt x="23157" y="1334"/>
                  <a:pt x="23982" y="1334"/>
                </a:cubicBezTo>
                <a:cubicBezTo>
                  <a:pt x="24378" y="1334"/>
                  <a:pt x="24774" y="1332"/>
                  <a:pt x="25170" y="1334"/>
                </a:cubicBezTo>
                <a:cubicBezTo>
                  <a:pt x="25416" y="1335"/>
                  <a:pt x="25675" y="1347"/>
                  <a:pt x="25907" y="1370"/>
                </a:cubicBezTo>
                <a:cubicBezTo>
                  <a:pt x="26015" y="1381"/>
                  <a:pt x="26124" y="1379"/>
                  <a:pt x="26234" y="1378"/>
                </a:cubicBezTo>
                <a:cubicBezTo>
                  <a:pt x="26365" y="1376"/>
                  <a:pt x="26448" y="1410"/>
                  <a:pt x="26570" y="1422"/>
                </a:cubicBezTo>
                <a:cubicBezTo>
                  <a:pt x="26765" y="1443"/>
                  <a:pt x="26984" y="1421"/>
                  <a:pt x="27182" y="1421"/>
                </a:cubicBezTo>
                <a:cubicBezTo>
                  <a:pt x="27268" y="1421"/>
                  <a:pt x="27355" y="1421"/>
                  <a:pt x="27442" y="1421"/>
                </a:cubicBezTo>
                <a:cubicBezTo>
                  <a:pt x="27551" y="1422"/>
                  <a:pt x="27616" y="1403"/>
                  <a:pt x="27708" y="1387"/>
                </a:cubicBezTo>
                <a:cubicBezTo>
                  <a:pt x="28085" y="1325"/>
                  <a:pt x="28561" y="1378"/>
                  <a:pt x="28950" y="1378"/>
                </a:cubicBezTo>
                <a:cubicBezTo>
                  <a:pt x="29675" y="1378"/>
                  <a:pt x="30371" y="1328"/>
                  <a:pt x="31104" y="1334"/>
                </a:cubicBezTo>
                <a:cubicBezTo>
                  <a:pt x="31342" y="1336"/>
                  <a:pt x="31534" y="1251"/>
                  <a:pt x="31776" y="1246"/>
                </a:cubicBezTo>
                <a:cubicBezTo>
                  <a:pt x="31944" y="1243"/>
                  <a:pt x="32113" y="1246"/>
                  <a:pt x="32281" y="1246"/>
                </a:cubicBezTo>
                <a:cubicBezTo>
                  <a:pt x="33434" y="1246"/>
                  <a:pt x="33434" y="1246"/>
                  <a:pt x="33434" y="1246"/>
                </a:cubicBezTo>
                <a:cubicBezTo>
                  <a:pt x="33544" y="1246"/>
                  <a:pt x="33669" y="1235"/>
                  <a:pt x="33778" y="1245"/>
                </a:cubicBezTo>
                <a:cubicBezTo>
                  <a:pt x="33878" y="1255"/>
                  <a:pt x="33949" y="1277"/>
                  <a:pt x="34055" y="1279"/>
                </a:cubicBezTo>
                <a:cubicBezTo>
                  <a:pt x="34247" y="1282"/>
                  <a:pt x="34385" y="1330"/>
                  <a:pt x="34581" y="1334"/>
                </a:cubicBezTo>
                <a:cubicBezTo>
                  <a:pt x="34919" y="1341"/>
                  <a:pt x="35264" y="1359"/>
                  <a:pt x="35603" y="1345"/>
                </a:cubicBezTo>
                <a:cubicBezTo>
                  <a:pt x="35796" y="1337"/>
                  <a:pt x="35988" y="1333"/>
                  <a:pt x="36183" y="1334"/>
                </a:cubicBezTo>
                <a:cubicBezTo>
                  <a:pt x="36376" y="1335"/>
                  <a:pt x="36474" y="1279"/>
                  <a:pt x="36668" y="1279"/>
                </a:cubicBezTo>
                <a:cubicBezTo>
                  <a:pt x="36854" y="1279"/>
                  <a:pt x="37023" y="1263"/>
                  <a:pt x="37196" y="1253"/>
                </a:cubicBezTo>
                <a:cubicBezTo>
                  <a:pt x="37145" y="1342"/>
                  <a:pt x="37103" y="1441"/>
                  <a:pt x="37090" y="1532"/>
                </a:cubicBezTo>
                <a:cubicBezTo>
                  <a:pt x="37060" y="1747"/>
                  <a:pt x="37117" y="1953"/>
                  <a:pt x="37122" y="2151"/>
                </a:cubicBezTo>
                <a:cubicBezTo>
                  <a:pt x="37130" y="2484"/>
                  <a:pt x="37091" y="2782"/>
                  <a:pt x="37091" y="3106"/>
                </a:cubicBezTo>
                <a:cubicBezTo>
                  <a:pt x="37091" y="3187"/>
                  <a:pt x="37079" y="3283"/>
                  <a:pt x="37089" y="3361"/>
                </a:cubicBezTo>
                <a:cubicBezTo>
                  <a:pt x="37096" y="3418"/>
                  <a:pt x="37147" y="3482"/>
                  <a:pt x="37154" y="3534"/>
                </a:cubicBezTo>
                <a:cubicBezTo>
                  <a:pt x="37176" y="3679"/>
                  <a:pt x="37169" y="3926"/>
                  <a:pt x="37154" y="4073"/>
                </a:cubicBezTo>
                <a:cubicBezTo>
                  <a:pt x="37144" y="4165"/>
                  <a:pt x="37103" y="4215"/>
                  <a:pt x="37089" y="4301"/>
                </a:cubicBezTo>
                <a:cubicBezTo>
                  <a:pt x="37074" y="4394"/>
                  <a:pt x="37116" y="4442"/>
                  <a:pt x="37123" y="4521"/>
                </a:cubicBezTo>
                <a:cubicBezTo>
                  <a:pt x="37137" y="4662"/>
                  <a:pt x="37164" y="4796"/>
                  <a:pt x="37178" y="4935"/>
                </a:cubicBezTo>
                <a:cubicBezTo>
                  <a:pt x="37195" y="5114"/>
                  <a:pt x="37107" y="5270"/>
                  <a:pt x="37090" y="5442"/>
                </a:cubicBezTo>
                <a:cubicBezTo>
                  <a:pt x="37071" y="5628"/>
                  <a:pt x="37093" y="5834"/>
                  <a:pt x="37115" y="6011"/>
                </a:cubicBezTo>
                <a:cubicBezTo>
                  <a:pt x="37145" y="6254"/>
                  <a:pt x="37162" y="6439"/>
                  <a:pt x="37121" y="6683"/>
                </a:cubicBezTo>
                <a:cubicBezTo>
                  <a:pt x="37092" y="6855"/>
                  <a:pt x="37091" y="7015"/>
                  <a:pt x="37093" y="7194"/>
                </a:cubicBezTo>
                <a:cubicBezTo>
                  <a:pt x="37097" y="7491"/>
                  <a:pt x="37124" y="9003"/>
                  <a:pt x="37154" y="9139"/>
                </a:cubicBezTo>
                <a:cubicBezTo>
                  <a:pt x="37195" y="9320"/>
                  <a:pt x="37091" y="9487"/>
                  <a:pt x="37120" y="9660"/>
                </a:cubicBezTo>
                <a:cubicBezTo>
                  <a:pt x="37140" y="9782"/>
                  <a:pt x="37229" y="9890"/>
                  <a:pt x="37127" y="10004"/>
                </a:cubicBezTo>
                <a:cubicBezTo>
                  <a:pt x="37170" y="10085"/>
                  <a:pt x="37055" y="10978"/>
                  <a:pt x="37100" y="11088"/>
                </a:cubicBezTo>
                <a:cubicBezTo>
                  <a:pt x="37138" y="11181"/>
                  <a:pt x="37154" y="11187"/>
                  <a:pt x="37153" y="11310"/>
                </a:cubicBezTo>
                <a:cubicBezTo>
                  <a:pt x="37152" y="11488"/>
                  <a:pt x="37167" y="11681"/>
                  <a:pt x="37146" y="11854"/>
                </a:cubicBezTo>
                <a:cubicBezTo>
                  <a:pt x="37138" y="11922"/>
                  <a:pt x="37100" y="12272"/>
                  <a:pt x="37122" y="12357"/>
                </a:cubicBezTo>
                <a:cubicBezTo>
                  <a:pt x="37161" y="12511"/>
                  <a:pt x="37149" y="12680"/>
                  <a:pt x="37175" y="12840"/>
                </a:cubicBezTo>
                <a:cubicBezTo>
                  <a:pt x="37204" y="13013"/>
                  <a:pt x="37246" y="13213"/>
                  <a:pt x="37217" y="13402"/>
                </a:cubicBezTo>
                <a:cubicBezTo>
                  <a:pt x="37199" y="13518"/>
                  <a:pt x="37177" y="13581"/>
                  <a:pt x="37177" y="13708"/>
                </a:cubicBezTo>
                <a:cubicBezTo>
                  <a:pt x="37177" y="13790"/>
                  <a:pt x="37174" y="13869"/>
                  <a:pt x="37186" y="13948"/>
                </a:cubicBezTo>
                <a:cubicBezTo>
                  <a:pt x="37203" y="14072"/>
                  <a:pt x="37269" y="14861"/>
                  <a:pt x="37181" y="14949"/>
                </a:cubicBezTo>
                <a:cubicBezTo>
                  <a:pt x="37342" y="15012"/>
                  <a:pt x="37515" y="14922"/>
                  <a:pt x="37671" y="14916"/>
                </a:cubicBezTo>
                <a:cubicBezTo>
                  <a:pt x="37814" y="14910"/>
                  <a:pt x="37972" y="14897"/>
                  <a:pt x="38111" y="14925"/>
                </a:cubicBezTo>
                <a:cubicBezTo>
                  <a:pt x="38175" y="14938"/>
                  <a:pt x="38306" y="14982"/>
                  <a:pt x="38404" y="14970"/>
                </a:cubicBezTo>
                <a:lnTo>
                  <a:pt x="38404" y="0"/>
                </a:lnTo>
                <a:close/>
              </a:path>
            </a:pathLst>
          </a:custGeom>
          <a:solidFill>
            <a:srgbClr val="692B7A"/>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14" name="Paginanummer 6 [PHJU] (JU-Free)">
            <a:extLst>
              <a:ext uri="{FF2B5EF4-FFF2-40B4-BE49-F238E27FC236}">
                <a16:creationId xmlns:a16="http://schemas.microsoft.com/office/drawing/2014/main" id="{C9DA113B-5FFD-3867-D517-AF1C6C5D7446}"/>
              </a:ext>
            </a:extLst>
          </p:cNvPr>
          <p:cNvSpPr>
            <a:spLocks noGrp="1"/>
          </p:cNvSpPr>
          <p:nvPr>
            <p:ph idx="1004" hasCustomPrompt="1"/>
          </p:nvPr>
        </p:nvSpPr>
        <p:spPr>
          <a:xfrm>
            <a:off x="5045204" y="1946431"/>
            <a:ext cx="432000" cy="4320000"/>
          </a:xfrm>
        </p:spPr>
        <p:txBody>
          <a:bodyPr/>
          <a:lstStyle>
            <a:lvl1pPr marL="0" indent="0" algn="r">
              <a:buFont typeface="Arial" panose="020B0604020202020204" pitchFamily="34" charset="0"/>
              <a:buNone/>
              <a:defRPr sz="1800" b="1" baseline="0">
                <a:solidFill>
                  <a:schemeClr val="tx1"/>
                </a:solidFill>
              </a:defRPr>
            </a:lvl1pPr>
            <a:lvl2pPr marL="0" marR="0" indent="0" algn="r" fontAlgn="auto">
              <a:lnSpc>
                <a:spcPct val="125000"/>
              </a:lnSpc>
              <a:spcBef>
                <a:spcPts val="0"/>
              </a:spcBef>
              <a:spcAft>
                <a:spcPts val="0"/>
              </a:spcAft>
              <a:buFontTx/>
              <a:buNone/>
              <a:defRPr kumimoji="0" sz="1800" b="1" i="0" u="none" baseline="0">
                <a:solidFill>
                  <a:schemeClr val="tx1">
                    <a:lumMod val="100000"/>
                  </a:schemeClr>
                </a:solidFill>
                <a:latin typeface="Myriad Pro" panose="020B0503030403020204" pitchFamily="34" charset="0"/>
              </a:defRPr>
            </a:lvl2pPr>
            <a:lvl3pPr marL="0" marR="0" indent="0" algn="r" fontAlgn="auto">
              <a:lnSpc>
                <a:spcPct val="125000"/>
              </a:lnSpc>
              <a:spcBef>
                <a:spcPts val="0"/>
              </a:spcBef>
              <a:spcAft>
                <a:spcPts val="0"/>
              </a:spcAft>
              <a:buFontTx/>
              <a:buNone/>
              <a:defRPr kumimoji="0" sz="1800" b="1" i="0" u="none" baseline="0">
                <a:solidFill>
                  <a:schemeClr val="tx1">
                    <a:lumMod val="100000"/>
                  </a:schemeClr>
                </a:solidFill>
                <a:latin typeface="Myriad Pro" panose="020B0503030403020204" pitchFamily="34" charset="0"/>
              </a:defRPr>
            </a:lvl3pPr>
            <a:lvl4pPr marL="0" marR="0" indent="0" algn="r" fontAlgn="auto">
              <a:lnSpc>
                <a:spcPct val="125000"/>
              </a:lnSpc>
              <a:spcBef>
                <a:spcPts val="0"/>
              </a:spcBef>
              <a:spcAft>
                <a:spcPts val="0"/>
              </a:spcAft>
              <a:buFontTx/>
              <a:buNone/>
              <a:defRPr kumimoji="0" sz="1800" b="1" i="0" u="none" baseline="0">
                <a:solidFill>
                  <a:schemeClr val="tx1">
                    <a:lumMod val="100000"/>
                  </a:schemeClr>
                </a:solidFill>
                <a:latin typeface="Myriad Pro" panose="020B0503030403020204" pitchFamily="34" charset="0"/>
              </a:defRPr>
            </a:lvl4pPr>
            <a:lvl5pPr marL="0" marR="0" indent="0" algn="r" fontAlgn="auto">
              <a:lnSpc>
                <a:spcPct val="125000"/>
              </a:lnSpc>
              <a:spcBef>
                <a:spcPts val="0"/>
              </a:spcBef>
              <a:spcAft>
                <a:spcPts val="0"/>
              </a:spcAft>
              <a:buFontTx/>
              <a:buNone/>
              <a:defRPr kumimoji="0" sz="1800" b="1" i="0" u="none" baseline="0">
                <a:solidFill>
                  <a:schemeClr val="tx1">
                    <a:lumMod val="100000"/>
                  </a:schemeClr>
                </a:solidFill>
                <a:latin typeface="Myriad Pro" panose="020B0503030403020204" pitchFamily="34" charset="0"/>
              </a:defRPr>
            </a:lvl5pPr>
            <a:lvl6pPr marL="0" marR="0" indent="0" algn="r" fontAlgn="auto">
              <a:lnSpc>
                <a:spcPct val="125000"/>
              </a:lnSpc>
              <a:spcBef>
                <a:spcPts val="0"/>
              </a:spcBef>
              <a:spcAft>
                <a:spcPts val="0"/>
              </a:spcAft>
              <a:buFontTx/>
              <a:buNone/>
              <a:defRPr kumimoji="0" sz="1800" b="1" i="0" u="none" baseline="0">
                <a:solidFill>
                  <a:schemeClr val="tx1">
                    <a:lumMod val="100000"/>
                  </a:schemeClr>
                </a:solidFill>
                <a:latin typeface="Myriad Pro" panose="020B0503030403020204" pitchFamily="34" charset="0"/>
              </a:defRPr>
            </a:lvl6pPr>
            <a:lvl7pPr marL="0" marR="0" indent="0" algn="r" fontAlgn="auto">
              <a:lnSpc>
                <a:spcPct val="125000"/>
              </a:lnSpc>
              <a:spcBef>
                <a:spcPts val="0"/>
              </a:spcBef>
              <a:spcAft>
                <a:spcPts val="0"/>
              </a:spcAft>
              <a:buFontTx/>
              <a:buNone/>
              <a:defRPr kumimoji="0" sz="1800" b="1" i="0" u="none" baseline="0">
                <a:solidFill>
                  <a:schemeClr val="tx1">
                    <a:lumMod val="100000"/>
                  </a:schemeClr>
                </a:solidFill>
                <a:latin typeface="Myriad Pro" panose="020B0503030403020204" pitchFamily="34" charset="0"/>
              </a:defRPr>
            </a:lvl7pPr>
            <a:lvl8pPr marL="0" marR="0" indent="0" algn="r" fontAlgn="auto">
              <a:lnSpc>
                <a:spcPct val="125000"/>
              </a:lnSpc>
              <a:spcBef>
                <a:spcPts val="0"/>
              </a:spcBef>
              <a:spcAft>
                <a:spcPts val="0"/>
              </a:spcAft>
              <a:buFontTx/>
              <a:buNone/>
              <a:defRPr kumimoji="0" sz="1800" b="1" i="0" u="none" baseline="0">
                <a:solidFill>
                  <a:schemeClr val="tx1">
                    <a:lumMod val="100000"/>
                  </a:schemeClr>
                </a:solidFill>
                <a:latin typeface="Myriad Pro" panose="020B0503030403020204" pitchFamily="34" charset="0"/>
              </a:defRPr>
            </a:lvl8pPr>
            <a:lvl9pPr marL="0" marR="0" indent="0" algn="r" fontAlgn="auto">
              <a:lnSpc>
                <a:spcPct val="125000"/>
              </a:lnSpc>
              <a:spcBef>
                <a:spcPts val="0"/>
              </a:spcBef>
              <a:spcAft>
                <a:spcPts val="0"/>
              </a:spcAft>
              <a:buFontTx/>
              <a:buNone/>
              <a:defRPr kumimoji="0" sz="1800" b="1" i="0" u="none" baseline="0">
                <a:solidFill>
                  <a:schemeClr val="tx1">
                    <a:lumMod val="100000"/>
                  </a:schemeClr>
                </a:solidFill>
                <a:latin typeface="Myriad Pro" panose="020B0503030403020204" pitchFamily="34" charset="0"/>
              </a:defRPr>
            </a:lvl9pPr>
          </a:lstStyle>
          <a:p>
            <a:pPr lvl="0"/>
            <a:r>
              <a:rPr lang="nl-NL"/>
              <a:t>[nr.]</a:t>
            </a:r>
          </a:p>
          <a:p>
            <a:pPr lvl="0"/>
            <a:r>
              <a:rPr lang="nl-NL"/>
              <a:t>JU-LEVEL1=Standaard</a:t>
            </a:r>
            <a:endParaRPr lang="nl-NL" dirty="0"/>
          </a:p>
        </p:txBody>
      </p:sp>
      <p:sp>
        <p:nvSpPr>
          <p:cNvPr id="10" name="***Voettekst 7">
            <a:extLst>
              <a:ext uri="{FF2B5EF4-FFF2-40B4-BE49-F238E27FC236}">
                <a16:creationId xmlns:a16="http://schemas.microsoft.com/office/drawing/2014/main" id="{11CFF766-6A69-9FA4-C138-418B89EB921E}"/>
              </a:ext>
            </a:extLst>
          </p:cNvPr>
          <p:cNvSpPr>
            <a:spLocks noGrp="1" noSelect="1"/>
          </p:cNvSpPr>
          <p:nvPr>
            <p:ph type="ftr" sz="quarter" idx="1002"/>
          </p:nvPr>
        </p:nvSpPr>
        <p:spPr/>
        <p:txBody>
          <a:bodyPr/>
          <a:lstStyle>
            <a:lvl1pPr>
              <a:defRPr>
                <a:solidFill>
                  <a:schemeClr val="bg1"/>
                </a:solidFill>
              </a:defRPr>
            </a:lvl1pPr>
          </a:lstStyle>
          <a:p>
            <a:r>
              <a:rPr lang="nl-NL"/>
              <a:t>powerpoint template</a:t>
            </a:r>
            <a:endParaRPr lang="nl-NL" dirty="0"/>
          </a:p>
        </p:txBody>
      </p:sp>
      <p:sp>
        <p:nvSpPr>
          <p:cNvPr id="11" name="Slide Number Placeholder 8">
            <a:extLst>
              <a:ext uri="{FF2B5EF4-FFF2-40B4-BE49-F238E27FC236}">
                <a16:creationId xmlns:a16="http://schemas.microsoft.com/office/drawing/2014/main" id="{83227804-AE4B-8C42-B1DC-A8376C9F4AA3}"/>
              </a:ext>
            </a:extLst>
          </p:cNvPr>
          <p:cNvSpPr>
            <a:spLocks noGrp="1" noSelect="1"/>
          </p:cNvSpPr>
          <p:nvPr>
            <p:ph type="sldNum" sz="quarter" idx="1003"/>
          </p:nvPr>
        </p:nvSpPr>
        <p:spPr/>
        <p:txBody>
          <a:bodyPr/>
          <a:lstStyle/>
          <a:p>
            <a:fld id="{8F18802B-E4C7-4B2D-B37A-6B7CC3C134EA}" type="slidenum">
              <a:rPr lang="nl-NL" smtClean="0"/>
              <a:pPr/>
              <a:t>‹nr.›</a:t>
            </a:fld>
            <a:endParaRPr lang="nl-NL" dirty="0"/>
          </a:p>
        </p:txBody>
      </p:sp>
      <p:sp>
        <p:nvSpPr>
          <p:cNvPr id="5" name="Instructie algemeen 9">
            <a:extLst>
              <a:ext uri="{FF2B5EF4-FFF2-40B4-BE49-F238E27FC236}">
                <a16:creationId xmlns:a16="http://schemas.microsoft.com/office/drawing/2014/main" id="{1CB49625-CA55-2F20-405F-EE6290F46C0D}"/>
              </a:ext>
            </a:extLst>
          </p:cNvPr>
          <p:cNvSpPr>
            <a:spLocks noGrp="1" noSelect="1"/>
          </p:cNvSpPr>
          <p:nvPr>
            <p:ph type="body" sz="quarter" idx="14" hasCustomPrompt="1"/>
          </p:nvPr>
        </p:nvSpPr>
        <p:spPr>
          <a:xfrm>
            <a:off x="-2113544" y="-3"/>
            <a:ext cx="2052000" cy="4420963"/>
          </a:xfrm>
          <a:solidFill>
            <a:srgbClr val="FFFFFF"/>
          </a:solidFill>
          <a:ln w="25400">
            <a:solidFill>
              <a:schemeClr val="accent1"/>
            </a:solidFill>
          </a:ln>
        </p:spPr>
        <p:txBody>
          <a:bodyPr lIns="36000" tIns="36000" rIns="36000" bIns="36000"/>
          <a:lstStyle>
            <a:lvl1pPr marL="127" indent="0">
              <a:lnSpc>
                <a:spcPct val="99000"/>
              </a:lnSpc>
              <a:spcBef>
                <a:spcPts val="1"/>
              </a:spcBef>
              <a:spcAft>
                <a:spcPts val="1"/>
              </a:spcAft>
              <a:buNone/>
              <a:defRPr sz="1050" b="0"/>
            </a:lvl1pPr>
            <a:lvl2pPr marL="0" indent="0">
              <a:buNone/>
              <a:defRPr sz="1100" b="0"/>
            </a:lvl2pPr>
            <a:lvl3pPr marL="0" indent="0">
              <a:buNone/>
              <a:defRPr sz="1100" b="0"/>
            </a:lvl3pPr>
            <a:lvl4pPr marL="0" indent="0">
              <a:buFont typeface="Arial" panose="020B0604020202020204" pitchFamily="34" charset="0"/>
              <a:buNone/>
              <a:defRPr sz="1100" b="0"/>
            </a:lvl4pPr>
            <a:lvl5pPr marL="127" indent="0">
              <a:lnSpc>
                <a:spcPct val="99000"/>
              </a:lnSpc>
              <a:spcBef>
                <a:spcPts val="1"/>
              </a:spcBef>
              <a:spcAft>
                <a:spcPts val="1"/>
              </a:spcAft>
              <a:buFont typeface="Arial" panose="020B0604020202020204" pitchFamily="34" charset="0"/>
              <a:buNone/>
              <a:defRPr sz="1050" b="0"/>
            </a:lvl5pPr>
          </a:lstStyle>
          <a:p>
            <a:pPr lvl="0"/>
            <a:r>
              <a:rPr lang="nl-NL"/>
              <a:t>Voeg je een foto in dan komt deze automatisch achter het kader.</a:t>
            </a:r>
            <a:br>
              <a:rPr lang="nl-NL"/>
            </a:br>
            <a:r>
              <a:rPr lang="nl-NL"/>
              <a:t>Wil je later de foto wijzigen, verwijder dan eerst de foto en klik dan in het lint hierboven op Start | Opnieuw instellen. Voeg daarna een nieuwe foto in. Zo komt de foto automatisch weer achter de vorm. </a:t>
            </a:r>
            <a:br>
              <a:rPr lang="nl-NL"/>
            </a:br>
            <a:r>
              <a:rPr lang="nl-NL"/>
              <a:t>Kies niet voor de optie Afbeelding wijzigen, want dan zal PowerPoint de foto in een ander formaat en op een andere positie plaatsen. Opnieuw instellen zal het beeld vervormen.</a:t>
            </a:r>
            <a:br>
              <a:rPr lang="nl-NL"/>
            </a:br>
            <a:br>
              <a:rPr lang="nl-NL"/>
            </a:br>
            <a:br>
              <a:rPr lang="nl-NL"/>
            </a:br>
            <a:br>
              <a:rPr lang="nl-NL"/>
            </a:br>
            <a:br>
              <a:rPr lang="nl-NL"/>
            </a:br>
            <a:br>
              <a:rPr lang="nl-NL"/>
            </a:br>
            <a:br>
              <a:rPr lang="nl-NL"/>
            </a:br>
            <a:r>
              <a:rPr lang="nl-NL"/>
              <a:t>Deze uitleg wordt niet geprint of getoond in de presentatie. Om deze uitleg te verwijderen: klik op de rand van het frame en de rand van de afbeelding, en kies delete.</a:t>
            </a:r>
          </a:p>
          <a:p>
            <a:pPr lvl="4"/>
            <a:endParaRPr lang="nl-NL" dirty="0"/>
          </a:p>
        </p:txBody>
      </p:sp>
      <p:sp>
        <p:nvSpPr>
          <p:cNvPr id="6" name="Instructie Picture 10 {PHJU}">
            <a:extLst>
              <a:ext uri="{FF2B5EF4-FFF2-40B4-BE49-F238E27FC236}">
                <a16:creationId xmlns:a16="http://schemas.microsoft.com/office/drawing/2014/main" id="{ABDF88C7-F4A3-656D-B8A9-5F2766C580DE}"/>
              </a:ext>
            </a:extLst>
          </p:cNvPr>
          <p:cNvSpPr>
            <a:spLocks noGrp="1" noSelect="1" noChangeAspect="1"/>
          </p:cNvSpPr>
          <p:nvPr>
            <p:ph type="body" sz="quarter" idx="15" hasCustomPrompt="1"/>
          </p:nvPr>
        </p:nvSpPr>
        <p:spPr>
          <a:xfrm>
            <a:off x="-2040766" y="2673000"/>
            <a:ext cx="1465333" cy="756000"/>
          </a:xfrm>
          <a:blipFill>
            <a:blip r:embed="rId3"/>
            <a:stretch>
              <a:fillRect/>
            </a:stretch>
          </a:blipFill>
        </p:spPr>
        <p:txBody>
          <a:bodyPr/>
          <a:lstStyle>
            <a:lvl1pPr marL="0" indent="0">
              <a:lnSpc>
                <a:spcPct val="99000"/>
              </a:lnSpc>
              <a:buNone/>
              <a:defRPr sz="330" b="0">
                <a:latin typeface="Arial" panose="020B0604020202020204" pitchFamily="34" charset="0"/>
              </a:defRPr>
            </a:lvl1pPr>
            <a:lvl2pPr marL="0" indent="0">
              <a:lnSpc>
                <a:spcPct val="99000"/>
              </a:lnSpc>
              <a:buNone/>
              <a:defRPr sz="1000" b="0"/>
            </a:lvl2pPr>
            <a:lvl3pPr marL="0" indent="0">
              <a:lnSpc>
                <a:spcPct val="99000"/>
              </a:lnSpc>
              <a:buNone/>
              <a:defRPr sz="1000" b="0"/>
            </a:lvl3pPr>
            <a:lvl4pPr marL="0" indent="0">
              <a:lnSpc>
                <a:spcPct val="99000"/>
              </a:lnSpc>
              <a:buFont typeface="Arial" panose="020B0604020202020204" pitchFamily="34" charset="0"/>
              <a:buNone/>
              <a:defRPr sz="1000" b="0"/>
            </a:lvl4pPr>
            <a:lvl5pPr marL="0" indent="0">
              <a:lnSpc>
                <a:spcPct val="99000"/>
              </a:lnSpc>
              <a:buFont typeface="Arial" panose="020B0604020202020204" pitchFamily="34" charset="0"/>
              <a:buNone/>
              <a:defRPr sz="1000" b="0"/>
            </a:lvl5pPr>
            <a:lvl6pPr marL="0" indent="0">
              <a:lnSpc>
                <a:spcPct val="99000"/>
              </a:lnSpc>
              <a:buFont typeface="Arial" panose="020B0604020202020204" pitchFamily="34" charset="0"/>
              <a:buNone/>
              <a:defRPr sz="1000" b="0"/>
            </a:lvl6pPr>
            <a:lvl7pPr marL="0" indent="0">
              <a:lnSpc>
                <a:spcPct val="99000"/>
              </a:lnSpc>
              <a:buFont typeface="Arial" panose="020B0604020202020204" pitchFamily="34" charset="0"/>
              <a:buNone/>
              <a:defRPr sz="1000" b="0"/>
            </a:lvl7pPr>
            <a:lvl8pPr marL="0" indent="0">
              <a:lnSpc>
                <a:spcPct val="99000"/>
              </a:lnSpc>
              <a:buFont typeface="Arial" panose="020B0604020202020204" pitchFamily="34" charset="0"/>
              <a:buNone/>
              <a:defRPr sz="1000" b="0"/>
            </a:lvl8pPr>
            <a:lvl9pPr marL="0" indent="0">
              <a:lnSpc>
                <a:spcPct val="99000"/>
              </a:lnSpc>
              <a:buFont typeface="Arial" panose="020B0604020202020204" pitchFamily="34" charset="0"/>
              <a:buNone/>
              <a:defRPr sz="1000" b="0"/>
            </a:lvl9pPr>
          </a:lstStyle>
          <a:p>
            <a:pPr lvl="0"/>
            <a:r>
              <a:rPr lang="nl-NL"/>
              <a:t> </a:t>
            </a:r>
            <a:endParaRPr lang="nl-NL" dirty="0"/>
          </a:p>
        </p:txBody>
      </p:sp>
    </p:spTree>
    <p:extLst>
      <p:ext uri="{BB962C8B-B14F-4D97-AF65-F5344CB8AC3E}">
        <p14:creationId xmlns:p14="http://schemas.microsoft.com/office/powerpoint/2010/main" val="3045425290"/>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Hoofdstuk (paarse rand)]">
    <p:bg>
      <p:bgPr>
        <a:solidFill>
          <a:srgbClr val="692B7A"/>
        </a:solidFill>
        <a:effectLst/>
      </p:bgPr>
    </p:bg>
    <p:spTree>
      <p:nvGrpSpPr>
        <p:cNvPr id="1" name=""/>
        <p:cNvGrpSpPr/>
        <p:nvPr/>
      </p:nvGrpSpPr>
      <p:grpSpPr>
        <a:xfrm>
          <a:off x="0" y="0"/>
          <a:ext cx="0" cy="0"/>
          <a:chOff x="0" y="0"/>
          <a:chExt cx="0" cy="0"/>
        </a:xfrm>
      </p:grpSpPr>
      <p:sp>
        <p:nvSpPr>
          <p:cNvPr id="9" name="Frame 1">
            <a:extLst>
              <a:ext uri="{FF2B5EF4-FFF2-40B4-BE49-F238E27FC236}">
                <a16:creationId xmlns:a16="http://schemas.microsoft.com/office/drawing/2014/main" id="{658EA5A1-82B0-B38B-8634-B8B7EB69ABDE}"/>
              </a:ext>
            </a:extLst>
          </p:cNvPr>
          <p:cNvSpPr>
            <a:spLocks noSelect="1"/>
          </p:cNvSpPr>
          <p:nvPr userDrawn="1"/>
        </p:nvSpPr>
        <p:spPr bwMode="auto">
          <a:xfrm>
            <a:off x="388938" y="373063"/>
            <a:ext cx="11803063" cy="6107113"/>
          </a:xfrm>
          <a:custGeom>
            <a:avLst/>
            <a:gdLst>
              <a:gd name="T0" fmla="*/ 35964 w 37182"/>
              <a:gd name="T1" fmla="*/ 12775 h 19237"/>
              <a:gd name="T2" fmla="*/ 35900 w 37182"/>
              <a:gd name="T3" fmla="*/ 11184 h 19237"/>
              <a:gd name="T4" fmla="*/ 35905 w 37182"/>
              <a:gd name="T5" fmla="*/ 8831 h 19237"/>
              <a:gd name="T6" fmla="*/ 35899 w 37182"/>
              <a:gd name="T7" fmla="*/ 5510 h 19237"/>
              <a:gd name="T8" fmla="*/ 35901 w 37182"/>
              <a:gd name="T9" fmla="*/ 3348 h 19237"/>
              <a:gd name="T10" fmla="*/ 35867 w 37182"/>
              <a:gd name="T11" fmla="*/ 2188 h 19237"/>
              <a:gd name="T12" fmla="*/ 35974 w 37182"/>
              <a:gd name="T13" fmla="*/ 80 h 19237"/>
              <a:gd name="T14" fmla="*/ 33359 w 37182"/>
              <a:gd name="T15" fmla="*/ 161 h 19237"/>
              <a:gd name="T16" fmla="*/ 31059 w 37182"/>
              <a:gd name="T17" fmla="*/ 73 h 19237"/>
              <a:gd name="T18" fmla="*/ 26486 w 37182"/>
              <a:gd name="T19" fmla="*/ 214 h 19237"/>
              <a:gd name="T20" fmla="*/ 25012 w 37182"/>
              <a:gd name="T21" fmla="*/ 205 h 19237"/>
              <a:gd name="T22" fmla="*/ 20285 w 37182"/>
              <a:gd name="T23" fmla="*/ 172 h 19237"/>
              <a:gd name="T24" fmla="*/ 18235 w 37182"/>
              <a:gd name="T25" fmla="*/ 162 h 19237"/>
              <a:gd name="T26" fmla="*/ 16332 w 37182"/>
              <a:gd name="T27" fmla="*/ 73 h 19237"/>
              <a:gd name="T28" fmla="*/ 15268 w 37182"/>
              <a:gd name="T29" fmla="*/ 164 h 19237"/>
              <a:gd name="T30" fmla="*/ 13452 w 37182"/>
              <a:gd name="T31" fmla="*/ 161 h 19237"/>
              <a:gd name="T32" fmla="*/ 9459 w 37182"/>
              <a:gd name="T33" fmla="*/ 106 h 19237"/>
              <a:gd name="T34" fmla="*/ 3876 w 37182"/>
              <a:gd name="T35" fmla="*/ 103 h 19237"/>
              <a:gd name="T36" fmla="*/ 1822 w 37182"/>
              <a:gd name="T37" fmla="*/ 73 h 19237"/>
              <a:gd name="T38" fmla="*/ 207 w 37182"/>
              <a:gd name="T39" fmla="*/ 172 h 19237"/>
              <a:gd name="T40" fmla="*/ 218 w 37182"/>
              <a:gd name="T41" fmla="*/ 689 h 19237"/>
              <a:gd name="T42" fmla="*/ 172 w 37182"/>
              <a:gd name="T43" fmla="*/ 2127 h 19237"/>
              <a:gd name="T44" fmla="*/ 178 w 37182"/>
              <a:gd name="T45" fmla="*/ 2864 h 19237"/>
              <a:gd name="T46" fmla="*/ 133 w 37182"/>
              <a:gd name="T47" fmla="*/ 3849 h 19237"/>
              <a:gd name="T48" fmla="*/ 43 w 37182"/>
              <a:gd name="T49" fmla="*/ 5231 h 19237"/>
              <a:gd name="T50" fmla="*/ 43 w 37182"/>
              <a:gd name="T51" fmla="*/ 6551 h 19237"/>
              <a:gd name="T52" fmla="*/ 110 w 37182"/>
              <a:gd name="T53" fmla="*/ 7321 h 19237"/>
              <a:gd name="T54" fmla="*/ 132 w 37182"/>
              <a:gd name="T55" fmla="*/ 9318 h 19237"/>
              <a:gd name="T56" fmla="*/ 80 w 37182"/>
              <a:gd name="T57" fmla="*/ 10978 h 19237"/>
              <a:gd name="T58" fmla="*/ 133 w 37182"/>
              <a:gd name="T59" fmla="*/ 13475 h 19237"/>
              <a:gd name="T60" fmla="*/ 80 w 37182"/>
              <a:gd name="T61" fmla="*/ 15187 h 19237"/>
              <a:gd name="T62" fmla="*/ 109 w 37182"/>
              <a:gd name="T63" fmla="*/ 17041 h 19237"/>
              <a:gd name="T64" fmla="*/ 217 w 37182"/>
              <a:gd name="T65" fmla="*/ 18453 h 19237"/>
              <a:gd name="T66" fmla="*/ 761 w 37182"/>
              <a:gd name="T67" fmla="*/ 19163 h 19237"/>
              <a:gd name="T68" fmla="*/ 2291 w 37182"/>
              <a:gd name="T69" fmla="*/ 19218 h 19237"/>
              <a:gd name="T70" fmla="*/ 5345 w 37182"/>
              <a:gd name="T71" fmla="*/ 19112 h 19237"/>
              <a:gd name="T72" fmla="*/ 8253 w 37182"/>
              <a:gd name="T73" fmla="*/ 19040 h 19237"/>
              <a:gd name="T74" fmla="*/ 9390 w 37182"/>
              <a:gd name="T75" fmla="*/ 19039 h 19237"/>
              <a:gd name="T76" fmla="*/ 10889 w 37182"/>
              <a:gd name="T77" fmla="*/ 19108 h 19237"/>
              <a:gd name="T78" fmla="*/ 12987 w 37182"/>
              <a:gd name="T79" fmla="*/ 19218 h 19237"/>
              <a:gd name="T80" fmla="*/ 14957 w 37182"/>
              <a:gd name="T81" fmla="*/ 19163 h 19237"/>
              <a:gd name="T82" fmla="*/ 17360 w 37182"/>
              <a:gd name="T83" fmla="*/ 19040 h 19237"/>
              <a:gd name="T84" fmla="*/ 21473 w 37182"/>
              <a:gd name="T85" fmla="*/ 19109 h 19237"/>
              <a:gd name="T86" fmla="*/ 26545 w 37182"/>
              <a:gd name="T87" fmla="*/ 19040 h 19237"/>
              <a:gd name="T88" fmla="*/ 31426 w 37182"/>
              <a:gd name="T89" fmla="*/ 19122 h 19237"/>
              <a:gd name="T90" fmla="*/ 33882 w 37182"/>
              <a:gd name="T91" fmla="*/ 19110 h 19237"/>
              <a:gd name="T92" fmla="*/ 36052 w 37182"/>
              <a:gd name="T93" fmla="*/ 19163 h 19237"/>
              <a:gd name="T94" fmla="*/ 37071 w 37182"/>
              <a:gd name="T95" fmla="*/ 19120 h 19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7182" h="19237">
                <a:moveTo>
                  <a:pt x="36889" y="13752"/>
                </a:moveTo>
                <a:cubicBezTo>
                  <a:pt x="36750" y="13724"/>
                  <a:pt x="36592" y="13737"/>
                  <a:pt x="36449" y="13743"/>
                </a:cubicBezTo>
                <a:cubicBezTo>
                  <a:pt x="36293" y="13749"/>
                  <a:pt x="36120" y="13839"/>
                  <a:pt x="35959" y="13776"/>
                </a:cubicBezTo>
                <a:cubicBezTo>
                  <a:pt x="36047" y="13688"/>
                  <a:pt x="35981" y="12899"/>
                  <a:pt x="35964" y="12775"/>
                </a:cubicBezTo>
                <a:cubicBezTo>
                  <a:pt x="35952" y="12696"/>
                  <a:pt x="35955" y="12617"/>
                  <a:pt x="35955" y="12535"/>
                </a:cubicBezTo>
                <a:cubicBezTo>
                  <a:pt x="35955" y="12408"/>
                  <a:pt x="35977" y="12345"/>
                  <a:pt x="35995" y="12229"/>
                </a:cubicBezTo>
                <a:cubicBezTo>
                  <a:pt x="36024" y="12040"/>
                  <a:pt x="35982" y="11840"/>
                  <a:pt x="35953" y="11667"/>
                </a:cubicBezTo>
                <a:cubicBezTo>
                  <a:pt x="35927" y="11507"/>
                  <a:pt x="35939" y="11338"/>
                  <a:pt x="35900" y="11184"/>
                </a:cubicBezTo>
                <a:cubicBezTo>
                  <a:pt x="35878" y="11099"/>
                  <a:pt x="35916" y="10749"/>
                  <a:pt x="35924" y="10681"/>
                </a:cubicBezTo>
                <a:cubicBezTo>
                  <a:pt x="35945" y="10508"/>
                  <a:pt x="35930" y="10315"/>
                  <a:pt x="35931" y="10137"/>
                </a:cubicBezTo>
                <a:cubicBezTo>
                  <a:pt x="35932" y="10014"/>
                  <a:pt x="35916" y="10008"/>
                  <a:pt x="35878" y="9915"/>
                </a:cubicBezTo>
                <a:cubicBezTo>
                  <a:pt x="35833" y="9805"/>
                  <a:pt x="35948" y="8911"/>
                  <a:pt x="35905" y="8831"/>
                </a:cubicBezTo>
                <a:cubicBezTo>
                  <a:pt x="36007" y="8717"/>
                  <a:pt x="35918" y="8609"/>
                  <a:pt x="35898" y="8487"/>
                </a:cubicBezTo>
                <a:cubicBezTo>
                  <a:pt x="35869" y="8314"/>
                  <a:pt x="35973" y="8147"/>
                  <a:pt x="35932" y="7966"/>
                </a:cubicBezTo>
                <a:cubicBezTo>
                  <a:pt x="35902" y="7830"/>
                  <a:pt x="35875" y="6318"/>
                  <a:pt x="35871" y="6021"/>
                </a:cubicBezTo>
                <a:cubicBezTo>
                  <a:pt x="35869" y="5842"/>
                  <a:pt x="35870" y="5682"/>
                  <a:pt x="35899" y="5510"/>
                </a:cubicBezTo>
                <a:cubicBezTo>
                  <a:pt x="35940" y="5266"/>
                  <a:pt x="35923" y="5081"/>
                  <a:pt x="35893" y="4838"/>
                </a:cubicBezTo>
                <a:cubicBezTo>
                  <a:pt x="35871" y="4661"/>
                  <a:pt x="35849" y="4455"/>
                  <a:pt x="35868" y="4269"/>
                </a:cubicBezTo>
                <a:cubicBezTo>
                  <a:pt x="35885" y="4097"/>
                  <a:pt x="35973" y="3941"/>
                  <a:pt x="35956" y="3762"/>
                </a:cubicBezTo>
                <a:cubicBezTo>
                  <a:pt x="35942" y="3623"/>
                  <a:pt x="35915" y="3489"/>
                  <a:pt x="35901" y="3348"/>
                </a:cubicBezTo>
                <a:cubicBezTo>
                  <a:pt x="35894" y="3269"/>
                  <a:pt x="35852" y="3221"/>
                  <a:pt x="35867" y="3128"/>
                </a:cubicBezTo>
                <a:cubicBezTo>
                  <a:pt x="35881" y="3042"/>
                  <a:pt x="35922" y="2992"/>
                  <a:pt x="35932" y="2900"/>
                </a:cubicBezTo>
                <a:cubicBezTo>
                  <a:pt x="35947" y="2753"/>
                  <a:pt x="35954" y="2506"/>
                  <a:pt x="35932" y="2361"/>
                </a:cubicBezTo>
                <a:cubicBezTo>
                  <a:pt x="35925" y="2309"/>
                  <a:pt x="35874" y="2245"/>
                  <a:pt x="35867" y="2188"/>
                </a:cubicBezTo>
                <a:cubicBezTo>
                  <a:pt x="35857" y="2110"/>
                  <a:pt x="35869" y="2014"/>
                  <a:pt x="35869" y="1933"/>
                </a:cubicBezTo>
                <a:cubicBezTo>
                  <a:pt x="35869" y="1609"/>
                  <a:pt x="35908" y="1311"/>
                  <a:pt x="35900" y="978"/>
                </a:cubicBezTo>
                <a:cubicBezTo>
                  <a:pt x="35895" y="780"/>
                  <a:pt x="35838" y="574"/>
                  <a:pt x="35868" y="359"/>
                </a:cubicBezTo>
                <a:cubicBezTo>
                  <a:pt x="35881" y="268"/>
                  <a:pt x="35923" y="169"/>
                  <a:pt x="35974" y="80"/>
                </a:cubicBezTo>
                <a:cubicBezTo>
                  <a:pt x="35801" y="90"/>
                  <a:pt x="35632" y="106"/>
                  <a:pt x="35446" y="106"/>
                </a:cubicBezTo>
                <a:cubicBezTo>
                  <a:pt x="35252" y="106"/>
                  <a:pt x="35154" y="162"/>
                  <a:pt x="34961" y="161"/>
                </a:cubicBezTo>
                <a:cubicBezTo>
                  <a:pt x="34766" y="160"/>
                  <a:pt x="34574" y="164"/>
                  <a:pt x="34381" y="172"/>
                </a:cubicBezTo>
                <a:cubicBezTo>
                  <a:pt x="34042" y="186"/>
                  <a:pt x="33697" y="168"/>
                  <a:pt x="33359" y="161"/>
                </a:cubicBezTo>
                <a:cubicBezTo>
                  <a:pt x="33163" y="157"/>
                  <a:pt x="33025" y="109"/>
                  <a:pt x="32833" y="106"/>
                </a:cubicBezTo>
                <a:cubicBezTo>
                  <a:pt x="32727" y="104"/>
                  <a:pt x="32656" y="82"/>
                  <a:pt x="32556" y="72"/>
                </a:cubicBezTo>
                <a:cubicBezTo>
                  <a:pt x="32447" y="62"/>
                  <a:pt x="32322" y="73"/>
                  <a:pt x="32212" y="73"/>
                </a:cubicBezTo>
                <a:cubicBezTo>
                  <a:pt x="31059" y="73"/>
                  <a:pt x="31059" y="73"/>
                  <a:pt x="31059" y="73"/>
                </a:cubicBezTo>
                <a:cubicBezTo>
                  <a:pt x="30891" y="73"/>
                  <a:pt x="30722" y="70"/>
                  <a:pt x="30554" y="73"/>
                </a:cubicBezTo>
                <a:cubicBezTo>
                  <a:pt x="30312" y="78"/>
                  <a:pt x="30120" y="163"/>
                  <a:pt x="29882" y="161"/>
                </a:cubicBezTo>
                <a:cubicBezTo>
                  <a:pt x="29149" y="154"/>
                  <a:pt x="28453" y="205"/>
                  <a:pt x="27728" y="205"/>
                </a:cubicBezTo>
                <a:cubicBezTo>
                  <a:pt x="27339" y="205"/>
                  <a:pt x="26863" y="152"/>
                  <a:pt x="26486" y="214"/>
                </a:cubicBezTo>
                <a:cubicBezTo>
                  <a:pt x="26394" y="230"/>
                  <a:pt x="26329" y="249"/>
                  <a:pt x="26220" y="248"/>
                </a:cubicBezTo>
                <a:cubicBezTo>
                  <a:pt x="26133" y="248"/>
                  <a:pt x="26046" y="248"/>
                  <a:pt x="25960" y="248"/>
                </a:cubicBezTo>
                <a:cubicBezTo>
                  <a:pt x="25762" y="248"/>
                  <a:pt x="25543" y="270"/>
                  <a:pt x="25348" y="249"/>
                </a:cubicBezTo>
                <a:cubicBezTo>
                  <a:pt x="25226" y="237"/>
                  <a:pt x="25143" y="203"/>
                  <a:pt x="25012" y="205"/>
                </a:cubicBezTo>
                <a:cubicBezTo>
                  <a:pt x="24902" y="206"/>
                  <a:pt x="24793" y="208"/>
                  <a:pt x="24685" y="197"/>
                </a:cubicBezTo>
                <a:cubicBezTo>
                  <a:pt x="24453" y="174"/>
                  <a:pt x="24194" y="162"/>
                  <a:pt x="23948" y="161"/>
                </a:cubicBezTo>
                <a:cubicBezTo>
                  <a:pt x="23552" y="159"/>
                  <a:pt x="23156" y="161"/>
                  <a:pt x="22760" y="161"/>
                </a:cubicBezTo>
                <a:cubicBezTo>
                  <a:pt x="21935" y="161"/>
                  <a:pt x="21109" y="172"/>
                  <a:pt x="20285" y="172"/>
                </a:cubicBezTo>
                <a:cubicBezTo>
                  <a:pt x="19938" y="172"/>
                  <a:pt x="19646" y="203"/>
                  <a:pt x="19295" y="205"/>
                </a:cubicBezTo>
                <a:cubicBezTo>
                  <a:pt x="19100" y="206"/>
                  <a:pt x="18923" y="173"/>
                  <a:pt x="18724" y="172"/>
                </a:cubicBezTo>
                <a:cubicBezTo>
                  <a:pt x="18612" y="171"/>
                  <a:pt x="18501" y="163"/>
                  <a:pt x="18389" y="160"/>
                </a:cubicBezTo>
                <a:cubicBezTo>
                  <a:pt x="18342" y="160"/>
                  <a:pt x="18281" y="168"/>
                  <a:pt x="18235" y="162"/>
                </a:cubicBezTo>
                <a:cubicBezTo>
                  <a:pt x="18148" y="151"/>
                  <a:pt x="18081" y="114"/>
                  <a:pt x="17989" y="103"/>
                </a:cubicBezTo>
                <a:cubicBezTo>
                  <a:pt x="17870" y="89"/>
                  <a:pt x="17735" y="92"/>
                  <a:pt x="17618" y="80"/>
                </a:cubicBezTo>
                <a:cubicBezTo>
                  <a:pt x="17468" y="65"/>
                  <a:pt x="17312" y="73"/>
                  <a:pt x="17159" y="73"/>
                </a:cubicBezTo>
                <a:cubicBezTo>
                  <a:pt x="16332" y="73"/>
                  <a:pt x="16332" y="73"/>
                  <a:pt x="16332" y="73"/>
                </a:cubicBezTo>
                <a:cubicBezTo>
                  <a:pt x="16136" y="73"/>
                  <a:pt x="15906" y="49"/>
                  <a:pt x="15712" y="72"/>
                </a:cubicBezTo>
                <a:cubicBezTo>
                  <a:pt x="15632" y="82"/>
                  <a:pt x="15579" y="104"/>
                  <a:pt x="15490" y="106"/>
                </a:cubicBezTo>
                <a:cubicBezTo>
                  <a:pt x="15468" y="106"/>
                  <a:pt x="15419" y="101"/>
                  <a:pt x="15396" y="105"/>
                </a:cubicBezTo>
                <a:cubicBezTo>
                  <a:pt x="15330" y="116"/>
                  <a:pt x="15324" y="153"/>
                  <a:pt x="15268" y="164"/>
                </a:cubicBezTo>
                <a:cubicBezTo>
                  <a:pt x="15141" y="187"/>
                  <a:pt x="14948" y="161"/>
                  <a:pt x="14816" y="161"/>
                </a:cubicBezTo>
                <a:cubicBezTo>
                  <a:pt x="14292" y="161"/>
                  <a:pt x="14292" y="161"/>
                  <a:pt x="14292" y="161"/>
                </a:cubicBezTo>
                <a:cubicBezTo>
                  <a:pt x="13716" y="161"/>
                  <a:pt x="13716" y="161"/>
                  <a:pt x="13716" y="161"/>
                </a:cubicBezTo>
                <a:cubicBezTo>
                  <a:pt x="13628" y="161"/>
                  <a:pt x="13539" y="164"/>
                  <a:pt x="13452" y="161"/>
                </a:cubicBezTo>
                <a:cubicBezTo>
                  <a:pt x="13324" y="156"/>
                  <a:pt x="13256" y="124"/>
                  <a:pt x="13135" y="105"/>
                </a:cubicBezTo>
                <a:cubicBezTo>
                  <a:pt x="12473" y="0"/>
                  <a:pt x="11773" y="106"/>
                  <a:pt x="11109" y="106"/>
                </a:cubicBezTo>
                <a:cubicBezTo>
                  <a:pt x="9947" y="106"/>
                  <a:pt x="9947" y="106"/>
                  <a:pt x="9947" y="106"/>
                </a:cubicBezTo>
                <a:cubicBezTo>
                  <a:pt x="9784" y="106"/>
                  <a:pt x="9622" y="107"/>
                  <a:pt x="9459" y="106"/>
                </a:cubicBezTo>
                <a:cubicBezTo>
                  <a:pt x="9272" y="105"/>
                  <a:pt x="9163" y="161"/>
                  <a:pt x="8975" y="161"/>
                </a:cubicBezTo>
                <a:cubicBezTo>
                  <a:pt x="7476" y="156"/>
                  <a:pt x="5974" y="184"/>
                  <a:pt x="4473" y="172"/>
                </a:cubicBezTo>
                <a:cubicBezTo>
                  <a:pt x="4326" y="170"/>
                  <a:pt x="4108" y="189"/>
                  <a:pt x="3969" y="164"/>
                </a:cubicBezTo>
                <a:cubicBezTo>
                  <a:pt x="3932" y="157"/>
                  <a:pt x="3922" y="112"/>
                  <a:pt x="3876" y="103"/>
                </a:cubicBezTo>
                <a:cubicBezTo>
                  <a:pt x="3835" y="96"/>
                  <a:pt x="3785" y="111"/>
                  <a:pt x="3743" y="107"/>
                </a:cubicBezTo>
                <a:cubicBezTo>
                  <a:pt x="3652" y="97"/>
                  <a:pt x="3581" y="75"/>
                  <a:pt x="3482" y="73"/>
                </a:cubicBezTo>
                <a:cubicBezTo>
                  <a:pt x="3098" y="64"/>
                  <a:pt x="2711" y="73"/>
                  <a:pt x="2326" y="73"/>
                </a:cubicBezTo>
                <a:cubicBezTo>
                  <a:pt x="2158" y="73"/>
                  <a:pt x="1990" y="73"/>
                  <a:pt x="1822" y="73"/>
                </a:cubicBezTo>
                <a:cubicBezTo>
                  <a:pt x="1618" y="73"/>
                  <a:pt x="1459" y="106"/>
                  <a:pt x="1247" y="106"/>
                </a:cubicBezTo>
                <a:cubicBezTo>
                  <a:pt x="1184" y="106"/>
                  <a:pt x="1100" y="96"/>
                  <a:pt x="1038" y="105"/>
                </a:cubicBezTo>
                <a:cubicBezTo>
                  <a:pt x="919" y="122"/>
                  <a:pt x="843" y="153"/>
                  <a:pt x="714" y="160"/>
                </a:cubicBezTo>
                <a:cubicBezTo>
                  <a:pt x="546" y="170"/>
                  <a:pt x="377" y="172"/>
                  <a:pt x="207" y="172"/>
                </a:cubicBezTo>
                <a:cubicBezTo>
                  <a:pt x="203" y="185"/>
                  <a:pt x="199" y="198"/>
                  <a:pt x="195" y="214"/>
                </a:cubicBezTo>
                <a:cubicBezTo>
                  <a:pt x="177" y="276"/>
                  <a:pt x="172" y="333"/>
                  <a:pt x="170" y="407"/>
                </a:cubicBezTo>
                <a:cubicBezTo>
                  <a:pt x="168" y="460"/>
                  <a:pt x="162" y="532"/>
                  <a:pt x="172" y="583"/>
                </a:cubicBezTo>
                <a:cubicBezTo>
                  <a:pt x="182" y="637"/>
                  <a:pt x="200" y="645"/>
                  <a:pt x="218" y="689"/>
                </a:cubicBezTo>
                <a:cubicBezTo>
                  <a:pt x="253" y="776"/>
                  <a:pt x="265" y="887"/>
                  <a:pt x="268" y="989"/>
                </a:cubicBezTo>
                <a:cubicBezTo>
                  <a:pt x="271" y="1128"/>
                  <a:pt x="286" y="1257"/>
                  <a:pt x="290" y="1390"/>
                </a:cubicBezTo>
                <a:cubicBezTo>
                  <a:pt x="294" y="1545"/>
                  <a:pt x="255" y="1633"/>
                  <a:pt x="227" y="1772"/>
                </a:cubicBezTo>
                <a:cubicBezTo>
                  <a:pt x="204" y="1886"/>
                  <a:pt x="206" y="2013"/>
                  <a:pt x="172" y="2127"/>
                </a:cubicBezTo>
                <a:cubicBezTo>
                  <a:pt x="151" y="2196"/>
                  <a:pt x="132" y="2189"/>
                  <a:pt x="133" y="2280"/>
                </a:cubicBezTo>
                <a:cubicBezTo>
                  <a:pt x="134" y="2358"/>
                  <a:pt x="120" y="2452"/>
                  <a:pt x="132" y="2527"/>
                </a:cubicBezTo>
                <a:cubicBezTo>
                  <a:pt x="141" y="2586"/>
                  <a:pt x="165" y="2627"/>
                  <a:pt x="176" y="2687"/>
                </a:cubicBezTo>
                <a:cubicBezTo>
                  <a:pt x="185" y="2741"/>
                  <a:pt x="178" y="2808"/>
                  <a:pt x="178" y="2864"/>
                </a:cubicBezTo>
                <a:cubicBezTo>
                  <a:pt x="178" y="3000"/>
                  <a:pt x="178" y="3135"/>
                  <a:pt x="178" y="3271"/>
                </a:cubicBezTo>
                <a:cubicBezTo>
                  <a:pt x="178" y="3340"/>
                  <a:pt x="178" y="3410"/>
                  <a:pt x="176" y="3479"/>
                </a:cubicBezTo>
                <a:cubicBezTo>
                  <a:pt x="174" y="3562"/>
                  <a:pt x="142" y="3576"/>
                  <a:pt x="131" y="3638"/>
                </a:cubicBezTo>
                <a:cubicBezTo>
                  <a:pt x="120" y="3703"/>
                  <a:pt x="139" y="3782"/>
                  <a:pt x="133" y="3849"/>
                </a:cubicBezTo>
                <a:cubicBezTo>
                  <a:pt x="127" y="3920"/>
                  <a:pt x="117" y="3988"/>
                  <a:pt x="111" y="4064"/>
                </a:cubicBezTo>
                <a:cubicBezTo>
                  <a:pt x="89" y="4323"/>
                  <a:pt x="77" y="4590"/>
                  <a:pt x="80" y="4862"/>
                </a:cubicBezTo>
                <a:cubicBezTo>
                  <a:pt x="81" y="4950"/>
                  <a:pt x="55" y="4970"/>
                  <a:pt x="41" y="5046"/>
                </a:cubicBezTo>
                <a:cubicBezTo>
                  <a:pt x="32" y="5098"/>
                  <a:pt x="43" y="5177"/>
                  <a:pt x="43" y="5231"/>
                </a:cubicBezTo>
                <a:cubicBezTo>
                  <a:pt x="43" y="5367"/>
                  <a:pt x="26" y="5526"/>
                  <a:pt x="42" y="5660"/>
                </a:cubicBezTo>
                <a:cubicBezTo>
                  <a:pt x="51" y="5738"/>
                  <a:pt x="80" y="5794"/>
                  <a:pt x="80" y="5876"/>
                </a:cubicBezTo>
                <a:cubicBezTo>
                  <a:pt x="80" y="5958"/>
                  <a:pt x="54" y="6013"/>
                  <a:pt x="37" y="6091"/>
                </a:cubicBezTo>
                <a:cubicBezTo>
                  <a:pt x="0" y="6260"/>
                  <a:pt x="44" y="6388"/>
                  <a:pt x="43" y="6551"/>
                </a:cubicBezTo>
                <a:cubicBezTo>
                  <a:pt x="42" y="6623"/>
                  <a:pt x="43" y="6695"/>
                  <a:pt x="43" y="6767"/>
                </a:cubicBezTo>
                <a:cubicBezTo>
                  <a:pt x="43" y="6794"/>
                  <a:pt x="38" y="6835"/>
                  <a:pt x="42" y="6860"/>
                </a:cubicBezTo>
                <a:cubicBezTo>
                  <a:pt x="48" y="6897"/>
                  <a:pt x="67" y="6906"/>
                  <a:pt x="72" y="6928"/>
                </a:cubicBezTo>
                <a:cubicBezTo>
                  <a:pt x="103" y="7060"/>
                  <a:pt x="110" y="7178"/>
                  <a:pt x="110" y="7321"/>
                </a:cubicBezTo>
                <a:cubicBezTo>
                  <a:pt x="110" y="7607"/>
                  <a:pt x="165" y="7896"/>
                  <a:pt x="110" y="8180"/>
                </a:cubicBezTo>
                <a:cubicBezTo>
                  <a:pt x="79" y="8339"/>
                  <a:pt x="88" y="8514"/>
                  <a:pt x="88" y="8680"/>
                </a:cubicBezTo>
                <a:cubicBezTo>
                  <a:pt x="88" y="8833"/>
                  <a:pt x="74" y="8996"/>
                  <a:pt x="105" y="9141"/>
                </a:cubicBezTo>
                <a:cubicBezTo>
                  <a:pt x="117" y="9201"/>
                  <a:pt x="118" y="9263"/>
                  <a:pt x="132" y="9318"/>
                </a:cubicBezTo>
                <a:cubicBezTo>
                  <a:pt x="147" y="9381"/>
                  <a:pt x="165" y="9433"/>
                  <a:pt x="175" y="9501"/>
                </a:cubicBezTo>
                <a:cubicBezTo>
                  <a:pt x="201" y="9668"/>
                  <a:pt x="177" y="9817"/>
                  <a:pt x="178" y="9994"/>
                </a:cubicBezTo>
                <a:cubicBezTo>
                  <a:pt x="178" y="10179"/>
                  <a:pt x="137" y="10313"/>
                  <a:pt x="104" y="10485"/>
                </a:cubicBezTo>
                <a:cubicBezTo>
                  <a:pt x="73" y="10646"/>
                  <a:pt x="81" y="10811"/>
                  <a:pt x="80" y="10978"/>
                </a:cubicBezTo>
                <a:cubicBezTo>
                  <a:pt x="80" y="11292"/>
                  <a:pt x="95" y="11608"/>
                  <a:pt x="88" y="11923"/>
                </a:cubicBezTo>
                <a:cubicBezTo>
                  <a:pt x="85" y="12056"/>
                  <a:pt x="77" y="12189"/>
                  <a:pt x="82" y="12323"/>
                </a:cubicBezTo>
                <a:cubicBezTo>
                  <a:pt x="88" y="12475"/>
                  <a:pt x="111" y="12613"/>
                  <a:pt x="110" y="12766"/>
                </a:cubicBezTo>
                <a:cubicBezTo>
                  <a:pt x="110" y="13005"/>
                  <a:pt x="133" y="13235"/>
                  <a:pt x="133" y="13475"/>
                </a:cubicBezTo>
                <a:cubicBezTo>
                  <a:pt x="133" y="13610"/>
                  <a:pt x="141" y="13750"/>
                  <a:pt x="128" y="13884"/>
                </a:cubicBezTo>
                <a:cubicBezTo>
                  <a:pt x="115" y="14019"/>
                  <a:pt x="130" y="14124"/>
                  <a:pt x="133" y="14259"/>
                </a:cubicBezTo>
                <a:cubicBezTo>
                  <a:pt x="136" y="14404"/>
                  <a:pt x="144" y="14560"/>
                  <a:pt x="110" y="14696"/>
                </a:cubicBezTo>
                <a:cubicBezTo>
                  <a:pt x="72" y="14850"/>
                  <a:pt x="80" y="15023"/>
                  <a:pt x="80" y="15187"/>
                </a:cubicBezTo>
                <a:cubicBezTo>
                  <a:pt x="81" y="15349"/>
                  <a:pt x="43" y="15459"/>
                  <a:pt x="43" y="15618"/>
                </a:cubicBezTo>
                <a:cubicBezTo>
                  <a:pt x="43" y="15775"/>
                  <a:pt x="41" y="15931"/>
                  <a:pt x="43" y="16087"/>
                </a:cubicBezTo>
                <a:cubicBezTo>
                  <a:pt x="45" y="16267"/>
                  <a:pt x="95" y="16445"/>
                  <a:pt x="111" y="16626"/>
                </a:cubicBezTo>
                <a:cubicBezTo>
                  <a:pt x="124" y="16760"/>
                  <a:pt x="92" y="16907"/>
                  <a:pt x="109" y="17041"/>
                </a:cubicBezTo>
                <a:cubicBezTo>
                  <a:pt x="119" y="17116"/>
                  <a:pt x="130" y="17173"/>
                  <a:pt x="133" y="17255"/>
                </a:cubicBezTo>
                <a:cubicBezTo>
                  <a:pt x="136" y="17348"/>
                  <a:pt x="161" y="17404"/>
                  <a:pt x="173" y="17495"/>
                </a:cubicBezTo>
                <a:cubicBezTo>
                  <a:pt x="191" y="17628"/>
                  <a:pt x="170" y="17766"/>
                  <a:pt x="170" y="17900"/>
                </a:cubicBezTo>
                <a:cubicBezTo>
                  <a:pt x="171" y="18095"/>
                  <a:pt x="193" y="18262"/>
                  <a:pt x="217" y="18453"/>
                </a:cubicBezTo>
                <a:cubicBezTo>
                  <a:pt x="241" y="18631"/>
                  <a:pt x="140" y="18788"/>
                  <a:pt x="74" y="18929"/>
                </a:cubicBezTo>
                <a:cubicBezTo>
                  <a:pt x="29" y="19025"/>
                  <a:pt x="32" y="19198"/>
                  <a:pt x="39" y="19236"/>
                </a:cubicBezTo>
                <a:cubicBezTo>
                  <a:pt x="49" y="19237"/>
                  <a:pt x="309" y="19159"/>
                  <a:pt x="309" y="19159"/>
                </a:cubicBezTo>
                <a:cubicBezTo>
                  <a:pt x="309" y="19159"/>
                  <a:pt x="596" y="19164"/>
                  <a:pt x="761" y="19163"/>
                </a:cubicBezTo>
                <a:cubicBezTo>
                  <a:pt x="945" y="19163"/>
                  <a:pt x="1129" y="19163"/>
                  <a:pt x="1313" y="19163"/>
                </a:cubicBezTo>
                <a:cubicBezTo>
                  <a:pt x="1451" y="19163"/>
                  <a:pt x="1598" y="19149"/>
                  <a:pt x="1730" y="19175"/>
                </a:cubicBezTo>
                <a:cubicBezTo>
                  <a:pt x="1830" y="19195"/>
                  <a:pt x="1892" y="19219"/>
                  <a:pt x="2002" y="19218"/>
                </a:cubicBezTo>
                <a:cubicBezTo>
                  <a:pt x="2098" y="19217"/>
                  <a:pt x="2195" y="19217"/>
                  <a:pt x="2291" y="19218"/>
                </a:cubicBezTo>
                <a:cubicBezTo>
                  <a:pt x="2457" y="19219"/>
                  <a:pt x="2576" y="19162"/>
                  <a:pt x="2740" y="19163"/>
                </a:cubicBezTo>
                <a:cubicBezTo>
                  <a:pt x="3049" y="19166"/>
                  <a:pt x="3358" y="19163"/>
                  <a:pt x="3667" y="19163"/>
                </a:cubicBezTo>
                <a:cubicBezTo>
                  <a:pt x="3943" y="19163"/>
                  <a:pt x="4219" y="19163"/>
                  <a:pt x="4496" y="19163"/>
                </a:cubicBezTo>
                <a:cubicBezTo>
                  <a:pt x="4783" y="19163"/>
                  <a:pt x="5059" y="19126"/>
                  <a:pt x="5345" y="19112"/>
                </a:cubicBezTo>
                <a:cubicBezTo>
                  <a:pt x="5725" y="19093"/>
                  <a:pt x="6109" y="19109"/>
                  <a:pt x="6490" y="19109"/>
                </a:cubicBezTo>
                <a:cubicBezTo>
                  <a:pt x="6596" y="19109"/>
                  <a:pt x="6702" y="19108"/>
                  <a:pt x="6808" y="19109"/>
                </a:cubicBezTo>
                <a:cubicBezTo>
                  <a:pt x="6973" y="19110"/>
                  <a:pt x="7056" y="19066"/>
                  <a:pt x="7212" y="19037"/>
                </a:cubicBezTo>
                <a:cubicBezTo>
                  <a:pt x="7529" y="18978"/>
                  <a:pt x="7929" y="19042"/>
                  <a:pt x="8253" y="19040"/>
                </a:cubicBezTo>
                <a:cubicBezTo>
                  <a:pt x="8472" y="19039"/>
                  <a:pt x="8637" y="19108"/>
                  <a:pt x="8855" y="19109"/>
                </a:cubicBezTo>
                <a:cubicBezTo>
                  <a:pt x="8937" y="19109"/>
                  <a:pt x="9019" y="19108"/>
                  <a:pt x="9101" y="19109"/>
                </a:cubicBezTo>
                <a:cubicBezTo>
                  <a:pt x="9150" y="19109"/>
                  <a:pt x="9218" y="19123"/>
                  <a:pt x="9264" y="19112"/>
                </a:cubicBezTo>
                <a:cubicBezTo>
                  <a:pt x="9324" y="19098"/>
                  <a:pt x="9327" y="19052"/>
                  <a:pt x="9390" y="19039"/>
                </a:cubicBezTo>
                <a:cubicBezTo>
                  <a:pt x="9516" y="19012"/>
                  <a:pt x="9684" y="19040"/>
                  <a:pt x="9814" y="19040"/>
                </a:cubicBezTo>
                <a:cubicBezTo>
                  <a:pt x="10017" y="19040"/>
                  <a:pt x="10265" y="19004"/>
                  <a:pt x="10464" y="19037"/>
                </a:cubicBezTo>
                <a:cubicBezTo>
                  <a:pt x="10541" y="19049"/>
                  <a:pt x="10600" y="19099"/>
                  <a:pt x="10676" y="19112"/>
                </a:cubicBezTo>
                <a:cubicBezTo>
                  <a:pt x="10741" y="19123"/>
                  <a:pt x="10822" y="19106"/>
                  <a:pt x="10889" y="19108"/>
                </a:cubicBezTo>
                <a:cubicBezTo>
                  <a:pt x="11010" y="19113"/>
                  <a:pt x="11130" y="19117"/>
                  <a:pt x="11251" y="19121"/>
                </a:cubicBezTo>
                <a:cubicBezTo>
                  <a:pt x="11387" y="19126"/>
                  <a:pt x="11514" y="19161"/>
                  <a:pt x="11651" y="19163"/>
                </a:cubicBezTo>
                <a:cubicBezTo>
                  <a:pt x="11823" y="19166"/>
                  <a:pt x="11996" y="19163"/>
                  <a:pt x="12168" y="19163"/>
                </a:cubicBezTo>
                <a:cubicBezTo>
                  <a:pt x="12454" y="19163"/>
                  <a:pt x="12705" y="19218"/>
                  <a:pt x="12987" y="19218"/>
                </a:cubicBezTo>
                <a:cubicBezTo>
                  <a:pt x="13266" y="19218"/>
                  <a:pt x="13545" y="19217"/>
                  <a:pt x="13823" y="19218"/>
                </a:cubicBezTo>
                <a:cubicBezTo>
                  <a:pt x="13971" y="19219"/>
                  <a:pt x="14053" y="19183"/>
                  <a:pt x="14188" y="19161"/>
                </a:cubicBezTo>
                <a:cubicBezTo>
                  <a:pt x="14305" y="19140"/>
                  <a:pt x="14449" y="19163"/>
                  <a:pt x="14568" y="19163"/>
                </a:cubicBezTo>
                <a:cubicBezTo>
                  <a:pt x="14698" y="19163"/>
                  <a:pt x="14828" y="19163"/>
                  <a:pt x="14957" y="19163"/>
                </a:cubicBezTo>
                <a:cubicBezTo>
                  <a:pt x="15088" y="19163"/>
                  <a:pt x="15172" y="19136"/>
                  <a:pt x="15289" y="19120"/>
                </a:cubicBezTo>
                <a:cubicBezTo>
                  <a:pt x="15614" y="19077"/>
                  <a:pt x="15988" y="19107"/>
                  <a:pt x="16317" y="19109"/>
                </a:cubicBezTo>
                <a:cubicBezTo>
                  <a:pt x="16520" y="19110"/>
                  <a:pt x="16673" y="19040"/>
                  <a:pt x="16875" y="19040"/>
                </a:cubicBezTo>
                <a:cubicBezTo>
                  <a:pt x="17037" y="19041"/>
                  <a:pt x="17198" y="19040"/>
                  <a:pt x="17360" y="19040"/>
                </a:cubicBezTo>
                <a:cubicBezTo>
                  <a:pt x="17537" y="19040"/>
                  <a:pt x="17715" y="19040"/>
                  <a:pt x="17892" y="19040"/>
                </a:cubicBezTo>
                <a:cubicBezTo>
                  <a:pt x="18092" y="19040"/>
                  <a:pt x="18220" y="19101"/>
                  <a:pt x="18415" y="19109"/>
                </a:cubicBezTo>
                <a:cubicBezTo>
                  <a:pt x="19077" y="19133"/>
                  <a:pt x="19771" y="19109"/>
                  <a:pt x="20447" y="19109"/>
                </a:cubicBezTo>
                <a:cubicBezTo>
                  <a:pt x="21473" y="19109"/>
                  <a:pt x="21473" y="19109"/>
                  <a:pt x="21473" y="19109"/>
                </a:cubicBezTo>
                <a:cubicBezTo>
                  <a:pt x="21629" y="19109"/>
                  <a:pt x="21785" y="19109"/>
                  <a:pt x="21940" y="19109"/>
                </a:cubicBezTo>
                <a:cubicBezTo>
                  <a:pt x="22174" y="19108"/>
                  <a:pt x="22354" y="19039"/>
                  <a:pt x="22583" y="19040"/>
                </a:cubicBezTo>
                <a:cubicBezTo>
                  <a:pt x="23264" y="19044"/>
                  <a:pt x="23944" y="19040"/>
                  <a:pt x="24624" y="19040"/>
                </a:cubicBezTo>
                <a:cubicBezTo>
                  <a:pt x="26545" y="19040"/>
                  <a:pt x="26545" y="19040"/>
                  <a:pt x="26545" y="19040"/>
                </a:cubicBezTo>
                <a:cubicBezTo>
                  <a:pt x="27150" y="19040"/>
                  <a:pt x="27775" y="19085"/>
                  <a:pt x="28378" y="19037"/>
                </a:cubicBezTo>
                <a:cubicBezTo>
                  <a:pt x="28411" y="19169"/>
                  <a:pt x="29179" y="19123"/>
                  <a:pt x="29333" y="19122"/>
                </a:cubicBezTo>
                <a:cubicBezTo>
                  <a:pt x="29716" y="19122"/>
                  <a:pt x="30100" y="19122"/>
                  <a:pt x="30483" y="19122"/>
                </a:cubicBezTo>
                <a:cubicBezTo>
                  <a:pt x="31426" y="19122"/>
                  <a:pt x="31426" y="19122"/>
                  <a:pt x="31426" y="19122"/>
                </a:cubicBezTo>
                <a:cubicBezTo>
                  <a:pt x="31741" y="19122"/>
                  <a:pt x="32029" y="19163"/>
                  <a:pt x="32338" y="19163"/>
                </a:cubicBezTo>
                <a:cubicBezTo>
                  <a:pt x="32677" y="19163"/>
                  <a:pt x="33002" y="19157"/>
                  <a:pt x="33332" y="19123"/>
                </a:cubicBezTo>
                <a:cubicBezTo>
                  <a:pt x="33472" y="19109"/>
                  <a:pt x="33525" y="19014"/>
                  <a:pt x="33688" y="19041"/>
                </a:cubicBezTo>
                <a:cubicBezTo>
                  <a:pt x="33779" y="19055"/>
                  <a:pt x="33806" y="19091"/>
                  <a:pt x="33882" y="19110"/>
                </a:cubicBezTo>
                <a:cubicBezTo>
                  <a:pt x="33971" y="19132"/>
                  <a:pt x="34107" y="19109"/>
                  <a:pt x="34200" y="19109"/>
                </a:cubicBezTo>
                <a:cubicBezTo>
                  <a:pt x="34339" y="19109"/>
                  <a:pt x="34478" y="19103"/>
                  <a:pt x="34617" y="19109"/>
                </a:cubicBezTo>
                <a:cubicBezTo>
                  <a:pt x="34773" y="19115"/>
                  <a:pt x="34905" y="19159"/>
                  <a:pt x="35059" y="19163"/>
                </a:cubicBezTo>
                <a:cubicBezTo>
                  <a:pt x="35390" y="19173"/>
                  <a:pt x="35722" y="19163"/>
                  <a:pt x="36052" y="19163"/>
                </a:cubicBezTo>
                <a:cubicBezTo>
                  <a:pt x="36357" y="19163"/>
                  <a:pt x="36357" y="19163"/>
                  <a:pt x="36357" y="19163"/>
                </a:cubicBezTo>
                <a:cubicBezTo>
                  <a:pt x="36428" y="19163"/>
                  <a:pt x="36498" y="19164"/>
                  <a:pt x="36568" y="19163"/>
                </a:cubicBezTo>
                <a:cubicBezTo>
                  <a:pt x="36651" y="19162"/>
                  <a:pt x="36713" y="19196"/>
                  <a:pt x="36769" y="19206"/>
                </a:cubicBezTo>
                <a:cubicBezTo>
                  <a:pt x="36898" y="19228"/>
                  <a:pt x="36953" y="19140"/>
                  <a:pt x="37071" y="19120"/>
                </a:cubicBezTo>
                <a:cubicBezTo>
                  <a:pt x="37109" y="19114"/>
                  <a:pt x="37146" y="19114"/>
                  <a:pt x="37182" y="19119"/>
                </a:cubicBezTo>
                <a:cubicBezTo>
                  <a:pt x="37182" y="13797"/>
                  <a:pt x="37182" y="13797"/>
                  <a:pt x="37182" y="13797"/>
                </a:cubicBezTo>
                <a:cubicBezTo>
                  <a:pt x="37084" y="13809"/>
                  <a:pt x="36953" y="13765"/>
                  <a:pt x="36889" y="13752"/>
                </a:cubicBezTo>
                <a:close/>
              </a:path>
            </a:pathLst>
          </a:custGeom>
          <a:solidFill>
            <a:srgbClr val="DDDDDD"/>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7" name="Frame 2">
            <a:extLst>
              <a:ext uri="{FF2B5EF4-FFF2-40B4-BE49-F238E27FC236}">
                <a16:creationId xmlns:a16="http://schemas.microsoft.com/office/drawing/2014/main" id="{18A9A4C9-5144-13DF-8A25-AB3755B8349D}"/>
              </a:ext>
            </a:extLst>
          </p:cNvPr>
          <p:cNvSpPr>
            <a:spLocks noSelect="1"/>
          </p:cNvSpPr>
          <p:nvPr userDrawn="1"/>
        </p:nvSpPr>
        <p:spPr bwMode="auto">
          <a:xfrm>
            <a:off x="10520280" y="6561000"/>
            <a:ext cx="1158840" cy="189000"/>
          </a:xfrm>
          <a:custGeom>
            <a:avLst/>
            <a:gdLst>
              <a:gd name="T0" fmla="*/ 1483 w 7901"/>
              <a:gd name="T1" fmla="*/ 204 h 1294"/>
              <a:gd name="T2" fmla="*/ 1109 w 7901"/>
              <a:gd name="T3" fmla="*/ 0 h 1294"/>
              <a:gd name="T4" fmla="*/ 608 w 7901"/>
              <a:gd name="T5" fmla="*/ 193 h 1294"/>
              <a:gd name="T6" fmla="*/ 182 w 7901"/>
              <a:gd name="T7" fmla="*/ 424 h 1294"/>
              <a:gd name="T8" fmla="*/ 31 w 7901"/>
              <a:gd name="T9" fmla="*/ 839 h 1294"/>
              <a:gd name="T10" fmla="*/ 261 w 7901"/>
              <a:gd name="T11" fmla="*/ 1109 h 1294"/>
              <a:gd name="T12" fmla="*/ 558 w 7901"/>
              <a:gd name="T13" fmla="*/ 1205 h 1294"/>
              <a:gd name="T14" fmla="*/ 1081 w 7901"/>
              <a:gd name="T15" fmla="*/ 1230 h 1294"/>
              <a:gd name="T16" fmla="*/ 1530 w 7901"/>
              <a:gd name="T17" fmla="*/ 1077 h 1294"/>
              <a:gd name="T18" fmla="*/ 1700 w 7901"/>
              <a:gd name="T19" fmla="*/ 842 h 1294"/>
              <a:gd name="T20" fmla="*/ 1677 w 7901"/>
              <a:gd name="T21" fmla="*/ 436 h 1294"/>
              <a:gd name="T22" fmla="*/ 1078 w 7901"/>
              <a:gd name="T23" fmla="*/ 613 h 1294"/>
              <a:gd name="T24" fmla="*/ 1011 w 7901"/>
              <a:gd name="T25" fmla="*/ 573 h 1294"/>
              <a:gd name="T26" fmla="*/ 1108 w 7901"/>
              <a:gd name="T27" fmla="*/ 389 h 1294"/>
              <a:gd name="T28" fmla="*/ 1077 w 7901"/>
              <a:gd name="T29" fmla="*/ 327 h 1294"/>
              <a:gd name="T30" fmla="*/ 794 w 7901"/>
              <a:gd name="T31" fmla="*/ 472 h 1294"/>
              <a:gd name="T32" fmla="*/ 1057 w 7901"/>
              <a:gd name="T33" fmla="*/ 783 h 1294"/>
              <a:gd name="T34" fmla="*/ 727 w 7901"/>
              <a:gd name="T35" fmla="*/ 757 h 1294"/>
              <a:gd name="T36" fmla="*/ 1057 w 7901"/>
              <a:gd name="T37" fmla="*/ 783 h 1294"/>
              <a:gd name="T38" fmla="*/ 1518 w 7901"/>
              <a:gd name="T39" fmla="*/ 763 h 1294"/>
              <a:gd name="T40" fmla="*/ 2079 w 7901"/>
              <a:gd name="T41" fmla="*/ 555 h 1294"/>
              <a:gd name="T42" fmla="*/ 2720 w 7901"/>
              <a:gd name="T43" fmla="*/ 543 h 1294"/>
              <a:gd name="T44" fmla="*/ 2278 w 7901"/>
              <a:gd name="T45" fmla="*/ 563 h 1294"/>
              <a:gd name="T46" fmla="*/ 3185 w 7901"/>
              <a:gd name="T47" fmla="*/ 363 h 1294"/>
              <a:gd name="T48" fmla="*/ 2858 w 7901"/>
              <a:gd name="T49" fmla="*/ 525 h 1294"/>
              <a:gd name="T50" fmla="*/ 3189 w 7901"/>
              <a:gd name="T51" fmla="*/ 1054 h 1294"/>
              <a:gd name="T52" fmla="*/ 3194 w 7901"/>
              <a:gd name="T53" fmla="*/ 715 h 1294"/>
              <a:gd name="T54" fmla="*/ 3118 w 7901"/>
              <a:gd name="T55" fmla="*/ 473 h 1294"/>
              <a:gd name="T56" fmla="*/ 3480 w 7901"/>
              <a:gd name="T57" fmla="*/ 694 h 1294"/>
              <a:gd name="T58" fmla="*/ 3837 w 7901"/>
              <a:gd name="T59" fmla="*/ 806 h 1294"/>
              <a:gd name="T60" fmla="*/ 4021 w 7901"/>
              <a:gd name="T61" fmla="*/ 728 h 1294"/>
              <a:gd name="T62" fmla="*/ 3669 w 7901"/>
              <a:gd name="T63" fmla="*/ 625 h 1294"/>
              <a:gd name="T64" fmla="*/ 3835 w 7901"/>
              <a:gd name="T65" fmla="*/ 625 h 1294"/>
              <a:gd name="T66" fmla="*/ 4461 w 7901"/>
              <a:gd name="T67" fmla="*/ 588 h 1294"/>
              <a:gd name="T68" fmla="*/ 4135 w 7901"/>
              <a:gd name="T69" fmla="*/ 1039 h 1294"/>
              <a:gd name="T70" fmla="*/ 4321 w 7901"/>
              <a:gd name="T71" fmla="*/ 447 h 1294"/>
              <a:gd name="T72" fmla="*/ 5018 w 7901"/>
              <a:gd name="T73" fmla="*/ 93 h 1294"/>
              <a:gd name="T74" fmla="*/ 5458 w 7901"/>
              <a:gd name="T75" fmla="*/ 873 h 1294"/>
              <a:gd name="T76" fmla="*/ 5347 w 7901"/>
              <a:gd name="T77" fmla="*/ 567 h 1294"/>
              <a:gd name="T78" fmla="*/ 5189 w 7901"/>
              <a:gd name="T79" fmla="*/ 233 h 1294"/>
              <a:gd name="T80" fmla="*/ 5958 w 7901"/>
              <a:gd name="T81" fmla="*/ 363 h 1294"/>
              <a:gd name="T82" fmla="*/ 5872 w 7901"/>
              <a:gd name="T83" fmla="*/ 1053 h 1294"/>
              <a:gd name="T84" fmla="*/ 5958 w 7901"/>
              <a:gd name="T85" fmla="*/ 363 h 1294"/>
              <a:gd name="T86" fmla="*/ 5806 w 7901"/>
              <a:gd name="T87" fmla="*/ 861 h 1294"/>
              <a:gd name="T88" fmla="*/ 6018 w 7901"/>
              <a:gd name="T89" fmla="*/ 555 h 1294"/>
              <a:gd name="T90" fmla="*/ 6303 w 7901"/>
              <a:gd name="T91" fmla="*/ 670 h 1294"/>
              <a:gd name="T92" fmla="*/ 6833 w 7901"/>
              <a:gd name="T93" fmla="*/ 744 h 1294"/>
              <a:gd name="T94" fmla="*/ 6611 w 7901"/>
              <a:gd name="T95" fmla="*/ 866 h 1294"/>
              <a:gd name="T96" fmla="*/ 6524 w 7901"/>
              <a:gd name="T97" fmla="*/ 550 h 1294"/>
              <a:gd name="T98" fmla="*/ 7358 w 7901"/>
              <a:gd name="T99" fmla="*/ 541 h 1294"/>
              <a:gd name="T100" fmla="*/ 6894 w 7901"/>
              <a:gd name="T101" fmla="*/ 1039 h 1294"/>
              <a:gd name="T102" fmla="*/ 7191 w 7901"/>
              <a:gd name="T103" fmla="*/ 475 h 1294"/>
              <a:gd name="T104" fmla="*/ 7722 w 7901"/>
              <a:gd name="T105" fmla="*/ 570 h 1294"/>
              <a:gd name="T106" fmla="*/ 7731 w 7901"/>
              <a:gd name="T107" fmla="*/ 668 h 1294"/>
              <a:gd name="T108" fmla="*/ 7350 w 7901"/>
              <a:gd name="T109" fmla="*/ 828 h 1294"/>
              <a:gd name="T110" fmla="*/ 7667 w 7901"/>
              <a:gd name="T111" fmla="*/ 863 h 1294"/>
              <a:gd name="T112" fmla="*/ 7901 w 7901"/>
              <a:gd name="T113" fmla="*/ 520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01" h="1294">
                <a:moveTo>
                  <a:pt x="1677" y="436"/>
                </a:moveTo>
                <a:cubicBezTo>
                  <a:pt x="1665" y="403"/>
                  <a:pt x="1665" y="403"/>
                  <a:pt x="1665" y="403"/>
                </a:cubicBezTo>
                <a:cubicBezTo>
                  <a:pt x="1645" y="306"/>
                  <a:pt x="1576" y="212"/>
                  <a:pt x="1576" y="212"/>
                </a:cubicBezTo>
                <a:cubicBezTo>
                  <a:pt x="1483" y="204"/>
                  <a:pt x="1483" y="204"/>
                  <a:pt x="1483" y="204"/>
                </a:cubicBezTo>
                <a:cubicBezTo>
                  <a:pt x="1426" y="199"/>
                  <a:pt x="1364" y="182"/>
                  <a:pt x="1328" y="155"/>
                </a:cubicBezTo>
                <a:cubicBezTo>
                  <a:pt x="1336" y="160"/>
                  <a:pt x="1238" y="83"/>
                  <a:pt x="1238" y="83"/>
                </a:cubicBezTo>
                <a:cubicBezTo>
                  <a:pt x="1230" y="74"/>
                  <a:pt x="1169" y="40"/>
                  <a:pt x="1169" y="40"/>
                </a:cubicBezTo>
                <a:cubicBezTo>
                  <a:pt x="1143" y="8"/>
                  <a:pt x="1109" y="0"/>
                  <a:pt x="1109" y="0"/>
                </a:cubicBezTo>
                <a:cubicBezTo>
                  <a:pt x="1121" y="4"/>
                  <a:pt x="1015" y="24"/>
                  <a:pt x="1015" y="24"/>
                </a:cubicBezTo>
                <a:cubicBezTo>
                  <a:pt x="976" y="16"/>
                  <a:pt x="920" y="12"/>
                  <a:pt x="920" y="12"/>
                </a:cubicBezTo>
                <a:cubicBezTo>
                  <a:pt x="840" y="30"/>
                  <a:pt x="713" y="110"/>
                  <a:pt x="713" y="110"/>
                </a:cubicBezTo>
                <a:cubicBezTo>
                  <a:pt x="659" y="135"/>
                  <a:pt x="608" y="193"/>
                  <a:pt x="608" y="193"/>
                </a:cubicBezTo>
                <a:cubicBezTo>
                  <a:pt x="550" y="212"/>
                  <a:pt x="550" y="212"/>
                  <a:pt x="550" y="212"/>
                </a:cubicBezTo>
                <a:cubicBezTo>
                  <a:pt x="493" y="275"/>
                  <a:pt x="493" y="275"/>
                  <a:pt x="493" y="275"/>
                </a:cubicBezTo>
                <a:cubicBezTo>
                  <a:pt x="420" y="287"/>
                  <a:pt x="325" y="331"/>
                  <a:pt x="325" y="331"/>
                </a:cubicBezTo>
                <a:cubicBezTo>
                  <a:pt x="276" y="354"/>
                  <a:pt x="182" y="424"/>
                  <a:pt x="182" y="424"/>
                </a:cubicBezTo>
                <a:cubicBezTo>
                  <a:pt x="165" y="515"/>
                  <a:pt x="165" y="515"/>
                  <a:pt x="165" y="515"/>
                </a:cubicBezTo>
                <a:cubicBezTo>
                  <a:pt x="109" y="571"/>
                  <a:pt x="109" y="571"/>
                  <a:pt x="109" y="571"/>
                </a:cubicBezTo>
                <a:cubicBezTo>
                  <a:pt x="16" y="724"/>
                  <a:pt x="16" y="724"/>
                  <a:pt x="16" y="724"/>
                </a:cubicBezTo>
                <a:cubicBezTo>
                  <a:pt x="0" y="757"/>
                  <a:pt x="31" y="839"/>
                  <a:pt x="31" y="839"/>
                </a:cubicBezTo>
                <a:cubicBezTo>
                  <a:pt x="45" y="898"/>
                  <a:pt x="88" y="946"/>
                  <a:pt x="88" y="946"/>
                </a:cubicBezTo>
                <a:cubicBezTo>
                  <a:pt x="135" y="978"/>
                  <a:pt x="135" y="978"/>
                  <a:pt x="135" y="978"/>
                </a:cubicBezTo>
                <a:cubicBezTo>
                  <a:pt x="231" y="1069"/>
                  <a:pt x="231" y="1069"/>
                  <a:pt x="231" y="1069"/>
                </a:cubicBezTo>
                <a:cubicBezTo>
                  <a:pt x="274" y="1115"/>
                  <a:pt x="261" y="1109"/>
                  <a:pt x="261" y="1109"/>
                </a:cubicBezTo>
                <a:cubicBezTo>
                  <a:pt x="278" y="1115"/>
                  <a:pt x="278" y="1115"/>
                  <a:pt x="278" y="1115"/>
                </a:cubicBezTo>
                <a:cubicBezTo>
                  <a:pt x="434" y="1122"/>
                  <a:pt x="434" y="1122"/>
                  <a:pt x="434" y="1122"/>
                </a:cubicBezTo>
                <a:cubicBezTo>
                  <a:pt x="454" y="1144"/>
                  <a:pt x="447" y="1160"/>
                  <a:pt x="447" y="1160"/>
                </a:cubicBezTo>
                <a:cubicBezTo>
                  <a:pt x="558" y="1205"/>
                  <a:pt x="558" y="1205"/>
                  <a:pt x="558" y="1205"/>
                </a:cubicBezTo>
                <a:cubicBezTo>
                  <a:pt x="731" y="1240"/>
                  <a:pt x="731" y="1240"/>
                  <a:pt x="731" y="1240"/>
                </a:cubicBezTo>
                <a:cubicBezTo>
                  <a:pt x="794" y="1287"/>
                  <a:pt x="794" y="1287"/>
                  <a:pt x="794" y="1287"/>
                </a:cubicBezTo>
                <a:cubicBezTo>
                  <a:pt x="859" y="1294"/>
                  <a:pt x="957" y="1269"/>
                  <a:pt x="957" y="1269"/>
                </a:cubicBezTo>
                <a:cubicBezTo>
                  <a:pt x="1081" y="1230"/>
                  <a:pt x="1081" y="1230"/>
                  <a:pt x="1081" y="1230"/>
                </a:cubicBezTo>
                <a:cubicBezTo>
                  <a:pt x="1173" y="1186"/>
                  <a:pt x="1173" y="1186"/>
                  <a:pt x="1173" y="1186"/>
                </a:cubicBezTo>
                <a:cubicBezTo>
                  <a:pt x="1251" y="1168"/>
                  <a:pt x="1323" y="1135"/>
                  <a:pt x="1323" y="1135"/>
                </a:cubicBezTo>
                <a:cubicBezTo>
                  <a:pt x="1342" y="1120"/>
                  <a:pt x="1466" y="1093"/>
                  <a:pt x="1466" y="1093"/>
                </a:cubicBezTo>
                <a:cubicBezTo>
                  <a:pt x="1466" y="1093"/>
                  <a:pt x="1491" y="1089"/>
                  <a:pt x="1530" y="1077"/>
                </a:cubicBezTo>
                <a:cubicBezTo>
                  <a:pt x="1533" y="1076"/>
                  <a:pt x="1535" y="1075"/>
                  <a:pt x="1538" y="1074"/>
                </a:cubicBezTo>
                <a:cubicBezTo>
                  <a:pt x="1571" y="1062"/>
                  <a:pt x="1587" y="1041"/>
                  <a:pt x="1587" y="1041"/>
                </a:cubicBezTo>
                <a:cubicBezTo>
                  <a:pt x="1630" y="954"/>
                  <a:pt x="1630" y="954"/>
                  <a:pt x="1630" y="954"/>
                </a:cubicBezTo>
                <a:cubicBezTo>
                  <a:pt x="1700" y="842"/>
                  <a:pt x="1700" y="842"/>
                  <a:pt x="1700" y="842"/>
                </a:cubicBezTo>
                <a:cubicBezTo>
                  <a:pt x="1710" y="834"/>
                  <a:pt x="1710" y="834"/>
                  <a:pt x="1710" y="834"/>
                </a:cubicBezTo>
                <a:cubicBezTo>
                  <a:pt x="1740" y="814"/>
                  <a:pt x="1740" y="814"/>
                  <a:pt x="1740" y="814"/>
                </a:cubicBezTo>
                <a:cubicBezTo>
                  <a:pt x="1745" y="698"/>
                  <a:pt x="1711" y="495"/>
                  <a:pt x="1711" y="495"/>
                </a:cubicBezTo>
                <a:cubicBezTo>
                  <a:pt x="1704" y="469"/>
                  <a:pt x="1677" y="436"/>
                  <a:pt x="1677" y="436"/>
                </a:cubicBezTo>
                <a:close/>
                <a:moveTo>
                  <a:pt x="1188" y="504"/>
                </a:moveTo>
                <a:cubicBezTo>
                  <a:pt x="1243" y="509"/>
                  <a:pt x="1243" y="509"/>
                  <a:pt x="1243" y="509"/>
                </a:cubicBezTo>
                <a:cubicBezTo>
                  <a:pt x="1114" y="634"/>
                  <a:pt x="1114" y="634"/>
                  <a:pt x="1114" y="634"/>
                </a:cubicBezTo>
                <a:cubicBezTo>
                  <a:pt x="1078" y="613"/>
                  <a:pt x="1078" y="613"/>
                  <a:pt x="1078" y="613"/>
                </a:cubicBezTo>
                <a:lnTo>
                  <a:pt x="1188" y="504"/>
                </a:lnTo>
                <a:close/>
                <a:moveTo>
                  <a:pt x="1150" y="476"/>
                </a:moveTo>
                <a:cubicBezTo>
                  <a:pt x="1047" y="591"/>
                  <a:pt x="1047" y="591"/>
                  <a:pt x="1047" y="591"/>
                </a:cubicBezTo>
                <a:cubicBezTo>
                  <a:pt x="1011" y="573"/>
                  <a:pt x="1011" y="573"/>
                  <a:pt x="1011" y="573"/>
                </a:cubicBezTo>
                <a:cubicBezTo>
                  <a:pt x="1108" y="452"/>
                  <a:pt x="1108" y="452"/>
                  <a:pt x="1108" y="452"/>
                </a:cubicBezTo>
                <a:lnTo>
                  <a:pt x="1150" y="476"/>
                </a:lnTo>
                <a:close/>
                <a:moveTo>
                  <a:pt x="1077" y="327"/>
                </a:moveTo>
                <a:cubicBezTo>
                  <a:pt x="1108" y="389"/>
                  <a:pt x="1108" y="389"/>
                  <a:pt x="1108" y="389"/>
                </a:cubicBezTo>
                <a:cubicBezTo>
                  <a:pt x="1054" y="481"/>
                  <a:pt x="917" y="613"/>
                  <a:pt x="917" y="613"/>
                </a:cubicBezTo>
                <a:cubicBezTo>
                  <a:pt x="848" y="618"/>
                  <a:pt x="848" y="618"/>
                  <a:pt x="848" y="618"/>
                </a:cubicBezTo>
                <a:cubicBezTo>
                  <a:pt x="852" y="611"/>
                  <a:pt x="852" y="611"/>
                  <a:pt x="852" y="611"/>
                </a:cubicBezTo>
                <a:cubicBezTo>
                  <a:pt x="946" y="532"/>
                  <a:pt x="1077" y="327"/>
                  <a:pt x="1077" y="327"/>
                </a:cubicBezTo>
                <a:close/>
                <a:moveTo>
                  <a:pt x="714" y="395"/>
                </a:moveTo>
                <a:cubicBezTo>
                  <a:pt x="797" y="386"/>
                  <a:pt x="898" y="419"/>
                  <a:pt x="958" y="441"/>
                </a:cubicBezTo>
                <a:cubicBezTo>
                  <a:pt x="910" y="497"/>
                  <a:pt x="910" y="497"/>
                  <a:pt x="910" y="497"/>
                </a:cubicBezTo>
                <a:cubicBezTo>
                  <a:pt x="847" y="476"/>
                  <a:pt x="794" y="472"/>
                  <a:pt x="794" y="472"/>
                </a:cubicBezTo>
                <a:cubicBezTo>
                  <a:pt x="584" y="459"/>
                  <a:pt x="413" y="581"/>
                  <a:pt x="413" y="581"/>
                </a:cubicBezTo>
                <a:cubicBezTo>
                  <a:pt x="360" y="536"/>
                  <a:pt x="360" y="536"/>
                  <a:pt x="360" y="536"/>
                </a:cubicBezTo>
                <a:cubicBezTo>
                  <a:pt x="509" y="408"/>
                  <a:pt x="714" y="395"/>
                  <a:pt x="714" y="395"/>
                </a:cubicBezTo>
                <a:close/>
                <a:moveTo>
                  <a:pt x="1057" y="783"/>
                </a:moveTo>
                <a:cubicBezTo>
                  <a:pt x="1057" y="783"/>
                  <a:pt x="873" y="863"/>
                  <a:pt x="721" y="844"/>
                </a:cubicBezTo>
                <a:cubicBezTo>
                  <a:pt x="721" y="844"/>
                  <a:pt x="453" y="807"/>
                  <a:pt x="342" y="668"/>
                </a:cubicBezTo>
                <a:cubicBezTo>
                  <a:pt x="409" y="631"/>
                  <a:pt x="409" y="631"/>
                  <a:pt x="409" y="631"/>
                </a:cubicBezTo>
                <a:cubicBezTo>
                  <a:pt x="409" y="631"/>
                  <a:pt x="577" y="752"/>
                  <a:pt x="727" y="757"/>
                </a:cubicBezTo>
                <a:cubicBezTo>
                  <a:pt x="727" y="757"/>
                  <a:pt x="908" y="771"/>
                  <a:pt x="1034" y="707"/>
                </a:cubicBezTo>
                <a:cubicBezTo>
                  <a:pt x="1034" y="707"/>
                  <a:pt x="1238" y="623"/>
                  <a:pt x="1403" y="391"/>
                </a:cubicBezTo>
                <a:cubicBezTo>
                  <a:pt x="1460" y="434"/>
                  <a:pt x="1460" y="434"/>
                  <a:pt x="1460" y="434"/>
                </a:cubicBezTo>
                <a:cubicBezTo>
                  <a:pt x="1460" y="434"/>
                  <a:pt x="1235" y="734"/>
                  <a:pt x="1057" y="783"/>
                </a:cubicBezTo>
                <a:close/>
                <a:moveTo>
                  <a:pt x="1453" y="816"/>
                </a:moveTo>
                <a:cubicBezTo>
                  <a:pt x="1272" y="702"/>
                  <a:pt x="1272" y="702"/>
                  <a:pt x="1272" y="702"/>
                </a:cubicBezTo>
                <a:cubicBezTo>
                  <a:pt x="1326" y="646"/>
                  <a:pt x="1326" y="646"/>
                  <a:pt x="1326" y="646"/>
                </a:cubicBezTo>
                <a:cubicBezTo>
                  <a:pt x="1518" y="763"/>
                  <a:pt x="1518" y="763"/>
                  <a:pt x="1518" y="763"/>
                </a:cubicBezTo>
                <a:lnTo>
                  <a:pt x="1453" y="816"/>
                </a:lnTo>
                <a:close/>
                <a:moveTo>
                  <a:pt x="2400" y="81"/>
                </a:moveTo>
                <a:cubicBezTo>
                  <a:pt x="2280" y="81"/>
                  <a:pt x="2191" y="120"/>
                  <a:pt x="2145" y="190"/>
                </a:cubicBezTo>
                <a:cubicBezTo>
                  <a:pt x="2091" y="270"/>
                  <a:pt x="2079" y="388"/>
                  <a:pt x="2079" y="555"/>
                </a:cubicBezTo>
                <a:cubicBezTo>
                  <a:pt x="2079" y="773"/>
                  <a:pt x="2099" y="911"/>
                  <a:pt x="2188" y="989"/>
                </a:cubicBezTo>
                <a:cubicBezTo>
                  <a:pt x="2230" y="1025"/>
                  <a:pt x="2308" y="1053"/>
                  <a:pt x="2401" y="1053"/>
                </a:cubicBezTo>
                <a:cubicBezTo>
                  <a:pt x="2517" y="1053"/>
                  <a:pt x="2607" y="1011"/>
                  <a:pt x="2653" y="943"/>
                </a:cubicBezTo>
                <a:cubicBezTo>
                  <a:pt x="2714" y="852"/>
                  <a:pt x="2720" y="725"/>
                  <a:pt x="2720" y="543"/>
                </a:cubicBezTo>
                <a:cubicBezTo>
                  <a:pt x="2720" y="349"/>
                  <a:pt x="2702" y="223"/>
                  <a:pt x="2617" y="148"/>
                </a:cubicBezTo>
                <a:cubicBezTo>
                  <a:pt x="2571" y="107"/>
                  <a:pt x="2495" y="81"/>
                  <a:pt x="2400" y="81"/>
                </a:cubicBezTo>
                <a:close/>
                <a:moveTo>
                  <a:pt x="2399" y="906"/>
                </a:moveTo>
                <a:cubicBezTo>
                  <a:pt x="2292" y="906"/>
                  <a:pt x="2278" y="797"/>
                  <a:pt x="2278" y="563"/>
                </a:cubicBezTo>
                <a:cubicBezTo>
                  <a:pt x="2278" y="329"/>
                  <a:pt x="2293" y="228"/>
                  <a:pt x="2401" y="228"/>
                </a:cubicBezTo>
                <a:cubicBezTo>
                  <a:pt x="2506" y="228"/>
                  <a:pt x="2522" y="328"/>
                  <a:pt x="2522" y="554"/>
                </a:cubicBezTo>
                <a:cubicBezTo>
                  <a:pt x="2522" y="796"/>
                  <a:pt x="2512" y="906"/>
                  <a:pt x="2399" y="906"/>
                </a:cubicBezTo>
                <a:close/>
                <a:moveTo>
                  <a:pt x="3185" y="363"/>
                </a:moveTo>
                <a:cubicBezTo>
                  <a:pt x="3118" y="363"/>
                  <a:pt x="3066" y="392"/>
                  <a:pt x="3040" y="442"/>
                </a:cubicBezTo>
                <a:cubicBezTo>
                  <a:pt x="3033" y="379"/>
                  <a:pt x="3033" y="379"/>
                  <a:pt x="3033" y="379"/>
                </a:cubicBezTo>
                <a:cubicBezTo>
                  <a:pt x="2852" y="379"/>
                  <a:pt x="2852" y="379"/>
                  <a:pt x="2852" y="379"/>
                </a:cubicBezTo>
                <a:cubicBezTo>
                  <a:pt x="2856" y="433"/>
                  <a:pt x="2858" y="480"/>
                  <a:pt x="2858" y="525"/>
                </a:cubicBezTo>
                <a:cubicBezTo>
                  <a:pt x="2858" y="1288"/>
                  <a:pt x="2858" y="1288"/>
                  <a:pt x="2858" y="1288"/>
                </a:cubicBezTo>
                <a:cubicBezTo>
                  <a:pt x="3041" y="1288"/>
                  <a:pt x="3041" y="1288"/>
                  <a:pt x="3041" y="1288"/>
                </a:cubicBezTo>
                <a:cubicBezTo>
                  <a:pt x="3041" y="983"/>
                  <a:pt x="3041" y="983"/>
                  <a:pt x="3041" y="983"/>
                </a:cubicBezTo>
                <a:cubicBezTo>
                  <a:pt x="3079" y="1032"/>
                  <a:pt x="3128" y="1054"/>
                  <a:pt x="3189" y="1054"/>
                </a:cubicBezTo>
                <a:cubicBezTo>
                  <a:pt x="3335" y="1054"/>
                  <a:pt x="3377" y="945"/>
                  <a:pt x="3377" y="719"/>
                </a:cubicBezTo>
                <a:cubicBezTo>
                  <a:pt x="3377" y="571"/>
                  <a:pt x="3372" y="473"/>
                  <a:pt x="3316" y="414"/>
                </a:cubicBezTo>
                <a:cubicBezTo>
                  <a:pt x="3287" y="384"/>
                  <a:pt x="3239" y="363"/>
                  <a:pt x="3185" y="363"/>
                </a:cubicBezTo>
                <a:close/>
                <a:moveTo>
                  <a:pt x="3194" y="715"/>
                </a:moveTo>
                <a:cubicBezTo>
                  <a:pt x="3194" y="861"/>
                  <a:pt x="3187" y="936"/>
                  <a:pt x="3117" y="936"/>
                </a:cubicBezTo>
                <a:cubicBezTo>
                  <a:pt x="3065" y="936"/>
                  <a:pt x="3040" y="886"/>
                  <a:pt x="3040" y="785"/>
                </a:cubicBezTo>
                <a:cubicBezTo>
                  <a:pt x="3040" y="642"/>
                  <a:pt x="3040" y="642"/>
                  <a:pt x="3040" y="642"/>
                </a:cubicBezTo>
                <a:cubicBezTo>
                  <a:pt x="3040" y="526"/>
                  <a:pt x="3051" y="473"/>
                  <a:pt x="3118" y="473"/>
                </a:cubicBezTo>
                <a:cubicBezTo>
                  <a:pt x="3192" y="473"/>
                  <a:pt x="3194" y="545"/>
                  <a:pt x="3194" y="700"/>
                </a:cubicBezTo>
                <a:lnTo>
                  <a:pt x="3194" y="715"/>
                </a:lnTo>
                <a:close/>
                <a:moveTo>
                  <a:pt x="3753" y="363"/>
                </a:moveTo>
                <a:cubicBezTo>
                  <a:pt x="3552" y="363"/>
                  <a:pt x="3480" y="464"/>
                  <a:pt x="3480" y="694"/>
                </a:cubicBezTo>
                <a:cubicBezTo>
                  <a:pt x="3480" y="951"/>
                  <a:pt x="3535" y="1053"/>
                  <a:pt x="3753" y="1053"/>
                </a:cubicBezTo>
                <a:cubicBezTo>
                  <a:pt x="3933" y="1053"/>
                  <a:pt x="4021" y="966"/>
                  <a:pt x="4021" y="794"/>
                </a:cubicBezTo>
                <a:cubicBezTo>
                  <a:pt x="3837" y="794"/>
                  <a:pt x="3837" y="794"/>
                  <a:pt x="3837" y="794"/>
                </a:cubicBezTo>
                <a:cubicBezTo>
                  <a:pt x="3837" y="806"/>
                  <a:pt x="3837" y="806"/>
                  <a:pt x="3837" y="806"/>
                </a:cubicBezTo>
                <a:cubicBezTo>
                  <a:pt x="3837" y="894"/>
                  <a:pt x="3807" y="939"/>
                  <a:pt x="3752" y="939"/>
                </a:cubicBezTo>
                <a:cubicBezTo>
                  <a:pt x="3693" y="939"/>
                  <a:pt x="3669" y="894"/>
                  <a:pt x="3669" y="797"/>
                </a:cubicBezTo>
                <a:cubicBezTo>
                  <a:pt x="3669" y="728"/>
                  <a:pt x="3669" y="728"/>
                  <a:pt x="3669" y="728"/>
                </a:cubicBezTo>
                <a:cubicBezTo>
                  <a:pt x="4021" y="728"/>
                  <a:pt x="4021" y="728"/>
                  <a:pt x="4021" y="728"/>
                </a:cubicBezTo>
                <a:cubicBezTo>
                  <a:pt x="4021" y="629"/>
                  <a:pt x="4021" y="629"/>
                  <a:pt x="4021" y="629"/>
                </a:cubicBezTo>
                <a:cubicBezTo>
                  <a:pt x="4021" y="450"/>
                  <a:pt x="3934" y="363"/>
                  <a:pt x="3753" y="363"/>
                </a:cubicBezTo>
                <a:close/>
                <a:moveTo>
                  <a:pt x="3835" y="625"/>
                </a:moveTo>
                <a:cubicBezTo>
                  <a:pt x="3669" y="625"/>
                  <a:pt x="3669" y="625"/>
                  <a:pt x="3669" y="625"/>
                </a:cubicBezTo>
                <a:cubicBezTo>
                  <a:pt x="3669" y="602"/>
                  <a:pt x="3669" y="602"/>
                  <a:pt x="3669" y="602"/>
                </a:cubicBezTo>
                <a:cubicBezTo>
                  <a:pt x="3669" y="514"/>
                  <a:pt x="3698" y="471"/>
                  <a:pt x="3753" y="471"/>
                </a:cubicBezTo>
                <a:cubicBezTo>
                  <a:pt x="3804" y="471"/>
                  <a:pt x="3835" y="506"/>
                  <a:pt x="3835" y="570"/>
                </a:cubicBezTo>
                <a:lnTo>
                  <a:pt x="3835" y="625"/>
                </a:lnTo>
                <a:close/>
                <a:moveTo>
                  <a:pt x="4646" y="537"/>
                </a:moveTo>
                <a:cubicBezTo>
                  <a:pt x="4646" y="1039"/>
                  <a:pt x="4646" y="1039"/>
                  <a:pt x="4646" y="1039"/>
                </a:cubicBezTo>
                <a:cubicBezTo>
                  <a:pt x="4461" y="1039"/>
                  <a:pt x="4461" y="1039"/>
                  <a:pt x="4461" y="1039"/>
                </a:cubicBezTo>
                <a:cubicBezTo>
                  <a:pt x="4461" y="588"/>
                  <a:pt x="4461" y="588"/>
                  <a:pt x="4461" y="588"/>
                </a:cubicBezTo>
                <a:cubicBezTo>
                  <a:pt x="4461" y="514"/>
                  <a:pt x="4451" y="476"/>
                  <a:pt x="4399" y="476"/>
                </a:cubicBezTo>
                <a:cubicBezTo>
                  <a:pt x="4352" y="476"/>
                  <a:pt x="4321" y="512"/>
                  <a:pt x="4321" y="570"/>
                </a:cubicBezTo>
                <a:cubicBezTo>
                  <a:pt x="4321" y="1039"/>
                  <a:pt x="4321" y="1039"/>
                  <a:pt x="4321" y="1039"/>
                </a:cubicBezTo>
                <a:cubicBezTo>
                  <a:pt x="4135" y="1039"/>
                  <a:pt x="4135" y="1039"/>
                  <a:pt x="4135" y="1039"/>
                </a:cubicBezTo>
                <a:cubicBezTo>
                  <a:pt x="4135" y="497"/>
                  <a:pt x="4135" y="497"/>
                  <a:pt x="4135" y="497"/>
                </a:cubicBezTo>
                <a:cubicBezTo>
                  <a:pt x="4135" y="462"/>
                  <a:pt x="4135" y="422"/>
                  <a:pt x="4129" y="379"/>
                </a:cubicBezTo>
                <a:cubicBezTo>
                  <a:pt x="4315" y="379"/>
                  <a:pt x="4315" y="379"/>
                  <a:pt x="4315" y="379"/>
                </a:cubicBezTo>
                <a:cubicBezTo>
                  <a:pt x="4321" y="447"/>
                  <a:pt x="4321" y="447"/>
                  <a:pt x="4321" y="447"/>
                </a:cubicBezTo>
                <a:cubicBezTo>
                  <a:pt x="4351" y="392"/>
                  <a:pt x="4402" y="363"/>
                  <a:pt x="4468" y="363"/>
                </a:cubicBezTo>
                <a:cubicBezTo>
                  <a:pt x="4583" y="363"/>
                  <a:pt x="4646" y="424"/>
                  <a:pt x="4646" y="537"/>
                </a:cubicBezTo>
                <a:close/>
                <a:moveTo>
                  <a:pt x="5274" y="93"/>
                </a:moveTo>
                <a:cubicBezTo>
                  <a:pt x="5018" y="93"/>
                  <a:pt x="5018" y="93"/>
                  <a:pt x="5018" y="93"/>
                </a:cubicBezTo>
                <a:cubicBezTo>
                  <a:pt x="4817" y="1039"/>
                  <a:pt x="4817" y="1039"/>
                  <a:pt x="4817" y="1039"/>
                </a:cubicBezTo>
                <a:cubicBezTo>
                  <a:pt x="5090" y="1039"/>
                  <a:pt x="5090" y="1039"/>
                  <a:pt x="5090" y="1039"/>
                </a:cubicBezTo>
                <a:cubicBezTo>
                  <a:pt x="5169" y="1039"/>
                  <a:pt x="5243" y="1039"/>
                  <a:pt x="5314" y="1011"/>
                </a:cubicBezTo>
                <a:cubicBezTo>
                  <a:pt x="5376" y="987"/>
                  <a:pt x="5420" y="943"/>
                  <a:pt x="5458" y="873"/>
                </a:cubicBezTo>
                <a:cubicBezTo>
                  <a:pt x="5490" y="817"/>
                  <a:pt x="5522" y="702"/>
                  <a:pt x="5554" y="530"/>
                </a:cubicBezTo>
                <a:cubicBezTo>
                  <a:pt x="5565" y="472"/>
                  <a:pt x="5570" y="418"/>
                  <a:pt x="5570" y="366"/>
                </a:cubicBezTo>
                <a:cubicBezTo>
                  <a:pt x="5570" y="162"/>
                  <a:pt x="5485" y="93"/>
                  <a:pt x="5274" y="93"/>
                </a:cubicBezTo>
                <a:close/>
                <a:moveTo>
                  <a:pt x="5347" y="567"/>
                </a:moveTo>
                <a:cubicBezTo>
                  <a:pt x="5324" y="676"/>
                  <a:pt x="5299" y="751"/>
                  <a:pt x="5281" y="789"/>
                </a:cubicBezTo>
                <a:cubicBezTo>
                  <a:pt x="5242" y="870"/>
                  <a:pt x="5197" y="894"/>
                  <a:pt x="5093" y="894"/>
                </a:cubicBezTo>
                <a:cubicBezTo>
                  <a:pt x="5080" y="894"/>
                  <a:pt x="5064" y="894"/>
                  <a:pt x="5048" y="893"/>
                </a:cubicBezTo>
                <a:cubicBezTo>
                  <a:pt x="5189" y="233"/>
                  <a:pt x="5189" y="233"/>
                  <a:pt x="5189" y="233"/>
                </a:cubicBezTo>
                <a:cubicBezTo>
                  <a:pt x="5202" y="232"/>
                  <a:pt x="5215" y="232"/>
                  <a:pt x="5227" y="232"/>
                </a:cubicBezTo>
                <a:cubicBezTo>
                  <a:pt x="5332" y="232"/>
                  <a:pt x="5369" y="274"/>
                  <a:pt x="5369" y="384"/>
                </a:cubicBezTo>
                <a:cubicBezTo>
                  <a:pt x="5369" y="432"/>
                  <a:pt x="5362" y="493"/>
                  <a:pt x="5347" y="567"/>
                </a:cubicBezTo>
                <a:close/>
                <a:moveTo>
                  <a:pt x="5958" y="363"/>
                </a:moveTo>
                <a:cubicBezTo>
                  <a:pt x="5842" y="363"/>
                  <a:pt x="5770" y="397"/>
                  <a:pt x="5716" y="483"/>
                </a:cubicBezTo>
                <a:cubicBezTo>
                  <a:pt x="5695" y="516"/>
                  <a:pt x="5670" y="580"/>
                  <a:pt x="5650" y="670"/>
                </a:cubicBezTo>
                <a:cubicBezTo>
                  <a:pt x="5636" y="736"/>
                  <a:pt x="5628" y="793"/>
                  <a:pt x="5628" y="835"/>
                </a:cubicBezTo>
                <a:cubicBezTo>
                  <a:pt x="5628" y="977"/>
                  <a:pt x="5712" y="1053"/>
                  <a:pt x="5872" y="1053"/>
                </a:cubicBezTo>
                <a:cubicBezTo>
                  <a:pt x="5988" y="1053"/>
                  <a:pt x="6060" y="1017"/>
                  <a:pt x="6113" y="933"/>
                </a:cubicBezTo>
                <a:cubicBezTo>
                  <a:pt x="6136" y="894"/>
                  <a:pt x="6160" y="831"/>
                  <a:pt x="6180" y="744"/>
                </a:cubicBezTo>
                <a:cubicBezTo>
                  <a:pt x="6194" y="679"/>
                  <a:pt x="6201" y="626"/>
                  <a:pt x="6201" y="584"/>
                </a:cubicBezTo>
                <a:cubicBezTo>
                  <a:pt x="6201" y="441"/>
                  <a:pt x="6117" y="363"/>
                  <a:pt x="5958" y="363"/>
                </a:cubicBezTo>
                <a:close/>
                <a:moveTo>
                  <a:pt x="5997" y="706"/>
                </a:moveTo>
                <a:cubicBezTo>
                  <a:pt x="5980" y="790"/>
                  <a:pt x="5966" y="844"/>
                  <a:pt x="5958" y="866"/>
                </a:cubicBezTo>
                <a:cubicBezTo>
                  <a:pt x="5939" y="916"/>
                  <a:pt x="5914" y="941"/>
                  <a:pt x="5872" y="941"/>
                </a:cubicBezTo>
                <a:cubicBezTo>
                  <a:pt x="5829" y="941"/>
                  <a:pt x="5806" y="914"/>
                  <a:pt x="5806" y="861"/>
                </a:cubicBezTo>
                <a:cubicBezTo>
                  <a:pt x="5806" y="826"/>
                  <a:pt x="5824" y="755"/>
                  <a:pt x="5847" y="645"/>
                </a:cubicBezTo>
                <a:cubicBezTo>
                  <a:pt x="5858" y="592"/>
                  <a:pt x="5867" y="560"/>
                  <a:pt x="5871" y="550"/>
                </a:cubicBezTo>
                <a:cubicBezTo>
                  <a:pt x="5888" y="501"/>
                  <a:pt x="5912" y="478"/>
                  <a:pt x="5954" y="478"/>
                </a:cubicBezTo>
                <a:cubicBezTo>
                  <a:pt x="5997" y="478"/>
                  <a:pt x="6018" y="504"/>
                  <a:pt x="6018" y="555"/>
                </a:cubicBezTo>
                <a:cubicBezTo>
                  <a:pt x="6018" y="585"/>
                  <a:pt x="6011" y="637"/>
                  <a:pt x="5997" y="706"/>
                </a:cubicBezTo>
                <a:close/>
                <a:moveTo>
                  <a:pt x="6611" y="363"/>
                </a:moveTo>
                <a:cubicBezTo>
                  <a:pt x="6495" y="363"/>
                  <a:pt x="6423" y="397"/>
                  <a:pt x="6369" y="483"/>
                </a:cubicBezTo>
                <a:cubicBezTo>
                  <a:pt x="6348" y="516"/>
                  <a:pt x="6323" y="580"/>
                  <a:pt x="6303" y="670"/>
                </a:cubicBezTo>
                <a:cubicBezTo>
                  <a:pt x="6289" y="736"/>
                  <a:pt x="6281" y="793"/>
                  <a:pt x="6281" y="835"/>
                </a:cubicBezTo>
                <a:cubicBezTo>
                  <a:pt x="6281" y="977"/>
                  <a:pt x="6365" y="1053"/>
                  <a:pt x="6525" y="1053"/>
                </a:cubicBezTo>
                <a:cubicBezTo>
                  <a:pt x="6641" y="1053"/>
                  <a:pt x="6713" y="1017"/>
                  <a:pt x="6766" y="933"/>
                </a:cubicBezTo>
                <a:cubicBezTo>
                  <a:pt x="6789" y="894"/>
                  <a:pt x="6813" y="831"/>
                  <a:pt x="6833" y="744"/>
                </a:cubicBezTo>
                <a:cubicBezTo>
                  <a:pt x="6847" y="679"/>
                  <a:pt x="6854" y="626"/>
                  <a:pt x="6854" y="584"/>
                </a:cubicBezTo>
                <a:cubicBezTo>
                  <a:pt x="6854" y="441"/>
                  <a:pt x="6769" y="363"/>
                  <a:pt x="6611" y="363"/>
                </a:cubicBezTo>
                <a:close/>
                <a:moveTo>
                  <a:pt x="6650" y="706"/>
                </a:moveTo>
                <a:cubicBezTo>
                  <a:pt x="6633" y="790"/>
                  <a:pt x="6619" y="844"/>
                  <a:pt x="6611" y="866"/>
                </a:cubicBezTo>
                <a:cubicBezTo>
                  <a:pt x="6592" y="916"/>
                  <a:pt x="6567" y="941"/>
                  <a:pt x="6525" y="941"/>
                </a:cubicBezTo>
                <a:cubicBezTo>
                  <a:pt x="6482" y="941"/>
                  <a:pt x="6459" y="914"/>
                  <a:pt x="6459" y="861"/>
                </a:cubicBezTo>
                <a:cubicBezTo>
                  <a:pt x="6459" y="826"/>
                  <a:pt x="6476" y="755"/>
                  <a:pt x="6500" y="645"/>
                </a:cubicBezTo>
                <a:cubicBezTo>
                  <a:pt x="6511" y="592"/>
                  <a:pt x="6520" y="560"/>
                  <a:pt x="6524" y="550"/>
                </a:cubicBezTo>
                <a:cubicBezTo>
                  <a:pt x="6541" y="501"/>
                  <a:pt x="6565" y="478"/>
                  <a:pt x="6607" y="478"/>
                </a:cubicBezTo>
                <a:cubicBezTo>
                  <a:pt x="6650" y="478"/>
                  <a:pt x="6671" y="504"/>
                  <a:pt x="6671" y="555"/>
                </a:cubicBezTo>
                <a:cubicBezTo>
                  <a:pt x="6671" y="585"/>
                  <a:pt x="6664" y="637"/>
                  <a:pt x="6650" y="706"/>
                </a:cubicBezTo>
                <a:close/>
                <a:moveTo>
                  <a:pt x="7358" y="541"/>
                </a:moveTo>
                <a:cubicBezTo>
                  <a:pt x="7340" y="538"/>
                  <a:pt x="7323" y="536"/>
                  <a:pt x="7308" y="536"/>
                </a:cubicBezTo>
                <a:cubicBezTo>
                  <a:pt x="7215" y="536"/>
                  <a:pt x="7175" y="589"/>
                  <a:pt x="7152" y="704"/>
                </a:cubicBezTo>
                <a:cubicBezTo>
                  <a:pt x="7081" y="1039"/>
                  <a:pt x="7081" y="1039"/>
                  <a:pt x="7081" y="1039"/>
                </a:cubicBezTo>
                <a:cubicBezTo>
                  <a:pt x="6894" y="1039"/>
                  <a:pt x="6894" y="1039"/>
                  <a:pt x="6894" y="1039"/>
                </a:cubicBezTo>
                <a:cubicBezTo>
                  <a:pt x="7003" y="525"/>
                  <a:pt x="7003" y="525"/>
                  <a:pt x="7003" y="525"/>
                </a:cubicBezTo>
                <a:cubicBezTo>
                  <a:pt x="7014" y="475"/>
                  <a:pt x="7022" y="426"/>
                  <a:pt x="7027" y="379"/>
                </a:cubicBezTo>
                <a:cubicBezTo>
                  <a:pt x="7207" y="379"/>
                  <a:pt x="7207" y="379"/>
                  <a:pt x="7207" y="379"/>
                </a:cubicBezTo>
                <a:cubicBezTo>
                  <a:pt x="7191" y="475"/>
                  <a:pt x="7191" y="475"/>
                  <a:pt x="7191" y="475"/>
                </a:cubicBezTo>
                <a:cubicBezTo>
                  <a:pt x="7234" y="407"/>
                  <a:pt x="7289" y="375"/>
                  <a:pt x="7365" y="375"/>
                </a:cubicBezTo>
                <a:cubicBezTo>
                  <a:pt x="7374" y="375"/>
                  <a:pt x="7383" y="375"/>
                  <a:pt x="7392" y="376"/>
                </a:cubicBezTo>
                <a:lnTo>
                  <a:pt x="7358" y="541"/>
                </a:lnTo>
                <a:close/>
                <a:moveTo>
                  <a:pt x="7722" y="570"/>
                </a:moveTo>
                <a:cubicBezTo>
                  <a:pt x="7725" y="558"/>
                  <a:pt x="7726" y="546"/>
                  <a:pt x="7726" y="537"/>
                </a:cubicBezTo>
                <a:cubicBezTo>
                  <a:pt x="7726" y="493"/>
                  <a:pt x="7705" y="472"/>
                  <a:pt x="7663" y="472"/>
                </a:cubicBezTo>
                <a:cubicBezTo>
                  <a:pt x="7626" y="472"/>
                  <a:pt x="7601" y="497"/>
                  <a:pt x="7601" y="535"/>
                </a:cubicBezTo>
                <a:cubicBezTo>
                  <a:pt x="7601" y="588"/>
                  <a:pt x="7648" y="614"/>
                  <a:pt x="7731" y="668"/>
                </a:cubicBezTo>
                <a:cubicBezTo>
                  <a:pt x="7805" y="717"/>
                  <a:pt x="7853" y="747"/>
                  <a:pt x="7853" y="844"/>
                </a:cubicBezTo>
                <a:cubicBezTo>
                  <a:pt x="7853" y="981"/>
                  <a:pt x="7761" y="1054"/>
                  <a:pt x="7584" y="1054"/>
                </a:cubicBezTo>
                <a:cubicBezTo>
                  <a:pt x="7426" y="1054"/>
                  <a:pt x="7346" y="995"/>
                  <a:pt x="7346" y="881"/>
                </a:cubicBezTo>
                <a:cubicBezTo>
                  <a:pt x="7346" y="867"/>
                  <a:pt x="7347" y="849"/>
                  <a:pt x="7350" y="828"/>
                </a:cubicBezTo>
                <a:cubicBezTo>
                  <a:pt x="7531" y="828"/>
                  <a:pt x="7531" y="828"/>
                  <a:pt x="7531" y="828"/>
                </a:cubicBezTo>
                <a:cubicBezTo>
                  <a:pt x="7529" y="844"/>
                  <a:pt x="7527" y="857"/>
                  <a:pt x="7527" y="869"/>
                </a:cubicBezTo>
                <a:cubicBezTo>
                  <a:pt x="7527" y="919"/>
                  <a:pt x="7548" y="941"/>
                  <a:pt x="7596" y="941"/>
                </a:cubicBezTo>
                <a:cubicBezTo>
                  <a:pt x="7637" y="941"/>
                  <a:pt x="7667" y="911"/>
                  <a:pt x="7667" y="863"/>
                </a:cubicBezTo>
                <a:cubicBezTo>
                  <a:pt x="7667" y="803"/>
                  <a:pt x="7616" y="782"/>
                  <a:pt x="7531" y="719"/>
                </a:cubicBezTo>
                <a:cubicBezTo>
                  <a:pt x="7463" y="668"/>
                  <a:pt x="7420" y="630"/>
                  <a:pt x="7420" y="555"/>
                </a:cubicBezTo>
                <a:cubicBezTo>
                  <a:pt x="7420" y="438"/>
                  <a:pt x="7508" y="363"/>
                  <a:pt x="7671" y="363"/>
                </a:cubicBezTo>
                <a:cubicBezTo>
                  <a:pt x="7822" y="363"/>
                  <a:pt x="7901" y="419"/>
                  <a:pt x="7901" y="520"/>
                </a:cubicBezTo>
                <a:cubicBezTo>
                  <a:pt x="7901" y="535"/>
                  <a:pt x="7899" y="552"/>
                  <a:pt x="7895" y="570"/>
                </a:cubicBezTo>
                <a:lnTo>
                  <a:pt x="7722" y="57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nl-NL" dirty="0"/>
          </a:p>
        </p:txBody>
      </p:sp>
      <p:sp>
        <p:nvSpPr>
          <p:cNvPr id="14" name="Picture placeholder JU 10">
            <a:extLst>
              <a:ext uri="{FF2B5EF4-FFF2-40B4-BE49-F238E27FC236}">
                <a16:creationId xmlns:a16="http://schemas.microsoft.com/office/drawing/2014/main" id="{779D7199-0786-33EE-718B-E76152C10F91}"/>
              </a:ext>
            </a:extLst>
          </p:cNvPr>
          <p:cNvSpPr>
            <a:spLocks noGrp="1" noSelect="1"/>
          </p:cNvSpPr>
          <p:nvPr>
            <p:ph type="pic" idx="1000" hasCustomPrompt="1"/>
            <p:custDataLst>
              <p:custData r:id="rId1"/>
            </p:custDataLst>
          </p:nvPr>
        </p:nvSpPr>
        <p:spPr bwMode="auto">
          <a:xfrm>
            <a:off x="395836" y="391560"/>
            <a:ext cx="11795924" cy="6088126"/>
          </a:xfrm>
          <a:custGeom>
            <a:avLst/>
            <a:gdLst>
              <a:gd name="connsiteX0" fmla="*/ 4003003 w 11795924"/>
              <a:gd name="connsiteY0" fmla="*/ 721 h 6088126"/>
              <a:gd name="connsiteX1" fmla="*/ 4162505 w 11795924"/>
              <a:gd name="connsiteY1" fmla="*/ 14734 h 6088126"/>
              <a:gd name="connsiteX2" fmla="*/ 4263134 w 11795924"/>
              <a:gd name="connsiteY2" fmla="*/ 32512 h 6088126"/>
              <a:gd name="connsiteX3" fmla="*/ 4346937 w 11795924"/>
              <a:gd name="connsiteY3" fmla="*/ 32512 h 6088126"/>
              <a:gd name="connsiteX4" fmla="*/ 4529781 w 11795924"/>
              <a:gd name="connsiteY4" fmla="*/ 32512 h 6088126"/>
              <a:gd name="connsiteX5" fmla="*/ 4696118 w 11795924"/>
              <a:gd name="connsiteY5" fmla="*/ 32512 h 6088126"/>
              <a:gd name="connsiteX6" fmla="*/ 4839600 w 11795924"/>
              <a:gd name="connsiteY6" fmla="*/ 33464 h 6088126"/>
              <a:gd name="connsiteX7" fmla="*/ 4880232 w 11795924"/>
              <a:gd name="connsiteY7" fmla="*/ 14734 h 6088126"/>
              <a:gd name="connsiteX8" fmla="*/ 4910071 w 11795924"/>
              <a:gd name="connsiteY8" fmla="*/ 15051 h 6088126"/>
              <a:gd name="connsiteX9" fmla="*/ 4980542 w 11795924"/>
              <a:gd name="connsiteY9" fmla="*/ 4258 h 6088126"/>
              <a:gd name="connsiteX10" fmla="*/ 5177353 w 11795924"/>
              <a:gd name="connsiteY10" fmla="*/ 4575 h 6088126"/>
              <a:gd name="connsiteX11" fmla="*/ 5439874 w 11795924"/>
              <a:gd name="connsiteY11" fmla="*/ 4575 h 6088126"/>
              <a:gd name="connsiteX12" fmla="*/ 5585578 w 11795924"/>
              <a:gd name="connsiteY12" fmla="*/ 6797 h 6088126"/>
              <a:gd name="connsiteX13" fmla="*/ 5703347 w 11795924"/>
              <a:gd name="connsiteY13" fmla="*/ 14099 h 6088126"/>
              <a:gd name="connsiteX14" fmla="*/ 5781437 w 11795924"/>
              <a:gd name="connsiteY14" fmla="*/ 32829 h 6088126"/>
              <a:gd name="connsiteX15" fmla="*/ 5830322 w 11795924"/>
              <a:gd name="connsiteY15" fmla="*/ 32194 h 6088126"/>
              <a:gd name="connsiteX16" fmla="*/ 5936663 w 11795924"/>
              <a:gd name="connsiteY16" fmla="*/ 36004 h 6088126"/>
              <a:gd name="connsiteX17" fmla="*/ 6117920 w 11795924"/>
              <a:gd name="connsiteY17" fmla="*/ 46480 h 6088126"/>
              <a:gd name="connsiteX18" fmla="*/ 6432183 w 11795924"/>
              <a:gd name="connsiteY18" fmla="*/ 36004 h 6088126"/>
              <a:gd name="connsiteX19" fmla="*/ 7217841 w 11795924"/>
              <a:gd name="connsiteY19" fmla="*/ 32512 h 6088126"/>
              <a:gd name="connsiteX20" fmla="*/ 7594957 w 11795924"/>
              <a:gd name="connsiteY20" fmla="*/ 32512 h 6088126"/>
              <a:gd name="connsiteX21" fmla="*/ 7828908 w 11795924"/>
              <a:gd name="connsiteY21" fmla="*/ 43940 h 6088126"/>
              <a:gd name="connsiteX22" fmla="*/ 7932710 w 11795924"/>
              <a:gd name="connsiteY22" fmla="*/ 46480 h 6088126"/>
              <a:gd name="connsiteX23" fmla="*/ 8039369 w 11795924"/>
              <a:gd name="connsiteY23" fmla="*/ 60449 h 6088126"/>
              <a:gd name="connsiteX24" fmla="*/ 8233640 w 11795924"/>
              <a:gd name="connsiteY24" fmla="*/ 60131 h 6088126"/>
              <a:gd name="connsiteX25" fmla="*/ 8316174 w 11795924"/>
              <a:gd name="connsiteY25" fmla="*/ 60131 h 6088126"/>
              <a:gd name="connsiteX26" fmla="*/ 8400613 w 11795924"/>
              <a:gd name="connsiteY26" fmla="*/ 49337 h 6088126"/>
              <a:gd name="connsiteX27" fmla="*/ 8794870 w 11795924"/>
              <a:gd name="connsiteY27" fmla="*/ 46480 h 6088126"/>
              <a:gd name="connsiteX28" fmla="*/ 9478630 w 11795924"/>
              <a:gd name="connsiteY28" fmla="*/ 32512 h 6088126"/>
              <a:gd name="connsiteX29" fmla="*/ 9691948 w 11795924"/>
              <a:gd name="connsiteY29" fmla="*/ 4575 h 6088126"/>
              <a:gd name="connsiteX30" fmla="*/ 9852254 w 11795924"/>
              <a:gd name="connsiteY30" fmla="*/ 4575 h 6088126"/>
              <a:gd name="connsiteX31" fmla="*/ 10218260 w 11795924"/>
              <a:gd name="connsiteY31" fmla="*/ 4575 h 6088126"/>
              <a:gd name="connsiteX32" fmla="*/ 10327458 w 11795924"/>
              <a:gd name="connsiteY32" fmla="*/ 4258 h 6088126"/>
              <a:gd name="connsiteX33" fmla="*/ 10415388 w 11795924"/>
              <a:gd name="connsiteY33" fmla="*/ 15051 h 6088126"/>
              <a:gd name="connsiteX34" fmla="*/ 10582361 w 11795924"/>
              <a:gd name="connsiteY34" fmla="*/ 32512 h 6088126"/>
              <a:gd name="connsiteX35" fmla="*/ 10906782 w 11795924"/>
              <a:gd name="connsiteY35" fmla="*/ 36004 h 6088126"/>
              <a:gd name="connsiteX36" fmla="*/ 11090895 w 11795924"/>
              <a:gd name="connsiteY36" fmla="*/ 32512 h 6088126"/>
              <a:gd name="connsiteX37" fmla="*/ 11244853 w 11795924"/>
              <a:gd name="connsiteY37" fmla="*/ 15051 h 6088126"/>
              <a:gd name="connsiteX38" fmla="*/ 11412460 w 11795924"/>
              <a:gd name="connsiteY38" fmla="*/ 6797 h 6088126"/>
              <a:gd name="connsiteX39" fmla="*/ 11378811 w 11795924"/>
              <a:gd name="connsiteY39" fmla="*/ 95370 h 6088126"/>
              <a:gd name="connsiteX40" fmla="*/ 11388969 w 11795924"/>
              <a:gd name="connsiteY40" fmla="*/ 291879 h 6088126"/>
              <a:gd name="connsiteX41" fmla="*/ 11379129 w 11795924"/>
              <a:gd name="connsiteY41" fmla="*/ 595057 h 6088126"/>
              <a:gd name="connsiteX42" fmla="*/ 11378494 w 11795924"/>
              <a:gd name="connsiteY42" fmla="*/ 676010 h 6088126"/>
              <a:gd name="connsiteX43" fmla="*/ 11399127 w 11795924"/>
              <a:gd name="connsiteY43" fmla="*/ 730931 h 6088126"/>
              <a:gd name="connsiteX44" fmla="*/ 11399127 w 11795924"/>
              <a:gd name="connsiteY44" fmla="*/ 902043 h 6088126"/>
              <a:gd name="connsiteX45" fmla="*/ 11378494 w 11795924"/>
              <a:gd name="connsiteY45" fmla="*/ 974425 h 6088126"/>
              <a:gd name="connsiteX46" fmla="*/ 11389287 w 11795924"/>
              <a:gd name="connsiteY46" fmla="*/ 1044267 h 6088126"/>
              <a:gd name="connsiteX47" fmla="*/ 11406746 w 11795924"/>
              <a:gd name="connsiteY47" fmla="*/ 1175697 h 6088126"/>
              <a:gd name="connsiteX48" fmla="*/ 11378811 w 11795924"/>
              <a:gd name="connsiteY48" fmla="*/ 1336651 h 6088126"/>
              <a:gd name="connsiteX49" fmla="*/ 11386747 w 11795924"/>
              <a:gd name="connsiteY49" fmla="*/ 1517287 h 6088126"/>
              <a:gd name="connsiteX50" fmla="*/ 11388652 w 11795924"/>
              <a:gd name="connsiteY50" fmla="*/ 1730623 h 6088126"/>
              <a:gd name="connsiteX51" fmla="*/ 11379763 w 11795924"/>
              <a:gd name="connsiteY51" fmla="*/ 1892846 h 6088126"/>
              <a:gd name="connsiteX52" fmla="*/ 11399127 w 11795924"/>
              <a:gd name="connsiteY52" fmla="*/ 2510312 h 6088126"/>
              <a:gd name="connsiteX53" fmla="*/ 11388334 w 11795924"/>
              <a:gd name="connsiteY53" fmla="*/ 2675711 h 6088126"/>
              <a:gd name="connsiteX54" fmla="*/ 11390556 w 11795924"/>
              <a:gd name="connsiteY54" fmla="*/ 2784918 h 6088126"/>
              <a:gd name="connsiteX55" fmla="*/ 11381986 w 11795924"/>
              <a:gd name="connsiteY55" fmla="*/ 3129048 h 6088126"/>
              <a:gd name="connsiteX56" fmla="*/ 11398810 w 11795924"/>
              <a:gd name="connsiteY56" fmla="*/ 3199525 h 6088126"/>
              <a:gd name="connsiteX57" fmla="*/ 11396588 w 11795924"/>
              <a:gd name="connsiteY57" fmla="*/ 3372225 h 6088126"/>
              <a:gd name="connsiteX58" fmla="*/ 11388969 w 11795924"/>
              <a:gd name="connsiteY58" fmla="*/ 3531909 h 6088126"/>
              <a:gd name="connsiteX59" fmla="*/ 11405793 w 11795924"/>
              <a:gd name="connsiteY59" fmla="*/ 3685244 h 6088126"/>
              <a:gd name="connsiteX60" fmla="*/ 11419126 w 11795924"/>
              <a:gd name="connsiteY60" fmla="*/ 3863658 h 6088126"/>
              <a:gd name="connsiteX61" fmla="*/ 11406428 w 11795924"/>
              <a:gd name="connsiteY61" fmla="*/ 3960802 h 6088126"/>
              <a:gd name="connsiteX62" fmla="*/ 11409285 w 11795924"/>
              <a:gd name="connsiteY62" fmla="*/ 4036993 h 6088126"/>
              <a:gd name="connsiteX63" fmla="*/ 11407698 w 11795924"/>
              <a:gd name="connsiteY63" fmla="*/ 4354774 h 6088126"/>
              <a:gd name="connsiteX64" fmla="*/ 11563242 w 11795924"/>
              <a:gd name="connsiteY64" fmla="*/ 4344297 h 6088126"/>
              <a:gd name="connsiteX65" fmla="*/ 11702915 w 11795924"/>
              <a:gd name="connsiteY65" fmla="*/ 4347154 h 6088126"/>
              <a:gd name="connsiteX66" fmla="*/ 11795924 w 11795924"/>
              <a:gd name="connsiteY66" fmla="*/ 4361440 h 6088126"/>
              <a:gd name="connsiteX67" fmla="*/ 11795924 w 11795924"/>
              <a:gd name="connsiteY67" fmla="*/ 6050980 h 6088126"/>
              <a:gd name="connsiteX68" fmla="*/ 11760688 w 11795924"/>
              <a:gd name="connsiteY68" fmla="*/ 6051297 h 6088126"/>
              <a:gd name="connsiteX69" fmla="*/ 11664822 w 11795924"/>
              <a:gd name="connsiteY69" fmla="*/ 6078599 h 6088126"/>
              <a:gd name="connsiteX70" fmla="*/ 11601017 w 11795924"/>
              <a:gd name="connsiteY70" fmla="*/ 6064948 h 6088126"/>
              <a:gd name="connsiteX71" fmla="*/ 11534038 w 11795924"/>
              <a:gd name="connsiteY71" fmla="*/ 6064948 h 6088126"/>
              <a:gd name="connsiteX72" fmla="*/ 11437220 w 11795924"/>
              <a:gd name="connsiteY72" fmla="*/ 6064948 h 6088126"/>
              <a:gd name="connsiteX73" fmla="*/ 11122004 w 11795924"/>
              <a:gd name="connsiteY73" fmla="*/ 6064948 h 6088126"/>
              <a:gd name="connsiteX74" fmla="*/ 10981697 w 11795924"/>
              <a:gd name="connsiteY74" fmla="*/ 6047805 h 6088126"/>
              <a:gd name="connsiteX75" fmla="*/ 10849325 w 11795924"/>
              <a:gd name="connsiteY75" fmla="*/ 6047805 h 6088126"/>
              <a:gd name="connsiteX76" fmla="*/ 10748380 w 11795924"/>
              <a:gd name="connsiteY76" fmla="*/ 6048122 h 6088126"/>
              <a:gd name="connsiteX77" fmla="*/ 10686797 w 11795924"/>
              <a:gd name="connsiteY77" fmla="*/ 6026217 h 6088126"/>
              <a:gd name="connsiteX78" fmla="*/ 10573790 w 11795924"/>
              <a:gd name="connsiteY78" fmla="*/ 6052249 h 6088126"/>
              <a:gd name="connsiteX79" fmla="*/ 10258257 w 11795924"/>
              <a:gd name="connsiteY79" fmla="*/ 6064948 h 6088126"/>
              <a:gd name="connsiteX80" fmla="*/ 9968754 w 11795924"/>
              <a:gd name="connsiteY80" fmla="*/ 6051932 h 6088126"/>
              <a:gd name="connsiteX81" fmla="*/ 9669410 w 11795924"/>
              <a:gd name="connsiteY81" fmla="*/ 6051932 h 6088126"/>
              <a:gd name="connsiteX82" fmla="*/ 9304357 w 11795924"/>
              <a:gd name="connsiteY82" fmla="*/ 6051932 h 6088126"/>
              <a:gd name="connsiteX83" fmla="*/ 9001205 w 11795924"/>
              <a:gd name="connsiteY83" fmla="*/ 6024948 h 6088126"/>
              <a:gd name="connsiteX84" fmla="*/ 8419342 w 11795924"/>
              <a:gd name="connsiteY84" fmla="*/ 6025900 h 6088126"/>
              <a:gd name="connsiteX85" fmla="*/ 7809545 w 11795924"/>
              <a:gd name="connsiteY85" fmla="*/ 6025900 h 6088126"/>
              <a:gd name="connsiteX86" fmla="*/ 7161655 w 11795924"/>
              <a:gd name="connsiteY86" fmla="*/ 6025900 h 6088126"/>
              <a:gd name="connsiteX87" fmla="*/ 6957542 w 11795924"/>
              <a:gd name="connsiteY87" fmla="*/ 6047805 h 6088126"/>
              <a:gd name="connsiteX88" fmla="*/ 6809299 w 11795924"/>
              <a:gd name="connsiteY88" fmla="*/ 6047805 h 6088126"/>
              <a:gd name="connsiteX89" fmla="*/ 6483608 w 11795924"/>
              <a:gd name="connsiteY89" fmla="*/ 6047805 h 6088126"/>
              <a:gd name="connsiteX90" fmla="*/ 5838575 w 11795924"/>
              <a:gd name="connsiteY90" fmla="*/ 6047805 h 6088126"/>
              <a:gd name="connsiteX91" fmla="*/ 5672555 w 11795924"/>
              <a:gd name="connsiteY91" fmla="*/ 6025900 h 6088126"/>
              <a:gd name="connsiteX92" fmla="*/ 5503679 w 11795924"/>
              <a:gd name="connsiteY92" fmla="*/ 6025900 h 6088126"/>
              <a:gd name="connsiteX93" fmla="*/ 5349722 w 11795924"/>
              <a:gd name="connsiteY93" fmla="*/ 6025900 h 6088126"/>
              <a:gd name="connsiteX94" fmla="*/ 5172591 w 11795924"/>
              <a:gd name="connsiteY94" fmla="*/ 6047805 h 6088126"/>
              <a:gd name="connsiteX95" fmla="*/ 4846266 w 11795924"/>
              <a:gd name="connsiteY95" fmla="*/ 6051297 h 6088126"/>
              <a:gd name="connsiteX96" fmla="*/ 4740876 w 11795924"/>
              <a:gd name="connsiteY96" fmla="*/ 6064948 h 6088126"/>
              <a:gd name="connsiteX97" fmla="*/ 4617393 w 11795924"/>
              <a:gd name="connsiteY97" fmla="*/ 6064948 h 6088126"/>
              <a:gd name="connsiteX98" fmla="*/ 4496767 w 11795924"/>
              <a:gd name="connsiteY98" fmla="*/ 6064313 h 6088126"/>
              <a:gd name="connsiteX99" fmla="*/ 4380902 w 11795924"/>
              <a:gd name="connsiteY99" fmla="*/ 6082408 h 6088126"/>
              <a:gd name="connsiteX100" fmla="*/ 4115525 w 11795924"/>
              <a:gd name="connsiteY100" fmla="*/ 6082408 h 6088126"/>
              <a:gd name="connsiteX101" fmla="*/ 3855543 w 11795924"/>
              <a:gd name="connsiteY101" fmla="*/ 6064948 h 6088126"/>
              <a:gd name="connsiteX102" fmla="*/ 3691429 w 11795924"/>
              <a:gd name="connsiteY102" fmla="*/ 6064948 h 6088126"/>
              <a:gd name="connsiteX103" fmla="*/ 3564453 w 11795924"/>
              <a:gd name="connsiteY103" fmla="*/ 6051615 h 6088126"/>
              <a:gd name="connsiteX104" fmla="*/ 3449541 w 11795924"/>
              <a:gd name="connsiteY104" fmla="*/ 6047487 h 6088126"/>
              <a:gd name="connsiteX105" fmla="*/ 3381927 w 11795924"/>
              <a:gd name="connsiteY105" fmla="*/ 6048757 h 6088126"/>
              <a:gd name="connsiteX106" fmla="*/ 3314630 w 11795924"/>
              <a:gd name="connsiteY106" fmla="*/ 6024948 h 6088126"/>
              <a:gd name="connsiteX107" fmla="*/ 3108296 w 11795924"/>
              <a:gd name="connsiteY107" fmla="*/ 6025900 h 6088126"/>
              <a:gd name="connsiteX108" fmla="*/ 2973702 w 11795924"/>
              <a:gd name="connsiteY108" fmla="*/ 6025583 h 6088126"/>
              <a:gd name="connsiteX109" fmla="*/ 2933705 w 11795924"/>
              <a:gd name="connsiteY109" fmla="*/ 6048757 h 6088126"/>
              <a:gd name="connsiteX110" fmla="*/ 2881963 w 11795924"/>
              <a:gd name="connsiteY110" fmla="*/ 6047805 h 6088126"/>
              <a:gd name="connsiteX111" fmla="*/ 2803873 w 11795924"/>
              <a:gd name="connsiteY111" fmla="*/ 6047805 h 6088126"/>
              <a:gd name="connsiteX112" fmla="*/ 2612776 w 11795924"/>
              <a:gd name="connsiteY112" fmla="*/ 6025900 h 6088126"/>
              <a:gd name="connsiteX113" fmla="*/ 2282324 w 11795924"/>
              <a:gd name="connsiteY113" fmla="*/ 6024948 h 6088126"/>
              <a:gd name="connsiteX114" fmla="*/ 2154079 w 11795924"/>
              <a:gd name="connsiteY114" fmla="*/ 6047805 h 6088126"/>
              <a:gd name="connsiteX115" fmla="*/ 2053134 w 11795924"/>
              <a:gd name="connsiteY115" fmla="*/ 6047805 h 6088126"/>
              <a:gd name="connsiteX116" fmla="*/ 1689668 w 11795924"/>
              <a:gd name="connsiteY116" fmla="*/ 6048757 h 6088126"/>
              <a:gd name="connsiteX117" fmla="*/ 1420163 w 11795924"/>
              <a:gd name="connsiteY117" fmla="*/ 6064948 h 6088126"/>
              <a:gd name="connsiteX118" fmla="*/ 1157008 w 11795924"/>
              <a:gd name="connsiteY118" fmla="*/ 6064948 h 6088126"/>
              <a:gd name="connsiteX119" fmla="*/ 862743 w 11795924"/>
              <a:gd name="connsiteY119" fmla="*/ 6064948 h 6088126"/>
              <a:gd name="connsiteX120" fmla="*/ 720214 w 11795924"/>
              <a:gd name="connsiteY120" fmla="*/ 6082408 h 6088126"/>
              <a:gd name="connsiteX121" fmla="*/ 628474 w 11795924"/>
              <a:gd name="connsiteY121" fmla="*/ 6082408 h 6088126"/>
              <a:gd name="connsiteX122" fmla="*/ 542131 w 11795924"/>
              <a:gd name="connsiteY122" fmla="*/ 6068758 h 6088126"/>
              <a:gd name="connsiteX123" fmla="*/ 409760 w 11795924"/>
              <a:gd name="connsiteY123" fmla="*/ 6064948 h 6088126"/>
              <a:gd name="connsiteX124" fmla="*/ 234534 w 11795924"/>
              <a:gd name="connsiteY124" fmla="*/ 6064948 h 6088126"/>
              <a:gd name="connsiteX125" fmla="*/ 91053 w 11795924"/>
              <a:gd name="connsiteY125" fmla="*/ 6063678 h 6088126"/>
              <a:gd name="connsiteX126" fmla="*/ 5344 w 11795924"/>
              <a:gd name="connsiteY126" fmla="*/ 6088123 h 6088126"/>
              <a:gd name="connsiteX127" fmla="*/ 16455 w 11795924"/>
              <a:gd name="connsiteY127" fmla="*/ 5990662 h 6088126"/>
              <a:gd name="connsiteX128" fmla="*/ 61848 w 11795924"/>
              <a:gd name="connsiteY128" fmla="*/ 5839549 h 6088126"/>
              <a:gd name="connsiteX129" fmla="*/ 46929 w 11795924"/>
              <a:gd name="connsiteY129" fmla="*/ 5663992 h 6088126"/>
              <a:gd name="connsiteX130" fmla="*/ 47881 w 11795924"/>
              <a:gd name="connsiteY130" fmla="*/ 5535419 h 6088126"/>
              <a:gd name="connsiteX131" fmla="*/ 35183 w 11795924"/>
              <a:gd name="connsiteY131" fmla="*/ 5459228 h 6088126"/>
              <a:gd name="connsiteX132" fmla="*/ 27565 w 11795924"/>
              <a:gd name="connsiteY132" fmla="*/ 5391291 h 6088126"/>
              <a:gd name="connsiteX133" fmla="*/ 28200 w 11795924"/>
              <a:gd name="connsiteY133" fmla="*/ 5259544 h 6088126"/>
              <a:gd name="connsiteX134" fmla="*/ 6614 w 11795924"/>
              <a:gd name="connsiteY134" fmla="*/ 5088431 h 6088126"/>
              <a:gd name="connsiteX135" fmla="*/ 6614 w 11795924"/>
              <a:gd name="connsiteY135" fmla="*/ 4939541 h 6088126"/>
              <a:gd name="connsiteX136" fmla="*/ 18359 w 11795924"/>
              <a:gd name="connsiteY136" fmla="*/ 4802714 h 6088126"/>
              <a:gd name="connsiteX137" fmla="*/ 27882 w 11795924"/>
              <a:gd name="connsiteY137" fmla="*/ 4646840 h 6088126"/>
              <a:gd name="connsiteX138" fmla="*/ 35183 w 11795924"/>
              <a:gd name="connsiteY138" fmla="*/ 4508108 h 6088126"/>
              <a:gd name="connsiteX139" fmla="*/ 33596 w 11795924"/>
              <a:gd name="connsiteY139" fmla="*/ 4389060 h 6088126"/>
              <a:gd name="connsiteX140" fmla="*/ 35183 w 11795924"/>
              <a:gd name="connsiteY140" fmla="*/ 4259217 h 6088126"/>
              <a:gd name="connsiteX141" fmla="*/ 27882 w 11795924"/>
              <a:gd name="connsiteY141" fmla="*/ 4034136 h 6088126"/>
              <a:gd name="connsiteX142" fmla="*/ 18994 w 11795924"/>
              <a:gd name="connsiteY142" fmla="*/ 3893499 h 6088126"/>
              <a:gd name="connsiteX143" fmla="*/ 20899 w 11795924"/>
              <a:gd name="connsiteY143" fmla="*/ 3766514 h 6088126"/>
              <a:gd name="connsiteX144" fmla="*/ 18359 w 11795924"/>
              <a:gd name="connsiteY144" fmla="*/ 3466511 h 6088126"/>
              <a:gd name="connsiteX145" fmla="*/ 25978 w 11795924"/>
              <a:gd name="connsiteY145" fmla="*/ 3310002 h 6088126"/>
              <a:gd name="connsiteX146" fmla="*/ 49468 w 11795924"/>
              <a:gd name="connsiteY146" fmla="*/ 3154128 h 6088126"/>
              <a:gd name="connsiteX147" fmla="*/ 48516 w 11795924"/>
              <a:gd name="connsiteY147" fmla="*/ 2997618 h 6088126"/>
              <a:gd name="connsiteX148" fmla="*/ 34866 w 11795924"/>
              <a:gd name="connsiteY148" fmla="*/ 2939523 h 6088126"/>
              <a:gd name="connsiteX149" fmla="*/ 26295 w 11795924"/>
              <a:gd name="connsiteY149" fmla="*/ 2883332 h 6088126"/>
              <a:gd name="connsiteX150" fmla="*/ 20899 w 11795924"/>
              <a:gd name="connsiteY150" fmla="*/ 2736981 h 6088126"/>
              <a:gd name="connsiteX151" fmla="*/ 27882 w 11795924"/>
              <a:gd name="connsiteY151" fmla="*/ 2578249 h 6088126"/>
              <a:gd name="connsiteX152" fmla="*/ 27882 w 11795924"/>
              <a:gd name="connsiteY152" fmla="*/ 2305548 h 6088126"/>
              <a:gd name="connsiteX153" fmla="*/ 15820 w 11795924"/>
              <a:gd name="connsiteY153" fmla="*/ 2180785 h 6088126"/>
              <a:gd name="connsiteX154" fmla="*/ 6297 w 11795924"/>
              <a:gd name="connsiteY154" fmla="*/ 2159198 h 6088126"/>
              <a:gd name="connsiteX155" fmla="*/ 6614 w 11795924"/>
              <a:gd name="connsiteY155" fmla="*/ 2129674 h 6088126"/>
              <a:gd name="connsiteX156" fmla="*/ 6614 w 11795924"/>
              <a:gd name="connsiteY156" fmla="*/ 2061102 h 6088126"/>
              <a:gd name="connsiteX157" fmla="*/ 4709 w 11795924"/>
              <a:gd name="connsiteY157" fmla="*/ 1915069 h 6088126"/>
              <a:gd name="connsiteX158" fmla="*/ 18359 w 11795924"/>
              <a:gd name="connsiteY158" fmla="*/ 1846814 h 6088126"/>
              <a:gd name="connsiteX159" fmla="*/ 6297 w 11795924"/>
              <a:gd name="connsiteY159" fmla="*/ 1778242 h 6088126"/>
              <a:gd name="connsiteX160" fmla="*/ 6614 w 11795924"/>
              <a:gd name="connsiteY160" fmla="*/ 1642050 h 6088126"/>
              <a:gd name="connsiteX161" fmla="*/ 5979 w 11795924"/>
              <a:gd name="connsiteY161" fmla="*/ 1583320 h 6088126"/>
              <a:gd name="connsiteX162" fmla="*/ 18359 w 11795924"/>
              <a:gd name="connsiteY162" fmla="*/ 1524906 h 6088126"/>
              <a:gd name="connsiteX163" fmla="*/ 28200 w 11795924"/>
              <a:gd name="connsiteY163" fmla="*/ 1271571 h 6088126"/>
              <a:gd name="connsiteX164" fmla="*/ 35183 w 11795924"/>
              <a:gd name="connsiteY164" fmla="*/ 1203316 h 6088126"/>
              <a:gd name="connsiteX165" fmla="*/ 34549 w 11795924"/>
              <a:gd name="connsiteY165" fmla="*/ 1136331 h 6088126"/>
              <a:gd name="connsiteX166" fmla="*/ 48833 w 11795924"/>
              <a:gd name="connsiteY166" fmla="*/ 1085855 h 6088126"/>
              <a:gd name="connsiteX167" fmla="*/ 49468 w 11795924"/>
              <a:gd name="connsiteY167" fmla="*/ 1019822 h 6088126"/>
              <a:gd name="connsiteX168" fmla="*/ 49468 w 11795924"/>
              <a:gd name="connsiteY168" fmla="*/ 890615 h 6088126"/>
              <a:gd name="connsiteX169" fmla="*/ 48833 w 11795924"/>
              <a:gd name="connsiteY169" fmla="*/ 834424 h 6088126"/>
              <a:gd name="connsiteX170" fmla="*/ 34866 w 11795924"/>
              <a:gd name="connsiteY170" fmla="*/ 783630 h 6088126"/>
              <a:gd name="connsiteX171" fmla="*/ 35183 w 11795924"/>
              <a:gd name="connsiteY171" fmla="*/ 705216 h 6088126"/>
              <a:gd name="connsiteX172" fmla="*/ 47564 w 11795924"/>
              <a:gd name="connsiteY172" fmla="*/ 656644 h 6088126"/>
              <a:gd name="connsiteX173" fmla="*/ 65023 w 11795924"/>
              <a:gd name="connsiteY173" fmla="*/ 543945 h 6088126"/>
              <a:gd name="connsiteX174" fmla="*/ 85021 w 11795924"/>
              <a:gd name="connsiteY174" fmla="*/ 422674 h 6088126"/>
              <a:gd name="connsiteX175" fmla="*/ 78038 w 11795924"/>
              <a:gd name="connsiteY175" fmla="*/ 295371 h 6088126"/>
              <a:gd name="connsiteX176" fmla="*/ 62166 w 11795924"/>
              <a:gd name="connsiteY176" fmla="*/ 200132 h 6088126"/>
              <a:gd name="connsiteX177" fmla="*/ 47564 w 11795924"/>
              <a:gd name="connsiteY177" fmla="*/ 166481 h 6088126"/>
              <a:gd name="connsiteX178" fmla="*/ 46929 w 11795924"/>
              <a:gd name="connsiteY178" fmla="*/ 110608 h 6088126"/>
              <a:gd name="connsiteX179" fmla="*/ 54865 w 11795924"/>
              <a:gd name="connsiteY179" fmla="*/ 49337 h 6088126"/>
              <a:gd name="connsiteX180" fmla="*/ 58674 w 11795924"/>
              <a:gd name="connsiteY180" fmla="*/ 36004 h 6088126"/>
              <a:gd name="connsiteX181" fmla="*/ 219615 w 11795924"/>
              <a:gd name="connsiteY181" fmla="*/ 32194 h 6088126"/>
              <a:gd name="connsiteX182" fmla="*/ 322465 w 11795924"/>
              <a:gd name="connsiteY182" fmla="*/ 14734 h 6088126"/>
              <a:gd name="connsiteX183" fmla="*/ 388809 w 11795924"/>
              <a:gd name="connsiteY183" fmla="*/ 15051 h 6088126"/>
              <a:gd name="connsiteX184" fmla="*/ 571335 w 11795924"/>
              <a:gd name="connsiteY184" fmla="*/ 4575 h 6088126"/>
              <a:gd name="connsiteX185" fmla="*/ 731324 w 11795924"/>
              <a:gd name="connsiteY185" fmla="*/ 4575 h 6088126"/>
              <a:gd name="connsiteX186" fmla="*/ 1098282 w 11795924"/>
              <a:gd name="connsiteY186" fmla="*/ 4575 h 6088126"/>
              <a:gd name="connsiteX187" fmla="*/ 1181133 w 11795924"/>
              <a:gd name="connsiteY187" fmla="*/ 15369 h 6088126"/>
              <a:gd name="connsiteX188" fmla="*/ 1223352 w 11795924"/>
              <a:gd name="connsiteY188" fmla="*/ 14099 h 6088126"/>
              <a:gd name="connsiteX189" fmla="*/ 1252874 w 11795924"/>
              <a:gd name="connsiteY189" fmla="*/ 33464 h 6088126"/>
              <a:gd name="connsiteX190" fmla="*/ 1412862 w 11795924"/>
              <a:gd name="connsiteY190" fmla="*/ 36004 h 6088126"/>
              <a:gd name="connsiteX191" fmla="*/ 2841966 w 11795924"/>
              <a:gd name="connsiteY191" fmla="*/ 32512 h 6088126"/>
              <a:gd name="connsiteX192" fmla="*/ 2995606 w 11795924"/>
              <a:gd name="connsiteY192" fmla="*/ 15051 h 6088126"/>
              <a:gd name="connsiteX193" fmla="*/ 3150515 w 11795924"/>
              <a:gd name="connsiteY193" fmla="*/ 15051 h 6088126"/>
              <a:gd name="connsiteX194" fmla="*/ 3519377 w 11795924"/>
              <a:gd name="connsiteY194" fmla="*/ 15051 h 6088126"/>
              <a:gd name="connsiteX195" fmla="*/ 4003003 w 11795924"/>
              <a:gd name="connsiteY195" fmla="*/ 721 h 608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Lst>
            <a:rect l="l" t="t" r="r" b="b"/>
            <a:pathLst>
              <a:path w="11795924" h="6088126">
                <a:moveTo>
                  <a:pt x="4003003" y="721"/>
                </a:moveTo>
                <a:cubicBezTo>
                  <a:pt x="4056680" y="2254"/>
                  <a:pt x="4109969" y="6400"/>
                  <a:pt x="4162505" y="14734"/>
                </a:cubicBezTo>
                <a:cubicBezTo>
                  <a:pt x="4200915" y="20766"/>
                  <a:pt x="4222501" y="30924"/>
                  <a:pt x="4263134" y="32512"/>
                </a:cubicBezTo>
                <a:cubicBezTo>
                  <a:pt x="4290750" y="33464"/>
                  <a:pt x="4319003" y="32512"/>
                  <a:pt x="4346937" y="32512"/>
                </a:cubicBezTo>
                <a:cubicBezTo>
                  <a:pt x="4346937" y="32512"/>
                  <a:pt x="4346937" y="32512"/>
                  <a:pt x="4529781" y="32512"/>
                </a:cubicBezTo>
                <a:cubicBezTo>
                  <a:pt x="4529781" y="32512"/>
                  <a:pt x="4529781" y="32512"/>
                  <a:pt x="4696118" y="32512"/>
                </a:cubicBezTo>
                <a:cubicBezTo>
                  <a:pt x="4738020" y="32512"/>
                  <a:pt x="4799285" y="40766"/>
                  <a:pt x="4839600" y="33464"/>
                </a:cubicBezTo>
                <a:cubicBezTo>
                  <a:pt x="4857377" y="29972"/>
                  <a:pt x="4859282" y="18226"/>
                  <a:pt x="4880232" y="14734"/>
                </a:cubicBezTo>
                <a:cubicBezTo>
                  <a:pt x="4887533" y="13464"/>
                  <a:pt x="4903087" y="15051"/>
                  <a:pt x="4910071" y="15051"/>
                </a:cubicBezTo>
                <a:cubicBezTo>
                  <a:pt x="4938323" y="14416"/>
                  <a:pt x="4955147" y="7432"/>
                  <a:pt x="4980542" y="4258"/>
                </a:cubicBezTo>
                <a:cubicBezTo>
                  <a:pt x="5042125" y="-3044"/>
                  <a:pt x="5115135" y="4575"/>
                  <a:pt x="5177353" y="4575"/>
                </a:cubicBezTo>
                <a:cubicBezTo>
                  <a:pt x="5177353" y="4575"/>
                  <a:pt x="5177353" y="4575"/>
                  <a:pt x="5439874" y="4575"/>
                </a:cubicBezTo>
                <a:cubicBezTo>
                  <a:pt x="5488442" y="4575"/>
                  <a:pt x="5537962" y="2035"/>
                  <a:pt x="5585578" y="6797"/>
                </a:cubicBezTo>
                <a:cubicBezTo>
                  <a:pt x="5622718" y="10607"/>
                  <a:pt x="5665572" y="9654"/>
                  <a:pt x="5703347" y="14099"/>
                </a:cubicBezTo>
                <a:cubicBezTo>
                  <a:pt x="5732551" y="17591"/>
                  <a:pt x="5753819" y="29337"/>
                  <a:pt x="5781437" y="32829"/>
                </a:cubicBezTo>
                <a:cubicBezTo>
                  <a:pt x="5796039" y="34734"/>
                  <a:pt x="5815402" y="32194"/>
                  <a:pt x="5830322" y="32194"/>
                </a:cubicBezTo>
                <a:cubicBezTo>
                  <a:pt x="5865875" y="33147"/>
                  <a:pt x="5901110" y="35686"/>
                  <a:pt x="5936663" y="36004"/>
                </a:cubicBezTo>
                <a:cubicBezTo>
                  <a:pt x="5999833" y="36321"/>
                  <a:pt x="6056020" y="46798"/>
                  <a:pt x="6117920" y="46480"/>
                </a:cubicBezTo>
                <a:cubicBezTo>
                  <a:pt x="6229341" y="45845"/>
                  <a:pt x="6322033" y="36004"/>
                  <a:pt x="6432183" y="36004"/>
                </a:cubicBezTo>
                <a:cubicBezTo>
                  <a:pt x="6693752" y="36004"/>
                  <a:pt x="6955955" y="32512"/>
                  <a:pt x="7217841" y="32512"/>
                </a:cubicBezTo>
                <a:cubicBezTo>
                  <a:pt x="7343546" y="32512"/>
                  <a:pt x="7469252" y="31877"/>
                  <a:pt x="7594957" y="32512"/>
                </a:cubicBezTo>
                <a:cubicBezTo>
                  <a:pt x="7673046" y="32829"/>
                  <a:pt x="7755263" y="36639"/>
                  <a:pt x="7828908" y="43940"/>
                </a:cubicBezTo>
                <a:cubicBezTo>
                  <a:pt x="7863191" y="47433"/>
                  <a:pt x="7897792" y="46798"/>
                  <a:pt x="7932710" y="46480"/>
                </a:cubicBezTo>
                <a:cubicBezTo>
                  <a:pt x="7974295" y="45845"/>
                  <a:pt x="8000642" y="56639"/>
                  <a:pt x="8039369" y="60449"/>
                </a:cubicBezTo>
                <a:cubicBezTo>
                  <a:pt x="8101270" y="67115"/>
                  <a:pt x="8170788" y="60131"/>
                  <a:pt x="8233640" y="60131"/>
                </a:cubicBezTo>
                <a:cubicBezTo>
                  <a:pt x="8260940" y="60131"/>
                  <a:pt x="8288558" y="60131"/>
                  <a:pt x="8316174" y="60131"/>
                </a:cubicBezTo>
                <a:cubicBezTo>
                  <a:pt x="8350775" y="60449"/>
                  <a:pt x="8371408" y="54417"/>
                  <a:pt x="8400613" y="49337"/>
                </a:cubicBezTo>
                <a:cubicBezTo>
                  <a:pt x="8520287" y="29655"/>
                  <a:pt x="8671387" y="46480"/>
                  <a:pt x="8794870" y="46480"/>
                </a:cubicBezTo>
                <a:cubicBezTo>
                  <a:pt x="9025012" y="46480"/>
                  <a:pt x="9245949" y="30290"/>
                  <a:pt x="9478630" y="32512"/>
                </a:cubicBezTo>
                <a:cubicBezTo>
                  <a:pt x="9554181" y="33147"/>
                  <a:pt x="9615129" y="6162"/>
                  <a:pt x="9691948" y="4575"/>
                </a:cubicBezTo>
                <a:cubicBezTo>
                  <a:pt x="9745278" y="3623"/>
                  <a:pt x="9798925" y="4575"/>
                  <a:pt x="9852254" y="4575"/>
                </a:cubicBezTo>
                <a:cubicBezTo>
                  <a:pt x="9852254" y="4575"/>
                  <a:pt x="9852254" y="4575"/>
                  <a:pt x="10218260" y="4575"/>
                </a:cubicBezTo>
                <a:cubicBezTo>
                  <a:pt x="10253178" y="4575"/>
                  <a:pt x="10292858" y="1083"/>
                  <a:pt x="10327458" y="4258"/>
                </a:cubicBezTo>
                <a:cubicBezTo>
                  <a:pt x="10359202" y="7432"/>
                  <a:pt x="10381740" y="14416"/>
                  <a:pt x="10415388" y="15051"/>
                </a:cubicBezTo>
                <a:cubicBezTo>
                  <a:pt x="10476336" y="16004"/>
                  <a:pt x="10520143" y="31242"/>
                  <a:pt x="10582361" y="32512"/>
                </a:cubicBezTo>
                <a:cubicBezTo>
                  <a:pt x="10689654" y="34734"/>
                  <a:pt x="10799170" y="40448"/>
                  <a:pt x="10906782" y="36004"/>
                </a:cubicBezTo>
                <a:cubicBezTo>
                  <a:pt x="10968047" y="33464"/>
                  <a:pt x="11028995" y="32194"/>
                  <a:pt x="11090895" y="32512"/>
                </a:cubicBezTo>
                <a:cubicBezTo>
                  <a:pt x="11152161" y="32829"/>
                  <a:pt x="11183270" y="15051"/>
                  <a:pt x="11244853" y="15051"/>
                </a:cubicBezTo>
                <a:cubicBezTo>
                  <a:pt x="11303896" y="15051"/>
                  <a:pt x="11357543" y="9972"/>
                  <a:pt x="11412460" y="6797"/>
                </a:cubicBezTo>
                <a:cubicBezTo>
                  <a:pt x="11396270" y="35051"/>
                  <a:pt x="11382938" y="66480"/>
                  <a:pt x="11378811" y="95370"/>
                </a:cubicBezTo>
                <a:cubicBezTo>
                  <a:pt x="11369288" y="163624"/>
                  <a:pt x="11387382" y="229021"/>
                  <a:pt x="11388969" y="291879"/>
                </a:cubicBezTo>
                <a:cubicBezTo>
                  <a:pt x="11391509" y="397595"/>
                  <a:pt x="11379129" y="492199"/>
                  <a:pt x="11379129" y="595057"/>
                </a:cubicBezTo>
                <a:cubicBezTo>
                  <a:pt x="11379129" y="620771"/>
                  <a:pt x="11375319" y="651248"/>
                  <a:pt x="11378494" y="676010"/>
                </a:cubicBezTo>
                <a:cubicBezTo>
                  <a:pt x="11380716" y="694105"/>
                  <a:pt x="11396905" y="714423"/>
                  <a:pt x="11399127" y="730931"/>
                </a:cubicBezTo>
                <a:cubicBezTo>
                  <a:pt x="11406111" y="776963"/>
                  <a:pt x="11403889" y="855377"/>
                  <a:pt x="11399127" y="902043"/>
                </a:cubicBezTo>
                <a:cubicBezTo>
                  <a:pt x="11395953" y="931250"/>
                  <a:pt x="11382938" y="947123"/>
                  <a:pt x="11378494" y="974425"/>
                </a:cubicBezTo>
                <a:cubicBezTo>
                  <a:pt x="11373732" y="1003949"/>
                  <a:pt x="11387065" y="1019188"/>
                  <a:pt x="11389287" y="1044267"/>
                </a:cubicBezTo>
                <a:cubicBezTo>
                  <a:pt x="11393731" y="1089029"/>
                  <a:pt x="11402302" y="1131570"/>
                  <a:pt x="11406746" y="1175697"/>
                </a:cubicBezTo>
                <a:cubicBezTo>
                  <a:pt x="11412142" y="1232523"/>
                  <a:pt x="11384208" y="1282047"/>
                  <a:pt x="11378811" y="1336651"/>
                </a:cubicBezTo>
                <a:cubicBezTo>
                  <a:pt x="11372780" y="1395699"/>
                  <a:pt x="11379763" y="1461096"/>
                  <a:pt x="11386747" y="1517287"/>
                </a:cubicBezTo>
                <a:cubicBezTo>
                  <a:pt x="11396270" y="1594431"/>
                  <a:pt x="11401667" y="1653162"/>
                  <a:pt x="11388652" y="1730623"/>
                </a:cubicBezTo>
                <a:cubicBezTo>
                  <a:pt x="11379446" y="1785226"/>
                  <a:pt x="11379129" y="1836020"/>
                  <a:pt x="11379763" y="1892846"/>
                </a:cubicBezTo>
                <a:cubicBezTo>
                  <a:pt x="11381033" y="1987133"/>
                  <a:pt x="11389604" y="2467137"/>
                  <a:pt x="11399127" y="2510312"/>
                </a:cubicBezTo>
                <a:cubicBezTo>
                  <a:pt x="11412142" y="2567773"/>
                  <a:pt x="11379129" y="2620789"/>
                  <a:pt x="11388334" y="2675711"/>
                </a:cubicBezTo>
                <a:cubicBezTo>
                  <a:pt x="11394683" y="2714441"/>
                  <a:pt x="11422935" y="2748727"/>
                  <a:pt x="11390556" y="2784918"/>
                </a:cubicBezTo>
                <a:cubicBezTo>
                  <a:pt x="11404206" y="2810315"/>
                  <a:pt x="11367701" y="3094127"/>
                  <a:pt x="11381986" y="3129048"/>
                </a:cubicBezTo>
                <a:cubicBezTo>
                  <a:pt x="11394048" y="3158572"/>
                  <a:pt x="11399127" y="3160477"/>
                  <a:pt x="11398810" y="3199525"/>
                </a:cubicBezTo>
                <a:cubicBezTo>
                  <a:pt x="11398492" y="3256033"/>
                  <a:pt x="11403254" y="3317304"/>
                  <a:pt x="11396588" y="3372225"/>
                </a:cubicBezTo>
                <a:cubicBezTo>
                  <a:pt x="11394048" y="3393812"/>
                  <a:pt x="11381986" y="3504924"/>
                  <a:pt x="11388969" y="3531909"/>
                </a:cubicBezTo>
                <a:cubicBezTo>
                  <a:pt x="11401349" y="3580798"/>
                  <a:pt x="11397540" y="3634449"/>
                  <a:pt x="11405793" y="3685244"/>
                </a:cubicBezTo>
                <a:cubicBezTo>
                  <a:pt x="11414999" y="3740165"/>
                  <a:pt x="11428331" y="3803657"/>
                  <a:pt x="11419126" y="3863658"/>
                </a:cubicBezTo>
                <a:cubicBezTo>
                  <a:pt x="11413412" y="3900484"/>
                  <a:pt x="11406428" y="3920484"/>
                  <a:pt x="11406428" y="3960802"/>
                </a:cubicBezTo>
                <a:cubicBezTo>
                  <a:pt x="11406428" y="3986834"/>
                  <a:pt x="11405476" y="4011913"/>
                  <a:pt x="11409285" y="4036993"/>
                </a:cubicBezTo>
                <a:cubicBezTo>
                  <a:pt x="11414682" y="4076358"/>
                  <a:pt x="11435632" y="4326837"/>
                  <a:pt x="11407698" y="4354774"/>
                </a:cubicBezTo>
                <a:cubicBezTo>
                  <a:pt x="11458805" y="4374774"/>
                  <a:pt x="11513722" y="4346202"/>
                  <a:pt x="11563242" y="4344297"/>
                </a:cubicBezTo>
                <a:cubicBezTo>
                  <a:pt x="11608636" y="4342393"/>
                  <a:pt x="11658791" y="4338266"/>
                  <a:pt x="11702915" y="4347154"/>
                </a:cubicBezTo>
                <a:cubicBezTo>
                  <a:pt x="11723231" y="4351281"/>
                  <a:pt x="11764815" y="4365250"/>
                  <a:pt x="11795924" y="4361440"/>
                </a:cubicBezTo>
                <a:cubicBezTo>
                  <a:pt x="11795924" y="4361440"/>
                  <a:pt x="11795924" y="4361440"/>
                  <a:pt x="11795924" y="6050980"/>
                </a:cubicBezTo>
                <a:cubicBezTo>
                  <a:pt x="11784496" y="6049392"/>
                  <a:pt x="11772751" y="6049392"/>
                  <a:pt x="11760688" y="6051297"/>
                </a:cubicBezTo>
                <a:cubicBezTo>
                  <a:pt x="11723231" y="6057646"/>
                  <a:pt x="11705772" y="6085583"/>
                  <a:pt x="11664822" y="6078599"/>
                </a:cubicBezTo>
                <a:cubicBezTo>
                  <a:pt x="11647046" y="6075424"/>
                  <a:pt x="11627365" y="6064631"/>
                  <a:pt x="11601017" y="6064948"/>
                </a:cubicBezTo>
                <a:cubicBezTo>
                  <a:pt x="11578797" y="6065265"/>
                  <a:pt x="11556576" y="6064948"/>
                  <a:pt x="11534038" y="6064948"/>
                </a:cubicBezTo>
                <a:cubicBezTo>
                  <a:pt x="11534038" y="6064948"/>
                  <a:pt x="11534038" y="6064948"/>
                  <a:pt x="11437220" y="6064948"/>
                </a:cubicBezTo>
                <a:cubicBezTo>
                  <a:pt x="11332465" y="6064948"/>
                  <a:pt x="11227076" y="6068123"/>
                  <a:pt x="11122004" y="6064948"/>
                </a:cubicBezTo>
                <a:cubicBezTo>
                  <a:pt x="11073119" y="6063678"/>
                  <a:pt x="11031217" y="6049710"/>
                  <a:pt x="10981697" y="6047805"/>
                </a:cubicBezTo>
                <a:cubicBezTo>
                  <a:pt x="10937573" y="6045900"/>
                  <a:pt x="10893449" y="6047805"/>
                  <a:pt x="10849325" y="6047805"/>
                </a:cubicBezTo>
                <a:cubicBezTo>
                  <a:pt x="10819804" y="6047805"/>
                  <a:pt x="10776632" y="6055107"/>
                  <a:pt x="10748380" y="6048122"/>
                </a:cubicBezTo>
                <a:cubicBezTo>
                  <a:pt x="10724255" y="6042091"/>
                  <a:pt x="10715684" y="6030662"/>
                  <a:pt x="10686797" y="6026217"/>
                </a:cubicBezTo>
                <a:cubicBezTo>
                  <a:pt x="10635055" y="6017646"/>
                  <a:pt x="10618231" y="6047805"/>
                  <a:pt x="10573790" y="6052249"/>
                </a:cubicBezTo>
                <a:cubicBezTo>
                  <a:pt x="10469035" y="6063043"/>
                  <a:pt x="10365868" y="6064948"/>
                  <a:pt x="10258257" y="6064948"/>
                </a:cubicBezTo>
                <a:cubicBezTo>
                  <a:pt x="10160169" y="6064948"/>
                  <a:pt x="10068747" y="6051932"/>
                  <a:pt x="9968754" y="6051932"/>
                </a:cubicBezTo>
                <a:cubicBezTo>
                  <a:pt x="9968754" y="6051932"/>
                  <a:pt x="9968754" y="6051932"/>
                  <a:pt x="9669410" y="6051932"/>
                </a:cubicBezTo>
                <a:cubicBezTo>
                  <a:pt x="9547832" y="6051932"/>
                  <a:pt x="9425936" y="6051932"/>
                  <a:pt x="9304357" y="6051932"/>
                </a:cubicBezTo>
                <a:cubicBezTo>
                  <a:pt x="9255472" y="6052249"/>
                  <a:pt x="9011680" y="6066853"/>
                  <a:pt x="9001205" y="6024948"/>
                </a:cubicBezTo>
                <a:cubicBezTo>
                  <a:pt x="8809790" y="6040186"/>
                  <a:pt x="8611391" y="6025900"/>
                  <a:pt x="8419342" y="6025900"/>
                </a:cubicBezTo>
                <a:cubicBezTo>
                  <a:pt x="8419342" y="6025900"/>
                  <a:pt x="8419342" y="6025900"/>
                  <a:pt x="7809545" y="6025900"/>
                </a:cubicBezTo>
                <a:cubicBezTo>
                  <a:pt x="7593687" y="6025900"/>
                  <a:pt x="7377830" y="6027170"/>
                  <a:pt x="7161655" y="6025900"/>
                </a:cubicBezTo>
                <a:cubicBezTo>
                  <a:pt x="7088961" y="6025583"/>
                  <a:pt x="7031823" y="6047487"/>
                  <a:pt x="6957542" y="6047805"/>
                </a:cubicBezTo>
                <a:cubicBezTo>
                  <a:pt x="6908340" y="6047805"/>
                  <a:pt x="6858819" y="6047805"/>
                  <a:pt x="6809299" y="6047805"/>
                </a:cubicBezTo>
                <a:cubicBezTo>
                  <a:pt x="6809299" y="6047805"/>
                  <a:pt x="6809299" y="6047805"/>
                  <a:pt x="6483608" y="6047805"/>
                </a:cubicBezTo>
                <a:cubicBezTo>
                  <a:pt x="6269020" y="6047805"/>
                  <a:pt x="6048719" y="6055424"/>
                  <a:pt x="5838575" y="6047805"/>
                </a:cubicBezTo>
                <a:cubicBezTo>
                  <a:pt x="5776675" y="6045265"/>
                  <a:pt x="5736043" y="6025900"/>
                  <a:pt x="5672555" y="6025900"/>
                </a:cubicBezTo>
                <a:cubicBezTo>
                  <a:pt x="5616369" y="6025900"/>
                  <a:pt x="5559866" y="6025900"/>
                  <a:pt x="5503679" y="6025900"/>
                </a:cubicBezTo>
                <a:cubicBezTo>
                  <a:pt x="5452254" y="6025900"/>
                  <a:pt x="5401147" y="6026217"/>
                  <a:pt x="5349722" y="6025900"/>
                </a:cubicBezTo>
                <a:cubicBezTo>
                  <a:pt x="5285599" y="6025900"/>
                  <a:pt x="5237031" y="6048122"/>
                  <a:pt x="5172591" y="6047805"/>
                </a:cubicBezTo>
                <a:cubicBezTo>
                  <a:pt x="5068155" y="6047170"/>
                  <a:pt x="4949433" y="6037646"/>
                  <a:pt x="4846266" y="6051297"/>
                </a:cubicBezTo>
                <a:cubicBezTo>
                  <a:pt x="4809126" y="6056376"/>
                  <a:pt x="4782461" y="6064948"/>
                  <a:pt x="4740876" y="6064948"/>
                </a:cubicBezTo>
                <a:cubicBezTo>
                  <a:pt x="4699927" y="6064948"/>
                  <a:pt x="4658660" y="6064948"/>
                  <a:pt x="4617393" y="6064948"/>
                </a:cubicBezTo>
                <a:cubicBezTo>
                  <a:pt x="4579618" y="6064948"/>
                  <a:pt x="4533908" y="6057646"/>
                  <a:pt x="4496767" y="6064313"/>
                </a:cubicBezTo>
                <a:cubicBezTo>
                  <a:pt x="4453913" y="6071297"/>
                  <a:pt x="4427883" y="6082726"/>
                  <a:pt x="4380902" y="6082408"/>
                </a:cubicBezTo>
                <a:cubicBezTo>
                  <a:pt x="4292655" y="6082091"/>
                  <a:pt x="4204090" y="6082408"/>
                  <a:pt x="4115525" y="6082408"/>
                </a:cubicBezTo>
                <a:cubicBezTo>
                  <a:pt x="4026007" y="6082408"/>
                  <a:pt x="3946330" y="6064948"/>
                  <a:pt x="3855543" y="6064948"/>
                </a:cubicBezTo>
                <a:cubicBezTo>
                  <a:pt x="3800944" y="6064948"/>
                  <a:pt x="3746028" y="6065900"/>
                  <a:pt x="3691429" y="6064948"/>
                </a:cubicBezTo>
                <a:cubicBezTo>
                  <a:pt x="3647940" y="6064313"/>
                  <a:pt x="3607625" y="6053202"/>
                  <a:pt x="3564453" y="6051615"/>
                </a:cubicBezTo>
                <a:cubicBezTo>
                  <a:pt x="3526044" y="6050345"/>
                  <a:pt x="3487951" y="6049075"/>
                  <a:pt x="3449541" y="6047487"/>
                </a:cubicBezTo>
                <a:cubicBezTo>
                  <a:pt x="3428273" y="6046853"/>
                  <a:pt x="3402560" y="6052249"/>
                  <a:pt x="3381927" y="6048757"/>
                </a:cubicBezTo>
                <a:cubicBezTo>
                  <a:pt x="3357802" y="6044630"/>
                  <a:pt x="3339073" y="6028757"/>
                  <a:pt x="3314630" y="6024948"/>
                </a:cubicBezTo>
                <a:cubicBezTo>
                  <a:pt x="3251460" y="6014471"/>
                  <a:pt x="3172736" y="6025900"/>
                  <a:pt x="3108296" y="6025900"/>
                </a:cubicBezTo>
                <a:cubicBezTo>
                  <a:pt x="3067029" y="6025900"/>
                  <a:pt x="3013700" y="6017011"/>
                  <a:pt x="2973702" y="6025583"/>
                </a:cubicBezTo>
                <a:cubicBezTo>
                  <a:pt x="2953704" y="6029710"/>
                  <a:pt x="2952752" y="6044313"/>
                  <a:pt x="2933705" y="6048757"/>
                </a:cubicBezTo>
                <a:cubicBezTo>
                  <a:pt x="2919103" y="6052249"/>
                  <a:pt x="2897517" y="6047805"/>
                  <a:pt x="2881963" y="6047805"/>
                </a:cubicBezTo>
                <a:cubicBezTo>
                  <a:pt x="2855933" y="6047487"/>
                  <a:pt x="2829903" y="6047805"/>
                  <a:pt x="2803873" y="6047805"/>
                </a:cubicBezTo>
                <a:cubicBezTo>
                  <a:pt x="2734672" y="6047487"/>
                  <a:pt x="2682295" y="6025583"/>
                  <a:pt x="2612776" y="6025900"/>
                </a:cubicBezTo>
                <a:cubicBezTo>
                  <a:pt x="2509926" y="6026535"/>
                  <a:pt x="2382951" y="6006217"/>
                  <a:pt x="2282324" y="6024948"/>
                </a:cubicBezTo>
                <a:cubicBezTo>
                  <a:pt x="2232803" y="6034154"/>
                  <a:pt x="2206456" y="6048122"/>
                  <a:pt x="2154079" y="6047805"/>
                </a:cubicBezTo>
                <a:cubicBezTo>
                  <a:pt x="2120430" y="6047487"/>
                  <a:pt x="2086782" y="6047805"/>
                  <a:pt x="2053134" y="6047805"/>
                </a:cubicBezTo>
                <a:cubicBezTo>
                  <a:pt x="1932190" y="6047805"/>
                  <a:pt x="1810294" y="6042726"/>
                  <a:pt x="1689668" y="6048757"/>
                </a:cubicBezTo>
                <a:cubicBezTo>
                  <a:pt x="1598881" y="6053202"/>
                  <a:pt x="1511268" y="6064948"/>
                  <a:pt x="1420163" y="6064948"/>
                </a:cubicBezTo>
                <a:cubicBezTo>
                  <a:pt x="1332233" y="6064948"/>
                  <a:pt x="1244620" y="6064948"/>
                  <a:pt x="1157008" y="6064948"/>
                </a:cubicBezTo>
                <a:cubicBezTo>
                  <a:pt x="1058919" y="6064948"/>
                  <a:pt x="960831" y="6065900"/>
                  <a:pt x="862743" y="6064948"/>
                </a:cubicBezTo>
                <a:cubicBezTo>
                  <a:pt x="810683" y="6064631"/>
                  <a:pt x="772908" y="6082726"/>
                  <a:pt x="720214" y="6082408"/>
                </a:cubicBezTo>
                <a:cubicBezTo>
                  <a:pt x="689740" y="6082091"/>
                  <a:pt x="658948" y="6082091"/>
                  <a:pt x="628474" y="6082408"/>
                </a:cubicBezTo>
                <a:cubicBezTo>
                  <a:pt x="593556" y="6082726"/>
                  <a:pt x="573875" y="6075107"/>
                  <a:pt x="542131" y="6068758"/>
                </a:cubicBezTo>
                <a:cubicBezTo>
                  <a:pt x="500229" y="6060503"/>
                  <a:pt x="453566" y="6064948"/>
                  <a:pt x="409760" y="6064948"/>
                </a:cubicBezTo>
                <a:cubicBezTo>
                  <a:pt x="351351" y="6064948"/>
                  <a:pt x="292943" y="6064948"/>
                  <a:pt x="234534" y="6064948"/>
                </a:cubicBezTo>
                <a:cubicBezTo>
                  <a:pt x="182157" y="6065265"/>
                  <a:pt x="91053" y="6063678"/>
                  <a:pt x="91053" y="6063678"/>
                </a:cubicBezTo>
                <a:cubicBezTo>
                  <a:pt x="91053" y="6063678"/>
                  <a:pt x="8519" y="6088440"/>
                  <a:pt x="5344" y="6088123"/>
                </a:cubicBezTo>
                <a:cubicBezTo>
                  <a:pt x="3122" y="6076059"/>
                  <a:pt x="2170" y="6021138"/>
                  <a:pt x="16455" y="5990662"/>
                </a:cubicBezTo>
                <a:cubicBezTo>
                  <a:pt x="37406" y="5945899"/>
                  <a:pt x="69467" y="5896058"/>
                  <a:pt x="61848" y="5839549"/>
                </a:cubicBezTo>
                <a:cubicBezTo>
                  <a:pt x="54230" y="5778914"/>
                  <a:pt x="47246" y="5725897"/>
                  <a:pt x="46929" y="5663992"/>
                </a:cubicBezTo>
                <a:cubicBezTo>
                  <a:pt x="46929" y="5621452"/>
                  <a:pt x="53595" y="5577642"/>
                  <a:pt x="47881" y="5535419"/>
                </a:cubicBezTo>
                <a:cubicBezTo>
                  <a:pt x="44072" y="5506530"/>
                  <a:pt x="36136" y="5488752"/>
                  <a:pt x="35183" y="5459228"/>
                </a:cubicBezTo>
                <a:cubicBezTo>
                  <a:pt x="34231" y="5433196"/>
                  <a:pt x="30739" y="5415101"/>
                  <a:pt x="27565" y="5391291"/>
                </a:cubicBezTo>
                <a:cubicBezTo>
                  <a:pt x="22169" y="5348751"/>
                  <a:pt x="32327" y="5302084"/>
                  <a:pt x="28200" y="5259544"/>
                </a:cubicBezTo>
                <a:cubicBezTo>
                  <a:pt x="23121" y="5202083"/>
                  <a:pt x="7249" y="5145574"/>
                  <a:pt x="6614" y="5088431"/>
                </a:cubicBezTo>
                <a:cubicBezTo>
                  <a:pt x="5979" y="5038907"/>
                  <a:pt x="6614" y="4989383"/>
                  <a:pt x="6614" y="4939541"/>
                </a:cubicBezTo>
                <a:cubicBezTo>
                  <a:pt x="6614" y="4889064"/>
                  <a:pt x="18677" y="4854143"/>
                  <a:pt x="18359" y="4802714"/>
                </a:cubicBezTo>
                <a:cubicBezTo>
                  <a:pt x="18359" y="4750650"/>
                  <a:pt x="15820" y="4695729"/>
                  <a:pt x="27882" y="4646840"/>
                </a:cubicBezTo>
                <a:cubicBezTo>
                  <a:pt x="38675" y="4603665"/>
                  <a:pt x="36136" y="4554140"/>
                  <a:pt x="35183" y="4508108"/>
                </a:cubicBezTo>
                <a:cubicBezTo>
                  <a:pt x="34231" y="4465251"/>
                  <a:pt x="29470" y="4431917"/>
                  <a:pt x="33596" y="4389060"/>
                </a:cubicBezTo>
                <a:cubicBezTo>
                  <a:pt x="37723" y="4346520"/>
                  <a:pt x="35183" y="4302075"/>
                  <a:pt x="35183" y="4259217"/>
                </a:cubicBezTo>
                <a:cubicBezTo>
                  <a:pt x="35183" y="4183026"/>
                  <a:pt x="27882" y="4110009"/>
                  <a:pt x="27882" y="4034136"/>
                </a:cubicBezTo>
                <a:cubicBezTo>
                  <a:pt x="28200" y="3985564"/>
                  <a:pt x="20899" y="3941754"/>
                  <a:pt x="18994" y="3893499"/>
                </a:cubicBezTo>
                <a:cubicBezTo>
                  <a:pt x="17407" y="3850959"/>
                  <a:pt x="19947" y="3808737"/>
                  <a:pt x="20899" y="3766514"/>
                </a:cubicBezTo>
                <a:cubicBezTo>
                  <a:pt x="23121" y="3666513"/>
                  <a:pt x="18359" y="3566195"/>
                  <a:pt x="18359" y="3466511"/>
                </a:cubicBezTo>
                <a:cubicBezTo>
                  <a:pt x="18677" y="3413495"/>
                  <a:pt x="16137" y="3361114"/>
                  <a:pt x="25978" y="3310002"/>
                </a:cubicBezTo>
                <a:cubicBezTo>
                  <a:pt x="36453" y="3255398"/>
                  <a:pt x="49468" y="3212858"/>
                  <a:pt x="49468" y="3154128"/>
                </a:cubicBezTo>
                <a:cubicBezTo>
                  <a:pt x="49151" y="3097937"/>
                  <a:pt x="56769" y="3050635"/>
                  <a:pt x="48516" y="2997618"/>
                </a:cubicBezTo>
                <a:cubicBezTo>
                  <a:pt x="45342" y="2976031"/>
                  <a:pt x="39628" y="2959523"/>
                  <a:pt x="34866" y="2939523"/>
                </a:cubicBezTo>
                <a:cubicBezTo>
                  <a:pt x="30422" y="2922062"/>
                  <a:pt x="30104" y="2902379"/>
                  <a:pt x="26295" y="2883332"/>
                </a:cubicBezTo>
                <a:cubicBezTo>
                  <a:pt x="16455" y="2837299"/>
                  <a:pt x="20899" y="2785553"/>
                  <a:pt x="20899" y="2736981"/>
                </a:cubicBezTo>
                <a:cubicBezTo>
                  <a:pt x="20899" y="2684282"/>
                  <a:pt x="18042" y="2628726"/>
                  <a:pt x="27882" y="2578249"/>
                </a:cubicBezTo>
                <a:cubicBezTo>
                  <a:pt x="45342" y="2488090"/>
                  <a:pt x="27882" y="2396343"/>
                  <a:pt x="27882" y="2305548"/>
                </a:cubicBezTo>
                <a:cubicBezTo>
                  <a:pt x="27882" y="2260151"/>
                  <a:pt x="25660" y="2222691"/>
                  <a:pt x="15820" y="2180785"/>
                </a:cubicBezTo>
                <a:cubicBezTo>
                  <a:pt x="14233" y="2173801"/>
                  <a:pt x="8202" y="2170944"/>
                  <a:pt x="6297" y="2159198"/>
                </a:cubicBezTo>
                <a:cubicBezTo>
                  <a:pt x="5027" y="2151261"/>
                  <a:pt x="6614" y="2138245"/>
                  <a:pt x="6614" y="2129674"/>
                </a:cubicBezTo>
                <a:cubicBezTo>
                  <a:pt x="6614" y="2106817"/>
                  <a:pt x="6297" y="2083959"/>
                  <a:pt x="6614" y="2061102"/>
                </a:cubicBezTo>
                <a:cubicBezTo>
                  <a:pt x="6932" y="2009355"/>
                  <a:pt x="-7036" y="1968720"/>
                  <a:pt x="4709" y="1915069"/>
                </a:cubicBezTo>
                <a:cubicBezTo>
                  <a:pt x="10106" y="1890307"/>
                  <a:pt x="18359" y="1872846"/>
                  <a:pt x="18359" y="1846814"/>
                </a:cubicBezTo>
                <a:cubicBezTo>
                  <a:pt x="18359" y="1820782"/>
                  <a:pt x="9154" y="1803004"/>
                  <a:pt x="6297" y="1778242"/>
                </a:cubicBezTo>
                <a:cubicBezTo>
                  <a:pt x="1218" y="1735702"/>
                  <a:pt x="6614" y="1685225"/>
                  <a:pt x="6614" y="1642050"/>
                </a:cubicBezTo>
                <a:cubicBezTo>
                  <a:pt x="6614" y="1624907"/>
                  <a:pt x="3122" y="1599828"/>
                  <a:pt x="5979" y="1583320"/>
                </a:cubicBezTo>
                <a:cubicBezTo>
                  <a:pt x="10423" y="1559192"/>
                  <a:pt x="18677" y="1552843"/>
                  <a:pt x="18359" y="1524906"/>
                </a:cubicBezTo>
                <a:cubicBezTo>
                  <a:pt x="17407" y="1438557"/>
                  <a:pt x="21216" y="1353794"/>
                  <a:pt x="28200" y="1271571"/>
                </a:cubicBezTo>
                <a:cubicBezTo>
                  <a:pt x="30104" y="1247444"/>
                  <a:pt x="33279" y="1225856"/>
                  <a:pt x="35183" y="1203316"/>
                </a:cubicBezTo>
                <a:cubicBezTo>
                  <a:pt x="37088" y="1182046"/>
                  <a:pt x="31057" y="1156967"/>
                  <a:pt x="34549" y="1136331"/>
                </a:cubicBezTo>
                <a:cubicBezTo>
                  <a:pt x="38040" y="1116649"/>
                  <a:pt x="48198" y="1112204"/>
                  <a:pt x="48833" y="1085855"/>
                </a:cubicBezTo>
                <a:cubicBezTo>
                  <a:pt x="49468" y="1063950"/>
                  <a:pt x="49468" y="1041727"/>
                  <a:pt x="49468" y="1019822"/>
                </a:cubicBezTo>
                <a:cubicBezTo>
                  <a:pt x="49468" y="976647"/>
                  <a:pt x="49468" y="933790"/>
                  <a:pt x="49468" y="890615"/>
                </a:cubicBezTo>
                <a:cubicBezTo>
                  <a:pt x="49468" y="872837"/>
                  <a:pt x="51690" y="851567"/>
                  <a:pt x="48833" y="834424"/>
                </a:cubicBezTo>
                <a:cubicBezTo>
                  <a:pt x="45342" y="815376"/>
                  <a:pt x="37723" y="802360"/>
                  <a:pt x="34866" y="783630"/>
                </a:cubicBezTo>
                <a:cubicBezTo>
                  <a:pt x="31057" y="759820"/>
                  <a:pt x="35501" y="729979"/>
                  <a:pt x="35183" y="705216"/>
                </a:cubicBezTo>
                <a:cubicBezTo>
                  <a:pt x="34866" y="676327"/>
                  <a:pt x="40897" y="678549"/>
                  <a:pt x="47564" y="656644"/>
                </a:cubicBezTo>
                <a:cubicBezTo>
                  <a:pt x="58357" y="620454"/>
                  <a:pt x="57722" y="580136"/>
                  <a:pt x="65023" y="543945"/>
                </a:cubicBezTo>
                <a:cubicBezTo>
                  <a:pt x="73911" y="499818"/>
                  <a:pt x="86291" y="471881"/>
                  <a:pt x="85021" y="422674"/>
                </a:cubicBezTo>
                <a:cubicBezTo>
                  <a:pt x="83751" y="380451"/>
                  <a:pt x="78990" y="339499"/>
                  <a:pt x="78038" y="295371"/>
                </a:cubicBezTo>
                <a:cubicBezTo>
                  <a:pt x="77085" y="262990"/>
                  <a:pt x="73276" y="227752"/>
                  <a:pt x="62166" y="200132"/>
                </a:cubicBezTo>
                <a:cubicBezTo>
                  <a:pt x="56452" y="186164"/>
                  <a:pt x="50738" y="183624"/>
                  <a:pt x="47564" y="166481"/>
                </a:cubicBezTo>
                <a:cubicBezTo>
                  <a:pt x="44389" y="150291"/>
                  <a:pt x="46294" y="127433"/>
                  <a:pt x="46929" y="110608"/>
                </a:cubicBezTo>
                <a:cubicBezTo>
                  <a:pt x="47564" y="87115"/>
                  <a:pt x="49151" y="69020"/>
                  <a:pt x="54865" y="49337"/>
                </a:cubicBezTo>
                <a:cubicBezTo>
                  <a:pt x="56134" y="44258"/>
                  <a:pt x="57404" y="40131"/>
                  <a:pt x="58674" y="36004"/>
                </a:cubicBezTo>
                <a:cubicBezTo>
                  <a:pt x="112638" y="36004"/>
                  <a:pt x="166285" y="35369"/>
                  <a:pt x="219615" y="32194"/>
                </a:cubicBezTo>
                <a:cubicBezTo>
                  <a:pt x="260564" y="29972"/>
                  <a:pt x="284689" y="20131"/>
                  <a:pt x="322465" y="14734"/>
                </a:cubicBezTo>
                <a:cubicBezTo>
                  <a:pt x="342146" y="11877"/>
                  <a:pt x="368811" y="15051"/>
                  <a:pt x="388809" y="15051"/>
                </a:cubicBezTo>
                <a:cubicBezTo>
                  <a:pt x="456106" y="15051"/>
                  <a:pt x="506578" y="4575"/>
                  <a:pt x="571335" y="4575"/>
                </a:cubicBezTo>
                <a:cubicBezTo>
                  <a:pt x="624665" y="4575"/>
                  <a:pt x="677994" y="4575"/>
                  <a:pt x="731324" y="4575"/>
                </a:cubicBezTo>
                <a:cubicBezTo>
                  <a:pt x="853538" y="4575"/>
                  <a:pt x="976386" y="1718"/>
                  <a:pt x="1098282" y="4575"/>
                </a:cubicBezTo>
                <a:cubicBezTo>
                  <a:pt x="1129708" y="5210"/>
                  <a:pt x="1152246" y="12194"/>
                  <a:pt x="1181133" y="15369"/>
                </a:cubicBezTo>
                <a:cubicBezTo>
                  <a:pt x="1194465" y="16639"/>
                  <a:pt x="1210337" y="11877"/>
                  <a:pt x="1223352" y="14099"/>
                </a:cubicBezTo>
                <a:cubicBezTo>
                  <a:pt x="1237954" y="16956"/>
                  <a:pt x="1241129" y="31242"/>
                  <a:pt x="1252874" y="33464"/>
                </a:cubicBezTo>
                <a:cubicBezTo>
                  <a:pt x="1296997" y="41401"/>
                  <a:pt x="1366199" y="35369"/>
                  <a:pt x="1412862" y="36004"/>
                </a:cubicBezTo>
                <a:cubicBezTo>
                  <a:pt x="1889336" y="39813"/>
                  <a:pt x="2366127" y="30924"/>
                  <a:pt x="2841966" y="32512"/>
                </a:cubicBezTo>
                <a:cubicBezTo>
                  <a:pt x="2901644" y="32512"/>
                  <a:pt x="2936245" y="14734"/>
                  <a:pt x="2995606" y="15051"/>
                </a:cubicBezTo>
                <a:cubicBezTo>
                  <a:pt x="3047348" y="15369"/>
                  <a:pt x="3098773" y="15051"/>
                  <a:pt x="3150515" y="15051"/>
                </a:cubicBezTo>
                <a:cubicBezTo>
                  <a:pt x="3150515" y="15051"/>
                  <a:pt x="3150515" y="15051"/>
                  <a:pt x="3519377" y="15051"/>
                </a:cubicBezTo>
                <a:cubicBezTo>
                  <a:pt x="3677461" y="15051"/>
                  <a:pt x="3841973" y="-3877"/>
                  <a:pt x="4003003" y="721"/>
                </a:cubicBezTo>
                <a:close/>
              </a:path>
            </a:pathLst>
          </a:custGeom>
          <a:noFill/>
          <a:ln>
            <a:noFill/>
          </a:ln>
        </p:spPr>
        <p:txBody>
          <a:bodyPr vert="horz" wrap="square" lIns="0" tIns="0" rIns="0" bIns="0" numCol="1" anchor="t" anchorCtr="0" compatLnSpc="1">
            <a:prstTxWarp prst="textNoShape">
              <a:avLst/>
            </a:prstTxWarp>
            <a:noAutofit/>
          </a:bodyPr>
          <a:lstStyle>
            <a:lvl1pPr marL="0" indent="0" algn="l" defTabSz="914400" rtl="0" eaLnBrk="1" latinLnBrk="0" hangingPunct="1">
              <a:lnSpc>
                <a:spcPct val="119000"/>
              </a:lnSpc>
              <a:spcBef>
                <a:spcPts val="0"/>
              </a:spcBef>
              <a:buFontTx/>
              <a:buNone/>
              <a:defRPr/>
            </a:lvl1pPr>
          </a:lstStyle>
          <a:p>
            <a:r>
              <a:rPr lang="nl-NL"/>
              <a:t>[Afbeelding]</a:t>
            </a:r>
            <a:endParaRPr lang="nl-NL" dirty="0"/>
          </a:p>
        </p:txBody>
      </p:sp>
      <p:sp>
        <p:nvSpPr>
          <p:cNvPr id="2" name="***Title 4 [PHJU]"/>
          <p:cNvSpPr>
            <a:spLocks noGrp="1" noSelect="1"/>
          </p:cNvSpPr>
          <p:nvPr>
            <p:ph type="ctrTitle" hasCustomPrompt="1"/>
          </p:nvPr>
        </p:nvSpPr>
        <p:spPr>
          <a:xfrm>
            <a:off x="983271" y="907467"/>
            <a:ext cx="10426536" cy="1224000"/>
          </a:xfrm>
        </p:spPr>
        <p:txBody>
          <a:bodyPr anchor="t"/>
          <a:lstStyle>
            <a:lvl1pPr algn="l">
              <a:lnSpc>
                <a:spcPct val="83000"/>
              </a:lnSpc>
              <a:defRPr sz="5300">
                <a:solidFill>
                  <a:schemeClr val="accent1"/>
                </a:solidFill>
              </a:defRPr>
            </a:lvl1pPr>
          </a:lstStyle>
          <a:p>
            <a:r>
              <a:rPr lang="nl-NL"/>
              <a:t>[Titel]</a:t>
            </a:r>
            <a:endParaRPr lang="nl-NL" dirty="0"/>
          </a:p>
        </p:txBody>
      </p:sp>
      <p:sp>
        <p:nvSpPr>
          <p:cNvPr id="3" name="Subtitle 5 [PHJU]"/>
          <p:cNvSpPr>
            <a:spLocks noGrp="1" noSelect="1"/>
          </p:cNvSpPr>
          <p:nvPr>
            <p:ph type="subTitle" idx="1" hasCustomPrompt="1"/>
          </p:nvPr>
        </p:nvSpPr>
        <p:spPr>
          <a:xfrm>
            <a:off x="983271" y="2368800"/>
            <a:ext cx="10426536" cy="719856"/>
          </a:xfrm>
        </p:spPr>
        <p:txBody>
          <a:bodyPr/>
          <a:lstStyle>
            <a:lvl1pPr marL="0" indent="0" algn="l">
              <a:buNone/>
              <a:defRPr sz="26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[Subtitel]</a:t>
            </a:r>
            <a:endParaRPr lang="nl-NL" dirty="0"/>
          </a:p>
        </p:txBody>
      </p:sp>
      <p:sp>
        <p:nvSpPr>
          <p:cNvPr id="8" name="Tijdelijke aanduiding voor dia 6 [PHJU] (JU-Free)">
            <a:extLst>
              <a:ext uri="{FF2B5EF4-FFF2-40B4-BE49-F238E27FC236}">
                <a16:creationId xmlns:a16="http://schemas.microsoft.com/office/drawing/2014/main" id="{FE10E76F-9E40-A482-5ECC-2A94488E9AF2}"/>
              </a:ext>
            </a:extLst>
          </p:cNvPr>
          <p:cNvSpPr>
            <a:spLocks noGrp="1"/>
          </p:cNvSpPr>
          <p:nvPr>
            <p:ph type="body" sz="quarter" idx="1002" hasCustomPrompt="1"/>
          </p:nvPr>
        </p:nvSpPr>
        <p:spPr>
          <a:xfrm>
            <a:off x="982800" y="3268800"/>
            <a:ext cx="5113200" cy="2835275"/>
          </a:xfrm>
        </p:spPr>
        <p:txBody>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stStyle>
          <a:p>
            <a:pPr lvl="0"/>
            <a:r>
              <a:rPr lang="nl-NL"/>
              <a:t>[Tekst]</a:t>
            </a:r>
          </a:p>
          <a:p>
            <a:pPr lvl="0"/>
            <a:r>
              <a:rPr lang="nl-NL"/>
              <a:t>JU-LEVEL1=Opsomming 1e niveau</a:t>
            </a:r>
          </a:p>
          <a:p>
            <a:pPr lvl="1"/>
            <a:r>
              <a:rPr lang="nl-NL"/>
              <a:t>JU-LEVEL2=Opsomming 2e niveau</a:t>
            </a:r>
          </a:p>
          <a:p>
            <a:pPr lvl="2"/>
            <a:r>
              <a:rPr lang="nl-NL"/>
              <a:t>JU-LEVEL3=Opsomming 3e niveau</a:t>
            </a:r>
          </a:p>
          <a:p>
            <a:pPr lvl="3"/>
            <a:r>
              <a:rPr lang="nl-NL"/>
              <a:t>JU-LEVEL4=Kop</a:t>
            </a:r>
          </a:p>
          <a:p>
            <a:pPr lvl="4"/>
            <a:r>
              <a:rPr lang="nl-NL"/>
              <a:t>JU-LEVEL5=Basistekst</a:t>
            </a:r>
          </a:p>
          <a:p>
            <a:pPr lvl="5"/>
            <a:r>
              <a:rPr lang="nl-NL"/>
              <a:t>JU-LEVEL6=Zwevend 1e niveau</a:t>
            </a:r>
          </a:p>
          <a:p>
            <a:pPr lvl="6"/>
            <a:r>
              <a:rPr lang="nl-NL"/>
              <a:t>JU-LEVEL7=Zwevend 2e niveau</a:t>
            </a:r>
          </a:p>
          <a:p>
            <a:pPr lvl="7"/>
            <a:r>
              <a:rPr lang="nl-NL"/>
              <a:t>JU-LEVEL8=Zwevend 3e niveau</a:t>
            </a:r>
            <a:endParaRPr lang="nl-NL" dirty="0"/>
          </a:p>
        </p:txBody>
      </p:sp>
      <p:sp>
        <p:nvSpPr>
          <p:cNvPr id="12" name="***Frame footer 7">
            <a:extLst>
              <a:ext uri="{FF2B5EF4-FFF2-40B4-BE49-F238E27FC236}">
                <a16:creationId xmlns:a16="http://schemas.microsoft.com/office/drawing/2014/main" id="{55340698-AAE2-479B-0B32-3BCD7F8D9373}"/>
              </a:ext>
            </a:extLst>
          </p:cNvPr>
          <p:cNvSpPr>
            <a:spLocks noGrp="1" noSelect="1"/>
          </p:cNvSpPr>
          <p:nvPr>
            <p:ph type="ftr" sz="quarter" idx="1004"/>
          </p:nvPr>
        </p:nvSpPr>
        <p:spPr/>
        <p:txBody>
          <a:bodyPr/>
          <a:lstStyle>
            <a:lvl1pPr>
              <a:defRPr>
                <a:solidFill>
                  <a:schemeClr val="bg1"/>
                </a:solidFill>
              </a:defRPr>
            </a:lvl1pPr>
          </a:lstStyle>
          <a:p>
            <a:r>
              <a:rPr lang="nl-NL"/>
              <a:t>powerpoint template</a:t>
            </a:r>
            <a:endParaRPr lang="nl-NL" dirty="0"/>
          </a:p>
        </p:txBody>
      </p:sp>
      <p:sp>
        <p:nvSpPr>
          <p:cNvPr id="13" name="Slide Number Placeholder 8">
            <a:extLst>
              <a:ext uri="{FF2B5EF4-FFF2-40B4-BE49-F238E27FC236}">
                <a16:creationId xmlns:a16="http://schemas.microsoft.com/office/drawing/2014/main" id="{CCCA2363-174E-A867-8C77-59B834EC0C41}"/>
              </a:ext>
            </a:extLst>
          </p:cNvPr>
          <p:cNvSpPr>
            <a:spLocks noGrp="1" noSelect="1"/>
          </p:cNvSpPr>
          <p:nvPr>
            <p:ph type="sldNum" sz="quarter" idx="1005"/>
          </p:nvPr>
        </p:nvSpPr>
        <p:spPr/>
        <p:txBody>
          <a:bodyPr/>
          <a:lstStyle/>
          <a:p>
            <a:fld id="{8F18802B-E4C7-4B2D-B37A-6B7CC3C134EA}" type="slidenum">
              <a:rPr lang="nl-NL" smtClean="0"/>
              <a:pPr/>
              <a:t>‹nr.›</a:t>
            </a:fld>
            <a:endParaRPr lang="nl-NL" dirty="0"/>
          </a:p>
        </p:txBody>
      </p:sp>
      <p:sp>
        <p:nvSpPr>
          <p:cNvPr id="11" name="Instructie algemeen 9">
            <a:extLst>
              <a:ext uri="{FF2B5EF4-FFF2-40B4-BE49-F238E27FC236}">
                <a16:creationId xmlns:a16="http://schemas.microsoft.com/office/drawing/2014/main" id="{993B4ADA-9349-10CE-2546-3CFE438296C0}"/>
              </a:ext>
            </a:extLst>
          </p:cNvPr>
          <p:cNvSpPr>
            <a:spLocks noGrp="1" noSelect="1"/>
          </p:cNvSpPr>
          <p:nvPr>
            <p:ph type="body" sz="quarter" idx="14" hasCustomPrompt="1"/>
          </p:nvPr>
        </p:nvSpPr>
        <p:spPr>
          <a:xfrm>
            <a:off x="-2113544" y="-3"/>
            <a:ext cx="2052000" cy="4420963"/>
          </a:xfrm>
          <a:solidFill>
            <a:srgbClr val="FFFFFF"/>
          </a:solidFill>
          <a:ln w="25400">
            <a:solidFill>
              <a:schemeClr val="accent1"/>
            </a:solidFill>
          </a:ln>
        </p:spPr>
        <p:txBody>
          <a:bodyPr lIns="36000" tIns="36000" rIns="36000" bIns="36000"/>
          <a:lstStyle>
            <a:lvl1pPr marL="127" indent="0">
              <a:lnSpc>
                <a:spcPct val="99000"/>
              </a:lnSpc>
              <a:spcBef>
                <a:spcPts val="1"/>
              </a:spcBef>
              <a:spcAft>
                <a:spcPts val="1"/>
              </a:spcAft>
              <a:buNone/>
              <a:defRPr sz="1050" b="0"/>
            </a:lvl1pPr>
            <a:lvl2pPr marL="0" indent="0">
              <a:buNone/>
              <a:defRPr sz="1100" b="0"/>
            </a:lvl2pPr>
            <a:lvl3pPr marL="0" indent="0">
              <a:buNone/>
              <a:defRPr sz="1100" b="0"/>
            </a:lvl3pPr>
            <a:lvl4pPr marL="0" indent="0">
              <a:buFont typeface="Arial" panose="020B0604020202020204" pitchFamily="34" charset="0"/>
              <a:buNone/>
              <a:defRPr sz="1100" b="0"/>
            </a:lvl4pPr>
            <a:lvl5pPr marL="127" indent="0">
              <a:lnSpc>
                <a:spcPct val="99000"/>
              </a:lnSpc>
              <a:spcBef>
                <a:spcPts val="1"/>
              </a:spcBef>
              <a:spcAft>
                <a:spcPts val="1"/>
              </a:spcAft>
              <a:buFont typeface="Arial" panose="020B0604020202020204" pitchFamily="34" charset="0"/>
              <a:buNone/>
              <a:defRPr sz="1050" b="0"/>
            </a:lvl5pPr>
          </a:lstStyle>
          <a:p>
            <a:pPr lvl="0"/>
            <a:r>
              <a:rPr lang="nl-NL"/>
              <a:t>Voeg je een foto in dan komt deze automatisch achter het kader.</a:t>
            </a:r>
            <a:br>
              <a:rPr lang="nl-NL"/>
            </a:br>
            <a:r>
              <a:rPr lang="nl-NL"/>
              <a:t>Wil je later de foto wijzigen, verwijder dan eerst de foto en klik dan in het lint hierboven op Start | Opnieuw instellen. Voeg daarna een nieuwe foto in. Zo komt de foto automatisch weer achter de vorm. </a:t>
            </a:r>
            <a:br>
              <a:rPr lang="nl-NL"/>
            </a:br>
            <a:r>
              <a:rPr lang="nl-NL"/>
              <a:t>Kies niet voor de optie Afbeelding wijzigen, want dan zal PowerPoint de foto in een ander formaat en op een andere positie plaatsen. Opnieuw instellen zal het beeld vervormen.</a:t>
            </a:r>
            <a:br>
              <a:rPr lang="nl-NL"/>
            </a:br>
            <a:br>
              <a:rPr lang="nl-NL"/>
            </a:br>
            <a:br>
              <a:rPr lang="nl-NL"/>
            </a:br>
            <a:br>
              <a:rPr lang="nl-NL"/>
            </a:br>
            <a:br>
              <a:rPr lang="nl-NL"/>
            </a:br>
            <a:br>
              <a:rPr lang="nl-NL"/>
            </a:br>
            <a:br>
              <a:rPr lang="nl-NL"/>
            </a:br>
            <a:r>
              <a:rPr lang="nl-NL"/>
              <a:t>Deze uitleg wordt niet geprint of getoond in de presentatie. Om deze uitleg te verwijderen: klik op de rand van het frame en de rand van de afbeelding, en kies delete.</a:t>
            </a:r>
          </a:p>
          <a:p>
            <a:pPr lvl="4"/>
            <a:endParaRPr lang="nl-NL" dirty="0"/>
          </a:p>
        </p:txBody>
      </p:sp>
      <p:sp>
        <p:nvSpPr>
          <p:cNvPr id="15" name="Instructie Picture 10 {PHJU}">
            <a:extLst>
              <a:ext uri="{FF2B5EF4-FFF2-40B4-BE49-F238E27FC236}">
                <a16:creationId xmlns:a16="http://schemas.microsoft.com/office/drawing/2014/main" id="{FF3431EA-001A-44AD-78E0-BE080C09F865}"/>
              </a:ext>
            </a:extLst>
          </p:cNvPr>
          <p:cNvSpPr>
            <a:spLocks noGrp="1" noSelect="1" noChangeAspect="1"/>
          </p:cNvSpPr>
          <p:nvPr>
            <p:ph type="body" sz="quarter" idx="15" hasCustomPrompt="1"/>
          </p:nvPr>
        </p:nvSpPr>
        <p:spPr>
          <a:xfrm>
            <a:off x="-2040766" y="2673000"/>
            <a:ext cx="1465333" cy="756000"/>
          </a:xfrm>
          <a:blipFill>
            <a:blip r:embed="rId3"/>
            <a:stretch>
              <a:fillRect/>
            </a:stretch>
          </a:blipFill>
        </p:spPr>
        <p:txBody>
          <a:bodyPr/>
          <a:lstStyle>
            <a:lvl1pPr marL="0" indent="0">
              <a:lnSpc>
                <a:spcPct val="99000"/>
              </a:lnSpc>
              <a:buNone/>
              <a:defRPr sz="330" b="0">
                <a:latin typeface="Arial" panose="020B0604020202020204" pitchFamily="34" charset="0"/>
              </a:defRPr>
            </a:lvl1pPr>
            <a:lvl2pPr marL="0" indent="0">
              <a:lnSpc>
                <a:spcPct val="99000"/>
              </a:lnSpc>
              <a:buNone/>
              <a:defRPr sz="1000" b="0"/>
            </a:lvl2pPr>
            <a:lvl3pPr marL="0" indent="0">
              <a:lnSpc>
                <a:spcPct val="99000"/>
              </a:lnSpc>
              <a:buNone/>
              <a:defRPr sz="1000" b="0"/>
            </a:lvl3pPr>
            <a:lvl4pPr marL="0" indent="0">
              <a:lnSpc>
                <a:spcPct val="99000"/>
              </a:lnSpc>
              <a:buFont typeface="Arial" panose="020B0604020202020204" pitchFamily="34" charset="0"/>
              <a:buNone/>
              <a:defRPr sz="1000" b="0"/>
            </a:lvl4pPr>
            <a:lvl5pPr marL="0" indent="0">
              <a:lnSpc>
                <a:spcPct val="99000"/>
              </a:lnSpc>
              <a:buFont typeface="Arial" panose="020B0604020202020204" pitchFamily="34" charset="0"/>
              <a:buNone/>
              <a:defRPr sz="1000" b="0"/>
            </a:lvl5pPr>
            <a:lvl6pPr marL="0" indent="0">
              <a:lnSpc>
                <a:spcPct val="99000"/>
              </a:lnSpc>
              <a:buFont typeface="Arial" panose="020B0604020202020204" pitchFamily="34" charset="0"/>
              <a:buNone/>
              <a:defRPr sz="1000" b="0"/>
            </a:lvl6pPr>
            <a:lvl7pPr marL="0" indent="0">
              <a:lnSpc>
                <a:spcPct val="99000"/>
              </a:lnSpc>
              <a:buFont typeface="Arial" panose="020B0604020202020204" pitchFamily="34" charset="0"/>
              <a:buNone/>
              <a:defRPr sz="1000" b="0"/>
            </a:lvl7pPr>
            <a:lvl8pPr marL="0" indent="0">
              <a:lnSpc>
                <a:spcPct val="99000"/>
              </a:lnSpc>
              <a:buFont typeface="Arial" panose="020B0604020202020204" pitchFamily="34" charset="0"/>
              <a:buNone/>
              <a:defRPr sz="1000" b="0"/>
            </a:lvl8pPr>
            <a:lvl9pPr marL="0" indent="0">
              <a:lnSpc>
                <a:spcPct val="99000"/>
              </a:lnSpc>
              <a:buFont typeface="Arial" panose="020B0604020202020204" pitchFamily="34" charset="0"/>
              <a:buNone/>
              <a:defRPr sz="1000" b="0"/>
            </a:lvl9pPr>
          </a:lstStyle>
          <a:p>
            <a:pPr lvl="0"/>
            <a:r>
              <a:rPr lang="nl-NL"/>
              <a:t> </a:t>
            </a:r>
            <a:endParaRPr lang="nl-NL" dirty="0"/>
          </a:p>
        </p:txBody>
      </p:sp>
    </p:spTree>
    <p:extLst>
      <p:ext uri="{BB962C8B-B14F-4D97-AF65-F5344CB8AC3E}">
        <p14:creationId xmlns:p14="http://schemas.microsoft.com/office/powerpoint/2010/main" val="2128758358"/>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Hoofdstuk (witte rand)]">
    <p:spTree>
      <p:nvGrpSpPr>
        <p:cNvPr id="1" name=""/>
        <p:cNvGrpSpPr/>
        <p:nvPr/>
      </p:nvGrpSpPr>
      <p:grpSpPr>
        <a:xfrm>
          <a:off x="0" y="0"/>
          <a:ext cx="0" cy="0"/>
          <a:chOff x="0" y="0"/>
          <a:chExt cx="0" cy="0"/>
        </a:xfrm>
      </p:grpSpPr>
      <p:sp>
        <p:nvSpPr>
          <p:cNvPr id="9" name="Frame 1">
            <a:extLst>
              <a:ext uri="{FF2B5EF4-FFF2-40B4-BE49-F238E27FC236}">
                <a16:creationId xmlns:a16="http://schemas.microsoft.com/office/drawing/2014/main" id="{C335ECA2-02AB-E88A-ABE0-BCE2BA8E2C11}"/>
              </a:ext>
            </a:extLst>
          </p:cNvPr>
          <p:cNvSpPr>
            <a:spLocks noSelect="1"/>
          </p:cNvSpPr>
          <p:nvPr userDrawn="1"/>
        </p:nvSpPr>
        <p:spPr bwMode="auto">
          <a:xfrm>
            <a:off x="393700" y="385763"/>
            <a:ext cx="11796713" cy="6096000"/>
          </a:xfrm>
          <a:custGeom>
            <a:avLst/>
            <a:gdLst>
              <a:gd name="T0" fmla="*/ 36296 w 37160"/>
              <a:gd name="T1" fmla="*/ 19025 h 19203"/>
              <a:gd name="T2" fmla="*/ 33865 w 37160"/>
              <a:gd name="T3" fmla="*/ 19083 h 19203"/>
              <a:gd name="T4" fmla="*/ 32717 w 37160"/>
              <a:gd name="T5" fmla="*/ 19108 h 19203"/>
              <a:gd name="T6" fmla="*/ 32072 w 37160"/>
              <a:gd name="T7" fmla="*/ 19197 h 19203"/>
              <a:gd name="T8" fmla="*/ 30616 w 37160"/>
              <a:gd name="T9" fmla="*/ 19025 h 19203"/>
              <a:gd name="T10" fmla="*/ 27325 w 37160"/>
              <a:gd name="T11" fmla="*/ 19025 h 19203"/>
              <a:gd name="T12" fmla="*/ 24421 w 37160"/>
              <a:gd name="T13" fmla="*/ 19016 h 19203"/>
              <a:gd name="T14" fmla="*/ 23065 w 37160"/>
              <a:gd name="T15" fmla="*/ 19085 h 19203"/>
              <a:gd name="T16" fmla="*/ 20752 w 37160"/>
              <a:gd name="T17" fmla="*/ 19025 h 19203"/>
              <a:gd name="T18" fmla="*/ 18050 w 37160"/>
              <a:gd name="T19" fmla="*/ 19022 h 19203"/>
              <a:gd name="T20" fmla="*/ 14749 w 37160"/>
              <a:gd name="T21" fmla="*/ 19082 h 19203"/>
              <a:gd name="T22" fmla="*/ 11787 w 37160"/>
              <a:gd name="T23" fmla="*/ 19025 h 19203"/>
              <a:gd name="T24" fmla="*/ 10824 w 37160"/>
              <a:gd name="T25" fmla="*/ 19082 h 19203"/>
              <a:gd name="T26" fmla="*/ 7549 w 37160"/>
              <a:gd name="T27" fmla="*/ 19016 h 19203"/>
              <a:gd name="T28" fmla="*/ 5165 w 37160"/>
              <a:gd name="T29" fmla="*/ 18983 h 19203"/>
              <a:gd name="T30" fmla="*/ 3513 w 37160"/>
              <a:gd name="T31" fmla="*/ 19082 h 19203"/>
              <a:gd name="T32" fmla="*/ 157 w 37160"/>
              <a:gd name="T33" fmla="*/ 19052 h 19203"/>
              <a:gd name="T34" fmla="*/ 130 w 37160"/>
              <a:gd name="T35" fmla="*/ 18147 h 19203"/>
              <a:gd name="T36" fmla="*/ 45 w 37160"/>
              <a:gd name="T37" fmla="*/ 17218 h 19203"/>
              <a:gd name="T38" fmla="*/ 122 w 37160"/>
              <a:gd name="T39" fmla="*/ 15738 h 19203"/>
              <a:gd name="T40" fmla="*/ 45 w 37160"/>
              <a:gd name="T41" fmla="*/ 12761 h 19203"/>
              <a:gd name="T42" fmla="*/ 45 w 37160"/>
              <a:gd name="T43" fmla="*/ 10550 h 19203"/>
              <a:gd name="T44" fmla="*/ 16 w 37160"/>
              <a:gd name="T45" fmla="*/ 9190 h 19203"/>
              <a:gd name="T46" fmla="*/ 75 w 37160"/>
              <a:gd name="T47" fmla="*/ 8197 h 19203"/>
              <a:gd name="T48" fmla="*/ 73 w 37160"/>
              <a:gd name="T49" fmla="*/ 5418 h 19203"/>
              <a:gd name="T50" fmla="*/ 74 w 37160"/>
              <a:gd name="T51" fmla="*/ 4518 h 19203"/>
              <a:gd name="T52" fmla="*/ 74 w 37160"/>
              <a:gd name="T53" fmla="*/ 3463 h 19203"/>
              <a:gd name="T54" fmla="*/ 74 w 37160"/>
              <a:gd name="T55" fmla="*/ 2726 h 19203"/>
              <a:gd name="T56" fmla="*/ 121 w 37160"/>
              <a:gd name="T57" fmla="*/ 1280 h 19203"/>
              <a:gd name="T58" fmla="*/ 128 w 37160"/>
              <a:gd name="T59" fmla="*/ 572 h 19203"/>
              <a:gd name="T60" fmla="*/ 572 w 37160"/>
              <a:gd name="T61" fmla="*/ 62 h 19203"/>
              <a:gd name="T62" fmla="*/ 3087 w 37160"/>
              <a:gd name="T63" fmla="*/ 151 h 19203"/>
              <a:gd name="T64" fmla="*/ 5592 w 37160"/>
              <a:gd name="T65" fmla="*/ 147 h 19203"/>
              <a:gd name="T66" fmla="*/ 6777 w 37160"/>
              <a:gd name="T67" fmla="*/ 62 h 19203"/>
              <a:gd name="T68" fmla="*/ 8228 w 37160"/>
              <a:gd name="T69" fmla="*/ 147 h 19203"/>
              <a:gd name="T70" fmla="*/ 9917 w 37160"/>
              <a:gd name="T71" fmla="*/ 62 h 19203"/>
              <a:gd name="T72" fmla="*/ 13569 w 37160"/>
              <a:gd name="T73" fmla="*/ 147 h 19203"/>
              <a:gd name="T74" fmla="*/ 14812 w 37160"/>
              <a:gd name="T75" fmla="*/ 62 h 19203"/>
              <a:gd name="T76" fmla="*/ 18359 w 37160"/>
              <a:gd name="T77" fmla="*/ 151 h 19203"/>
              <a:gd name="T78" fmla="*/ 19696 w 37160"/>
              <a:gd name="T79" fmla="*/ 151 h 19203"/>
              <a:gd name="T80" fmla="*/ 22298 w 37160"/>
              <a:gd name="T81" fmla="*/ 62 h 19203"/>
              <a:gd name="T82" fmla="*/ 24712 w 37160"/>
              <a:gd name="T83" fmla="*/ 147 h 19203"/>
              <a:gd name="T84" fmla="*/ 29100 w 37160"/>
              <a:gd name="T85" fmla="*/ 189 h 19203"/>
              <a:gd name="T86" fmla="*/ 33526 w 37160"/>
              <a:gd name="T87" fmla="*/ 147 h 19203"/>
              <a:gd name="T88" fmla="*/ 35438 w 37160"/>
              <a:gd name="T89" fmla="*/ 62 h 19203"/>
              <a:gd name="T90" fmla="*/ 35875 w 37160"/>
              <a:gd name="T91" fmla="*/ 685 h 19203"/>
              <a:gd name="T92" fmla="*/ 35874 w 37160"/>
              <a:gd name="T93" fmla="*/ 1394 h 19203"/>
              <a:gd name="T94" fmla="*/ 35905 w 37160"/>
              <a:gd name="T95" fmla="*/ 2498 h 19203"/>
              <a:gd name="T96" fmla="*/ 35875 w 37160"/>
              <a:gd name="T97" fmla="*/ 3951 h 19203"/>
              <a:gd name="T98" fmla="*/ 35847 w 37160"/>
              <a:gd name="T99" fmla="*/ 6128 h 19203"/>
              <a:gd name="T100" fmla="*/ 35846 w 37160"/>
              <a:gd name="T101" fmla="*/ 7514 h 19203"/>
              <a:gd name="T102" fmla="*/ 35951 w 37160"/>
              <a:gd name="T103" fmla="*/ 8594 h 19203"/>
              <a:gd name="T104" fmla="*/ 35952 w 37160"/>
              <a:gd name="T105" fmla="*/ 9189 h 19203"/>
              <a:gd name="T106" fmla="*/ 35953 w 37160"/>
              <a:gd name="T107" fmla="*/ 9984 h 19203"/>
              <a:gd name="T108" fmla="*/ 35837 w 37160"/>
              <a:gd name="T109" fmla="*/ 11316 h 19203"/>
              <a:gd name="T110" fmla="*/ 36018 w 37160"/>
              <a:gd name="T111" fmla="*/ 13066 h 19203"/>
              <a:gd name="T112" fmla="*/ 36646 w 37160"/>
              <a:gd name="T113" fmla="*/ 13696 h 19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160" h="19203">
                <a:moveTo>
                  <a:pt x="37160" y="19095"/>
                </a:moveTo>
                <a:cubicBezTo>
                  <a:pt x="37072" y="19094"/>
                  <a:pt x="36987" y="19088"/>
                  <a:pt x="36950" y="19083"/>
                </a:cubicBezTo>
                <a:cubicBezTo>
                  <a:pt x="36817" y="19067"/>
                  <a:pt x="36726" y="19025"/>
                  <a:pt x="36584" y="19025"/>
                </a:cubicBezTo>
                <a:cubicBezTo>
                  <a:pt x="36488" y="19026"/>
                  <a:pt x="36392" y="19025"/>
                  <a:pt x="36296" y="19025"/>
                </a:cubicBezTo>
                <a:cubicBezTo>
                  <a:pt x="35148" y="19025"/>
                  <a:pt x="35148" y="19025"/>
                  <a:pt x="35148" y="19025"/>
                </a:cubicBezTo>
                <a:cubicBezTo>
                  <a:pt x="34595" y="19025"/>
                  <a:pt x="34595" y="19025"/>
                  <a:pt x="34595" y="19025"/>
                </a:cubicBezTo>
                <a:cubicBezTo>
                  <a:pt x="34414" y="19025"/>
                  <a:pt x="34183" y="18988"/>
                  <a:pt x="34006" y="19022"/>
                </a:cubicBezTo>
                <a:cubicBezTo>
                  <a:pt x="33948" y="19034"/>
                  <a:pt x="33927" y="19073"/>
                  <a:pt x="33865" y="19083"/>
                </a:cubicBezTo>
                <a:cubicBezTo>
                  <a:pt x="33814" y="19092"/>
                  <a:pt x="33752" y="19082"/>
                  <a:pt x="33701" y="19082"/>
                </a:cubicBezTo>
                <a:cubicBezTo>
                  <a:pt x="33616" y="19082"/>
                  <a:pt x="33531" y="19080"/>
                  <a:pt x="33447" y="19088"/>
                </a:cubicBezTo>
                <a:cubicBezTo>
                  <a:pt x="33261" y="19108"/>
                  <a:pt x="33076" y="19111"/>
                  <a:pt x="32886" y="19110"/>
                </a:cubicBezTo>
                <a:cubicBezTo>
                  <a:pt x="32835" y="19110"/>
                  <a:pt x="32767" y="19099"/>
                  <a:pt x="32717" y="19108"/>
                </a:cubicBezTo>
                <a:cubicBezTo>
                  <a:pt x="32648" y="19121"/>
                  <a:pt x="32642" y="19159"/>
                  <a:pt x="32585" y="19177"/>
                </a:cubicBezTo>
                <a:cubicBezTo>
                  <a:pt x="32519" y="19198"/>
                  <a:pt x="32455" y="19195"/>
                  <a:pt x="32378" y="19195"/>
                </a:cubicBezTo>
                <a:cubicBezTo>
                  <a:pt x="32306" y="19196"/>
                  <a:pt x="32234" y="19194"/>
                  <a:pt x="32162" y="19195"/>
                </a:cubicBezTo>
                <a:cubicBezTo>
                  <a:pt x="32142" y="19196"/>
                  <a:pt x="32092" y="19203"/>
                  <a:pt x="32072" y="19197"/>
                </a:cubicBezTo>
                <a:cubicBezTo>
                  <a:pt x="32021" y="19184"/>
                  <a:pt x="32008" y="19145"/>
                  <a:pt x="31966" y="19129"/>
                </a:cubicBezTo>
                <a:cubicBezTo>
                  <a:pt x="31825" y="19078"/>
                  <a:pt x="31656" y="19126"/>
                  <a:pt x="31505" y="19112"/>
                </a:cubicBezTo>
                <a:cubicBezTo>
                  <a:pt x="31351" y="19097"/>
                  <a:pt x="31215" y="19048"/>
                  <a:pt x="31076" y="19026"/>
                </a:cubicBezTo>
                <a:cubicBezTo>
                  <a:pt x="30932" y="19003"/>
                  <a:pt x="30762" y="19025"/>
                  <a:pt x="30616" y="19025"/>
                </a:cubicBezTo>
                <a:cubicBezTo>
                  <a:pt x="30449" y="19026"/>
                  <a:pt x="30332" y="18982"/>
                  <a:pt x="30165" y="18983"/>
                </a:cubicBezTo>
                <a:cubicBezTo>
                  <a:pt x="29858" y="18984"/>
                  <a:pt x="29552" y="18983"/>
                  <a:pt x="29245" y="18983"/>
                </a:cubicBezTo>
                <a:cubicBezTo>
                  <a:pt x="28293" y="18983"/>
                  <a:pt x="28293" y="18983"/>
                  <a:pt x="28293" y="18983"/>
                </a:cubicBezTo>
                <a:cubicBezTo>
                  <a:pt x="27960" y="18983"/>
                  <a:pt x="27654" y="19026"/>
                  <a:pt x="27325" y="19025"/>
                </a:cubicBezTo>
                <a:cubicBezTo>
                  <a:pt x="27152" y="19025"/>
                  <a:pt x="27019" y="18982"/>
                  <a:pt x="26846" y="18983"/>
                </a:cubicBezTo>
                <a:cubicBezTo>
                  <a:pt x="26703" y="18983"/>
                  <a:pt x="26559" y="18983"/>
                  <a:pt x="26415" y="18983"/>
                </a:cubicBezTo>
                <a:cubicBezTo>
                  <a:pt x="25411" y="18983"/>
                  <a:pt x="25411" y="18983"/>
                  <a:pt x="25411" y="18983"/>
                </a:cubicBezTo>
                <a:cubicBezTo>
                  <a:pt x="25081" y="18983"/>
                  <a:pt x="24739" y="18965"/>
                  <a:pt x="24421" y="19016"/>
                </a:cubicBezTo>
                <a:cubicBezTo>
                  <a:pt x="24341" y="19029"/>
                  <a:pt x="24258" y="19022"/>
                  <a:pt x="24175" y="19025"/>
                </a:cubicBezTo>
                <a:cubicBezTo>
                  <a:pt x="24083" y="19030"/>
                  <a:pt x="24038" y="19067"/>
                  <a:pt x="23953" y="19085"/>
                </a:cubicBezTo>
                <a:cubicBezTo>
                  <a:pt x="23829" y="19111"/>
                  <a:pt x="23662" y="19082"/>
                  <a:pt x="23534" y="19082"/>
                </a:cubicBezTo>
                <a:cubicBezTo>
                  <a:pt x="23388" y="19082"/>
                  <a:pt x="23206" y="19115"/>
                  <a:pt x="23065" y="19085"/>
                </a:cubicBezTo>
                <a:cubicBezTo>
                  <a:pt x="22981" y="19067"/>
                  <a:pt x="22940" y="19030"/>
                  <a:pt x="22851" y="19025"/>
                </a:cubicBezTo>
                <a:cubicBezTo>
                  <a:pt x="22781" y="19021"/>
                  <a:pt x="22710" y="19025"/>
                  <a:pt x="22641" y="19025"/>
                </a:cubicBezTo>
                <a:cubicBezTo>
                  <a:pt x="21652" y="19025"/>
                  <a:pt x="21652" y="19025"/>
                  <a:pt x="21652" y="19025"/>
                </a:cubicBezTo>
                <a:cubicBezTo>
                  <a:pt x="20752" y="19025"/>
                  <a:pt x="20752" y="19025"/>
                  <a:pt x="20752" y="19025"/>
                </a:cubicBezTo>
                <a:cubicBezTo>
                  <a:pt x="20451" y="19025"/>
                  <a:pt x="20179" y="18983"/>
                  <a:pt x="19880" y="18983"/>
                </a:cubicBezTo>
                <a:cubicBezTo>
                  <a:pt x="19551" y="18983"/>
                  <a:pt x="19263" y="19026"/>
                  <a:pt x="18931" y="19025"/>
                </a:cubicBezTo>
                <a:cubicBezTo>
                  <a:pt x="18761" y="19025"/>
                  <a:pt x="18648" y="18982"/>
                  <a:pt x="18485" y="18983"/>
                </a:cubicBezTo>
                <a:cubicBezTo>
                  <a:pt x="18327" y="18984"/>
                  <a:pt x="18202" y="19030"/>
                  <a:pt x="18050" y="19022"/>
                </a:cubicBezTo>
                <a:cubicBezTo>
                  <a:pt x="18029" y="19116"/>
                  <a:pt x="17631" y="19111"/>
                  <a:pt x="17535" y="19110"/>
                </a:cubicBezTo>
                <a:cubicBezTo>
                  <a:pt x="17360" y="19109"/>
                  <a:pt x="17185" y="19110"/>
                  <a:pt x="17010" y="19110"/>
                </a:cubicBezTo>
                <a:cubicBezTo>
                  <a:pt x="15834" y="19110"/>
                  <a:pt x="15834" y="19110"/>
                  <a:pt x="15834" y="19110"/>
                </a:cubicBezTo>
                <a:cubicBezTo>
                  <a:pt x="15461" y="19110"/>
                  <a:pt x="15125" y="19082"/>
                  <a:pt x="14749" y="19082"/>
                </a:cubicBezTo>
                <a:cubicBezTo>
                  <a:pt x="14658" y="19082"/>
                  <a:pt x="14567" y="19087"/>
                  <a:pt x="14477" y="19082"/>
                </a:cubicBezTo>
                <a:cubicBezTo>
                  <a:pt x="14378" y="19077"/>
                  <a:pt x="14314" y="19039"/>
                  <a:pt x="14221" y="19026"/>
                </a:cubicBezTo>
                <a:cubicBezTo>
                  <a:pt x="14016" y="18996"/>
                  <a:pt x="13784" y="19025"/>
                  <a:pt x="13577" y="19025"/>
                </a:cubicBezTo>
                <a:cubicBezTo>
                  <a:pt x="11787" y="19025"/>
                  <a:pt x="11787" y="19025"/>
                  <a:pt x="11787" y="19025"/>
                </a:cubicBezTo>
                <a:cubicBezTo>
                  <a:pt x="11621" y="19025"/>
                  <a:pt x="11455" y="19025"/>
                  <a:pt x="11289" y="19025"/>
                </a:cubicBezTo>
                <a:cubicBezTo>
                  <a:pt x="11210" y="19025"/>
                  <a:pt x="11108" y="19006"/>
                  <a:pt x="11032" y="19022"/>
                </a:cubicBezTo>
                <a:cubicBezTo>
                  <a:pt x="10994" y="19031"/>
                  <a:pt x="10999" y="19075"/>
                  <a:pt x="10950" y="19085"/>
                </a:cubicBezTo>
                <a:cubicBezTo>
                  <a:pt x="10917" y="19092"/>
                  <a:pt x="10858" y="19082"/>
                  <a:pt x="10824" y="19082"/>
                </a:cubicBezTo>
                <a:cubicBezTo>
                  <a:pt x="10525" y="19079"/>
                  <a:pt x="10226" y="19082"/>
                  <a:pt x="9927" y="19082"/>
                </a:cubicBezTo>
                <a:cubicBezTo>
                  <a:pt x="9035" y="19082"/>
                  <a:pt x="9035" y="19082"/>
                  <a:pt x="9035" y="19082"/>
                </a:cubicBezTo>
                <a:cubicBezTo>
                  <a:pt x="8685" y="19082"/>
                  <a:pt x="8359" y="19018"/>
                  <a:pt x="8014" y="18983"/>
                </a:cubicBezTo>
                <a:cubicBezTo>
                  <a:pt x="7855" y="18967"/>
                  <a:pt x="7692" y="18991"/>
                  <a:pt x="7549" y="19016"/>
                </a:cubicBezTo>
                <a:cubicBezTo>
                  <a:pt x="7388" y="19044"/>
                  <a:pt x="7209" y="19025"/>
                  <a:pt x="7044" y="19025"/>
                </a:cubicBezTo>
                <a:cubicBezTo>
                  <a:pt x="6756" y="19025"/>
                  <a:pt x="6431" y="19068"/>
                  <a:pt x="6146" y="19025"/>
                </a:cubicBezTo>
                <a:cubicBezTo>
                  <a:pt x="5980" y="19000"/>
                  <a:pt x="5815" y="18983"/>
                  <a:pt x="5629" y="18983"/>
                </a:cubicBezTo>
                <a:cubicBezTo>
                  <a:pt x="5165" y="18983"/>
                  <a:pt x="5165" y="18983"/>
                  <a:pt x="5165" y="18983"/>
                </a:cubicBezTo>
                <a:cubicBezTo>
                  <a:pt x="5012" y="18983"/>
                  <a:pt x="4858" y="18983"/>
                  <a:pt x="4705" y="18983"/>
                </a:cubicBezTo>
                <a:cubicBezTo>
                  <a:pt x="4537" y="18983"/>
                  <a:pt x="4395" y="19022"/>
                  <a:pt x="4233" y="19025"/>
                </a:cubicBezTo>
                <a:cubicBezTo>
                  <a:pt x="4075" y="19029"/>
                  <a:pt x="3901" y="19006"/>
                  <a:pt x="3752" y="19038"/>
                </a:cubicBezTo>
                <a:cubicBezTo>
                  <a:pt x="3670" y="19055"/>
                  <a:pt x="3610" y="19084"/>
                  <a:pt x="3513" y="19082"/>
                </a:cubicBezTo>
                <a:cubicBezTo>
                  <a:pt x="3433" y="19081"/>
                  <a:pt x="3370" y="19096"/>
                  <a:pt x="3293" y="19104"/>
                </a:cubicBezTo>
                <a:cubicBezTo>
                  <a:pt x="2962" y="19139"/>
                  <a:pt x="2607" y="19117"/>
                  <a:pt x="2273" y="19110"/>
                </a:cubicBezTo>
                <a:cubicBezTo>
                  <a:pt x="1572" y="19097"/>
                  <a:pt x="864" y="19099"/>
                  <a:pt x="154" y="19103"/>
                </a:cubicBezTo>
                <a:cubicBezTo>
                  <a:pt x="153" y="19084"/>
                  <a:pt x="153" y="19067"/>
                  <a:pt x="157" y="19052"/>
                </a:cubicBezTo>
                <a:cubicBezTo>
                  <a:pt x="166" y="19023"/>
                  <a:pt x="203" y="19015"/>
                  <a:pt x="210" y="18991"/>
                </a:cubicBezTo>
                <a:cubicBezTo>
                  <a:pt x="220" y="18956"/>
                  <a:pt x="216" y="18920"/>
                  <a:pt x="215" y="18884"/>
                </a:cubicBezTo>
                <a:cubicBezTo>
                  <a:pt x="215" y="18800"/>
                  <a:pt x="212" y="18722"/>
                  <a:pt x="193" y="18650"/>
                </a:cubicBezTo>
                <a:cubicBezTo>
                  <a:pt x="152" y="18490"/>
                  <a:pt x="130" y="18315"/>
                  <a:pt x="130" y="18147"/>
                </a:cubicBezTo>
                <a:cubicBezTo>
                  <a:pt x="130" y="18088"/>
                  <a:pt x="141" y="18005"/>
                  <a:pt x="123" y="17949"/>
                </a:cubicBezTo>
                <a:cubicBezTo>
                  <a:pt x="109" y="17904"/>
                  <a:pt x="83" y="17882"/>
                  <a:pt x="73" y="17835"/>
                </a:cubicBezTo>
                <a:cubicBezTo>
                  <a:pt x="65" y="17800"/>
                  <a:pt x="79" y="17758"/>
                  <a:pt x="74" y="17722"/>
                </a:cubicBezTo>
                <a:cubicBezTo>
                  <a:pt x="54" y="17557"/>
                  <a:pt x="45" y="17392"/>
                  <a:pt x="45" y="17218"/>
                </a:cubicBezTo>
                <a:cubicBezTo>
                  <a:pt x="45" y="16468"/>
                  <a:pt x="45" y="16468"/>
                  <a:pt x="45" y="16468"/>
                </a:cubicBezTo>
                <a:cubicBezTo>
                  <a:pt x="45" y="16330"/>
                  <a:pt x="46" y="16193"/>
                  <a:pt x="45" y="16055"/>
                </a:cubicBezTo>
                <a:cubicBezTo>
                  <a:pt x="45" y="15988"/>
                  <a:pt x="47" y="15942"/>
                  <a:pt x="68" y="15879"/>
                </a:cubicBezTo>
                <a:cubicBezTo>
                  <a:pt x="86" y="15822"/>
                  <a:pt x="108" y="15791"/>
                  <a:pt x="122" y="15738"/>
                </a:cubicBezTo>
                <a:cubicBezTo>
                  <a:pt x="161" y="15593"/>
                  <a:pt x="72" y="15503"/>
                  <a:pt x="74" y="15370"/>
                </a:cubicBezTo>
                <a:cubicBezTo>
                  <a:pt x="75" y="15247"/>
                  <a:pt x="74" y="15123"/>
                  <a:pt x="74" y="15000"/>
                </a:cubicBezTo>
                <a:cubicBezTo>
                  <a:pt x="74" y="14746"/>
                  <a:pt x="45" y="14512"/>
                  <a:pt x="45" y="14263"/>
                </a:cubicBezTo>
                <a:cubicBezTo>
                  <a:pt x="45" y="12761"/>
                  <a:pt x="45" y="12761"/>
                  <a:pt x="45" y="12761"/>
                </a:cubicBezTo>
                <a:cubicBezTo>
                  <a:pt x="45" y="12024"/>
                  <a:pt x="45" y="12024"/>
                  <a:pt x="45" y="12024"/>
                </a:cubicBezTo>
                <a:cubicBezTo>
                  <a:pt x="45" y="11892"/>
                  <a:pt x="46" y="11759"/>
                  <a:pt x="45" y="11627"/>
                </a:cubicBezTo>
                <a:cubicBezTo>
                  <a:pt x="45" y="11505"/>
                  <a:pt x="74" y="11406"/>
                  <a:pt x="74" y="11287"/>
                </a:cubicBezTo>
                <a:cubicBezTo>
                  <a:pt x="73" y="11032"/>
                  <a:pt x="45" y="10807"/>
                  <a:pt x="45" y="10550"/>
                </a:cubicBezTo>
                <a:cubicBezTo>
                  <a:pt x="45" y="10422"/>
                  <a:pt x="19" y="10327"/>
                  <a:pt x="39" y="10210"/>
                </a:cubicBezTo>
                <a:cubicBezTo>
                  <a:pt x="50" y="10148"/>
                  <a:pt x="31" y="10111"/>
                  <a:pt x="23" y="10062"/>
                </a:cubicBezTo>
                <a:cubicBezTo>
                  <a:pt x="14" y="10004"/>
                  <a:pt x="32" y="9967"/>
                  <a:pt x="39" y="9921"/>
                </a:cubicBezTo>
                <a:cubicBezTo>
                  <a:pt x="73" y="9688"/>
                  <a:pt x="51" y="9410"/>
                  <a:pt x="16" y="9190"/>
                </a:cubicBezTo>
                <a:cubicBezTo>
                  <a:pt x="0" y="9086"/>
                  <a:pt x="7" y="8955"/>
                  <a:pt x="7" y="8850"/>
                </a:cubicBezTo>
                <a:cubicBezTo>
                  <a:pt x="7" y="8744"/>
                  <a:pt x="12" y="8629"/>
                  <a:pt x="45" y="8537"/>
                </a:cubicBezTo>
                <a:cubicBezTo>
                  <a:pt x="72" y="8463"/>
                  <a:pt x="60" y="8451"/>
                  <a:pt x="44" y="8375"/>
                </a:cubicBezTo>
                <a:cubicBezTo>
                  <a:pt x="30" y="8306"/>
                  <a:pt x="65" y="8259"/>
                  <a:pt x="75" y="8197"/>
                </a:cubicBezTo>
                <a:cubicBezTo>
                  <a:pt x="94" y="8082"/>
                  <a:pt x="74" y="7945"/>
                  <a:pt x="74" y="7829"/>
                </a:cubicBezTo>
                <a:cubicBezTo>
                  <a:pt x="74" y="7581"/>
                  <a:pt x="45" y="7366"/>
                  <a:pt x="45" y="7120"/>
                </a:cubicBezTo>
                <a:cubicBezTo>
                  <a:pt x="45" y="6608"/>
                  <a:pt x="74" y="6129"/>
                  <a:pt x="74" y="5616"/>
                </a:cubicBezTo>
                <a:cubicBezTo>
                  <a:pt x="74" y="5556"/>
                  <a:pt x="60" y="5477"/>
                  <a:pt x="73" y="5418"/>
                </a:cubicBezTo>
                <a:cubicBezTo>
                  <a:pt x="85" y="5360"/>
                  <a:pt x="109" y="5341"/>
                  <a:pt x="121" y="5277"/>
                </a:cubicBezTo>
                <a:cubicBezTo>
                  <a:pt x="138" y="5185"/>
                  <a:pt x="136" y="5026"/>
                  <a:pt x="110" y="4939"/>
                </a:cubicBezTo>
                <a:cubicBezTo>
                  <a:pt x="86" y="4855"/>
                  <a:pt x="73" y="4802"/>
                  <a:pt x="74" y="4710"/>
                </a:cubicBezTo>
                <a:cubicBezTo>
                  <a:pt x="74" y="4646"/>
                  <a:pt x="74" y="4582"/>
                  <a:pt x="74" y="4518"/>
                </a:cubicBezTo>
                <a:cubicBezTo>
                  <a:pt x="74" y="4386"/>
                  <a:pt x="115" y="4326"/>
                  <a:pt x="120" y="4200"/>
                </a:cubicBezTo>
                <a:cubicBezTo>
                  <a:pt x="127" y="4067"/>
                  <a:pt x="125" y="3938"/>
                  <a:pt x="121" y="3805"/>
                </a:cubicBezTo>
                <a:cubicBezTo>
                  <a:pt x="119" y="3746"/>
                  <a:pt x="138" y="3661"/>
                  <a:pt x="122" y="3604"/>
                </a:cubicBezTo>
                <a:cubicBezTo>
                  <a:pt x="105" y="3544"/>
                  <a:pt x="79" y="3533"/>
                  <a:pt x="74" y="3463"/>
                </a:cubicBezTo>
                <a:cubicBezTo>
                  <a:pt x="69" y="3385"/>
                  <a:pt x="116" y="3343"/>
                  <a:pt x="121" y="3265"/>
                </a:cubicBezTo>
                <a:cubicBezTo>
                  <a:pt x="124" y="3214"/>
                  <a:pt x="131" y="3145"/>
                  <a:pt x="122" y="3095"/>
                </a:cubicBezTo>
                <a:cubicBezTo>
                  <a:pt x="108" y="3020"/>
                  <a:pt x="77" y="2978"/>
                  <a:pt x="74" y="2895"/>
                </a:cubicBezTo>
                <a:cubicBezTo>
                  <a:pt x="71" y="2839"/>
                  <a:pt x="74" y="2782"/>
                  <a:pt x="74" y="2726"/>
                </a:cubicBezTo>
                <a:cubicBezTo>
                  <a:pt x="74" y="2486"/>
                  <a:pt x="29" y="2195"/>
                  <a:pt x="73" y="1961"/>
                </a:cubicBezTo>
                <a:cubicBezTo>
                  <a:pt x="86" y="1888"/>
                  <a:pt x="125" y="1837"/>
                  <a:pt x="128" y="1755"/>
                </a:cubicBezTo>
                <a:cubicBezTo>
                  <a:pt x="130" y="1702"/>
                  <a:pt x="133" y="1647"/>
                  <a:pt x="130" y="1592"/>
                </a:cubicBezTo>
                <a:cubicBezTo>
                  <a:pt x="126" y="1488"/>
                  <a:pt x="121" y="1386"/>
                  <a:pt x="121" y="1280"/>
                </a:cubicBezTo>
                <a:cubicBezTo>
                  <a:pt x="121" y="1219"/>
                  <a:pt x="133" y="1143"/>
                  <a:pt x="122" y="1083"/>
                </a:cubicBezTo>
                <a:cubicBezTo>
                  <a:pt x="109" y="1015"/>
                  <a:pt x="85" y="979"/>
                  <a:pt x="74" y="912"/>
                </a:cubicBezTo>
                <a:cubicBezTo>
                  <a:pt x="66" y="867"/>
                  <a:pt x="64" y="788"/>
                  <a:pt x="73" y="743"/>
                </a:cubicBezTo>
                <a:cubicBezTo>
                  <a:pt x="85" y="675"/>
                  <a:pt x="116" y="641"/>
                  <a:pt x="128" y="572"/>
                </a:cubicBezTo>
                <a:cubicBezTo>
                  <a:pt x="149" y="452"/>
                  <a:pt x="154" y="367"/>
                  <a:pt x="132" y="254"/>
                </a:cubicBezTo>
                <a:cubicBezTo>
                  <a:pt x="119" y="184"/>
                  <a:pt x="75" y="146"/>
                  <a:pt x="52" y="84"/>
                </a:cubicBezTo>
                <a:cubicBezTo>
                  <a:pt x="49" y="77"/>
                  <a:pt x="48" y="70"/>
                  <a:pt x="46" y="64"/>
                </a:cubicBezTo>
                <a:cubicBezTo>
                  <a:pt x="222" y="63"/>
                  <a:pt x="397" y="62"/>
                  <a:pt x="572" y="62"/>
                </a:cubicBezTo>
                <a:cubicBezTo>
                  <a:pt x="1671" y="62"/>
                  <a:pt x="1671" y="62"/>
                  <a:pt x="1671" y="62"/>
                </a:cubicBezTo>
                <a:cubicBezTo>
                  <a:pt x="2237" y="62"/>
                  <a:pt x="2237" y="62"/>
                  <a:pt x="2237" y="62"/>
                </a:cubicBezTo>
                <a:cubicBezTo>
                  <a:pt x="2437" y="62"/>
                  <a:pt x="2765" y="0"/>
                  <a:pt x="2954" y="57"/>
                </a:cubicBezTo>
                <a:cubicBezTo>
                  <a:pt x="3011" y="75"/>
                  <a:pt x="3034" y="135"/>
                  <a:pt x="3087" y="151"/>
                </a:cubicBezTo>
                <a:cubicBezTo>
                  <a:pt x="3120" y="161"/>
                  <a:pt x="3173" y="144"/>
                  <a:pt x="3209" y="147"/>
                </a:cubicBezTo>
                <a:cubicBezTo>
                  <a:pt x="3295" y="152"/>
                  <a:pt x="3382" y="147"/>
                  <a:pt x="3468" y="147"/>
                </a:cubicBezTo>
                <a:cubicBezTo>
                  <a:pt x="4275" y="147"/>
                  <a:pt x="4275" y="147"/>
                  <a:pt x="4275" y="147"/>
                </a:cubicBezTo>
                <a:cubicBezTo>
                  <a:pt x="5592" y="147"/>
                  <a:pt x="5592" y="147"/>
                  <a:pt x="5592" y="147"/>
                </a:cubicBezTo>
                <a:cubicBezTo>
                  <a:pt x="5690" y="147"/>
                  <a:pt x="5787" y="146"/>
                  <a:pt x="5885" y="147"/>
                </a:cubicBezTo>
                <a:cubicBezTo>
                  <a:pt x="5926" y="147"/>
                  <a:pt x="5984" y="155"/>
                  <a:pt x="6024" y="149"/>
                </a:cubicBezTo>
                <a:cubicBezTo>
                  <a:pt x="6104" y="137"/>
                  <a:pt x="6118" y="100"/>
                  <a:pt x="6186" y="81"/>
                </a:cubicBezTo>
                <a:cubicBezTo>
                  <a:pt x="6363" y="29"/>
                  <a:pt x="6588" y="62"/>
                  <a:pt x="6777" y="62"/>
                </a:cubicBezTo>
                <a:cubicBezTo>
                  <a:pt x="7303" y="62"/>
                  <a:pt x="7303" y="62"/>
                  <a:pt x="7303" y="62"/>
                </a:cubicBezTo>
                <a:cubicBezTo>
                  <a:pt x="7396" y="62"/>
                  <a:pt x="7493" y="54"/>
                  <a:pt x="7586" y="62"/>
                </a:cubicBezTo>
                <a:cubicBezTo>
                  <a:pt x="7696" y="71"/>
                  <a:pt x="7705" y="119"/>
                  <a:pt x="7797" y="149"/>
                </a:cubicBezTo>
                <a:cubicBezTo>
                  <a:pt x="7911" y="185"/>
                  <a:pt x="8106" y="145"/>
                  <a:pt x="8228" y="147"/>
                </a:cubicBezTo>
                <a:cubicBezTo>
                  <a:pt x="8263" y="147"/>
                  <a:pt x="8327" y="159"/>
                  <a:pt x="8361" y="151"/>
                </a:cubicBezTo>
                <a:cubicBezTo>
                  <a:pt x="8429" y="135"/>
                  <a:pt x="8441" y="73"/>
                  <a:pt x="8508" y="57"/>
                </a:cubicBezTo>
                <a:cubicBezTo>
                  <a:pt x="8607" y="34"/>
                  <a:pt x="8750" y="62"/>
                  <a:pt x="8855" y="62"/>
                </a:cubicBezTo>
                <a:cubicBezTo>
                  <a:pt x="9917" y="62"/>
                  <a:pt x="9917" y="62"/>
                  <a:pt x="9917" y="62"/>
                </a:cubicBezTo>
                <a:cubicBezTo>
                  <a:pt x="12357" y="62"/>
                  <a:pt x="12357" y="62"/>
                  <a:pt x="12357" y="62"/>
                </a:cubicBezTo>
                <a:cubicBezTo>
                  <a:pt x="12437" y="62"/>
                  <a:pt x="12518" y="58"/>
                  <a:pt x="12597" y="62"/>
                </a:cubicBezTo>
                <a:cubicBezTo>
                  <a:pt x="12716" y="68"/>
                  <a:pt x="12764" y="125"/>
                  <a:pt x="12866" y="149"/>
                </a:cubicBezTo>
                <a:cubicBezTo>
                  <a:pt x="13076" y="197"/>
                  <a:pt x="13355" y="144"/>
                  <a:pt x="13569" y="147"/>
                </a:cubicBezTo>
                <a:cubicBezTo>
                  <a:pt x="13617" y="147"/>
                  <a:pt x="13697" y="163"/>
                  <a:pt x="13741" y="151"/>
                </a:cubicBezTo>
                <a:cubicBezTo>
                  <a:pt x="13808" y="133"/>
                  <a:pt x="13823" y="73"/>
                  <a:pt x="13889" y="57"/>
                </a:cubicBezTo>
                <a:cubicBezTo>
                  <a:pt x="13983" y="35"/>
                  <a:pt x="14122" y="62"/>
                  <a:pt x="14219" y="62"/>
                </a:cubicBezTo>
                <a:cubicBezTo>
                  <a:pt x="14812" y="62"/>
                  <a:pt x="14812" y="62"/>
                  <a:pt x="14812" y="62"/>
                </a:cubicBezTo>
                <a:cubicBezTo>
                  <a:pt x="17349" y="62"/>
                  <a:pt x="17349" y="62"/>
                  <a:pt x="17349" y="62"/>
                </a:cubicBezTo>
                <a:cubicBezTo>
                  <a:pt x="17575" y="62"/>
                  <a:pt x="17801" y="63"/>
                  <a:pt x="18027" y="62"/>
                </a:cubicBezTo>
                <a:cubicBezTo>
                  <a:pt x="18086" y="61"/>
                  <a:pt x="18188" y="39"/>
                  <a:pt x="18243" y="57"/>
                </a:cubicBezTo>
                <a:cubicBezTo>
                  <a:pt x="18292" y="73"/>
                  <a:pt x="18303" y="132"/>
                  <a:pt x="18359" y="151"/>
                </a:cubicBezTo>
                <a:cubicBezTo>
                  <a:pt x="18426" y="174"/>
                  <a:pt x="18578" y="147"/>
                  <a:pt x="18646" y="147"/>
                </a:cubicBezTo>
                <a:cubicBezTo>
                  <a:pt x="19161" y="147"/>
                  <a:pt x="19161" y="147"/>
                  <a:pt x="19161" y="147"/>
                </a:cubicBezTo>
                <a:cubicBezTo>
                  <a:pt x="19270" y="147"/>
                  <a:pt x="19379" y="146"/>
                  <a:pt x="19488" y="147"/>
                </a:cubicBezTo>
                <a:cubicBezTo>
                  <a:pt x="19548" y="147"/>
                  <a:pt x="19639" y="166"/>
                  <a:pt x="19696" y="151"/>
                </a:cubicBezTo>
                <a:cubicBezTo>
                  <a:pt x="19771" y="132"/>
                  <a:pt x="19802" y="75"/>
                  <a:pt x="19879" y="60"/>
                </a:cubicBezTo>
                <a:cubicBezTo>
                  <a:pt x="20098" y="15"/>
                  <a:pt x="20371" y="62"/>
                  <a:pt x="20596" y="62"/>
                </a:cubicBezTo>
                <a:cubicBezTo>
                  <a:pt x="21148" y="62"/>
                  <a:pt x="21148" y="62"/>
                  <a:pt x="21148" y="62"/>
                </a:cubicBezTo>
                <a:cubicBezTo>
                  <a:pt x="22298" y="62"/>
                  <a:pt x="22298" y="62"/>
                  <a:pt x="22298" y="62"/>
                </a:cubicBezTo>
                <a:cubicBezTo>
                  <a:pt x="22379" y="62"/>
                  <a:pt x="22483" y="46"/>
                  <a:pt x="22562" y="60"/>
                </a:cubicBezTo>
                <a:cubicBezTo>
                  <a:pt x="22696" y="84"/>
                  <a:pt x="22703" y="149"/>
                  <a:pt x="22859" y="146"/>
                </a:cubicBezTo>
                <a:cubicBezTo>
                  <a:pt x="23096" y="142"/>
                  <a:pt x="23334" y="147"/>
                  <a:pt x="23571" y="147"/>
                </a:cubicBezTo>
                <a:cubicBezTo>
                  <a:pt x="24712" y="147"/>
                  <a:pt x="24712" y="147"/>
                  <a:pt x="24712" y="147"/>
                </a:cubicBezTo>
                <a:cubicBezTo>
                  <a:pt x="27061" y="147"/>
                  <a:pt x="27061" y="147"/>
                  <a:pt x="27061" y="147"/>
                </a:cubicBezTo>
                <a:cubicBezTo>
                  <a:pt x="27477" y="147"/>
                  <a:pt x="27885" y="194"/>
                  <a:pt x="28294" y="233"/>
                </a:cubicBezTo>
                <a:cubicBezTo>
                  <a:pt x="28461" y="248"/>
                  <a:pt x="28684" y="262"/>
                  <a:pt x="28846" y="234"/>
                </a:cubicBezTo>
                <a:cubicBezTo>
                  <a:pt x="28934" y="219"/>
                  <a:pt x="28992" y="188"/>
                  <a:pt x="29100" y="189"/>
                </a:cubicBezTo>
                <a:cubicBezTo>
                  <a:pt x="29197" y="190"/>
                  <a:pt x="29263" y="156"/>
                  <a:pt x="29350" y="144"/>
                </a:cubicBezTo>
                <a:cubicBezTo>
                  <a:pt x="29693" y="100"/>
                  <a:pt x="30078" y="147"/>
                  <a:pt x="30424" y="147"/>
                </a:cubicBezTo>
                <a:cubicBezTo>
                  <a:pt x="31506" y="147"/>
                  <a:pt x="31506" y="147"/>
                  <a:pt x="31506" y="147"/>
                </a:cubicBezTo>
                <a:cubicBezTo>
                  <a:pt x="33526" y="147"/>
                  <a:pt x="33526" y="147"/>
                  <a:pt x="33526" y="147"/>
                </a:cubicBezTo>
                <a:cubicBezTo>
                  <a:pt x="34506" y="147"/>
                  <a:pt x="34506" y="147"/>
                  <a:pt x="34506" y="147"/>
                </a:cubicBezTo>
                <a:cubicBezTo>
                  <a:pt x="34589" y="147"/>
                  <a:pt x="34673" y="145"/>
                  <a:pt x="34756" y="147"/>
                </a:cubicBezTo>
                <a:cubicBezTo>
                  <a:pt x="34864" y="149"/>
                  <a:pt x="34882" y="109"/>
                  <a:pt x="34971" y="81"/>
                </a:cubicBezTo>
                <a:cubicBezTo>
                  <a:pt x="35108" y="36"/>
                  <a:pt x="35289" y="62"/>
                  <a:pt x="35438" y="62"/>
                </a:cubicBezTo>
                <a:cubicBezTo>
                  <a:pt x="35613" y="62"/>
                  <a:pt x="35789" y="57"/>
                  <a:pt x="35965" y="57"/>
                </a:cubicBezTo>
                <a:cubicBezTo>
                  <a:pt x="35968" y="96"/>
                  <a:pt x="35967" y="140"/>
                  <a:pt x="35959" y="169"/>
                </a:cubicBezTo>
                <a:cubicBezTo>
                  <a:pt x="35944" y="223"/>
                  <a:pt x="35886" y="265"/>
                  <a:pt x="35874" y="322"/>
                </a:cubicBezTo>
                <a:cubicBezTo>
                  <a:pt x="35851" y="430"/>
                  <a:pt x="35875" y="573"/>
                  <a:pt x="35875" y="685"/>
                </a:cubicBezTo>
                <a:cubicBezTo>
                  <a:pt x="35875" y="1084"/>
                  <a:pt x="35875" y="1084"/>
                  <a:pt x="35875" y="1084"/>
                </a:cubicBezTo>
                <a:cubicBezTo>
                  <a:pt x="35875" y="1138"/>
                  <a:pt x="35867" y="1200"/>
                  <a:pt x="35874" y="1254"/>
                </a:cubicBezTo>
                <a:cubicBezTo>
                  <a:pt x="35877" y="1280"/>
                  <a:pt x="35907" y="1281"/>
                  <a:pt x="35907" y="1307"/>
                </a:cubicBezTo>
                <a:cubicBezTo>
                  <a:pt x="35906" y="1339"/>
                  <a:pt x="35879" y="1363"/>
                  <a:pt x="35874" y="1394"/>
                </a:cubicBezTo>
                <a:cubicBezTo>
                  <a:pt x="35853" y="1518"/>
                  <a:pt x="35875" y="1664"/>
                  <a:pt x="35875" y="1791"/>
                </a:cubicBezTo>
                <a:cubicBezTo>
                  <a:pt x="35875" y="2137"/>
                  <a:pt x="35875" y="2137"/>
                  <a:pt x="35875" y="2137"/>
                </a:cubicBezTo>
                <a:cubicBezTo>
                  <a:pt x="35875" y="2201"/>
                  <a:pt x="35875" y="2265"/>
                  <a:pt x="35875" y="2329"/>
                </a:cubicBezTo>
                <a:cubicBezTo>
                  <a:pt x="35875" y="2398"/>
                  <a:pt x="35896" y="2441"/>
                  <a:pt x="35905" y="2498"/>
                </a:cubicBezTo>
                <a:cubicBezTo>
                  <a:pt x="35924" y="2611"/>
                  <a:pt x="35904" y="2747"/>
                  <a:pt x="35904" y="2862"/>
                </a:cubicBezTo>
                <a:cubicBezTo>
                  <a:pt x="35904" y="2984"/>
                  <a:pt x="35916" y="3114"/>
                  <a:pt x="35904" y="3236"/>
                </a:cubicBezTo>
                <a:cubicBezTo>
                  <a:pt x="35892" y="3349"/>
                  <a:pt x="35875" y="3453"/>
                  <a:pt x="35875" y="3577"/>
                </a:cubicBezTo>
                <a:cubicBezTo>
                  <a:pt x="35875" y="3951"/>
                  <a:pt x="35875" y="3951"/>
                  <a:pt x="35875" y="3951"/>
                </a:cubicBezTo>
                <a:cubicBezTo>
                  <a:pt x="35875" y="4205"/>
                  <a:pt x="35874" y="4458"/>
                  <a:pt x="35875" y="4712"/>
                </a:cubicBezTo>
                <a:cubicBezTo>
                  <a:pt x="35876" y="4824"/>
                  <a:pt x="35847" y="4907"/>
                  <a:pt x="35847" y="5022"/>
                </a:cubicBezTo>
                <a:cubicBezTo>
                  <a:pt x="35847" y="5148"/>
                  <a:pt x="35839" y="5273"/>
                  <a:pt x="35845" y="5397"/>
                </a:cubicBezTo>
                <a:cubicBezTo>
                  <a:pt x="35857" y="5639"/>
                  <a:pt x="35847" y="5885"/>
                  <a:pt x="35847" y="6128"/>
                </a:cubicBezTo>
                <a:cubicBezTo>
                  <a:pt x="35847" y="6361"/>
                  <a:pt x="35905" y="6599"/>
                  <a:pt x="35904" y="6836"/>
                </a:cubicBezTo>
                <a:cubicBezTo>
                  <a:pt x="35903" y="6958"/>
                  <a:pt x="35875" y="7056"/>
                  <a:pt x="35875" y="7177"/>
                </a:cubicBezTo>
                <a:cubicBezTo>
                  <a:pt x="35875" y="7233"/>
                  <a:pt x="35875" y="7290"/>
                  <a:pt x="35875" y="7347"/>
                </a:cubicBezTo>
                <a:cubicBezTo>
                  <a:pt x="35876" y="7414"/>
                  <a:pt x="35853" y="7459"/>
                  <a:pt x="35846" y="7514"/>
                </a:cubicBezTo>
                <a:cubicBezTo>
                  <a:pt x="35836" y="7580"/>
                  <a:pt x="35869" y="7626"/>
                  <a:pt x="35876" y="7686"/>
                </a:cubicBezTo>
                <a:cubicBezTo>
                  <a:pt x="35882" y="7741"/>
                  <a:pt x="35875" y="7801"/>
                  <a:pt x="35875" y="7857"/>
                </a:cubicBezTo>
                <a:cubicBezTo>
                  <a:pt x="35875" y="7975"/>
                  <a:pt x="35858" y="8107"/>
                  <a:pt x="35874" y="8224"/>
                </a:cubicBezTo>
                <a:cubicBezTo>
                  <a:pt x="35892" y="8361"/>
                  <a:pt x="35952" y="8458"/>
                  <a:pt x="35951" y="8594"/>
                </a:cubicBezTo>
                <a:cubicBezTo>
                  <a:pt x="35951" y="8645"/>
                  <a:pt x="35964" y="8715"/>
                  <a:pt x="35952" y="8765"/>
                </a:cubicBezTo>
                <a:cubicBezTo>
                  <a:pt x="35934" y="8837"/>
                  <a:pt x="35902" y="8875"/>
                  <a:pt x="35904" y="8962"/>
                </a:cubicBezTo>
                <a:cubicBezTo>
                  <a:pt x="35904" y="9019"/>
                  <a:pt x="35897" y="9075"/>
                  <a:pt x="35914" y="9126"/>
                </a:cubicBezTo>
                <a:cubicBezTo>
                  <a:pt x="35913" y="9123"/>
                  <a:pt x="35950" y="9186"/>
                  <a:pt x="35952" y="9189"/>
                </a:cubicBezTo>
                <a:cubicBezTo>
                  <a:pt x="35952" y="9189"/>
                  <a:pt x="35964" y="9249"/>
                  <a:pt x="35965" y="9252"/>
                </a:cubicBezTo>
                <a:cubicBezTo>
                  <a:pt x="35991" y="9368"/>
                  <a:pt x="36028" y="9471"/>
                  <a:pt x="35989" y="9585"/>
                </a:cubicBezTo>
                <a:cubicBezTo>
                  <a:pt x="35953" y="9688"/>
                  <a:pt x="35949" y="9787"/>
                  <a:pt x="35951" y="9898"/>
                </a:cubicBezTo>
                <a:cubicBezTo>
                  <a:pt x="35951" y="9922"/>
                  <a:pt x="35959" y="9961"/>
                  <a:pt x="35953" y="9984"/>
                </a:cubicBezTo>
                <a:cubicBezTo>
                  <a:pt x="35946" y="10017"/>
                  <a:pt x="35910" y="10005"/>
                  <a:pt x="35901" y="10037"/>
                </a:cubicBezTo>
                <a:cubicBezTo>
                  <a:pt x="35884" y="10100"/>
                  <a:pt x="35904" y="10199"/>
                  <a:pt x="35904" y="10266"/>
                </a:cubicBezTo>
                <a:cubicBezTo>
                  <a:pt x="35904" y="10508"/>
                  <a:pt x="35898" y="10737"/>
                  <a:pt x="35875" y="10975"/>
                </a:cubicBezTo>
                <a:cubicBezTo>
                  <a:pt x="35864" y="11090"/>
                  <a:pt x="35838" y="11189"/>
                  <a:pt x="35837" y="11316"/>
                </a:cubicBezTo>
                <a:cubicBezTo>
                  <a:pt x="35837" y="11431"/>
                  <a:pt x="35876" y="11518"/>
                  <a:pt x="35875" y="11627"/>
                </a:cubicBezTo>
                <a:cubicBezTo>
                  <a:pt x="35873" y="11893"/>
                  <a:pt x="35906" y="12127"/>
                  <a:pt x="35904" y="12392"/>
                </a:cubicBezTo>
                <a:cubicBezTo>
                  <a:pt x="35902" y="12515"/>
                  <a:pt x="35963" y="12595"/>
                  <a:pt x="35982" y="12710"/>
                </a:cubicBezTo>
                <a:cubicBezTo>
                  <a:pt x="36001" y="12825"/>
                  <a:pt x="36032" y="12946"/>
                  <a:pt x="36018" y="13066"/>
                </a:cubicBezTo>
                <a:cubicBezTo>
                  <a:pt x="36009" y="13137"/>
                  <a:pt x="35973" y="13160"/>
                  <a:pt x="35952" y="13220"/>
                </a:cubicBezTo>
                <a:cubicBezTo>
                  <a:pt x="35935" y="13271"/>
                  <a:pt x="35951" y="13353"/>
                  <a:pt x="35953" y="13406"/>
                </a:cubicBezTo>
                <a:cubicBezTo>
                  <a:pt x="35957" y="13510"/>
                  <a:pt x="36049" y="13666"/>
                  <a:pt x="35883" y="13698"/>
                </a:cubicBezTo>
                <a:cubicBezTo>
                  <a:pt x="36136" y="13688"/>
                  <a:pt x="36392" y="13696"/>
                  <a:pt x="36646" y="13696"/>
                </a:cubicBezTo>
                <a:cubicBezTo>
                  <a:pt x="37008" y="13696"/>
                  <a:pt x="37008" y="13696"/>
                  <a:pt x="37008" y="13696"/>
                </a:cubicBezTo>
                <a:cubicBezTo>
                  <a:pt x="37056" y="13696"/>
                  <a:pt x="37108" y="13699"/>
                  <a:pt x="37160" y="13702"/>
                </a:cubicBezTo>
                <a:lnTo>
                  <a:pt x="37160" y="19095"/>
                </a:lnTo>
                <a:close/>
              </a:path>
            </a:pathLst>
          </a:custGeom>
          <a:solidFill>
            <a:srgbClr val="DDDDDD"/>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12" name="Frame 2">
            <a:extLst>
              <a:ext uri="{FF2B5EF4-FFF2-40B4-BE49-F238E27FC236}">
                <a16:creationId xmlns:a16="http://schemas.microsoft.com/office/drawing/2014/main" id="{F5F69001-3873-963B-2F82-ACA4755FFB58}"/>
              </a:ext>
            </a:extLst>
          </p:cNvPr>
          <p:cNvSpPr>
            <a:spLocks noSelect="1"/>
          </p:cNvSpPr>
          <p:nvPr userDrawn="1"/>
        </p:nvSpPr>
        <p:spPr bwMode="auto">
          <a:xfrm>
            <a:off x="10520280" y="6561000"/>
            <a:ext cx="1158840" cy="189000"/>
          </a:xfrm>
          <a:custGeom>
            <a:avLst/>
            <a:gdLst>
              <a:gd name="T0" fmla="*/ 1483 w 7901"/>
              <a:gd name="T1" fmla="*/ 204 h 1294"/>
              <a:gd name="T2" fmla="*/ 1109 w 7901"/>
              <a:gd name="T3" fmla="*/ 0 h 1294"/>
              <a:gd name="T4" fmla="*/ 608 w 7901"/>
              <a:gd name="T5" fmla="*/ 193 h 1294"/>
              <a:gd name="T6" fmla="*/ 182 w 7901"/>
              <a:gd name="T7" fmla="*/ 424 h 1294"/>
              <a:gd name="T8" fmla="*/ 31 w 7901"/>
              <a:gd name="T9" fmla="*/ 839 h 1294"/>
              <a:gd name="T10" fmla="*/ 261 w 7901"/>
              <a:gd name="T11" fmla="*/ 1109 h 1294"/>
              <a:gd name="T12" fmla="*/ 558 w 7901"/>
              <a:gd name="T13" fmla="*/ 1205 h 1294"/>
              <a:gd name="T14" fmla="*/ 1081 w 7901"/>
              <a:gd name="T15" fmla="*/ 1230 h 1294"/>
              <a:gd name="T16" fmla="*/ 1530 w 7901"/>
              <a:gd name="T17" fmla="*/ 1077 h 1294"/>
              <a:gd name="T18" fmla="*/ 1700 w 7901"/>
              <a:gd name="T19" fmla="*/ 842 h 1294"/>
              <a:gd name="T20" fmla="*/ 1677 w 7901"/>
              <a:gd name="T21" fmla="*/ 436 h 1294"/>
              <a:gd name="T22" fmla="*/ 1078 w 7901"/>
              <a:gd name="T23" fmla="*/ 613 h 1294"/>
              <a:gd name="T24" fmla="*/ 1011 w 7901"/>
              <a:gd name="T25" fmla="*/ 573 h 1294"/>
              <a:gd name="T26" fmla="*/ 1108 w 7901"/>
              <a:gd name="T27" fmla="*/ 389 h 1294"/>
              <a:gd name="T28" fmla="*/ 1077 w 7901"/>
              <a:gd name="T29" fmla="*/ 327 h 1294"/>
              <a:gd name="T30" fmla="*/ 794 w 7901"/>
              <a:gd name="T31" fmla="*/ 472 h 1294"/>
              <a:gd name="T32" fmla="*/ 1057 w 7901"/>
              <a:gd name="T33" fmla="*/ 783 h 1294"/>
              <a:gd name="T34" fmla="*/ 727 w 7901"/>
              <a:gd name="T35" fmla="*/ 757 h 1294"/>
              <a:gd name="T36" fmla="*/ 1057 w 7901"/>
              <a:gd name="T37" fmla="*/ 783 h 1294"/>
              <a:gd name="T38" fmla="*/ 1518 w 7901"/>
              <a:gd name="T39" fmla="*/ 763 h 1294"/>
              <a:gd name="T40" fmla="*/ 2079 w 7901"/>
              <a:gd name="T41" fmla="*/ 555 h 1294"/>
              <a:gd name="T42" fmla="*/ 2720 w 7901"/>
              <a:gd name="T43" fmla="*/ 543 h 1294"/>
              <a:gd name="T44" fmla="*/ 2278 w 7901"/>
              <a:gd name="T45" fmla="*/ 563 h 1294"/>
              <a:gd name="T46" fmla="*/ 3185 w 7901"/>
              <a:gd name="T47" fmla="*/ 363 h 1294"/>
              <a:gd name="T48" fmla="*/ 2858 w 7901"/>
              <a:gd name="T49" fmla="*/ 525 h 1294"/>
              <a:gd name="T50" fmla="*/ 3189 w 7901"/>
              <a:gd name="T51" fmla="*/ 1054 h 1294"/>
              <a:gd name="T52" fmla="*/ 3194 w 7901"/>
              <a:gd name="T53" fmla="*/ 715 h 1294"/>
              <a:gd name="T54" fmla="*/ 3118 w 7901"/>
              <a:gd name="T55" fmla="*/ 473 h 1294"/>
              <a:gd name="T56" fmla="*/ 3480 w 7901"/>
              <a:gd name="T57" fmla="*/ 694 h 1294"/>
              <a:gd name="T58" fmla="*/ 3837 w 7901"/>
              <a:gd name="T59" fmla="*/ 806 h 1294"/>
              <a:gd name="T60" fmla="*/ 4021 w 7901"/>
              <a:gd name="T61" fmla="*/ 728 h 1294"/>
              <a:gd name="T62" fmla="*/ 3669 w 7901"/>
              <a:gd name="T63" fmla="*/ 625 h 1294"/>
              <a:gd name="T64" fmla="*/ 3835 w 7901"/>
              <a:gd name="T65" fmla="*/ 625 h 1294"/>
              <a:gd name="T66" fmla="*/ 4461 w 7901"/>
              <a:gd name="T67" fmla="*/ 588 h 1294"/>
              <a:gd name="T68" fmla="*/ 4135 w 7901"/>
              <a:gd name="T69" fmla="*/ 1039 h 1294"/>
              <a:gd name="T70" fmla="*/ 4321 w 7901"/>
              <a:gd name="T71" fmla="*/ 447 h 1294"/>
              <a:gd name="T72" fmla="*/ 5018 w 7901"/>
              <a:gd name="T73" fmla="*/ 93 h 1294"/>
              <a:gd name="T74" fmla="*/ 5458 w 7901"/>
              <a:gd name="T75" fmla="*/ 873 h 1294"/>
              <a:gd name="T76" fmla="*/ 5347 w 7901"/>
              <a:gd name="T77" fmla="*/ 567 h 1294"/>
              <a:gd name="T78" fmla="*/ 5189 w 7901"/>
              <a:gd name="T79" fmla="*/ 233 h 1294"/>
              <a:gd name="T80" fmla="*/ 5958 w 7901"/>
              <a:gd name="T81" fmla="*/ 363 h 1294"/>
              <a:gd name="T82" fmla="*/ 5872 w 7901"/>
              <a:gd name="T83" fmla="*/ 1053 h 1294"/>
              <a:gd name="T84" fmla="*/ 5958 w 7901"/>
              <a:gd name="T85" fmla="*/ 363 h 1294"/>
              <a:gd name="T86" fmla="*/ 5806 w 7901"/>
              <a:gd name="T87" fmla="*/ 861 h 1294"/>
              <a:gd name="T88" fmla="*/ 6018 w 7901"/>
              <a:gd name="T89" fmla="*/ 555 h 1294"/>
              <a:gd name="T90" fmla="*/ 6303 w 7901"/>
              <a:gd name="T91" fmla="*/ 670 h 1294"/>
              <a:gd name="T92" fmla="*/ 6833 w 7901"/>
              <a:gd name="T93" fmla="*/ 744 h 1294"/>
              <a:gd name="T94" fmla="*/ 6611 w 7901"/>
              <a:gd name="T95" fmla="*/ 866 h 1294"/>
              <a:gd name="T96" fmla="*/ 6524 w 7901"/>
              <a:gd name="T97" fmla="*/ 550 h 1294"/>
              <a:gd name="T98" fmla="*/ 7358 w 7901"/>
              <a:gd name="T99" fmla="*/ 541 h 1294"/>
              <a:gd name="T100" fmla="*/ 6894 w 7901"/>
              <a:gd name="T101" fmla="*/ 1039 h 1294"/>
              <a:gd name="T102" fmla="*/ 7191 w 7901"/>
              <a:gd name="T103" fmla="*/ 475 h 1294"/>
              <a:gd name="T104" fmla="*/ 7722 w 7901"/>
              <a:gd name="T105" fmla="*/ 570 h 1294"/>
              <a:gd name="T106" fmla="*/ 7731 w 7901"/>
              <a:gd name="T107" fmla="*/ 668 h 1294"/>
              <a:gd name="T108" fmla="*/ 7350 w 7901"/>
              <a:gd name="T109" fmla="*/ 828 h 1294"/>
              <a:gd name="T110" fmla="*/ 7667 w 7901"/>
              <a:gd name="T111" fmla="*/ 863 h 1294"/>
              <a:gd name="T112" fmla="*/ 7901 w 7901"/>
              <a:gd name="T113" fmla="*/ 520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01" h="1294">
                <a:moveTo>
                  <a:pt x="1677" y="436"/>
                </a:moveTo>
                <a:cubicBezTo>
                  <a:pt x="1665" y="403"/>
                  <a:pt x="1665" y="403"/>
                  <a:pt x="1665" y="403"/>
                </a:cubicBezTo>
                <a:cubicBezTo>
                  <a:pt x="1645" y="306"/>
                  <a:pt x="1576" y="212"/>
                  <a:pt x="1576" y="212"/>
                </a:cubicBezTo>
                <a:cubicBezTo>
                  <a:pt x="1483" y="204"/>
                  <a:pt x="1483" y="204"/>
                  <a:pt x="1483" y="204"/>
                </a:cubicBezTo>
                <a:cubicBezTo>
                  <a:pt x="1426" y="199"/>
                  <a:pt x="1364" y="182"/>
                  <a:pt x="1328" y="155"/>
                </a:cubicBezTo>
                <a:cubicBezTo>
                  <a:pt x="1336" y="160"/>
                  <a:pt x="1238" y="83"/>
                  <a:pt x="1238" y="83"/>
                </a:cubicBezTo>
                <a:cubicBezTo>
                  <a:pt x="1230" y="74"/>
                  <a:pt x="1169" y="40"/>
                  <a:pt x="1169" y="40"/>
                </a:cubicBezTo>
                <a:cubicBezTo>
                  <a:pt x="1143" y="8"/>
                  <a:pt x="1109" y="0"/>
                  <a:pt x="1109" y="0"/>
                </a:cubicBezTo>
                <a:cubicBezTo>
                  <a:pt x="1121" y="4"/>
                  <a:pt x="1015" y="24"/>
                  <a:pt x="1015" y="24"/>
                </a:cubicBezTo>
                <a:cubicBezTo>
                  <a:pt x="976" y="16"/>
                  <a:pt x="920" y="12"/>
                  <a:pt x="920" y="12"/>
                </a:cubicBezTo>
                <a:cubicBezTo>
                  <a:pt x="840" y="30"/>
                  <a:pt x="713" y="110"/>
                  <a:pt x="713" y="110"/>
                </a:cubicBezTo>
                <a:cubicBezTo>
                  <a:pt x="659" y="135"/>
                  <a:pt x="608" y="193"/>
                  <a:pt x="608" y="193"/>
                </a:cubicBezTo>
                <a:cubicBezTo>
                  <a:pt x="550" y="212"/>
                  <a:pt x="550" y="212"/>
                  <a:pt x="550" y="212"/>
                </a:cubicBezTo>
                <a:cubicBezTo>
                  <a:pt x="493" y="275"/>
                  <a:pt x="493" y="275"/>
                  <a:pt x="493" y="275"/>
                </a:cubicBezTo>
                <a:cubicBezTo>
                  <a:pt x="420" y="287"/>
                  <a:pt x="325" y="331"/>
                  <a:pt x="325" y="331"/>
                </a:cubicBezTo>
                <a:cubicBezTo>
                  <a:pt x="276" y="354"/>
                  <a:pt x="182" y="424"/>
                  <a:pt x="182" y="424"/>
                </a:cubicBezTo>
                <a:cubicBezTo>
                  <a:pt x="165" y="515"/>
                  <a:pt x="165" y="515"/>
                  <a:pt x="165" y="515"/>
                </a:cubicBezTo>
                <a:cubicBezTo>
                  <a:pt x="109" y="571"/>
                  <a:pt x="109" y="571"/>
                  <a:pt x="109" y="571"/>
                </a:cubicBezTo>
                <a:cubicBezTo>
                  <a:pt x="16" y="724"/>
                  <a:pt x="16" y="724"/>
                  <a:pt x="16" y="724"/>
                </a:cubicBezTo>
                <a:cubicBezTo>
                  <a:pt x="0" y="757"/>
                  <a:pt x="31" y="839"/>
                  <a:pt x="31" y="839"/>
                </a:cubicBezTo>
                <a:cubicBezTo>
                  <a:pt x="45" y="898"/>
                  <a:pt x="88" y="946"/>
                  <a:pt x="88" y="946"/>
                </a:cubicBezTo>
                <a:cubicBezTo>
                  <a:pt x="135" y="978"/>
                  <a:pt x="135" y="978"/>
                  <a:pt x="135" y="978"/>
                </a:cubicBezTo>
                <a:cubicBezTo>
                  <a:pt x="231" y="1069"/>
                  <a:pt x="231" y="1069"/>
                  <a:pt x="231" y="1069"/>
                </a:cubicBezTo>
                <a:cubicBezTo>
                  <a:pt x="274" y="1115"/>
                  <a:pt x="261" y="1109"/>
                  <a:pt x="261" y="1109"/>
                </a:cubicBezTo>
                <a:cubicBezTo>
                  <a:pt x="278" y="1115"/>
                  <a:pt x="278" y="1115"/>
                  <a:pt x="278" y="1115"/>
                </a:cubicBezTo>
                <a:cubicBezTo>
                  <a:pt x="434" y="1122"/>
                  <a:pt x="434" y="1122"/>
                  <a:pt x="434" y="1122"/>
                </a:cubicBezTo>
                <a:cubicBezTo>
                  <a:pt x="454" y="1144"/>
                  <a:pt x="447" y="1160"/>
                  <a:pt x="447" y="1160"/>
                </a:cubicBezTo>
                <a:cubicBezTo>
                  <a:pt x="558" y="1205"/>
                  <a:pt x="558" y="1205"/>
                  <a:pt x="558" y="1205"/>
                </a:cubicBezTo>
                <a:cubicBezTo>
                  <a:pt x="731" y="1240"/>
                  <a:pt x="731" y="1240"/>
                  <a:pt x="731" y="1240"/>
                </a:cubicBezTo>
                <a:cubicBezTo>
                  <a:pt x="794" y="1287"/>
                  <a:pt x="794" y="1287"/>
                  <a:pt x="794" y="1287"/>
                </a:cubicBezTo>
                <a:cubicBezTo>
                  <a:pt x="859" y="1294"/>
                  <a:pt x="957" y="1269"/>
                  <a:pt x="957" y="1269"/>
                </a:cubicBezTo>
                <a:cubicBezTo>
                  <a:pt x="1081" y="1230"/>
                  <a:pt x="1081" y="1230"/>
                  <a:pt x="1081" y="1230"/>
                </a:cubicBezTo>
                <a:cubicBezTo>
                  <a:pt x="1173" y="1186"/>
                  <a:pt x="1173" y="1186"/>
                  <a:pt x="1173" y="1186"/>
                </a:cubicBezTo>
                <a:cubicBezTo>
                  <a:pt x="1251" y="1168"/>
                  <a:pt x="1323" y="1135"/>
                  <a:pt x="1323" y="1135"/>
                </a:cubicBezTo>
                <a:cubicBezTo>
                  <a:pt x="1342" y="1120"/>
                  <a:pt x="1466" y="1093"/>
                  <a:pt x="1466" y="1093"/>
                </a:cubicBezTo>
                <a:cubicBezTo>
                  <a:pt x="1466" y="1093"/>
                  <a:pt x="1491" y="1089"/>
                  <a:pt x="1530" y="1077"/>
                </a:cubicBezTo>
                <a:cubicBezTo>
                  <a:pt x="1533" y="1076"/>
                  <a:pt x="1535" y="1075"/>
                  <a:pt x="1538" y="1074"/>
                </a:cubicBezTo>
                <a:cubicBezTo>
                  <a:pt x="1571" y="1062"/>
                  <a:pt x="1587" y="1041"/>
                  <a:pt x="1587" y="1041"/>
                </a:cubicBezTo>
                <a:cubicBezTo>
                  <a:pt x="1630" y="954"/>
                  <a:pt x="1630" y="954"/>
                  <a:pt x="1630" y="954"/>
                </a:cubicBezTo>
                <a:cubicBezTo>
                  <a:pt x="1700" y="842"/>
                  <a:pt x="1700" y="842"/>
                  <a:pt x="1700" y="842"/>
                </a:cubicBezTo>
                <a:cubicBezTo>
                  <a:pt x="1710" y="834"/>
                  <a:pt x="1710" y="834"/>
                  <a:pt x="1710" y="834"/>
                </a:cubicBezTo>
                <a:cubicBezTo>
                  <a:pt x="1740" y="814"/>
                  <a:pt x="1740" y="814"/>
                  <a:pt x="1740" y="814"/>
                </a:cubicBezTo>
                <a:cubicBezTo>
                  <a:pt x="1745" y="698"/>
                  <a:pt x="1711" y="495"/>
                  <a:pt x="1711" y="495"/>
                </a:cubicBezTo>
                <a:cubicBezTo>
                  <a:pt x="1704" y="469"/>
                  <a:pt x="1677" y="436"/>
                  <a:pt x="1677" y="436"/>
                </a:cubicBezTo>
                <a:close/>
                <a:moveTo>
                  <a:pt x="1188" y="504"/>
                </a:moveTo>
                <a:cubicBezTo>
                  <a:pt x="1243" y="509"/>
                  <a:pt x="1243" y="509"/>
                  <a:pt x="1243" y="509"/>
                </a:cubicBezTo>
                <a:cubicBezTo>
                  <a:pt x="1114" y="634"/>
                  <a:pt x="1114" y="634"/>
                  <a:pt x="1114" y="634"/>
                </a:cubicBezTo>
                <a:cubicBezTo>
                  <a:pt x="1078" y="613"/>
                  <a:pt x="1078" y="613"/>
                  <a:pt x="1078" y="613"/>
                </a:cubicBezTo>
                <a:lnTo>
                  <a:pt x="1188" y="504"/>
                </a:lnTo>
                <a:close/>
                <a:moveTo>
                  <a:pt x="1150" y="476"/>
                </a:moveTo>
                <a:cubicBezTo>
                  <a:pt x="1047" y="591"/>
                  <a:pt x="1047" y="591"/>
                  <a:pt x="1047" y="591"/>
                </a:cubicBezTo>
                <a:cubicBezTo>
                  <a:pt x="1011" y="573"/>
                  <a:pt x="1011" y="573"/>
                  <a:pt x="1011" y="573"/>
                </a:cubicBezTo>
                <a:cubicBezTo>
                  <a:pt x="1108" y="452"/>
                  <a:pt x="1108" y="452"/>
                  <a:pt x="1108" y="452"/>
                </a:cubicBezTo>
                <a:lnTo>
                  <a:pt x="1150" y="476"/>
                </a:lnTo>
                <a:close/>
                <a:moveTo>
                  <a:pt x="1077" y="327"/>
                </a:moveTo>
                <a:cubicBezTo>
                  <a:pt x="1108" y="389"/>
                  <a:pt x="1108" y="389"/>
                  <a:pt x="1108" y="389"/>
                </a:cubicBezTo>
                <a:cubicBezTo>
                  <a:pt x="1054" y="481"/>
                  <a:pt x="917" y="613"/>
                  <a:pt x="917" y="613"/>
                </a:cubicBezTo>
                <a:cubicBezTo>
                  <a:pt x="848" y="618"/>
                  <a:pt x="848" y="618"/>
                  <a:pt x="848" y="618"/>
                </a:cubicBezTo>
                <a:cubicBezTo>
                  <a:pt x="852" y="611"/>
                  <a:pt x="852" y="611"/>
                  <a:pt x="852" y="611"/>
                </a:cubicBezTo>
                <a:cubicBezTo>
                  <a:pt x="946" y="532"/>
                  <a:pt x="1077" y="327"/>
                  <a:pt x="1077" y="327"/>
                </a:cubicBezTo>
                <a:close/>
                <a:moveTo>
                  <a:pt x="714" y="395"/>
                </a:moveTo>
                <a:cubicBezTo>
                  <a:pt x="797" y="386"/>
                  <a:pt x="898" y="419"/>
                  <a:pt x="958" y="441"/>
                </a:cubicBezTo>
                <a:cubicBezTo>
                  <a:pt x="910" y="497"/>
                  <a:pt x="910" y="497"/>
                  <a:pt x="910" y="497"/>
                </a:cubicBezTo>
                <a:cubicBezTo>
                  <a:pt x="847" y="476"/>
                  <a:pt x="794" y="472"/>
                  <a:pt x="794" y="472"/>
                </a:cubicBezTo>
                <a:cubicBezTo>
                  <a:pt x="584" y="459"/>
                  <a:pt x="413" y="581"/>
                  <a:pt x="413" y="581"/>
                </a:cubicBezTo>
                <a:cubicBezTo>
                  <a:pt x="360" y="536"/>
                  <a:pt x="360" y="536"/>
                  <a:pt x="360" y="536"/>
                </a:cubicBezTo>
                <a:cubicBezTo>
                  <a:pt x="509" y="408"/>
                  <a:pt x="714" y="395"/>
                  <a:pt x="714" y="395"/>
                </a:cubicBezTo>
                <a:close/>
                <a:moveTo>
                  <a:pt x="1057" y="783"/>
                </a:moveTo>
                <a:cubicBezTo>
                  <a:pt x="1057" y="783"/>
                  <a:pt x="873" y="863"/>
                  <a:pt x="721" y="844"/>
                </a:cubicBezTo>
                <a:cubicBezTo>
                  <a:pt x="721" y="844"/>
                  <a:pt x="453" y="807"/>
                  <a:pt x="342" y="668"/>
                </a:cubicBezTo>
                <a:cubicBezTo>
                  <a:pt x="409" y="631"/>
                  <a:pt x="409" y="631"/>
                  <a:pt x="409" y="631"/>
                </a:cubicBezTo>
                <a:cubicBezTo>
                  <a:pt x="409" y="631"/>
                  <a:pt x="577" y="752"/>
                  <a:pt x="727" y="757"/>
                </a:cubicBezTo>
                <a:cubicBezTo>
                  <a:pt x="727" y="757"/>
                  <a:pt x="908" y="771"/>
                  <a:pt x="1034" y="707"/>
                </a:cubicBezTo>
                <a:cubicBezTo>
                  <a:pt x="1034" y="707"/>
                  <a:pt x="1238" y="623"/>
                  <a:pt x="1403" y="391"/>
                </a:cubicBezTo>
                <a:cubicBezTo>
                  <a:pt x="1460" y="434"/>
                  <a:pt x="1460" y="434"/>
                  <a:pt x="1460" y="434"/>
                </a:cubicBezTo>
                <a:cubicBezTo>
                  <a:pt x="1460" y="434"/>
                  <a:pt x="1235" y="734"/>
                  <a:pt x="1057" y="783"/>
                </a:cubicBezTo>
                <a:close/>
                <a:moveTo>
                  <a:pt x="1453" y="816"/>
                </a:moveTo>
                <a:cubicBezTo>
                  <a:pt x="1272" y="702"/>
                  <a:pt x="1272" y="702"/>
                  <a:pt x="1272" y="702"/>
                </a:cubicBezTo>
                <a:cubicBezTo>
                  <a:pt x="1326" y="646"/>
                  <a:pt x="1326" y="646"/>
                  <a:pt x="1326" y="646"/>
                </a:cubicBezTo>
                <a:cubicBezTo>
                  <a:pt x="1518" y="763"/>
                  <a:pt x="1518" y="763"/>
                  <a:pt x="1518" y="763"/>
                </a:cubicBezTo>
                <a:lnTo>
                  <a:pt x="1453" y="816"/>
                </a:lnTo>
                <a:close/>
                <a:moveTo>
                  <a:pt x="2400" y="81"/>
                </a:moveTo>
                <a:cubicBezTo>
                  <a:pt x="2280" y="81"/>
                  <a:pt x="2191" y="120"/>
                  <a:pt x="2145" y="190"/>
                </a:cubicBezTo>
                <a:cubicBezTo>
                  <a:pt x="2091" y="270"/>
                  <a:pt x="2079" y="388"/>
                  <a:pt x="2079" y="555"/>
                </a:cubicBezTo>
                <a:cubicBezTo>
                  <a:pt x="2079" y="773"/>
                  <a:pt x="2099" y="911"/>
                  <a:pt x="2188" y="989"/>
                </a:cubicBezTo>
                <a:cubicBezTo>
                  <a:pt x="2230" y="1025"/>
                  <a:pt x="2308" y="1053"/>
                  <a:pt x="2401" y="1053"/>
                </a:cubicBezTo>
                <a:cubicBezTo>
                  <a:pt x="2517" y="1053"/>
                  <a:pt x="2607" y="1011"/>
                  <a:pt x="2653" y="943"/>
                </a:cubicBezTo>
                <a:cubicBezTo>
                  <a:pt x="2714" y="852"/>
                  <a:pt x="2720" y="725"/>
                  <a:pt x="2720" y="543"/>
                </a:cubicBezTo>
                <a:cubicBezTo>
                  <a:pt x="2720" y="349"/>
                  <a:pt x="2702" y="223"/>
                  <a:pt x="2617" y="148"/>
                </a:cubicBezTo>
                <a:cubicBezTo>
                  <a:pt x="2571" y="107"/>
                  <a:pt x="2495" y="81"/>
                  <a:pt x="2400" y="81"/>
                </a:cubicBezTo>
                <a:close/>
                <a:moveTo>
                  <a:pt x="2399" y="906"/>
                </a:moveTo>
                <a:cubicBezTo>
                  <a:pt x="2292" y="906"/>
                  <a:pt x="2278" y="797"/>
                  <a:pt x="2278" y="563"/>
                </a:cubicBezTo>
                <a:cubicBezTo>
                  <a:pt x="2278" y="329"/>
                  <a:pt x="2293" y="228"/>
                  <a:pt x="2401" y="228"/>
                </a:cubicBezTo>
                <a:cubicBezTo>
                  <a:pt x="2506" y="228"/>
                  <a:pt x="2522" y="328"/>
                  <a:pt x="2522" y="554"/>
                </a:cubicBezTo>
                <a:cubicBezTo>
                  <a:pt x="2522" y="796"/>
                  <a:pt x="2512" y="906"/>
                  <a:pt x="2399" y="906"/>
                </a:cubicBezTo>
                <a:close/>
                <a:moveTo>
                  <a:pt x="3185" y="363"/>
                </a:moveTo>
                <a:cubicBezTo>
                  <a:pt x="3118" y="363"/>
                  <a:pt x="3066" y="392"/>
                  <a:pt x="3040" y="442"/>
                </a:cubicBezTo>
                <a:cubicBezTo>
                  <a:pt x="3033" y="379"/>
                  <a:pt x="3033" y="379"/>
                  <a:pt x="3033" y="379"/>
                </a:cubicBezTo>
                <a:cubicBezTo>
                  <a:pt x="2852" y="379"/>
                  <a:pt x="2852" y="379"/>
                  <a:pt x="2852" y="379"/>
                </a:cubicBezTo>
                <a:cubicBezTo>
                  <a:pt x="2856" y="433"/>
                  <a:pt x="2858" y="480"/>
                  <a:pt x="2858" y="525"/>
                </a:cubicBezTo>
                <a:cubicBezTo>
                  <a:pt x="2858" y="1288"/>
                  <a:pt x="2858" y="1288"/>
                  <a:pt x="2858" y="1288"/>
                </a:cubicBezTo>
                <a:cubicBezTo>
                  <a:pt x="3041" y="1288"/>
                  <a:pt x="3041" y="1288"/>
                  <a:pt x="3041" y="1288"/>
                </a:cubicBezTo>
                <a:cubicBezTo>
                  <a:pt x="3041" y="983"/>
                  <a:pt x="3041" y="983"/>
                  <a:pt x="3041" y="983"/>
                </a:cubicBezTo>
                <a:cubicBezTo>
                  <a:pt x="3079" y="1032"/>
                  <a:pt x="3128" y="1054"/>
                  <a:pt x="3189" y="1054"/>
                </a:cubicBezTo>
                <a:cubicBezTo>
                  <a:pt x="3335" y="1054"/>
                  <a:pt x="3377" y="945"/>
                  <a:pt x="3377" y="719"/>
                </a:cubicBezTo>
                <a:cubicBezTo>
                  <a:pt x="3377" y="571"/>
                  <a:pt x="3372" y="473"/>
                  <a:pt x="3316" y="414"/>
                </a:cubicBezTo>
                <a:cubicBezTo>
                  <a:pt x="3287" y="384"/>
                  <a:pt x="3239" y="363"/>
                  <a:pt x="3185" y="363"/>
                </a:cubicBezTo>
                <a:close/>
                <a:moveTo>
                  <a:pt x="3194" y="715"/>
                </a:moveTo>
                <a:cubicBezTo>
                  <a:pt x="3194" y="861"/>
                  <a:pt x="3187" y="936"/>
                  <a:pt x="3117" y="936"/>
                </a:cubicBezTo>
                <a:cubicBezTo>
                  <a:pt x="3065" y="936"/>
                  <a:pt x="3040" y="886"/>
                  <a:pt x="3040" y="785"/>
                </a:cubicBezTo>
                <a:cubicBezTo>
                  <a:pt x="3040" y="642"/>
                  <a:pt x="3040" y="642"/>
                  <a:pt x="3040" y="642"/>
                </a:cubicBezTo>
                <a:cubicBezTo>
                  <a:pt x="3040" y="526"/>
                  <a:pt x="3051" y="473"/>
                  <a:pt x="3118" y="473"/>
                </a:cubicBezTo>
                <a:cubicBezTo>
                  <a:pt x="3192" y="473"/>
                  <a:pt x="3194" y="545"/>
                  <a:pt x="3194" y="700"/>
                </a:cubicBezTo>
                <a:lnTo>
                  <a:pt x="3194" y="715"/>
                </a:lnTo>
                <a:close/>
                <a:moveTo>
                  <a:pt x="3753" y="363"/>
                </a:moveTo>
                <a:cubicBezTo>
                  <a:pt x="3552" y="363"/>
                  <a:pt x="3480" y="464"/>
                  <a:pt x="3480" y="694"/>
                </a:cubicBezTo>
                <a:cubicBezTo>
                  <a:pt x="3480" y="951"/>
                  <a:pt x="3535" y="1053"/>
                  <a:pt x="3753" y="1053"/>
                </a:cubicBezTo>
                <a:cubicBezTo>
                  <a:pt x="3933" y="1053"/>
                  <a:pt x="4021" y="966"/>
                  <a:pt x="4021" y="794"/>
                </a:cubicBezTo>
                <a:cubicBezTo>
                  <a:pt x="3837" y="794"/>
                  <a:pt x="3837" y="794"/>
                  <a:pt x="3837" y="794"/>
                </a:cubicBezTo>
                <a:cubicBezTo>
                  <a:pt x="3837" y="806"/>
                  <a:pt x="3837" y="806"/>
                  <a:pt x="3837" y="806"/>
                </a:cubicBezTo>
                <a:cubicBezTo>
                  <a:pt x="3837" y="894"/>
                  <a:pt x="3807" y="939"/>
                  <a:pt x="3752" y="939"/>
                </a:cubicBezTo>
                <a:cubicBezTo>
                  <a:pt x="3693" y="939"/>
                  <a:pt x="3669" y="894"/>
                  <a:pt x="3669" y="797"/>
                </a:cubicBezTo>
                <a:cubicBezTo>
                  <a:pt x="3669" y="728"/>
                  <a:pt x="3669" y="728"/>
                  <a:pt x="3669" y="728"/>
                </a:cubicBezTo>
                <a:cubicBezTo>
                  <a:pt x="4021" y="728"/>
                  <a:pt x="4021" y="728"/>
                  <a:pt x="4021" y="728"/>
                </a:cubicBezTo>
                <a:cubicBezTo>
                  <a:pt x="4021" y="629"/>
                  <a:pt x="4021" y="629"/>
                  <a:pt x="4021" y="629"/>
                </a:cubicBezTo>
                <a:cubicBezTo>
                  <a:pt x="4021" y="450"/>
                  <a:pt x="3934" y="363"/>
                  <a:pt x="3753" y="363"/>
                </a:cubicBezTo>
                <a:close/>
                <a:moveTo>
                  <a:pt x="3835" y="625"/>
                </a:moveTo>
                <a:cubicBezTo>
                  <a:pt x="3669" y="625"/>
                  <a:pt x="3669" y="625"/>
                  <a:pt x="3669" y="625"/>
                </a:cubicBezTo>
                <a:cubicBezTo>
                  <a:pt x="3669" y="602"/>
                  <a:pt x="3669" y="602"/>
                  <a:pt x="3669" y="602"/>
                </a:cubicBezTo>
                <a:cubicBezTo>
                  <a:pt x="3669" y="514"/>
                  <a:pt x="3698" y="471"/>
                  <a:pt x="3753" y="471"/>
                </a:cubicBezTo>
                <a:cubicBezTo>
                  <a:pt x="3804" y="471"/>
                  <a:pt x="3835" y="506"/>
                  <a:pt x="3835" y="570"/>
                </a:cubicBezTo>
                <a:lnTo>
                  <a:pt x="3835" y="625"/>
                </a:lnTo>
                <a:close/>
                <a:moveTo>
                  <a:pt x="4646" y="537"/>
                </a:moveTo>
                <a:cubicBezTo>
                  <a:pt x="4646" y="1039"/>
                  <a:pt x="4646" y="1039"/>
                  <a:pt x="4646" y="1039"/>
                </a:cubicBezTo>
                <a:cubicBezTo>
                  <a:pt x="4461" y="1039"/>
                  <a:pt x="4461" y="1039"/>
                  <a:pt x="4461" y="1039"/>
                </a:cubicBezTo>
                <a:cubicBezTo>
                  <a:pt x="4461" y="588"/>
                  <a:pt x="4461" y="588"/>
                  <a:pt x="4461" y="588"/>
                </a:cubicBezTo>
                <a:cubicBezTo>
                  <a:pt x="4461" y="514"/>
                  <a:pt x="4451" y="476"/>
                  <a:pt x="4399" y="476"/>
                </a:cubicBezTo>
                <a:cubicBezTo>
                  <a:pt x="4352" y="476"/>
                  <a:pt x="4321" y="512"/>
                  <a:pt x="4321" y="570"/>
                </a:cubicBezTo>
                <a:cubicBezTo>
                  <a:pt x="4321" y="1039"/>
                  <a:pt x="4321" y="1039"/>
                  <a:pt x="4321" y="1039"/>
                </a:cubicBezTo>
                <a:cubicBezTo>
                  <a:pt x="4135" y="1039"/>
                  <a:pt x="4135" y="1039"/>
                  <a:pt x="4135" y="1039"/>
                </a:cubicBezTo>
                <a:cubicBezTo>
                  <a:pt x="4135" y="497"/>
                  <a:pt x="4135" y="497"/>
                  <a:pt x="4135" y="497"/>
                </a:cubicBezTo>
                <a:cubicBezTo>
                  <a:pt x="4135" y="462"/>
                  <a:pt x="4135" y="422"/>
                  <a:pt x="4129" y="379"/>
                </a:cubicBezTo>
                <a:cubicBezTo>
                  <a:pt x="4315" y="379"/>
                  <a:pt x="4315" y="379"/>
                  <a:pt x="4315" y="379"/>
                </a:cubicBezTo>
                <a:cubicBezTo>
                  <a:pt x="4321" y="447"/>
                  <a:pt x="4321" y="447"/>
                  <a:pt x="4321" y="447"/>
                </a:cubicBezTo>
                <a:cubicBezTo>
                  <a:pt x="4351" y="392"/>
                  <a:pt x="4402" y="363"/>
                  <a:pt x="4468" y="363"/>
                </a:cubicBezTo>
                <a:cubicBezTo>
                  <a:pt x="4583" y="363"/>
                  <a:pt x="4646" y="424"/>
                  <a:pt x="4646" y="537"/>
                </a:cubicBezTo>
                <a:close/>
                <a:moveTo>
                  <a:pt x="5274" y="93"/>
                </a:moveTo>
                <a:cubicBezTo>
                  <a:pt x="5018" y="93"/>
                  <a:pt x="5018" y="93"/>
                  <a:pt x="5018" y="93"/>
                </a:cubicBezTo>
                <a:cubicBezTo>
                  <a:pt x="4817" y="1039"/>
                  <a:pt x="4817" y="1039"/>
                  <a:pt x="4817" y="1039"/>
                </a:cubicBezTo>
                <a:cubicBezTo>
                  <a:pt x="5090" y="1039"/>
                  <a:pt x="5090" y="1039"/>
                  <a:pt x="5090" y="1039"/>
                </a:cubicBezTo>
                <a:cubicBezTo>
                  <a:pt x="5169" y="1039"/>
                  <a:pt x="5243" y="1039"/>
                  <a:pt x="5314" y="1011"/>
                </a:cubicBezTo>
                <a:cubicBezTo>
                  <a:pt x="5376" y="987"/>
                  <a:pt x="5420" y="943"/>
                  <a:pt x="5458" y="873"/>
                </a:cubicBezTo>
                <a:cubicBezTo>
                  <a:pt x="5490" y="817"/>
                  <a:pt x="5522" y="702"/>
                  <a:pt x="5554" y="530"/>
                </a:cubicBezTo>
                <a:cubicBezTo>
                  <a:pt x="5565" y="472"/>
                  <a:pt x="5570" y="418"/>
                  <a:pt x="5570" y="366"/>
                </a:cubicBezTo>
                <a:cubicBezTo>
                  <a:pt x="5570" y="162"/>
                  <a:pt x="5485" y="93"/>
                  <a:pt x="5274" y="93"/>
                </a:cubicBezTo>
                <a:close/>
                <a:moveTo>
                  <a:pt x="5347" y="567"/>
                </a:moveTo>
                <a:cubicBezTo>
                  <a:pt x="5324" y="676"/>
                  <a:pt x="5299" y="751"/>
                  <a:pt x="5281" y="789"/>
                </a:cubicBezTo>
                <a:cubicBezTo>
                  <a:pt x="5242" y="870"/>
                  <a:pt x="5197" y="894"/>
                  <a:pt x="5093" y="894"/>
                </a:cubicBezTo>
                <a:cubicBezTo>
                  <a:pt x="5080" y="894"/>
                  <a:pt x="5064" y="894"/>
                  <a:pt x="5048" y="893"/>
                </a:cubicBezTo>
                <a:cubicBezTo>
                  <a:pt x="5189" y="233"/>
                  <a:pt x="5189" y="233"/>
                  <a:pt x="5189" y="233"/>
                </a:cubicBezTo>
                <a:cubicBezTo>
                  <a:pt x="5202" y="232"/>
                  <a:pt x="5215" y="232"/>
                  <a:pt x="5227" y="232"/>
                </a:cubicBezTo>
                <a:cubicBezTo>
                  <a:pt x="5332" y="232"/>
                  <a:pt x="5369" y="274"/>
                  <a:pt x="5369" y="384"/>
                </a:cubicBezTo>
                <a:cubicBezTo>
                  <a:pt x="5369" y="432"/>
                  <a:pt x="5362" y="493"/>
                  <a:pt x="5347" y="567"/>
                </a:cubicBezTo>
                <a:close/>
                <a:moveTo>
                  <a:pt x="5958" y="363"/>
                </a:moveTo>
                <a:cubicBezTo>
                  <a:pt x="5842" y="363"/>
                  <a:pt x="5770" y="397"/>
                  <a:pt x="5716" y="483"/>
                </a:cubicBezTo>
                <a:cubicBezTo>
                  <a:pt x="5695" y="516"/>
                  <a:pt x="5670" y="580"/>
                  <a:pt x="5650" y="670"/>
                </a:cubicBezTo>
                <a:cubicBezTo>
                  <a:pt x="5636" y="736"/>
                  <a:pt x="5628" y="793"/>
                  <a:pt x="5628" y="835"/>
                </a:cubicBezTo>
                <a:cubicBezTo>
                  <a:pt x="5628" y="977"/>
                  <a:pt x="5712" y="1053"/>
                  <a:pt x="5872" y="1053"/>
                </a:cubicBezTo>
                <a:cubicBezTo>
                  <a:pt x="5988" y="1053"/>
                  <a:pt x="6060" y="1017"/>
                  <a:pt x="6113" y="933"/>
                </a:cubicBezTo>
                <a:cubicBezTo>
                  <a:pt x="6136" y="894"/>
                  <a:pt x="6160" y="831"/>
                  <a:pt x="6180" y="744"/>
                </a:cubicBezTo>
                <a:cubicBezTo>
                  <a:pt x="6194" y="679"/>
                  <a:pt x="6201" y="626"/>
                  <a:pt x="6201" y="584"/>
                </a:cubicBezTo>
                <a:cubicBezTo>
                  <a:pt x="6201" y="441"/>
                  <a:pt x="6117" y="363"/>
                  <a:pt x="5958" y="363"/>
                </a:cubicBezTo>
                <a:close/>
                <a:moveTo>
                  <a:pt x="5997" y="706"/>
                </a:moveTo>
                <a:cubicBezTo>
                  <a:pt x="5980" y="790"/>
                  <a:pt x="5966" y="844"/>
                  <a:pt x="5958" y="866"/>
                </a:cubicBezTo>
                <a:cubicBezTo>
                  <a:pt x="5939" y="916"/>
                  <a:pt x="5914" y="941"/>
                  <a:pt x="5872" y="941"/>
                </a:cubicBezTo>
                <a:cubicBezTo>
                  <a:pt x="5829" y="941"/>
                  <a:pt x="5806" y="914"/>
                  <a:pt x="5806" y="861"/>
                </a:cubicBezTo>
                <a:cubicBezTo>
                  <a:pt x="5806" y="826"/>
                  <a:pt x="5824" y="755"/>
                  <a:pt x="5847" y="645"/>
                </a:cubicBezTo>
                <a:cubicBezTo>
                  <a:pt x="5858" y="592"/>
                  <a:pt x="5867" y="560"/>
                  <a:pt x="5871" y="550"/>
                </a:cubicBezTo>
                <a:cubicBezTo>
                  <a:pt x="5888" y="501"/>
                  <a:pt x="5912" y="478"/>
                  <a:pt x="5954" y="478"/>
                </a:cubicBezTo>
                <a:cubicBezTo>
                  <a:pt x="5997" y="478"/>
                  <a:pt x="6018" y="504"/>
                  <a:pt x="6018" y="555"/>
                </a:cubicBezTo>
                <a:cubicBezTo>
                  <a:pt x="6018" y="585"/>
                  <a:pt x="6011" y="637"/>
                  <a:pt x="5997" y="706"/>
                </a:cubicBezTo>
                <a:close/>
                <a:moveTo>
                  <a:pt x="6611" y="363"/>
                </a:moveTo>
                <a:cubicBezTo>
                  <a:pt x="6495" y="363"/>
                  <a:pt x="6423" y="397"/>
                  <a:pt x="6369" y="483"/>
                </a:cubicBezTo>
                <a:cubicBezTo>
                  <a:pt x="6348" y="516"/>
                  <a:pt x="6323" y="580"/>
                  <a:pt x="6303" y="670"/>
                </a:cubicBezTo>
                <a:cubicBezTo>
                  <a:pt x="6289" y="736"/>
                  <a:pt x="6281" y="793"/>
                  <a:pt x="6281" y="835"/>
                </a:cubicBezTo>
                <a:cubicBezTo>
                  <a:pt x="6281" y="977"/>
                  <a:pt x="6365" y="1053"/>
                  <a:pt x="6525" y="1053"/>
                </a:cubicBezTo>
                <a:cubicBezTo>
                  <a:pt x="6641" y="1053"/>
                  <a:pt x="6713" y="1017"/>
                  <a:pt x="6766" y="933"/>
                </a:cubicBezTo>
                <a:cubicBezTo>
                  <a:pt x="6789" y="894"/>
                  <a:pt x="6813" y="831"/>
                  <a:pt x="6833" y="744"/>
                </a:cubicBezTo>
                <a:cubicBezTo>
                  <a:pt x="6847" y="679"/>
                  <a:pt x="6854" y="626"/>
                  <a:pt x="6854" y="584"/>
                </a:cubicBezTo>
                <a:cubicBezTo>
                  <a:pt x="6854" y="441"/>
                  <a:pt x="6769" y="363"/>
                  <a:pt x="6611" y="363"/>
                </a:cubicBezTo>
                <a:close/>
                <a:moveTo>
                  <a:pt x="6650" y="706"/>
                </a:moveTo>
                <a:cubicBezTo>
                  <a:pt x="6633" y="790"/>
                  <a:pt x="6619" y="844"/>
                  <a:pt x="6611" y="866"/>
                </a:cubicBezTo>
                <a:cubicBezTo>
                  <a:pt x="6592" y="916"/>
                  <a:pt x="6567" y="941"/>
                  <a:pt x="6525" y="941"/>
                </a:cubicBezTo>
                <a:cubicBezTo>
                  <a:pt x="6482" y="941"/>
                  <a:pt x="6459" y="914"/>
                  <a:pt x="6459" y="861"/>
                </a:cubicBezTo>
                <a:cubicBezTo>
                  <a:pt x="6459" y="826"/>
                  <a:pt x="6476" y="755"/>
                  <a:pt x="6500" y="645"/>
                </a:cubicBezTo>
                <a:cubicBezTo>
                  <a:pt x="6511" y="592"/>
                  <a:pt x="6520" y="560"/>
                  <a:pt x="6524" y="550"/>
                </a:cubicBezTo>
                <a:cubicBezTo>
                  <a:pt x="6541" y="501"/>
                  <a:pt x="6565" y="478"/>
                  <a:pt x="6607" y="478"/>
                </a:cubicBezTo>
                <a:cubicBezTo>
                  <a:pt x="6650" y="478"/>
                  <a:pt x="6671" y="504"/>
                  <a:pt x="6671" y="555"/>
                </a:cubicBezTo>
                <a:cubicBezTo>
                  <a:pt x="6671" y="585"/>
                  <a:pt x="6664" y="637"/>
                  <a:pt x="6650" y="706"/>
                </a:cubicBezTo>
                <a:close/>
                <a:moveTo>
                  <a:pt x="7358" y="541"/>
                </a:moveTo>
                <a:cubicBezTo>
                  <a:pt x="7340" y="538"/>
                  <a:pt x="7323" y="536"/>
                  <a:pt x="7308" y="536"/>
                </a:cubicBezTo>
                <a:cubicBezTo>
                  <a:pt x="7215" y="536"/>
                  <a:pt x="7175" y="589"/>
                  <a:pt x="7152" y="704"/>
                </a:cubicBezTo>
                <a:cubicBezTo>
                  <a:pt x="7081" y="1039"/>
                  <a:pt x="7081" y="1039"/>
                  <a:pt x="7081" y="1039"/>
                </a:cubicBezTo>
                <a:cubicBezTo>
                  <a:pt x="6894" y="1039"/>
                  <a:pt x="6894" y="1039"/>
                  <a:pt x="6894" y="1039"/>
                </a:cubicBezTo>
                <a:cubicBezTo>
                  <a:pt x="7003" y="525"/>
                  <a:pt x="7003" y="525"/>
                  <a:pt x="7003" y="525"/>
                </a:cubicBezTo>
                <a:cubicBezTo>
                  <a:pt x="7014" y="475"/>
                  <a:pt x="7022" y="426"/>
                  <a:pt x="7027" y="379"/>
                </a:cubicBezTo>
                <a:cubicBezTo>
                  <a:pt x="7207" y="379"/>
                  <a:pt x="7207" y="379"/>
                  <a:pt x="7207" y="379"/>
                </a:cubicBezTo>
                <a:cubicBezTo>
                  <a:pt x="7191" y="475"/>
                  <a:pt x="7191" y="475"/>
                  <a:pt x="7191" y="475"/>
                </a:cubicBezTo>
                <a:cubicBezTo>
                  <a:pt x="7234" y="407"/>
                  <a:pt x="7289" y="375"/>
                  <a:pt x="7365" y="375"/>
                </a:cubicBezTo>
                <a:cubicBezTo>
                  <a:pt x="7374" y="375"/>
                  <a:pt x="7383" y="375"/>
                  <a:pt x="7392" y="376"/>
                </a:cubicBezTo>
                <a:lnTo>
                  <a:pt x="7358" y="541"/>
                </a:lnTo>
                <a:close/>
                <a:moveTo>
                  <a:pt x="7722" y="570"/>
                </a:moveTo>
                <a:cubicBezTo>
                  <a:pt x="7725" y="558"/>
                  <a:pt x="7726" y="546"/>
                  <a:pt x="7726" y="537"/>
                </a:cubicBezTo>
                <a:cubicBezTo>
                  <a:pt x="7726" y="493"/>
                  <a:pt x="7705" y="472"/>
                  <a:pt x="7663" y="472"/>
                </a:cubicBezTo>
                <a:cubicBezTo>
                  <a:pt x="7626" y="472"/>
                  <a:pt x="7601" y="497"/>
                  <a:pt x="7601" y="535"/>
                </a:cubicBezTo>
                <a:cubicBezTo>
                  <a:pt x="7601" y="588"/>
                  <a:pt x="7648" y="614"/>
                  <a:pt x="7731" y="668"/>
                </a:cubicBezTo>
                <a:cubicBezTo>
                  <a:pt x="7805" y="717"/>
                  <a:pt x="7853" y="747"/>
                  <a:pt x="7853" y="844"/>
                </a:cubicBezTo>
                <a:cubicBezTo>
                  <a:pt x="7853" y="981"/>
                  <a:pt x="7761" y="1054"/>
                  <a:pt x="7584" y="1054"/>
                </a:cubicBezTo>
                <a:cubicBezTo>
                  <a:pt x="7426" y="1054"/>
                  <a:pt x="7346" y="995"/>
                  <a:pt x="7346" y="881"/>
                </a:cubicBezTo>
                <a:cubicBezTo>
                  <a:pt x="7346" y="867"/>
                  <a:pt x="7347" y="849"/>
                  <a:pt x="7350" y="828"/>
                </a:cubicBezTo>
                <a:cubicBezTo>
                  <a:pt x="7531" y="828"/>
                  <a:pt x="7531" y="828"/>
                  <a:pt x="7531" y="828"/>
                </a:cubicBezTo>
                <a:cubicBezTo>
                  <a:pt x="7529" y="844"/>
                  <a:pt x="7527" y="857"/>
                  <a:pt x="7527" y="869"/>
                </a:cubicBezTo>
                <a:cubicBezTo>
                  <a:pt x="7527" y="919"/>
                  <a:pt x="7548" y="941"/>
                  <a:pt x="7596" y="941"/>
                </a:cubicBezTo>
                <a:cubicBezTo>
                  <a:pt x="7637" y="941"/>
                  <a:pt x="7667" y="911"/>
                  <a:pt x="7667" y="863"/>
                </a:cubicBezTo>
                <a:cubicBezTo>
                  <a:pt x="7667" y="803"/>
                  <a:pt x="7616" y="782"/>
                  <a:pt x="7531" y="719"/>
                </a:cubicBezTo>
                <a:cubicBezTo>
                  <a:pt x="7463" y="668"/>
                  <a:pt x="7420" y="630"/>
                  <a:pt x="7420" y="555"/>
                </a:cubicBezTo>
                <a:cubicBezTo>
                  <a:pt x="7420" y="438"/>
                  <a:pt x="7508" y="363"/>
                  <a:pt x="7671" y="363"/>
                </a:cubicBezTo>
                <a:cubicBezTo>
                  <a:pt x="7822" y="363"/>
                  <a:pt x="7901" y="419"/>
                  <a:pt x="7901" y="520"/>
                </a:cubicBezTo>
                <a:cubicBezTo>
                  <a:pt x="7901" y="535"/>
                  <a:pt x="7899" y="552"/>
                  <a:pt x="7895" y="570"/>
                </a:cubicBezTo>
                <a:lnTo>
                  <a:pt x="7722" y="570"/>
                </a:lnTo>
                <a:close/>
              </a:path>
            </a:pathLst>
          </a:custGeom>
          <a:solidFill>
            <a:srgbClr val="692B7A"/>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14" name="Picture placeholder JU 10">
            <a:extLst>
              <a:ext uri="{FF2B5EF4-FFF2-40B4-BE49-F238E27FC236}">
                <a16:creationId xmlns:a16="http://schemas.microsoft.com/office/drawing/2014/main" id="{9F68CE5D-A7D7-15E2-592B-158B48532BF5}"/>
              </a:ext>
            </a:extLst>
          </p:cNvPr>
          <p:cNvSpPr>
            <a:spLocks noGrp="1" noSelect="1"/>
          </p:cNvSpPr>
          <p:nvPr>
            <p:ph type="pic" idx="1000" hasCustomPrompt="1"/>
            <p:custDataLst>
              <p:custData r:id="rId1"/>
            </p:custDataLst>
          </p:nvPr>
        </p:nvSpPr>
        <p:spPr bwMode="auto">
          <a:xfrm>
            <a:off x="394138" y="395644"/>
            <a:ext cx="11794975" cy="6084414"/>
          </a:xfrm>
          <a:custGeom>
            <a:avLst/>
            <a:gdLst>
              <a:gd name="connsiteX0" fmla="*/ 884082 w 11794975"/>
              <a:gd name="connsiteY0" fmla="*/ 265 h 6084414"/>
              <a:gd name="connsiteX1" fmla="*/ 936031 w 11794975"/>
              <a:gd name="connsiteY1" fmla="*/ 7651 h 6084414"/>
              <a:gd name="connsiteX2" fmla="*/ 978253 w 11794975"/>
              <a:gd name="connsiteY2" fmla="*/ 37491 h 6084414"/>
              <a:gd name="connsiteX3" fmla="*/ 1016983 w 11794975"/>
              <a:gd name="connsiteY3" fmla="*/ 36221 h 6084414"/>
              <a:gd name="connsiteX4" fmla="*/ 1099204 w 11794975"/>
              <a:gd name="connsiteY4" fmla="*/ 36221 h 6084414"/>
              <a:gd name="connsiteX5" fmla="*/ 1355392 w 11794975"/>
              <a:gd name="connsiteY5" fmla="*/ 36221 h 6084414"/>
              <a:gd name="connsiteX6" fmla="*/ 1773483 w 11794975"/>
              <a:gd name="connsiteY6" fmla="*/ 36221 h 6084414"/>
              <a:gd name="connsiteX7" fmla="*/ 1866499 w 11794975"/>
              <a:gd name="connsiteY7" fmla="*/ 36221 h 6084414"/>
              <a:gd name="connsiteX8" fmla="*/ 1910625 w 11794975"/>
              <a:gd name="connsiteY8" fmla="*/ 36856 h 6084414"/>
              <a:gd name="connsiteX9" fmla="*/ 1962054 w 11794975"/>
              <a:gd name="connsiteY9" fmla="*/ 15270 h 6084414"/>
              <a:gd name="connsiteX10" fmla="*/ 2149671 w 11794975"/>
              <a:gd name="connsiteY10" fmla="*/ 9238 h 6084414"/>
              <a:gd name="connsiteX11" fmla="*/ 2316653 w 11794975"/>
              <a:gd name="connsiteY11" fmla="*/ 9238 h 6084414"/>
              <a:gd name="connsiteX12" fmla="*/ 2406494 w 11794975"/>
              <a:gd name="connsiteY12" fmla="*/ 9238 h 6084414"/>
              <a:gd name="connsiteX13" fmla="*/ 2473477 w 11794975"/>
              <a:gd name="connsiteY13" fmla="*/ 36856 h 6084414"/>
              <a:gd name="connsiteX14" fmla="*/ 2610301 w 11794975"/>
              <a:gd name="connsiteY14" fmla="*/ 36221 h 6084414"/>
              <a:gd name="connsiteX15" fmla="*/ 2652523 w 11794975"/>
              <a:gd name="connsiteY15" fmla="*/ 37491 h 6084414"/>
              <a:gd name="connsiteX16" fmla="*/ 2699189 w 11794975"/>
              <a:gd name="connsiteY16" fmla="*/ 7651 h 6084414"/>
              <a:gd name="connsiteX17" fmla="*/ 2809347 w 11794975"/>
              <a:gd name="connsiteY17" fmla="*/ 9238 h 6084414"/>
              <a:gd name="connsiteX18" fmla="*/ 3146487 w 11794975"/>
              <a:gd name="connsiteY18" fmla="*/ 9238 h 6084414"/>
              <a:gd name="connsiteX19" fmla="*/ 3921082 w 11794975"/>
              <a:gd name="connsiteY19" fmla="*/ 9238 h 6084414"/>
              <a:gd name="connsiteX20" fmla="*/ 3997272 w 11794975"/>
              <a:gd name="connsiteY20" fmla="*/ 9238 h 6084414"/>
              <a:gd name="connsiteX21" fmla="*/ 4082668 w 11794975"/>
              <a:gd name="connsiteY21" fmla="*/ 36856 h 6084414"/>
              <a:gd name="connsiteX22" fmla="*/ 4305840 w 11794975"/>
              <a:gd name="connsiteY22" fmla="*/ 36221 h 6084414"/>
              <a:gd name="connsiteX23" fmla="*/ 4360443 w 11794975"/>
              <a:gd name="connsiteY23" fmla="*/ 37491 h 6084414"/>
              <a:gd name="connsiteX24" fmla="*/ 4407427 w 11794975"/>
              <a:gd name="connsiteY24" fmla="*/ 7651 h 6084414"/>
              <a:gd name="connsiteX25" fmla="*/ 4512187 w 11794975"/>
              <a:gd name="connsiteY25" fmla="*/ 9238 h 6084414"/>
              <a:gd name="connsiteX26" fmla="*/ 4700440 w 11794975"/>
              <a:gd name="connsiteY26" fmla="*/ 9238 h 6084414"/>
              <a:gd name="connsiteX27" fmla="*/ 5505829 w 11794975"/>
              <a:gd name="connsiteY27" fmla="*/ 9238 h 6084414"/>
              <a:gd name="connsiteX28" fmla="*/ 5721065 w 11794975"/>
              <a:gd name="connsiteY28" fmla="*/ 9238 h 6084414"/>
              <a:gd name="connsiteX29" fmla="*/ 5789636 w 11794975"/>
              <a:gd name="connsiteY29" fmla="*/ 7651 h 6084414"/>
              <a:gd name="connsiteX30" fmla="*/ 5826461 w 11794975"/>
              <a:gd name="connsiteY30" fmla="*/ 37491 h 6084414"/>
              <a:gd name="connsiteX31" fmla="*/ 5917571 w 11794975"/>
              <a:gd name="connsiteY31" fmla="*/ 36221 h 6084414"/>
              <a:gd name="connsiteX32" fmla="*/ 6081061 w 11794975"/>
              <a:gd name="connsiteY32" fmla="*/ 36221 h 6084414"/>
              <a:gd name="connsiteX33" fmla="*/ 6184870 w 11794975"/>
              <a:gd name="connsiteY33" fmla="*/ 36221 h 6084414"/>
              <a:gd name="connsiteX34" fmla="*/ 6250901 w 11794975"/>
              <a:gd name="connsiteY34" fmla="*/ 37491 h 6084414"/>
              <a:gd name="connsiteX35" fmla="*/ 6308996 w 11794975"/>
              <a:gd name="connsiteY35" fmla="*/ 8603 h 6084414"/>
              <a:gd name="connsiteX36" fmla="*/ 6536613 w 11794975"/>
              <a:gd name="connsiteY36" fmla="*/ 9238 h 6084414"/>
              <a:gd name="connsiteX37" fmla="*/ 6711849 w 11794975"/>
              <a:gd name="connsiteY37" fmla="*/ 9238 h 6084414"/>
              <a:gd name="connsiteX38" fmla="*/ 7076925 w 11794975"/>
              <a:gd name="connsiteY38" fmla="*/ 9238 h 6084414"/>
              <a:gd name="connsiteX39" fmla="*/ 7160734 w 11794975"/>
              <a:gd name="connsiteY39" fmla="*/ 8603 h 6084414"/>
              <a:gd name="connsiteX40" fmla="*/ 7255019 w 11794975"/>
              <a:gd name="connsiteY40" fmla="*/ 35904 h 6084414"/>
              <a:gd name="connsiteX41" fmla="*/ 7481048 w 11794975"/>
              <a:gd name="connsiteY41" fmla="*/ 36221 h 6084414"/>
              <a:gd name="connsiteX42" fmla="*/ 7843267 w 11794975"/>
              <a:gd name="connsiteY42" fmla="*/ 36221 h 6084414"/>
              <a:gd name="connsiteX43" fmla="*/ 8588974 w 11794975"/>
              <a:gd name="connsiteY43" fmla="*/ 36221 h 6084414"/>
              <a:gd name="connsiteX44" fmla="*/ 8980399 w 11794975"/>
              <a:gd name="connsiteY44" fmla="*/ 63522 h 6084414"/>
              <a:gd name="connsiteX45" fmla="*/ 9155635 w 11794975"/>
              <a:gd name="connsiteY45" fmla="*/ 63840 h 6084414"/>
              <a:gd name="connsiteX46" fmla="*/ 9236269 w 11794975"/>
              <a:gd name="connsiteY46" fmla="*/ 49554 h 6084414"/>
              <a:gd name="connsiteX47" fmla="*/ 9315634 w 11794975"/>
              <a:gd name="connsiteY47" fmla="*/ 35269 h 6084414"/>
              <a:gd name="connsiteX48" fmla="*/ 9656583 w 11794975"/>
              <a:gd name="connsiteY48" fmla="*/ 36221 h 6084414"/>
              <a:gd name="connsiteX49" fmla="*/ 10000071 w 11794975"/>
              <a:gd name="connsiteY49" fmla="*/ 36221 h 6084414"/>
              <a:gd name="connsiteX50" fmla="*/ 10641335 w 11794975"/>
              <a:gd name="connsiteY50" fmla="*/ 36221 h 6084414"/>
              <a:gd name="connsiteX51" fmla="*/ 10952443 w 11794975"/>
              <a:gd name="connsiteY51" fmla="*/ 36221 h 6084414"/>
              <a:gd name="connsiteX52" fmla="*/ 11031808 w 11794975"/>
              <a:gd name="connsiteY52" fmla="*/ 36221 h 6084414"/>
              <a:gd name="connsiteX53" fmla="*/ 11100061 w 11794975"/>
              <a:gd name="connsiteY53" fmla="*/ 15270 h 6084414"/>
              <a:gd name="connsiteX54" fmla="*/ 11248314 w 11794975"/>
              <a:gd name="connsiteY54" fmla="*/ 9238 h 6084414"/>
              <a:gd name="connsiteX55" fmla="*/ 11415614 w 11794975"/>
              <a:gd name="connsiteY55" fmla="*/ 7651 h 6084414"/>
              <a:gd name="connsiteX56" fmla="*/ 11413709 w 11794975"/>
              <a:gd name="connsiteY56" fmla="*/ 43205 h 6084414"/>
              <a:gd name="connsiteX57" fmla="*/ 11386725 w 11794975"/>
              <a:gd name="connsiteY57" fmla="*/ 91775 h 6084414"/>
              <a:gd name="connsiteX58" fmla="*/ 11387042 w 11794975"/>
              <a:gd name="connsiteY58" fmla="*/ 207010 h 6084414"/>
              <a:gd name="connsiteX59" fmla="*/ 11387042 w 11794975"/>
              <a:gd name="connsiteY59" fmla="*/ 333672 h 6084414"/>
              <a:gd name="connsiteX60" fmla="*/ 11386725 w 11794975"/>
              <a:gd name="connsiteY60" fmla="*/ 387639 h 6084414"/>
              <a:gd name="connsiteX61" fmla="*/ 11397201 w 11794975"/>
              <a:gd name="connsiteY61" fmla="*/ 404464 h 6084414"/>
              <a:gd name="connsiteX62" fmla="*/ 11386725 w 11794975"/>
              <a:gd name="connsiteY62" fmla="*/ 432082 h 6084414"/>
              <a:gd name="connsiteX63" fmla="*/ 11387042 w 11794975"/>
              <a:gd name="connsiteY63" fmla="*/ 558110 h 6084414"/>
              <a:gd name="connsiteX64" fmla="*/ 11387042 w 11794975"/>
              <a:gd name="connsiteY64" fmla="*/ 667948 h 6084414"/>
              <a:gd name="connsiteX65" fmla="*/ 11387042 w 11794975"/>
              <a:gd name="connsiteY65" fmla="*/ 728898 h 6084414"/>
              <a:gd name="connsiteX66" fmla="*/ 11396566 w 11794975"/>
              <a:gd name="connsiteY66" fmla="*/ 782547 h 6084414"/>
              <a:gd name="connsiteX67" fmla="*/ 11396249 w 11794975"/>
              <a:gd name="connsiteY67" fmla="*/ 898099 h 6084414"/>
              <a:gd name="connsiteX68" fmla="*/ 11396249 w 11794975"/>
              <a:gd name="connsiteY68" fmla="*/ 1016826 h 6084414"/>
              <a:gd name="connsiteX69" fmla="*/ 11387042 w 11794975"/>
              <a:gd name="connsiteY69" fmla="*/ 1125076 h 6084414"/>
              <a:gd name="connsiteX70" fmla="*/ 11387042 w 11794975"/>
              <a:gd name="connsiteY70" fmla="*/ 1243803 h 6084414"/>
              <a:gd name="connsiteX71" fmla="*/ 11387042 w 11794975"/>
              <a:gd name="connsiteY71" fmla="*/ 1485382 h 6084414"/>
              <a:gd name="connsiteX72" fmla="*/ 11378154 w 11794975"/>
              <a:gd name="connsiteY72" fmla="*/ 1583792 h 6084414"/>
              <a:gd name="connsiteX73" fmla="*/ 11377519 w 11794975"/>
              <a:gd name="connsiteY73" fmla="*/ 1702836 h 6084414"/>
              <a:gd name="connsiteX74" fmla="*/ 11378154 w 11794975"/>
              <a:gd name="connsiteY74" fmla="*/ 1934892 h 6084414"/>
              <a:gd name="connsiteX75" fmla="*/ 11396249 w 11794975"/>
              <a:gd name="connsiteY75" fmla="*/ 2159647 h 6084414"/>
              <a:gd name="connsiteX76" fmla="*/ 11387042 w 11794975"/>
              <a:gd name="connsiteY76" fmla="*/ 2267898 h 6084414"/>
              <a:gd name="connsiteX77" fmla="*/ 11387042 w 11794975"/>
              <a:gd name="connsiteY77" fmla="*/ 2321864 h 6084414"/>
              <a:gd name="connsiteX78" fmla="*/ 11377836 w 11794975"/>
              <a:gd name="connsiteY78" fmla="*/ 2374878 h 6084414"/>
              <a:gd name="connsiteX79" fmla="*/ 11387360 w 11794975"/>
              <a:gd name="connsiteY79" fmla="*/ 2429480 h 6084414"/>
              <a:gd name="connsiteX80" fmla="*/ 11387042 w 11794975"/>
              <a:gd name="connsiteY80" fmla="*/ 2483764 h 6084414"/>
              <a:gd name="connsiteX81" fmla="*/ 11386725 w 11794975"/>
              <a:gd name="connsiteY81" fmla="*/ 2600268 h 6084414"/>
              <a:gd name="connsiteX82" fmla="*/ 11411169 w 11794975"/>
              <a:gd name="connsiteY82" fmla="*/ 2717725 h 6084414"/>
              <a:gd name="connsiteX83" fmla="*/ 11411487 w 11794975"/>
              <a:gd name="connsiteY83" fmla="*/ 2772009 h 6084414"/>
              <a:gd name="connsiteX84" fmla="*/ 11396249 w 11794975"/>
              <a:gd name="connsiteY84" fmla="*/ 2834547 h 6084414"/>
              <a:gd name="connsiteX85" fmla="*/ 11399423 w 11794975"/>
              <a:gd name="connsiteY85" fmla="*/ 2886608 h 6084414"/>
              <a:gd name="connsiteX86" fmla="*/ 11411487 w 11794975"/>
              <a:gd name="connsiteY86" fmla="*/ 2906608 h 6084414"/>
              <a:gd name="connsiteX87" fmla="*/ 11415614 w 11794975"/>
              <a:gd name="connsiteY87" fmla="*/ 2926607 h 6084414"/>
              <a:gd name="connsiteX88" fmla="*/ 11423233 w 11794975"/>
              <a:gd name="connsiteY88" fmla="*/ 3032318 h 6084414"/>
              <a:gd name="connsiteX89" fmla="*/ 11411169 w 11794975"/>
              <a:gd name="connsiteY89" fmla="*/ 3131680 h 6084414"/>
              <a:gd name="connsiteX90" fmla="*/ 11411804 w 11794975"/>
              <a:gd name="connsiteY90" fmla="*/ 3158981 h 6084414"/>
              <a:gd name="connsiteX91" fmla="*/ 11395296 w 11794975"/>
              <a:gd name="connsiteY91" fmla="*/ 3175806 h 6084414"/>
              <a:gd name="connsiteX92" fmla="*/ 11396249 w 11794975"/>
              <a:gd name="connsiteY92" fmla="*/ 3248502 h 6084414"/>
              <a:gd name="connsiteX93" fmla="*/ 11387042 w 11794975"/>
              <a:gd name="connsiteY93" fmla="*/ 3473574 h 6084414"/>
              <a:gd name="connsiteX94" fmla="*/ 11374979 w 11794975"/>
              <a:gd name="connsiteY94" fmla="*/ 3581825 h 6084414"/>
              <a:gd name="connsiteX95" fmla="*/ 11387042 w 11794975"/>
              <a:gd name="connsiteY95" fmla="*/ 3680552 h 6084414"/>
              <a:gd name="connsiteX96" fmla="*/ 11396249 w 11794975"/>
              <a:gd name="connsiteY96" fmla="*/ 3923401 h 6084414"/>
              <a:gd name="connsiteX97" fmla="*/ 11421010 w 11794975"/>
              <a:gd name="connsiteY97" fmla="*/ 4024351 h 6084414"/>
              <a:gd name="connsiteX98" fmla="*/ 11432439 w 11794975"/>
              <a:gd name="connsiteY98" fmla="*/ 4137363 h 6084414"/>
              <a:gd name="connsiteX99" fmla="*/ 11411487 w 11794975"/>
              <a:gd name="connsiteY99" fmla="*/ 4186251 h 6084414"/>
              <a:gd name="connsiteX100" fmla="*/ 11411804 w 11794975"/>
              <a:gd name="connsiteY100" fmla="*/ 4245296 h 6084414"/>
              <a:gd name="connsiteX101" fmla="*/ 11389582 w 11794975"/>
              <a:gd name="connsiteY101" fmla="*/ 4337992 h 6084414"/>
              <a:gd name="connsiteX102" fmla="*/ 11631802 w 11794975"/>
              <a:gd name="connsiteY102" fmla="*/ 4337357 h 6084414"/>
              <a:gd name="connsiteX103" fmla="*/ 11746721 w 11794975"/>
              <a:gd name="connsiteY103" fmla="*/ 4337357 h 6084414"/>
              <a:gd name="connsiteX104" fmla="*/ 11794975 w 11794975"/>
              <a:gd name="connsiteY104" fmla="*/ 4339262 h 6084414"/>
              <a:gd name="connsiteX105" fmla="*/ 11794975 w 11794975"/>
              <a:gd name="connsiteY105" fmla="*/ 6051272 h 6084414"/>
              <a:gd name="connsiteX106" fmla="*/ 11728309 w 11794975"/>
              <a:gd name="connsiteY106" fmla="*/ 6047462 h 6084414"/>
              <a:gd name="connsiteX107" fmla="*/ 11612120 w 11794975"/>
              <a:gd name="connsiteY107" fmla="*/ 6029050 h 6084414"/>
              <a:gd name="connsiteX108" fmla="*/ 11520692 w 11794975"/>
              <a:gd name="connsiteY108" fmla="*/ 6029050 h 6084414"/>
              <a:gd name="connsiteX109" fmla="*/ 11156251 w 11794975"/>
              <a:gd name="connsiteY109" fmla="*/ 6029050 h 6084414"/>
              <a:gd name="connsiteX110" fmla="*/ 10980697 w 11794975"/>
              <a:gd name="connsiteY110" fmla="*/ 6029050 h 6084414"/>
              <a:gd name="connsiteX111" fmla="*/ 10793715 w 11794975"/>
              <a:gd name="connsiteY111" fmla="*/ 6028098 h 6084414"/>
              <a:gd name="connsiteX112" fmla="*/ 10748953 w 11794975"/>
              <a:gd name="connsiteY112" fmla="*/ 6047462 h 6084414"/>
              <a:gd name="connsiteX113" fmla="*/ 10696890 w 11794975"/>
              <a:gd name="connsiteY113" fmla="*/ 6047145 h 6084414"/>
              <a:gd name="connsiteX114" fmla="*/ 10616256 w 11794975"/>
              <a:gd name="connsiteY114" fmla="*/ 6049049 h 6084414"/>
              <a:gd name="connsiteX115" fmla="*/ 10438163 w 11794975"/>
              <a:gd name="connsiteY115" fmla="*/ 6056033 h 6084414"/>
              <a:gd name="connsiteX116" fmla="*/ 10384512 w 11794975"/>
              <a:gd name="connsiteY116" fmla="*/ 6055398 h 6084414"/>
              <a:gd name="connsiteX117" fmla="*/ 10342608 w 11794975"/>
              <a:gd name="connsiteY117" fmla="*/ 6077303 h 6084414"/>
              <a:gd name="connsiteX118" fmla="*/ 10276894 w 11794975"/>
              <a:gd name="connsiteY118" fmla="*/ 6083017 h 6084414"/>
              <a:gd name="connsiteX119" fmla="*/ 10208323 w 11794975"/>
              <a:gd name="connsiteY119" fmla="*/ 6083017 h 6084414"/>
              <a:gd name="connsiteX120" fmla="*/ 10179752 w 11794975"/>
              <a:gd name="connsiteY120" fmla="*/ 6083652 h 6084414"/>
              <a:gd name="connsiteX121" fmla="*/ 10146102 w 11794975"/>
              <a:gd name="connsiteY121" fmla="*/ 6062065 h 6084414"/>
              <a:gd name="connsiteX122" fmla="*/ 9999754 w 11794975"/>
              <a:gd name="connsiteY122" fmla="*/ 6056668 h 6084414"/>
              <a:gd name="connsiteX123" fmla="*/ 9863565 w 11794975"/>
              <a:gd name="connsiteY123" fmla="*/ 6029368 h 6084414"/>
              <a:gd name="connsiteX124" fmla="*/ 9717534 w 11794975"/>
              <a:gd name="connsiteY124" fmla="*/ 6029050 h 6084414"/>
              <a:gd name="connsiteX125" fmla="*/ 9574361 w 11794975"/>
              <a:gd name="connsiteY125" fmla="*/ 6015717 h 6084414"/>
              <a:gd name="connsiteX126" fmla="*/ 9282301 w 11794975"/>
              <a:gd name="connsiteY126" fmla="*/ 6015717 h 6084414"/>
              <a:gd name="connsiteX127" fmla="*/ 8980081 w 11794975"/>
              <a:gd name="connsiteY127" fmla="*/ 6015717 h 6084414"/>
              <a:gd name="connsiteX128" fmla="*/ 8672783 w 11794975"/>
              <a:gd name="connsiteY128" fmla="*/ 6029050 h 6084414"/>
              <a:gd name="connsiteX129" fmla="*/ 8520720 w 11794975"/>
              <a:gd name="connsiteY129" fmla="*/ 6015717 h 6084414"/>
              <a:gd name="connsiteX130" fmla="*/ 8383896 w 11794975"/>
              <a:gd name="connsiteY130" fmla="*/ 6015717 h 6084414"/>
              <a:gd name="connsiteX131" fmla="*/ 8065170 w 11794975"/>
              <a:gd name="connsiteY131" fmla="*/ 6015717 h 6084414"/>
              <a:gd name="connsiteX132" fmla="*/ 7750887 w 11794975"/>
              <a:gd name="connsiteY132" fmla="*/ 6026193 h 6084414"/>
              <a:gd name="connsiteX133" fmla="*/ 7672792 w 11794975"/>
              <a:gd name="connsiteY133" fmla="*/ 6029050 h 6084414"/>
              <a:gd name="connsiteX134" fmla="*/ 7602317 w 11794975"/>
              <a:gd name="connsiteY134" fmla="*/ 6048097 h 6084414"/>
              <a:gd name="connsiteX135" fmla="*/ 7469302 w 11794975"/>
              <a:gd name="connsiteY135" fmla="*/ 6047145 h 6084414"/>
              <a:gd name="connsiteX136" fmla="*/ 7320415 w 11794975"/>
              <a:gd name="connsiteY136" fmla="*/ 6048097 h 6084414"/>
              <a:gd name="connsiteX137" fmla="*/ 7252479 w 11794975"/>
              <a:gd name="connsiteY137" fmla="*/ 6029050 h 6084414"/>
              <a:gd name="connsiteX138" fmla="*/ 7185813 w 11794975"/>
              <a:gd name="connsiteY138" fmla="*/ 6029050 h 6084414"/>
              <a:gd name="connsiteX139" fmla="*/ 6871848 w 11794975"/>
              <a:gd name="connsiteY139" fmla="*/ 6029050 h 6084414"/>
              <a:gd name="connsiteX140" fmla="*/ 6586136 w 11794975"/>
              <a:gd name="connsiteY140" fmla="*/ 6029050 h 6084414"/>
              <a:gd name="connsiteX141" fmla="*/ 6309313 w 11794975"/>
              <a:gd name="connsiteY141" fmla="*/ 6015717 h 6084414"/>
              <a:gd name="connsiteX142" fmla="*/ 6008046 w 11794975"/>
              <a:gd name="connsiteY142" fmla="*/ 6029050 h 6084414"/>
              <a:gd name="connsiteX143" fmla="*/ 5866460 w 11794975"/>
              <a:gd name="connsiteY143" fmla="*/ 6015717 h 6084414"/>
              <a:gd name="connsiteX144" fmla="*/ 5728367 w 11794975"/>
              <a:gd name="connsiteY144" fmla="*/ 6028098 h 6084414"/>
              <a:gd name="connsiteX145" fmla="*/ 5564876 w 11794975"/>
              <a:gd name="connsiteY145" fmla="*/ 6056033 h 6084414"/>
              <a:gd name="connsiteX146" fmla="*/ 5398211 w 11794975"/>
              <a:gd name="connsiteY146" fmla="*/ 6056033 h 6084414"/>
              <a:gd name="connsiteX147" fmla="*/ 5024881 w 11794975"/>
              <a:gd name="connsiteY147" fmla="*/ 6056033 h 6084414"/>
              <a:gd name="connsiteX148" fmla="*/ 4680440 w 11794975"/>
              <a:gd name="connsiteY148" fmla="*/ 6047145 h 6084414"/>
              <a:gd name="connsiteX149" fmla="*/ 4594091 w 11794975"/>
              <a:gd name="connsiteY149" fmla="*/ 6047145 h 6084414"/>
              <a:gd name="connsiteX150" fmla="*/ 4512822 w 11794975"/>
              <a:gd name="connsiteY150" fmla="*/ 6029368 h 6084414"/>
              <a:gd name="connsiteX151" fmla="*/ 4308380 w 11794975"/>
              <a:gd name="connsiteY151" fmla="*/ 6029050 h 6084414"/>
              <a:gd name="connsiteX152" fmla="*/ 3740132 w 11794975"/>
              <a:gd name="connsiteY152" fmla="*/ 6029050 h 6084414"/>
              <a:gd name="connsiteX153" fmla="*/ 3582038 w 11794975"/>
              <a:gd name="connsiteY153" fmla="*/ 6029050 h 6084414"/>
              <a:gd name="connsiteX154" fmla="*/ 3500451 w 11794975"/>
              <a:gd name="connsiteY154" fmla="*/ 6028098 h 6084414"/>
              <a:gd name="connsiteX155" fmla="*/ 3474420 w 11794975"/>
              <a:gd name="connsiteY155" fmla="*/ 6048097 h 6084414"/>
              <a:gd name="connsiteX156" fmla="*/ 3434420 w 11794975"/>
              <a:gd name="connsiteY156" fmla="*/ 6047145 h 6084414"/>
              <a:gd name="connsiteX157" fmla="*/ 3149661 w 11794975"/>
              <a:gd name="connsiteY157" fmla="*/ 6047145 h 6084414"/>
              <a:gd name="connsiteX158" fmla="*/ 2866489 w 11794975"/>
              <a:gd name="connsiteY158" fmla="*/ 6047145 h 6084414"/>
              <a:gd name="connsiteX159" fmla="*/ 2542365 w 11794975"/>
              <a:gd name="connsiteY159" fmla="*/ 6015717 h 6084414"/>
              <a:gd name="connsiteX160" fmla="*/ 2394747 w 11794975"/>
              <a:gd name="connsiteY160" fmla="*/ 6026193 h 6084414"/>
              <a:gd name="connsiteX161" fmla="*/ 2234432 w 11794975"/>
              <a:gd name="connsiteY161" fmla="*/ 6029050 h 6084414"/>
              <a:gd name="connsiteX162" fmla="*/ 1949355 w 11794975"/>
              <a:gd name="connsiteY162" fmla="*/ 6029050 h 6084414"/>
              <a:gd name="connsiteX163" fmla="*/ 1785230 w 11794975"/>
              <a:gd name="connsiteY163" fmla="*/ 6015717 h 6084414"/>
              <a:gd name="connsiteX164" fmla="*/ 1637929 w 11794975"/>
              <a:gd name="connsiteY164" fmla="*/ 6015717 h 6084414"/>
              <a:gd name="connsiteX165" fmla="*/ 1491899 w 11794975"/>
              <a:gd name="connsiteY165" fmla="*/ 6015717 h 6084414"/>
              <a:gd name="connsiteX166" fmla="*/ 1342059 w 11794975"/>
              <a:gd name="connsiteY166" fmla="*/ 6029050 h 6084414"/>
              <a:gd name="connsiteX167" fmla="*/ 1189362 w 11794975"/>
              <a:gd name="connsiteY167" fmla="*/ 6033177 h 6084414"/>
              <a:gd name="connsiteX168" fmla="*/ 1113490 w 11794975"/>
              <a:gd name="connsiteY168" fmla="*/ 6047145 h 6084414"/>
              <a:gd name="connsiteX169" fmla="*/ 1043649 w 11794975"/>
              <a:gd name="connsiteY169" fmla="*/ 6054129 h 6084414"/>
              <a:gd name="connsiteX170" fmla="*/ 719843 w 11794975"/>
              <a:gd name="connsiteY170" fmla="*/ 6056033 h 6084414"/>
              <a:gd name="connsiteX171" fmla="*/ 47151 w 11794975"/>
              <a:gd name="connsiteY171" fmla="*/ 6053811 h 6084414"/>
              <a:gd name="connsiteX172" fmla="*/ 48103 w 11794975"/>
              <a:gd name="connsiteY172" fmla="*/ 6037621 h 6084414"/>
              <a:gd name="connsiteX173" fmla="*/ 64928 w 11794975"/>
              <a:gd name="connsiteY173" fmla="*/ 6018257 h 6084414"/>
              <a:gd name="connsiteX174" fmla="*/ 66516 w 11794975"/>
              <a:gd name="connsiteY174" fmla="*/ 5984290 h 6084414"/>
              <a:gd name="connsiteX175" fmla="*/ 59532 w 11794975"/>
              <a:gd name="connsiteY175" fmla="*/ 5910006 h 6084414"/>
              <a:gd name="connsiteX176" fmla="*/ 39532 w 11794975"/>
              <a:gd name="connsiteY176" fmla="*/ 5750329 h 6084414"/>
              <a:gd name="connsiteX177" fmla="*/ 37310 w 11794975"/>
              <a:gd name="connsiteY177" fmla="*/ 5687473 h 6084414"/>
              <a:gd name="connsiteX178" fmla="*/ 21437 w 11794975"/>
              <a:gd name="connsiteY178" fmla="*/ 5651284 h 6084414"/>
              <a:gd name="connsiteX179" fmla="*/ 21754 w 11794975"/>
              <a:gd name="connsiteY179" fmla="*/ 5615412 h 6084414"/>
              <a:gd name="connsiteX180" fmla="*/ 12548 w 11794975"/>
              <a:gd name="connsiteY180" fmla="*/ 5455417 h 6084414"/>
              <a:gd name="connsiteX181" fmla="*/ 12548 w 11794975"/>
              <a:gd name="connsiteY181" fmla="*/ 5217329 h 6084414"/>
              <a:gd name="connsiteX182" fmla="*/ 12548 w 11794975"/>
              <a:gd name="connsiteY182" fmla="*/ 5086222 h 6084414"/>
              <a:gd name="connsiteX183" fmla="*/ 19850 w 11794975"/>
              <a:gd name="connsiteY183" fmla="*/ 5030351 h 6084414"/>
              <a:gd name="connsiteX184" fmla="*/ 36992 w 11794975"/>
              <a:gd name="connsiteY184" fmla="*/ 4985591 h 6084414"/>
              <a:gd name="connsiteX185" fmla="*/ 21754 w 11794975"/>
              <a:gd name="connsiteY185" fmla="*/ 4868769 h 6084414"/>
              <a:gd name="connsiteX186" fmla="*/ 21754 w 11794975"/>
              <a:gd name="connsiteY186" fmla="*/ 4751312 h 6084414"/>
              <a:gd name="connsiteX187" fmla="*/ 12548 w 11794975"/>
              <a:gd name="connsiteY187" fmla="*/ 4517351 h 6084414"/>
              <a:gd name="connsiteX188" fmla="*/ 12548 w 11794975"/>
              <a:gd name="connsiteY188" fmla="*/ 4040541 h 6084414"/>
              <a:gd name="connsiteX189" fmla="*/ 12548 w 11794975"/>
              <a:gd name="connsiteY189" fmla="*/ 3806580 h 6084414"/>
              <a:gd name="connsiteX190" fmla="*/ 12548 w 11794975"/>
              <a:gd name="connsiteY190" fmla="*/ 3680552 h 6084414"/>
              <a:gd name="connsiteX191" fmla="*/ 21754 w 11794975"/>
              <a:gd name="connsiteY191" fmla="*/ 3572619 h 6084414"/>
              <a:gd name="connsiteX192" fmla="*/ 12548 w 11794975"/>
              <a:gd name="connsiteY192" fmla="*/ 3338658 h 6084414"/>
              <a:gd name="connsiteX193" fmla="*/ 10643 w 11794975"/>
              <a:gd name="connsiteY193" fmla="*/ 3230725 h 6084414"/>
              <a:gd name="connsiteX194" fmla="*/ 5564 w 11794975"/>
              <a:gd name="connsiteY194" fmla="*/ 3183742 h 6084414"/>
              <a:gd name="connsiteX195" fmla="*/ 10643 w 11794975"/>
              <a:gd name="connsiteY195" fmla="*/ 3138982 h 6084414"/>
              <a:gd name="connsiteX196" fmla="*/ 3342 w 11794975"/>
              <a:gd name="connsiteY196" fmla="*/ 2906925 h 6084414"/>
              <a:gd name="connsiteX197" fmla="*/ 485 w 11794975"/>
              <a:gd name="connsiteY197" fmla="*/ 2798992 h 6084414"/>
              <a:gd name="connsiteX198" fmla="*/ 12548 w 11794975"/>
              <a:gd name="connsiteY198" fmla="*/ 2699630 h 6084414"/>
              <a:gd name="connsiteX199" fmla="*/ 12231 w 11794975"/>
              <a:gd name="connsiteY199" fmla="*/ 2648203 h 6084414"/>
              <a:gd name="connsiteX200" fmla="*/ 22072 w 11794975"/>
              <a:gd name="connsiteY200" fmla="*/ 2591697 h 6084414"/>
              <a:gd name="connsiteX201" fmla="*/ 21754 w 11794975"/>
              <a:gd name="connsiteY201" fmla="*/ 2474875 h 6084414"/>
              <a:gd name="connsiteX202" fmla="*/ 12548 w 11794975"/>
              <a:gd name="connsiteY202" fmla="*/ 2249803 h 6084414"/>
              <a:gd name="connsiteX203" fmla="*/ 21754 w 11794975"/>
              <a:gd name="connsiteY203" fmla="*/ 1772358 h 6084414"/>
              <a:gd name="connsiteX204" fmla="*/ 21437 w 11794975"/>
              <a:gd name="connsiteY204" fmla="*/ 1709502 h 6084414"/>
              <a:gd name="connsiteX205" fmla="*/ 36675 w 11794975"/>
              <a:gd name="connsiteY205" fmla="*/ 1664742 h 6084414"/>
              <a:gd name="connsiteX206" fmla="*/ 33183 w 11794975"/>
              <a:gd name="connsiteY206" fmla="*/ 1557444 h 6084414"/>
              <a:gd name="connsiteX207" fmla="*/ 21754 w 11794975"/>
              <a:gd name="connsiteY207" fmla="*/ 1484748 h 6084414"/>
              <a:gd name="connsiteX208" fmla="*/ 21754 w 11794975"/>
              <a:gd name="connsiteY208" fmla="*/ 1423797 h 6084414"/>
              <a:gd name="connsiteX209" fmla="*/ 36357 w 11794975"/>
              <a:gd name="connsiteY209" fmla="*/ 1322848 h 6084414"/>
              <a:gd name="connsiteX210" fmla="*/ 36675 w 11794975"/>
              <a:gd name="connsiteY210" fmla="*/ 1197455 h 6084414"/>
              <a:gd name="connsiteX211" fmla="*/ 36992 w 11794975"/>
              <a:gd name="connsiteY211" fmla="*/ 1133648 h 6084414"/>
              <a:gd name="connsiteX212" fmla="*/ 21754 w 11794975"/>
              <a:gd name="connsiteY212" fmla="*/ 1088887 h 6084414"/>
              <a:gd name="connsiteX213" fmla="*/ 36675 w 11794975"/>
              <a:gd name="connsiteY213" fmla="*/ 1026032 h 6084414"/>
              <a:gd name="connsiteX214" fmla="*/ 36992 w 11794975"/>
              <a:gd name="connsiteY214" fmla="*/ 972065 h 6084414"/>
              <a:gd name="connsiteX215" fmla="*/ 21754 w 11794975"/>
              <a:gd name="connsiteY215" fmla="*/ 908575 h 6084414"/>
              <a:gd name="connsiteX216" fmla="*/ 21754 w 11794975"/>
              <a:gd name="connsiteY216" fmla="*/ 854926 h 6084414"/>
              <a:gd name="connsiteX217" fmla="*/ 21437 w 11794975"/>
              <a:gd name="connsiteY217" fmla="*/ 612076 h 6084414"/>
              <a:gd name="connsiteX218" fmla="*/ 38897 w 11794975"/>
              <a:gd name="connsiteY218" fmla="*/ 546682 h 6084414"/>
              <a:gd name="connsiteX219" fmla="*/ 39532 w 11794975"/>
              <a:gd name="connsiteY219" fmla="*/ 494937 h 6084414"/>
              <a:gd name="connsiteX220" fmla="*/ 36675 w 11794975"/>
              <a:gd name="connsiteY220" fmla="*/ 395893 h 6084414"/>
              <a:gd name="connsiteX221" fmla="*/ 36992 w 11794975"/>
              <a:gd name="connsiteY221" fmla="*/ 333355 h 6084414"/>
              <a:gd name="connsiteX222" fmla="*/ 21754 w 11794975"/>
              <a:gd name="connsiteY222" fmla="*/ 279071 h 6084414"/>
              <a:gd name="connsiteX223" fmla="*/ 21437 w 11794975"/>
              <a:gd name="connsiteY223" fmla="*/ 225422 h 6084414"/>
              <a:gd name="connsiteX224" fmla="*/ 38897 w 11794975"/>
              <a:gd name="connsiteY224" fmla="*/ 171138 h 6084414"/>
              <a:gd name="connsiteX225" fmla="*/ 40167 w 11794975"/>
              <a:gd name="connsiteY225" fmla="*/ 70189 h 6084414"/>
              <a:gd name="connsiteX226" fmla="*/ 14770 w 11794975"/>
              <a:gd name="connsiteY226" fmla="*/ 16222 h 6084414"/>
              <a:gd name="connsiteX227" fmla="*/ 12865 w 11794975"/>
              <a:gd name="connsiteY227" fmla="*/ 9873 h 6084414"/>
              <a:gd name="connsiteX228" fmla="*/ 179848 w 11794975"/>
              <a:gd name="connsiteY228" fmla="*/ 9238 h 6084414"/>
              <a:gd name="connsiteX229" fmla="*/ 528734 w 11794975"/>
              <a:gd name="connsiteY229" fmla="*/ 9238 h 6084414"/>
              <a:gd name="connsiteX230" fmla="*/ 708414 w 11794975"/>
              <a:gd name="connsiteY230" fmla="*/ 9238 h 6084414"/>
              <a:gd name="connsiteX231" fmla="*/ 884082 w 11794975"/>
              <a:gd name="connsiteY231" fmla="*/ 265 h 6084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Lst>
            <a:rect l="l" t="t" r="r" b="b"/>
            <a:pathLst>
              <a:path w="11794975" h="6084414">
                <a:moveTo>
                  <a:pt x="884082" y="265"/>
                </a:moveTo>
                <a:cubicBezTo>
                  <a:pt x="903274" y="965"/>
                  <a:pt x="921031" y="3127"/>
                  <a:pt x="936031" y="7651"/>
                </a:cubicBezTo>
                <a:cubicBezTo>
                  <a:pt x="954126" y="13365"/>
                  <a:pt x="961428" y="32412"/>
                  <a:pt x="978253" y="37491"/>
                </a:cubicBezTo>
                <a:cubicBezTo>
                  <a:pt x="988729" y="40666"/>
                  <a:pt x="1005555" y="35269"/>
                  <a:pt x="1016983" y="36221"/>
                </a:cubicBezTo>
                <a:cubicBezTo>
                  <a:pt x="1044284" y="37809"/>
                  <a:pt x="1071903" y="36221"/>
                  <a:pt x="1099204" y="36221"/>
                </a:cubicBezTo>
                <a:cubicBezTo>
                  <a:pt x="1355392" y="36221"/>
                  <a:pt x="1355392" y="36221"/>
                  <a:pt x="1355392" y="36221"/>
                </a:cubicBezTo>
                <a:cubicBezTo>
                  <a:pt x="1773483" y="36221"/>
                  <a:pt x="1773483" y="36221"/>
                  <a:pt x="1773483" y="36221"/>
                </a:cubicBezTo>
                <a:cubicBezTo>
                  <a:pt x="1804595" y="36221"/>
                  <a:pt x="1835388" y="35904"/>
                  <a:pt x="1866499" y="36221"/>
                </a:cubicBezTo>
                <a:cubicBezTo>
                  <a:pt x="1879514" y="36221"/>
                  <a:pt x="1897927" y="38761"/>
                  <a:pt x="1910625" y="36856"/>
                </a:cubicBezTo>
                <a:cubicBezTo>
                  <a:pt x="1936022" y="33047"/>
                  <a:pt x="1940466" y="21301"/>
                  <a:pt x="1962054" y="15270"/>
                </a:cubicBezTo>
                <a:cubicBezTo>
                  <a:pt x="2018243" y="-1238"/>
                  <a:pt x="2089671" y="9238"/>
                  <a:pt x="2149671" y="9238"/>
                </a:cubicBezTo>
                <a:cubicBezTo>
                  <a:pt x="2316653" y="9238"/>
                  <a:pt x="2316653" y="9238"/>
                  <a:pt x="2316653" y="9238"/>
                </a:cubicBezTo>
                <a:cubicBezTo>
                  <a:pt x="2346177" y="9238"/>
                  <a:pt x="2376970" y="6699"/>
                  <a:pt x="2406494" y="9238"/>
                </a:cubicBezTo>
                <a:cubicBezTo>
                  <a:pt x="2441414" y="12095"/>
                  <a:pt x="2444271" y="27333"/>
                  <a:pt x="2473477" y="36856"/>
                </a:cubicBezTo>
                <a:cubicBezTo>
                  <a:pt x="2509667" y="48285"/>
                  <a:pt x="2571571" y="35587"/>
                  <a:pt x="2610301" y="36221"/>
                </a:cubicBezTo>
                <a:cubicBezTo>
                  <a:pt x="2621412" y="36221"/>
                  <a:pt x="2641729" y="40031"/>
                  <a:pt x="2652523" y="37491"/>
                </a:cubicBezTo>
                <a:cubicBezTo>
                  <a:pt x="2674110" y="32412"/>
                  <a:pt x="2677920" y="12730"/>
                  <a:pt x="2699189" y="7651"/>
                </a:cubicBezTo>
                <a:cubicBezTo>
                  <a:pt x="2730618" y="350"/>
                  <a:pt x="2776014" y="9238"/>
                  <a:pt x="2809347" y="9238"/>
                </a:cubicBezTo>
                <a:cubicBezTo>
                  <a:pt x="3146487" y="9238"/>
                  <a:pt x="3146487" y="9238"/>
                  <a:pt x="3146487" y="9238"/>
                </a:cubicBezTo>
                <a:cubicBezTo>
                  <a:pt x="3921082" y="9238"/>
                  <a:pt x="3921082" y="9238"/>
                  <a:pt x="3921082" y="9238"/>
                </a:cubicBezTo>
                <a:cubicBezTo>
                  <a:pt x="3946478" y="9238"/>
                  <a:pt x="3972193" y="7968"/>
                  <a:pt x="3997272" y="9238"/>
                </a:cubicBezTo>
                <a:cubicBezTo>
                  <a:pt x="4035050" y="11143"/>
                  <a:pt x="4050287" y="29238"/>
                  <a:pt x="4082668" y="36856"/>
                </a:cubicBezTo>
                <a:cubicBezTo>
                  <a:pt x="4149334" y="52094"/>
                  <a:pt x="4237904" y="35269"/>
                  <a:pt x="4305840" y="36221"/>
                </a:cubicBezTo>
                <a:cubicBezTo>
                  <a:pt x="4321079" y="36221"/>
                  <a:pt x="4346475" y="41301"/>
                  <a:pt x="4360443" y="37491"/>
                </a:cubicBezTo>
                <a:cubicBezTo>
                  <a:pt x="4381713" y="31777"/>
                  <a:pt x="4386474" y="12730"/>
                  <a:pt x="4407427" y="7651"/>
                </a:cubicBezTo>
                <a:cubicBezTo>
                  <a:pt x="4437268" y="667"/>
                  <a:pt x="4481394" y="9238"/>
                  <a:pt x="4512187" y="9238"/>
                </a:cubicBezTo>
                <a:cubicBezTo>
                  <a:pt x="4700440" y="9238"/>
                  <a:pt x="4700440" y="9238"/>
                  <a:pt x="4700440" y="9238"/>
                </a:cubicBezTo>
                <a:cubicBezTo>
                  <a:pt x="5505829" y="9238"/>
                  <a:pt x="5505829" y="9238"/>
                  <a:pt x="5505829" y="9238"/>
                </a:cubicBezTo>
                <a:cubicBezTo>
                  <a:pt x="5577574" y="9238"/>
                  <a:pt x="5649320" y="9556"/>
                  <a:pt x="5721065" y="9238"/>
                </a:cubicBezTo>
                <a:cubicBezTo>
                  <a:pt x="5739795" y="8921"/>
                  <a:pt x="5772175" y="1937"/>
                  <a:pt x="5789636" y="7651"/>
                </a:cubicBezTo>
                <a:cubicBezTo>
                  <a:pt x="5805191" y="12730"/>
                  <a:pt x="5808683" y="31460"/>
                  <a:pt x="5826461" y="37491"/>
                </a:cubicBezTo>
                <a:cubicBezTo>
                  <a:pt x="5847730" y="44793"/>
                  <a:pt x="5895984" y="36221"/>
                  <a:pt x="5917571" y="36221"/>
                </a:cubicBezTo>
                <a:cubicBezTo>
                  <a:pt x="6081061" y="36221"/>
                  <a:pt x="6081061" y="36221"/>
                  <a:pt x="6081061" y="36221"/>
                </a:cubicBezTo>
                <a:cubicBezTo>
                  <a:pt x="6115664" y="36221"/>
                  <a:pt x="6150267" y="35904"/>
                  <a:pt x="6184870" y="36221"/>
                </a:cubicBezTo>
                <a:cubicBezTo>
                  <a:pt x="6203917" y="36221"/>
                  <a:pt x="6232806" y="42253"/>
                  <a:pt x="6250901" y="37491"/>
                </a:cubicBezTo>
                <a:cubicBezTo>
                  <a:pt x="6274710" y="31460"/>
                  <a:pt x="6284552" y="13365"/>
                  <a:pt x="6308996" y="8603"/>
                </a:cubicBezTo>
                <a:cubicBezTo>
                  <a:pt x="6378519" y="-5682"/>
                  <a:pt x="6465185" y="9238"/>
                  <a:pt x="6536613" y="9238"/>
                </a:cubicBezTo>
                <a:cubicBezTo>
                  <a:pt x="6711849" y="9238"/>
                  <a:pt x="6711849" y="9238"/>
                  <a:pt x="6711849" y="9238"/>
                </a:cubicBezTo>
                <a:cubicBezTo>
                  <a:pt x="7076925" y="9238"/>
                  <a:pt x="7076925" y="9238"/>
                  <a:pt x="7076925" y="9238"/>
                </a:cubicBezTo>
                <a:cubicBezTo>
                  <a:pt x="7102639" y="9238"/>
                  <a:pt x="7135655" y="4159"/>
                  <a:pt x="7160734" y="8603"/>
                </a:cubicBezTo>
                <a:cubicBezTo>
                  <a:pt x="7203273" y="16222"/>
                  <a:pt x="7205495" y="36856"/>
                  <a:pt x="7255019" y="35904"/>
                </a:cubicBezTo>
                <a:cubicBezTo>
                  <a:pt x="7330256" y="34634"/>
                  <a:pt x="7405811" y="36221"/>
                  <a:pt x="7481048" y="36221"/>
                </a:cubicBezTo>
                <a:cubicBezTo>
                  <a:pt x="7843267" y="36221"/>
                  <a:pt x="7843267" y="36221"/>
                  <a:pt x="7843267" y="36221"/>
                </a:cubicBezTo>
                <a:cubicBezTo>
                  <a:pt x="8588974" y="36221"/>
                  <a:pt x="8588974" y="36221"/>
                  <a:pt x="8588974" y="36221"/>
                </a:cubicBezTo>
                <a:cubicBezTo>
                  <a:pt x="8721036" y="36221"/>
                  <a:pt x="8850559" y="51142"/>
                  <a:pt x="8980399" y="63522"/>
                </a:cubicBezTo>
                <a:cubicBezTo>
                  <a:pt x="9033414" y="68284"/>
                  <a:pt x="9104207" y="72728"/>
                  <a:pt x="9155635" y="63840"/>
                </a:cubicBezTo>
                <a:cubicBezTo>
                  <a:pt x="9183571" y="59078"/>
                  <a:pt x="9201984" y="49237"/>
                  <a:pt x="9236269" y="49554"/>
                </a:cubicBezTo>
                <a:cubicBezTo>
                  <a:pt x="9267063" y="49872"/>
                  <a:pt x="9288015" y="39078"/>
                  <a:pt x="9315634" y="35269"/>
                </a:cubicBezTo>
                <a:cubicBezTo>
                  <a:pt x="9424521" y="21301"/>
                  <a:pt x="9546742" y="36221"/>
                  <a:pt x="9656583" y="36221"/>
                </a:cubicBezTo>
                <a:cubicBezTo>
                  <a:pt x="10000071" y="36221"/>
                  <a:pt x="10000071" y="36221"/>
                  <a:pt x="10000071" y="36221"/>
                </a:cubicBezTo>
                <a:cubicBezTo>
                  <a:pt x="10641335" y="36221"/>
                  <a:pt x="10641335" y="36221"/>
                  <a:pt x="10641335" y="36221"/>
                </a:cubicBezTo>
                <a:cubicBezTo>
                  <a:pt x="10952443" y="36221"/>
                  <a:pt x="10952443" y="36221"/>
                  <a:pt x="10952443" y="36221"/>
                </a:cubicBezTo>
                <a:cubicBezTo>
                  <a:pt x="10978792" y="36221"/>
                  <a:pt x="11005459" y="35587"/>
                  <a:pt x="11031808" y="36221"/>
                </a:cubicBezTo>
                <a:cubicBezTo>
                  <a:pt x="11066093" y="36856"/>
                  <a:pt x="11071807" y="24158"/>
                  <a:pt x="11100061" y="15270"/>
                </a:cubicBezTo>
                <a:cubicBezTo>
                  <a:pt x="11143553" y="984"/>
                  <a:pt x="11201012" y="9238"/>
                  <a:pt x="11248314" y="9238"/>
                </a:cubicBezTo>
                <a:cubicBezTo>
                  <a:pt x="11303869" y="9238"/>
                  <a:pt x="11359741" y="7651"/>
                  <a:pt x="11415614" y="7651"/>
                </a:cubicBezTo>
                <a:cubicBezTo>
                  <a:pt x="11416566" y="20031"/>
                  <a:pt x="11416248" y="33999"/>
                  <a:pt x="11413709" y="43205"/>
                </a:cubicBezTo>
                <a:cubicBezTo>
                  <a:pt x="11408947" y="60348"/>
                  <a:pt x="11390534" y="73681"/>
                  <a:pt x="11386725" y="91775"/>
                </a:cubicBezTo>
                <a:cubicBezTo>
                  <a:pt x="11379423" y="126060"/>
                  <a:pt x="11387042" y="171455"/>
                  <a:pt x="11387042" y="207010"/>
                </a:cubicBezTo>
                <a:cubicBezTo>
                  <a:pt x="11387042" y="333672"/>
                  <a:pt x="11387042" y="333672"/>
                  <a:pt x="11387042" y="333672"/>
                </a:cubicBezTo>
                <a:cubicBezTo>
                  <a:pt x="11387042" y="350815"/>
                  <a:pt x="11384503" y="370497"/>
                  <a:pt x="11386725" y="387639"/>
                </a:cubicBezTo>
                <a:cubicBezTo>
                  <a:pt x="11387677" y="395893"/>
                  <a:pt x="11397201" y="396210"/>
                  <a:pt x="11397201" y="404464"/>
                </a:cubicBezTo>
                <a:cubicBezTo>
                  <a:pt x="11396884" y="414622"/>
                  <a:pt x="11388312" y="422241"/>
                  <a:pt x="11386725" y="432082"/>
                </a:cubicBezTo>
                <a:cubicBezTo>
                  <a:pt x="11380058" y="471446"/>
                  <a:pt x="11387042" y="517794"/>
                  <a:pt x="11387042" y="558110"/>
                </a:cubicBezTo>
                <a:cubicBezTo>
                  <a:pt x="11387042" y="667948"/>
                  <a:pt x="11387042" y="667948"/>
                  <a:pt x="11387042" y="667948"/>
                </a:cubicBezTo>
                <a:cubicBezTo>
                  <a:pt x="11387042" y="688265"/>
                  <a:pt x="11387042" y="708581"/>
                  <a:pt x="11387042" y="728898"/>
                </a:cubicBezTo>
                <a:cubicBezTo>
                  <a:pt x="11387042" y="750802"/>
                  <a:pt x="11393709" y="764453"/>
                  <a:pt x="11396566" y="782547"/>
                </a:cubicBezTo>
                <a:cubicBezTo>
                  <a:pt x="11402598" y="818419"/>
                  <a:pt x="11396249" y="861592"/>
                  <a:pt x="11396249" y="898099"/>
                </a:cubicBezTo>
                <a:cubicBezTo>
                  <a:pt x="11396249" y="936828"/>
                  <a:pt x="11400058" y="978097"/>
                  <a:pt x="11396249" y="1016826"/>
                </a:cubicBezTo>
                <a:cubicBezTo>
                  <a:pt x="11392439" y="1052698"/>
                  <a:pt x="11387042" y="1085713"/>
                  <a:pt x="11387042" y="1125076"/>
                </a:cubicBezTo>
                <a:cubicBezTo>
                  <a:pt x="11387042" y="1243803"/>
                  <a:pt x="11387042" y="1243803"/>
                  <a:pt x="11387042" y="1243803"/>
                </a:cubicBezTo>
                <a:cubicBezTo>
                  <a:pt x="11387042" y="1324435"/>
                  <a:pt x="11386725" y="1404750"/>
                  <a:pt x="11387042" y="1485382"/>
                </a:cubicBezTo>
                <a:cubicBezTo>
                  <a:pt x="11387360" y="1520937"/>
                  <a:pt x="11378154" y="1547285"/>
                  <a:pt x="11378154" y="1583792"/>
                </a:cubicBezTo>
                <a:cubicBezTo>
                  <a:pt x="11378154" y="1623791"/>
                  <a:pt x="11375614" y="1663472"/>
                  <a:pt x="11377519" y="1702836"/>
                </a:cubicBezTo>
                <a:cubicBezTo>
                  <a:pt x="11381328" y="1779659"/>
                  <a:pt x="11378154" y="1857752"/>
                  <a:pt x="11378154" y="1934892"/>
                </a:cubicBezTo>
                <a:cubicBezTo>
                  <a:pt x="11378154" y="2008858"/>
                  <a:pt x="11396566" y="2084411"/>
                  <a:pt x="11396249" y="2159647"/>
                </a:cubicBezTo>
                <a:cubicBezTo>
                  <a:pt x="11395931" y="2198376"/>
                  <a:pt x="11387042" y="2229486"/>
                  <a:pt x="11387042" y="2267898"/>
                </a:cubicBezTo>
                <a:cubicBezTo>
                  <a:pt x="11387042" y="2285675"/>
                  <a:pt x="11387042" y="2303770"/>
                  <a:pt x="11387042" y="2321864"/>
                </a:cubicBezTo>
                <a:cubicBezTo>
                  <a:pt x="11387360" y="2343133"/>
                  <a:pt x="11380058" y="2357419"/>
                  <a:pt x="11377836" y="2374878"/>
                </a:cubicBezTo>
                <a:cubicBezTo>
                  <a:pt x="11374662" y="2395830"/>
                  <a:pt x="11385138" y="2410433"/>
                  <a:pt x="11387360" y="2429480"/>
                </a:cubicBezTo>
                <a:cubicBezTo>
                  <a:pt x="11389265" y="2446940"/>
                  <a:pt x="11387042" y="2465987"/>
                  <a:pt x="11387042" y="2483764"/>
                </a:cubicBezTo>
                <a:cubicBezTo>
                  <a:pt x="11387042" y="2521223"/>
                  <a:pt x="11381646" y="2563127"/>
                  <a:pt x="11386725" y="2600268"/>
                </a:cubicBezTo>
                <a:cubicBezTo>
                  <a:pt x="11392439" y="2643759"/>
                  <a:pt x="11411487" y="2674552"/>
                  <a:pt x="11411169" y="2717725"/>
                </a:cubicBezTo>
                <a:cubicBezTo>
                  <a:pt x="11411169" y="2733915"/>
                  <a:pt x="11415296" y="2756136"/>
                  <a:pt x="11411487" y="2772009"/>
                </a:cubicBezTo>
                <a:cubicBezTo>
                  <a:pt x="11405772" y="2794865"/>
                  <a:pt x="11395614" y="2806929"/>
                  <a:pt x="11396249" y="2834547"/>
                </a:cubicBezTo>
                <a:cubicBezTo>
                  <a:pt x="11396249" y="2852641"/>
                  <a:pt x="11394026" y="2870418"/>
                  <a:pt x="11399423" y="2886608"/>
                </a:cubicBezTo>
                <a:cubicBezTo>
                  <a:pt x="11399106" y="2885656"/>
                  <a:pt x="11410852" y="2905655"/>
                  <a:pt x="11411487" y="2906608"/>
                </a:cubicBezTo>
                <a:cubicBezTo>
                  <a:pt x="11411487" y="2906608"/>
                  <a:pt x="11415296" y="2925655"/>
                  <a:pt x="11415614" y="2926607"/>
                </a:cubicBezTo>
                <a:cubicBezTo>
                  <a:pt x="11423867" y="2963431"/>
                  <a:pt x="11435613" y="2996129"/>
                  <a:pt x="11423233" y="3032318"/>
                </a:cubicBezTo>
                <a:cubicBezTo>
                  <a:pt x="11411804" y="3065016"/>
                  <a:pt x="11410534" y="3096443"/>
                  <a:pt x="11411169" y="3131680"/>
                </a:cubicBezTo>
                <a:cubicBezTo>
                  <a:pt x="11411169" y="3139299"/>
                  <a:pt x="11413709" y="3151680"/>
                  <a:pt x="11411804" y="3158981"/>
                </a:cubicBezTo>
                <a:cubicBezTo>
                  <a:pt x="11409582" y="3169457"/>
                  <a:pt x="11398153" y="3165647"/>
                  <a:pt x="11395296" y="3175806"/>
                </a:cubicBezTo>
                <a:cubicBezTo>
                  <a:pt x="11389899" y="3195805"/>
                  <a:pt x="11396249" y="3227233"/>
                  <a:pt x="11396249" y="3248502"/>
                </a:cubicBezTo>
                <a:cubicBezTo>
                  <a:pt x="11396249" y="3325325"/>
                  <a:pt x="11394344" y="3398021"/>
                  <a:pt x="11387042" y="3473574"/>
                </a:cubicBezTo>
                <a:cubicBezTo>
                  <a:pt x="11383550" y="3510081"/>
                  <a:pt x="11375296" y="3541509"/>
                  <a:pt x="11374979" y="3581825"/>
                </a:cubicBezTo>
                <a:cubicBezTo>
                  <a:pt x="11374979" y="3618332"/>
                  <a:pt x="11387360" y="3645950"/>
                  <a:pt x="11387042" y="3680552"/>
                </a:cubicBezTo>
                <a:cubicBezTo>
                  <a:pt x="11386407" y="3764994"/>
                  <a:pt x="11396884" y="3839277"/>
                  <a:pt x="11396249" y="3923401"/>
                </a:cubicBezTo>
                <a:cubicBezTo>
                  <a:pt x="11395614" y="3962448"/>
                  <a:pt x="11414979" y="3987844"/>
                  <a:pt x="11421010" y="4024351"/>
                </a:cubicBezTo>
                <a:cubicBezTo>
                  <a:pt x="11427042" y="4060857"/>
                  <a:pt x="11436883" y="4099269"/>
                  <a:pt x="11432439" y="4137363"/>
                </a:cubicBezTo>
                <a:cubicBezTo>
                  <a:pt x="11429582" y="4159902"/>
                  <a:pt x="11418153" y="4167203"/>
                  <a:pt x="11411487" y="4186251"/>
                </a:cubicBezTo>
                <a:cubicBezTo>
                  <a:pt x="11406090" y="4202440"/>
                  <a:pt x="11411169" y="4228471"/>
                  <a:pt x="11411804" y="4245296"/>
                </a:cubicBezTo>
                <a:cubicBezTo>
                  <a:pt x="11413074" y="4278311"/>
                  <a:pt x="11442280" y="4327833"/>
                  <a:pt x="11389582" y="4337992"/>
                </a:cubicBezTo>
                <a:cubicBezTo>
                  <a:pt x="11469899" y="4334817"/>
                  <a:pt x="11551168" y="4337357"/>
                  <a:pt x="11631802" y="4337357"/>
                </a:cubicBezTo>
                <a:cubicBezTo>
                  <a:pt x="11746721" y="4337357"/>
                  <a:pt x="11746721" y="4337357"/>
                  <a:pt x="11746721" y="4337357"/>
                </a:cubicBezTo>
                <a:cubicBezTo>
                  <a:pt x="11761959" y="4337357"/>
                  <a:pt x="11778467" y="4338309"/>
                  <a:pt x="11794975" y="4339262"/>
                </a:cubicBezTo>
                <a:lnTo>
                  <a:pt x="11794975" y="6051272"/>
                </a:lnTo>
                <a:cubicBezTo>
                  <a:pt x="11767039" y="6050954"/>
                  <a:pt x="11740055" y="6049049"/>
                  <a:pt x="11728309" y="6047462"/>
                </a:cubicBezTo>
                <a:cubicBezTo>
                  <a:pt x="11686087" y="6042383"/>
                  <a:pt x="11657199" y="6029050"/>
                  <a:pt x="11612120" y="6029050"/>
                </a:cubicBezTo>
                <a:cubicBezTo>
                  <a:pt x="11581644" y="6029368"/>
                  <a:pt x="11551168" y="6029050"/>
                  <a:pt x="11520692" y="6029050"/>
                </a:cubicBezTo>
                <a:cubicBezTo>
                  <a:pt x="11156251" y="6029050"/>
                  <a:pt x="11156251" y="6029050"/>
                  <a:pt x="11156251" y="6029050"/>
                </a:cubicBezTo>
                <a:cubicBezTo>
                  <a:pt x="10980697" y="6029050"/>
                  <a:pt x="10980697" y="6029050"/>
                  <a:pt x="10980697" y="6029050"/>
                </a:cubicBezTo>
                <a:cubicBezTo>
                  <a:pt x="10923237" y="6029050"/>
                  <a:pt x="10849905" y="6017304"/>
                  <a:pt x="10793715" y="6028098"/>
                </a:cubicBezTo>
                <a:cubicBezTo>
                  <a:pt x="10775302" y="6031907"/>
                  <a:pt x="10768636" y="6044288"/>
                  <a:pt x="10748953" y="6047462"/>
                </a:cubicBezTo>
                <a:cubicBezTo>
                  <a:pt x="10732763" y="6050319"/>
                  <a:pt x="10713081" y="6047145"/>
                  <a:pt x="10696890" y="6047145"/>
                </a:cubicBezTo>
                <a:cubicBezTo>
                  <a:pt x="10669906" y="6047145"/>
                  <a:pt x="10642922" y="6046510"/>
                  <a:pt x="10616256" y="6049049"/>
                </a:cubicBezTo>
                <a:cubicBezTo>
                  <a:pt x="10557209" y="6055398"/>
                  <a:pt x="10498479" y="6056351"/>
                  <a:pt x="10438163" y="6056033"/>
                </a:cubicBezTo>
                <a:cubicBezTo>
                  <a:pt x="10421972" y="6056033"/>
                  <a:pt x="10400385" y="6052541"/>
                  <a:pt x="10384512" y="6055398"/>
                </a:cubicBezTo>
                <a:cubicBezTo>
                  <a:pt x="10362608" y="6059525"/>
                  <a:pt x="10360703" y="6071588"/>
                  <a:pt x="10342608" y="6077303"/>
                </a:cubicBezTo>
                <a:cubicBezTo>
                  <a:pt x="10321656" y="6083969"/>
                  <a:pt x="10301338" y="6083017"/>
                  <a:pt x="10276894" y="6083017"/>
                </a:cubicBezTo>
                <a:cubicBezTo>
                  <a:pt x="10254037" y="6083334"/>
                  <a:pt x="10231180" y="6082699"/>
                  <a:pt x="10208323" y="6083017"/>
                </a:cubicBezTo>
                <a:cubicBezTo>
                  <a:pt x="10201974" y="6083334"/>
                  <a:pt x="10186101" y="6085556"/>
                  <a:pt x="10179752" y="6083652"/>
                </a:cubicBezTo>
                <a:cubicBezTo>
                  <a:pt x="10163562" y="6079525"/>
                  <a:pt x="10159435" y="6067144"/>
                  <a:pt x="10146102" y="6062065"/>
                </a:cubicBezTo>
                <a:cubicBezTo>
                  <a:pt x="10101340" y="6045875"/>
                  <a:pt x="10047690" y="6061113"/>
                  <a:pt x="9999754" y="6056668"/>
                </a:cubicBezTo>
                <a:cubicBezTo>
                  <a:pt x="9950866" y="6051907"/>
                  <a:pt x="9907691" y="6036351"/>
                  <a:pt x="9863565" y="6029368"/>
                </a:cubicBezTo>
                <a:cubicBezTo>
                  <a:pt x="9817851" y="6022066"/>
                  <a:pt x="9763883" y="6029050"/>
                  <a:pt x="9717534" y="6029050"/>
                </a:cubicBezTo>
                <a:cubicBezTo>
                  <a:pt x="9664519" y="6029368"/>
                  <a:pt x="9627377" y="6015400"/>
                  <a:pt x="9574361" y="6015717"/>
                </a:cubicBezTo>
                <a:cubicBezTo>
                  <a:pt x="9476902" y="6016035"/>
                  <a:pt x="9379760" y="6015717"/>
                  <a:pt x="9282301" y="6015717"/>
                </a:cubicBezTo>
                <a:cubicBezTo>
                  <a:pt x="8980081" y="6015717"/>
                  <a:pt x="8980081" y="6015717"/>
                  <a:pt x="8980081" y="6015717"/>
                </a:cubicBezTo>
                <a:cubicBezTo>
                  <a:pt x="8874368" y="6015717"/>
                  <a:pt x="8777226" y="6029368"/>
                  <a:pt x="8672783" y="6029050"/>
                </a:cubicBezTo>
                <a:cubicBezTo>
                  <a:pt x="8617862" y="6029050"/>
                  <a:pt x="8575641" y="6015400"/>
                  <a:pt x="8520720" y="6015717"/>
                </a:cubicBezTo>
                <a:cubicBezTo>
                  <a:pt x="8475324" y="6015717"/>
                  <a:pt x="8429610" y="6015717"/>
                  <a:pt x="8383896" y="6015717"/>
                </a:cubicBezTo>
                <a:cubicBezTo>
                  <a:pt x="8065170" y="6015717"/>
                  <a:pt x="8065170" y="6015717"/>
                  <a:pt x="8065170" y="6015717"/>
                </a:cubicBezTo>
                <a:cubicBezTo>
                  <a:pt x="7960409" y="6015717"/>
                  <a:pt x="7851838" y="6010003"/>
                  <a:pt x="7750887" y="6026193"/>
                </a:cubicBezTo>
                <a:cubicBezTo>
                  <a:pt x="7725490" y="6030320"/>
                  <a:pt x="7699141" y="6028098"/>
                  <a:pt x="7672792" y="6029050"/>
                </a:cubicBezTo>
                <a:cubicBezTo>
                  <a:pt x="7643586" y="6030637"/>
                  <a:pt x="7629301" y="6042383"/>
                  <a:pt x="7602317" y="6048097"/>
                </a:cubicBezTo>
                <a:cubicBezTo>
                  <a:pt x="7562952" y="6056351"/>
                  <a:pt x="7509937" y="6047145"/>
                  <a:pt x="7469302" y="6047145"/>
                </a:cubicBezTo>
                <a:cubicBezTo>
                  <a:pt x="7422953" y="6047145"/>
                  <a:pt x="7365176" y="6057621"/>
                  <a:pt x="7320415" y="6048097"/>
                </a:cubicBezTo>
                <a:cubicBezTo>
                  <a:pt x="7293748" y="6042383"/>
                  <a:pt x="7280733" y="6030637"/>
                  <a:pt x="7252479" y="6029050"/>
                </a:cubicBezTo>
                <a:cubicBezTo>
                  <a:pt x="7230257" y="6027780"/>
                  <a:pt x="7207717" y="6029050"/>
                  <a:pt x="7185813" y="6029050"/>
                </a:cubicBezTo>
                <a:cubicBezTo>
                  <a:pt x="6871848" y="6029050"/>
                  <a:pt x="6871848" y="6029050"/>
                  <a:pt x="6871848" y="6029050"/>
                </a:cubicBezTo>
                <a:cubicBezTo>
                  <a:pt x="6586136" y="6029050"/>
                  <a:pt x="6586136" y="6029050"/>
                  <a:pt x="6586136" y="6029050"/>
                </a:cubicBezTo>
                <a:cubicBezTo>
                  <a:pt x="6490581" y="6029050"/>
                  <a:pt x="6404233" y="6015717"/>
                  <a:pt x="6309313" y="6015717"/>
                </a:cubicBezTo>
                <a:cubicBezTo>
                  <a:pt x="6204870" y="6015717"/>
                  <a:pt x="6113442" y="6029368"/>
                  <a:pt x="6008046" y="6029050"/>
                </a:cubicBezTo>
                <a:cubicBezTo>
                  <a:pt x="5954079" y="6029050"/>
                  <a:pt x="5918206" y="6015400"/>
                  <a:pt x="5866460" y="6015717"/>
                </a:cubicBezTo>
                <a:cubicBezTo>
                  <a:pt x="5816302" y="6016035"/>
                  <a:pt x="5776620" y="6030637"/>
                  <a:pt x="5728367" y="6028098"/>
                </a:cubicBezTo>
                <a:cubicBezTo>
                  <a:pt x="5721700" y="6057938"/>
                  <a:pt x="5595352" y="6056351"/>
                  <a:pt x="5564876" y="6056033"/>
                </a:cubicBezTo>
                <a:cubicBezTo>
                  <a:pt x="5509321" y="6055716"/>
                  <a:pt x="5453766" y="6056033"/>
                  <a:pt x="5398211" y="6056033"/>
                </a:cubicBezTo>
                <a:cubicBezTo>
                  <a:pt x="5024881" y="6056033"/>
                  <a:pt x="5024881" y="6056033"/>
                  <a:pt x="5024881" y="6056033"/>
                </a:cubicBezTo>
                <a:cubicBezTo>
                  <a:pt x="4906469" y="6056033"/>
                  <a:pt x="4799804" y="6047145"/>
                  <a:pt x="4680440" y="6047145"/>
                </a:cubicBezTo>
                <a:cubicBezTo>
                  <a:pt x="4651552" y="6047145"/>
                  <a:pt x="4622663" y="6048732"/>
                  <a:pt x="4594091" y="6047145"/>
                </a:cubicBezTo>
                <a:cubicBezTo>
                  <a:pt x="4562663" y="6045557"/>
                  <a:pt x="4542346" y="6033494"/>
                  <a:pt x="4512822" y="6029368"/>
                </a:cubicBezTo>
                <a:cubicBezTo>
                  <a:pt x="4447744" y="6019844"/>
                  <a:pt x="4374094" y="6029050"/>
                  <a:pt x="4308380" y="6029050"/>
                </a:cubicBezTo>
                <a:cubicBezTo>
                  <a:pt x="3740132" y="6029050"/>
                  <a:pt x="3740132" y="6029050"/>
                  <a:pt x="3740132" y="6029050"/>
                </a:cubicBezTo>
                <a:cubicBezTo>
                  <a:pt x="3687434" y="6029050"/>
                  <a:pt x="3634736" y="6029050"/>
                  <a:pt x="3582038" y="6029050"/>
                </a:cubicBezTo>
                <a:cubicBezTo>
                  <a:pt x="3556959" y="6029050"/>
                  <a:pt x="3524578" y="6023019"/>
                  <a:pt x="3500451" y="6028098"/>
                </a:cubicBezTo>
                <a:cubicBezTo>
                  <a:pt x="3488388" y="6030955"/>
                  <a:pt x="3489975" y="6044923"/>
                  <a:pt x="3474420" y="6048097"/>
                </a:cubicBezTo>
                <a:cubicBezTo>
                  <a:pt x="3463944" y="6050319"/>
                  <a:pt x="3445214" y="6047145"/>
                  <a:pt x="3434420" y="6047145"/>
                </a:cubicBezTo>
                <a:cubicBezTo>
                  <a:pt x="3339501" y="6046192"/>
                  <a:pt x="3244581" y="6047145"/>
                  <a:pt x="3149661" y="6047145"/>
                </a:cubicBezTo>
                <a:cubicBezTo>
                  <a:pt x="2866489" y="6047145"/>
                  <a:pt x="2866489" y="6047145"/>
                  <a:pt x="2866489" y="6047145"/>
                </a:cubicBezTo>
                <a:cubicBezTo>
                  <a:pt x="2755379" y="6047145"/>
                  <a:pt x="2651888" y="6026828"/>
                  <a:pt x="2542365" y="6015717"/>
                </a:cubicBezTo>
                <a:cubicBezTo>
                  <a:pt x="2491890" y="6010638"/>
                  <a:pt x="2440144" y="6018257"/>
                  <a:pt x="2394747" y="6026193"/>
                </a:cubicBezTo>
                <a:cubicBezTo>
                  <a:pt x="2343637" y="6035082"/>
                  <a:pt x="2286812" y="6029050"/>
                  <a:pt x="2234432" y="6029050"/>
                </a:cubicBezTo>
                <a:cubicBezTo>
                  <a:pt x="2143004" y="6029050"/>
                  <a:pt x="2039830" y="6042700"/>
                  <a:pt x="1949355" y="6029050"/>
                </a:cubicBezTo>
                <a:cubicBezTo>
                  <a:pt x="1896657" y="6021114"/>
                  <a:pt x="1844276" y="6015717"/>
                  <a:pt x="1785230" y="6015717"/>
                </a:cubicBezTo>
                <a:cubicBezTo>
                  <a:pt x="1637929" y="6015717"/>
                  <a:pt x="1637929" y="6015717"/>
                  <a:pt x="1637929" y="6015717"/>
                </a:cubicBezTo>
                <a:cubicBezTo>
                  <a:pt x="1589358" y="6015717"/>
                  <a:pt x="1540470" y="6015717"/>
                  <a:pt x="1491899" y="6015717"/>
                </a:cubicBezTo>
                <a:cubicBezTo>
                  <a:pt x="1438566" y="6015717"/>
                  <a:pt x="1393487" y="6028098"/>
                  <a:pt x="1342059" y="6029050"/>
                </a:cubicBezTo>
                <a:cubicBezTo>
                  <a:pt x="1291901" y="6030320"/>
                  <a:pt x="1236663" y="6023019"/>
                  <a:pt x="1189362" y="6033177"/>
                </a:cubicBezTo>
                <a:cubicBezTo>
                  <a:pt x="1163331" y="6038574"/>
                  <a:pt x="1144283" y="6047780"/>
                  <a:pt x="1113490" y="6047145"/>
                </a:cubicBezTo>
                <a:cubicBezTo>
                  <a:pt x="1088093" y="6046827"/>
                  <a:pt x="1068094" y="6051589"/>
                  <a:pt x="1043649" y="6054129"/>
                </a:cubicBezTo>
                <a:cubicBezTo>
                  <a:pt x="938571" y="6065239"/>
                  <a:pt x="825874" y="6058256"/>
                  <a:pt x="719843" y="6056033"/>
                </a:cubicBezTo>
                <a:cubicBezTo>
                  <a:pt x="497305" y="6051907"/>
                  <a:pt x="272545" y="6052541"/>
                  <a:pt x="47151" y="6053811"/>
                </a:cubicBezTo>
                <a:cubicBezTo>
                  <a:pt x="46833" y="6047780"/>
                  <a:pt x="46833" y="6042383"/>
                  <a:pt x="48103" y="6037621"/>
                </a:cubicBezTo>
                <a:cubicBezTo>
                  <a:pt x="50960" y="6028415"/>
                  <a:pt x="62706" y="6025876"/>
                  <a:pt x="64928" y="6018257"/>
                </a:cubicBezTo>
                <a:cubicBezTo>
                  <a:pt x="68103" y="6007146"/>
                  <a:pt x="66833" y="5995718"/>
                  <a:pt x="66516" y="5984290"/>
                </a:cubicBezTo>
                <a:cubicBezTo>
                  <a:pt x="66516" y="5957624"/>
                  <a:pt x="65563" y="5932863"/>
                  <a:pt x="59532" y="5910006"/>
                </a:cubicBezTo>
                <a:cubicBezTo>
                  <a:pt x="46516" y="5859214"/>
                  <a:pt x="39532" y="5803660"/>
                  <a:pt x="39532" y="5750329"/>
                </a:cubicBezTo>
                <a:cubicBezTo>
                  <a:pt x="39532" y="5731599"/>
                  <a:pt x="43024" y="5705251"/>
                  <a:pt x="37310" y="5687473"/>
                </a:cubicBezTo>
                <a:cubicBezTo>
                  <a:pt x="32865" y="5673188"/>
                  <a:pt x="24611" y="5666204"/>
                  <a:pt x="21437" y="5651284"/>
                </a:cubicBezTo>
                <a:cubicBezTo>
                  <a:pt x="18897" y="5640173"/>
                  <a:pt x="23342" y="5626840"/>
                  <a:pt x="21754" y="5615412"/>
                </a:cubicBezTo>
                <a:cubicBezTo>
                  <a:pt x="15405" y="5563033"/>
                  <a:pt x="12548" y="5510654"/>
                  <a:pt x="12548" y="5455417"/>
                </a:cubicBezTo>
                <a:cubicBezTo>
                  <a:pt x="12548" y="5217329"/>
                  <a:pt x="12548" y="5217329"/>
                  <a:pt x="12548" y="5217329"/>
                </a:cubicBezTo>
                <a:cubicBezTo>
                  <a:pt x="12548" y="5173521"/>
                  <a:pt x="12865" y="5130031"/>
                  <a:pt x="12548" y="5086222"/>
                </a:cubicBezTo>
                <a:cubicBezTo>
                  <a:pt x="12548" y="5064953"/>
                  <a:pt x="13183" y="5050351"/>
                  <a:pt x="19850" y="5030351"/>
                </a:cubicBezTo>
                <a:cubicBezTo>
                  <a:pt x="25564" y="5012256"/>
                  <a:pt x="32548" y="5002415"/>
                  <a:pt x="36992" y="4985591"/>
                </a:cubicBezTo>
                <a:cubicBezTo>
                  <a:pt x="49373" y="4939560"/>
                  <a:pt x="21119" y="4910990"/>
                  <a:pt x="21754" y="4868769"/>
                </a:cubicBezTo>
                <a:cubicBezTo>
                  <a:pt x="22072" y="4829722"/>
                  <a:pt x="21754" y="4790359"/>
                  <a:pt x="21754" y="4751312"/>
                </a:cubicBezTo>
                <a:cubicBezTo>
                  <a:pt x="21754" y="4670680"/>
                  <a:pt x="12548" y="4596396"/>
                  <a:pt x="12548" y="4517351"/>
                </a:cubicBezTo>
                <a:cubicBezTo>
                  <a:pt x="12548" y="4040541"/>
                  <a:pt x="12548" y="4040541"/>
                  <a:pt x="12548" y="4040541"/>
                </a:cubicBezTo>
                <a:cubicBezTo>
                  <a:pt x="12548" y="3806580"/>
                  <a:pt x="12548" y="3806580"/>
                  <a:pt x="12548" y="3806580"/>
                </a:cubicBezTo>
                <a:cubicBezTo>
                  <a:pt x="12548" y="3764676"/>
                  <a:pt x="12865" y="3722455"/>
                  <a:pt x="12548" y="3680552"/>
                </a:cubicBezTo>
                <a:cubicBezTo>
                  <a:pt x="12548" y="3641823"/>
                  <a:pt x="21754" y="3610395"/>
                  <a:pt x="21754" y="3572619"/>
                </a:cubicBezTo>
                <a:cubicBezTo>
                  <a:pt x="21437" y="3491669"/>
                  <a:pt x="12548" y="3420243"/>
                  <a:pt x="12548" y="3338658"/>
                </a:cubicBezTo>
                <a:cubicBezTo>
                  <a:pt x="12548" y="3298024"/>
                  <a:pt x="4294" y="3267866"/>
                  <a:pt x="10643" y="3230725"/>
                </a:cubicBezTo>
                <a:cubicBezTo>
                  <a:pt x="14135" y="3211043"/>
                  <a:pt x="8104" y="3199297"/>
                  <a:pt x="5564" y="3183742"/>
                </a:cubicBezTo>
                <a:cubicBezTo>
                  <a:pt x="2707" y="3165330"/>
                  <a:pt x="8421" y="3153584"/>
                  <a:pt x="10643" y="3138982"/>
                </a:cubicBezTo>
                <a:cubicBezTo>
                  <a:pt x="21437" y="3065016"/>
                  <a:pt x="14453" y="2976764"/>
                  <a:pt x="3342" y="2906925"/>
                </a:cubicBezTo>
                <a:cubicBezTo>
                  <a:pt x="-1738" y="2873910"/>
                  <a:pt x="485" y="2832324"/>
                  <a:pt x="485" y="2798992"/>
                </a:cubicBezTo>
                <a:cubicBezTo>
                  <a:pt x="485" y="2765342"/>
                  <a:pt x="2072" y="2728836"/>
                  <a:pt x="12548" y="2699630"/>
                </a:cubicBezTo>
                <a:cubicBezTo>
                  <a:pt x="21119" y="2676139"/>
                  <a:pt x="17310" y="2672329"/>
                  <a:pt x="12231" y="2648203"/>
                </a:cubicBezTo>
                <a:cubicBezTo>
                  <a:pt x="7786" y="2626299"/>
                  <a:pt x="18897" y="2611379"/>
                  <a:pt x="22072" y="2591697"/>
                </a:cubicBezTo>
                <a:cubicBezTo>
                  <a:pt x="28103" y="2555190"/>
                  <a:pt x="21754" y="2511700"/>
                  <a:pt x="21754" y="2474875"/>
                </a:cubicBezTo>
                <a:cubicBezTo>
                  <a:pt x="21754" y="2396148"/>
                  <a:pt x="12548" y="2327896"/>
                  <a:pt x="12548" y="2249803"/>
                </a:cubicBezTo>
                <a:cubicBezTo>
                  <a:pt x="12548" y="2087269"/>
                  <a:pt x="21754" y="1935210"/>
                  <a:pt x="21754" y="1772358"/>
                </a:cubicBezTo>
                <a:cubicBezTo>
                  <a:pt x="21754" y="1753311"/>
                  <a:pt x="17310" y="1728232"/>
                  <a:pt x="21437" y="1709502"/>
                </a:cubicBezTo>
                <a:cubicBezTo>
                  <a:pt x="25246" y="1691090"/>
                  <a:pt x="32865" y="1685059"/>
                  <a:pt x="36675" y="1664742"/>
                </a:cubicBezTo>
                <a:cubicBezTo>
                  <a:pt x="42071" y="1635537"/>
                  <a:pt x="41437" y="1585062"/>
                  <a:pt x="33183" y="1557444"/>
                </a:cubicBezTo>
                <a:cubicBezTo>
                  <a:pt x="25564" y="1530778"/>
                  <a:pt x="21437" y="1513953"/>
                  <a:pt x="21754" y="1484748"/>
                </a:cubicBezTo>
                <a:cubicBezTo>
                  <a:pt x="21754" y="1464431"/>
                  <a:pt x="21754" y="1444114"/>
                  <a:pt x="21754" y="1423797"/>
                </a:cubicBezTo>
                <a:cubicBezTo>
                  <a:pt x="21754" y="1381894"/>
                  <a:pt x="34770" y="1362847"/>
                  <a:pt x="36357" y="1322848"/>
                </a:cubicBezTo>
                <a:cubicBezTo>
                  <a:pt x="38579" y="1280627"/>
                  <a:pt x="37945" y="1239676"/>
                  <a:pt x="36675" y="1197455"/>
                </a:cubicBezTo>
                <a:cubicBezTo>
                  <a:pt x="36040" y="1178725"/>
                  <a:pt x="42071" y="1151742"/>
                  <a:pt x="36992" y="1133648"/>
                </a:cubicBezTo>
                <a:cubicBezTo>
                  <a:pt x="31595" y="1114601"/>
                  <a:pt x="23342" y="1111109"/>
                  <a:pt x="21754" y="1088887"/>
                </a:cubicBezTo>
                <a:cubicBezTo>
                  <a:pt x="20167" y="1064126"/>
                  <a:pt x="35087" y="1050793"/>
                  <a:pt x="36675" y="1026032"/>
                </a:cubicBezTo>
                <a:cubicBezTo>
                  <a:pt x="37627" y="1009842"/>
                  <a:pt x="39849" y="987938"/>
                  <a:pt x="36992" y="972065"/>
                </a:cubicBezTo>
                <a:cubicBezTo>
                  <a:pt x="32548" y="948257"/>
                  <a:pt x="22707" y="934923"/>
                  <a:pt x="21754" y="908575"/>
                </a:cubicBezTo>
                <a:cubicBezTo>
                  <a:pt x="20802" y="890798"/>
                  <a:pt x="21754" y="872703"/>
                  <a:pt x="21754" y="854926"/>
                </a:cubicBezTo>
                <a:cubicBezTo>
                  <a:pt x="21754" y="778738"/>
                  <a:pt x="7468" y="686360"/>
                  <a:pt x="21437" y="612076"/>
                </a:cubicBezTo>
                <a:cubicBezTo>
                  <a:pt x="25564" y="588903"/>
                  <a:pt x="37945" y="572713"/>
                  <a:pt x="38897" y="546682"/>
                </a:cubicBezTo>
                <a:cubicBezTo>
                  <a:pt x="39532" y="529857"/>
                  <a:pt x="40484" y="512397"/>
                  <a:pt x="39532" y="494937"/>
                </a:cubicBezTo>
                <a:cubicBezTo>
                  <a:pt x="38262" y="461922"/>
                  <a:pt x="36675" y="429542"/>
                  <a:pt x="36675" y="395893"/>
                </a:cubicBezTo>
                <a:cubicBezTo>
                  <a:pt x="36675" y="376528"/>
                  <a:pt x="40484" y="352402"/>
                  <a:pt x="36992" y="333355"/>
                </a:cubicBezTo>
                <a:cubicBezTo>
                  <a:pt x="32865" y="311768"/>
                  <a:pt x="25246" y="300340"/>
                  <a:pt x="21754" y="279071"/>
                </a:cubicBezTo>
                <a:cubicBezTo>
                  <a:pt x="19215" y="264786"/>
                  <a:pt x="18580" y="239707"/>
                  <a:pt x="21437" y="225422"/>
                </a:cubicBezTo>
                <a:cubicBezTo>
                  <a:pt x="25246" y="203835"/>
                  <a:pt x="35087" y="193042"/>
                  <a:pt x="38897" y="171138"/>
                </a:cubicBezTo>
                <a:cubicBezTo>
                  <a:pt x="45563" y="133044"/>
                  <a:pt x="47151" y="106061"/>
                  <a:pt x="40167" y="70189"/>
                </a:cubicBezTo>
                <a:cubicBezTo>
                  <a:pt x="36040" y="47967"/>
                  <a:pt x="22072" y="35904"/>
                  <a:pt x="14770" y="16222"/>
                </a:cubicBezTo>
                <a:cubicBezTo>
                  <a:pt x="13818" y="14000"/>
                  <a:pt x="13500" y="11778"/>
                  <a:pt x="12865" y="9873"/>
                </a:cubicBezTo>
                <a:cubicBezTo>
                  <a:pt x="68738" y="9556"/>
                  <a:pt x="124293" y="9238"/>
                  <a:pt x="179848" y="9238"/>
                </a:cubicBezTo>
                <a:cubicBezTo>
                  <a:pt x="528734" y="9238"/>
                  <a:pt x="528734" y="9238"/>
                  <a:pt x="528734" y="9238"/>
                </a:cubicBezTo>
                <a:cubicBezTo>
                  <a:pt x="708414" y="9238"/>
                  <a:pt x="708414" y="9238"/>
                  <a:pt x="708414" y="9238"/>
                </a:cubicBezTo>
                <a:cubicBezTo>
                  <a:pt x="756033" y="9238"/>
                  <a:pt x="826508" y="-1833"/>
                  <a:pt x="884082" y="265"/>
                </a:cubicBezTo>
                <a:close/>
              </a:path>
            </a:pathLst>
          </a:custGeom>
          <a:noFill/>
          <a:ln>
            <a:noFill/>
          </a:ln>
        </p:spPr>
        <p:txBody>
          <a:bodyPr vert="horz" wrap="square" lIns="0" tIns="0" rIns="0" bIns="0" numCol="1" anchor="t" anchorCtr="0" compatLnSpc="1">
            <a:prstTxWarp prst="textNoShape">
              <a:avLst/>
            </a:prstTxWarp>
            <a:noAutofit/>
          </a:bodyPr>
          <a:lstStyle>
            <a:lvl1pPr marL="0" indent="0" algn="l" defTabSz="914400" rtl="0" eaLnBrk="1" latinLnBrk="0" hangingPunct="1">
              <a:lnSpc>
                <a:spcPct val="119000"/>
              </a:lnSpc>
              <a:spcBef>
                <a:spcPts val="0"/>
              </a:spcBef>
              <a:buFontTx/>
              <a:buNone/>
              <a:defRPr/>
            </a:lvl1pPr>
          </a:lstStyle>
          <a:p>
            <a:r>
              <a:rPr lang="nl-NL"/>
              <a:t>[Afbeelding]</a:t>
            </a:r>
            <a:endParaRPr lang="nl-NL" dirty="0"/>
          </a:p>
        </p:txBody>
      </p:sp>
      <p:sp>
        <p:nvSpPr>
          <p:cNvPr id="2" name="***Title 4 [PHJU]"/>
          <p:cNvSpPr>
            <a:spLocks noGrp="1" noSelect="1"/>
          </p:cNvSpPr>
          <p:nvPr>
            <p:ph type="ctrTitle" hasCustomPrompt="1"/>
          </p:nvPr>
        </p:nvSpPr>
        <p:spPr>
          <a:xfrm>
            <a:off x="983271" y="907467"/>
            <a:ext cx="10426536" cy="1224000"/>
          </a:xfrm>
        </p:spPr>
        <p:txBody>
          <a:bodyPr anchor="t"/>
          <a:lstStyle>
            <a:lvl1pPr algn="l">
              <a:lnSpc>
                <a:spcPct val="83000"/>
              </a:lnSpc>
              <a:defRPr sz="5300">
                <a:solidFill>
                  <a:schemeClr val="bg1"/>
                </a:solidFill>
              </a:defRPr>
            </a:lvl1pPr>
          </a:lstStyle>
          <a:p>
            <a:r>
              <a:rPr lang="nl-NL"/>
              <a:t>[Titel]</a:t>
            </a:r>
            <a:endParaRPr lang="nl-NL" dirty="0"/>
          </a:p>
        </p:txBody>
      </p:sp>
      <p:sp>
        <p:nvSpPr>
          <p:cNvPr id="3" name="Subtitle 5 [PHJU]"/>
          <p:cNvSpPr>
            <a:spLocks noGrp="1" noSelect="1"/>
          </p:cNvSpPr>
          <p:nvPr>
            <p:ph type="subTitle" idx="1" hasCustomPrompt="1"/>
          </p:nvPr>
        </p:nvSpPr>
        <p:spPr>
          <a:xfrm>
            <a:off x="983271" y="2367717"/>
            <a:ext cx="10426536" cy="719856"/>
          </a:xfrm>
        </p:spPr>
        <p:txBody>
          <a:bodyPr/>
          <a:lstStyle>
            <a:lvl1pPr marL="0" indent="0" algn="l">
              <a:buNone/>
              <a:defRPr sz="2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[Subtitel]</a:t>
            </a:r>
            <a:endParaRPr lang="nl-NL" dirty="0"/>
          </a:p>
        </p:txBody>
      </p:sp>
      <p:sp>
        <p:nvSpPr>
          <p:cNvPr id="8" name="Tijdelijke aanduiding voor dia 6 [PHJU] (JU-Free)">
            <a:extLst>
              <a:ext uri="{FF2B5EF4-FFF2-40B4-BE49-F238E27FC236}">
                <a16:creationId xmlns:a16="http://schemas.microsoft.com/office/drawing/2014/main" id="{FE10E76F-9E40-A482-5ECC-2A94488E9AF2}"/>
              </a:ext>
            </a:extLst>
          </p:cNvPr>
          <p:cNvSpPr>
            <a:spLocks noGrp="1"/>
          </p:cNvSpPr>
          <p:nvPr>
            <p:ph type="body" sz="quarter" idx="1002" hasCustomPrompt="1"/>
          </p:nvPr>
        </p:nvSpPr>
        <p:spPr>
          <a:xfrm>
            <a:off x="982800" y="3269628"/>
            <a:ext cx="5112000" cy="2835275"/>
          </a:xfrm>
        </p:spPr>
        <p:txBody>
          <a:bodyPr/>
          <a:lstStyle>
            <a:lvl1pPr>
              <a:defRPr sz="2000">
                <a:solidFill>
                  <a:schemeClr val="bg1"/>
                </a:solidFill>
              </a:defRPr>
            </a:lvl1pPr>
            <a:lvl2pPr>
              <a:defRPr sz="2000">
                <a:solidFill>
                  <a:schemeClr val="bg1"/>
                </a:solidFill>
              </a:defRPr>
            </a:lvl2pPr>
            <a:lvl3pPr>
              <a:defRPr sz="2000">
                <a:solidFill>
                  <a:schemeClr val="bg1"/>
                </a:solidFill>
              </a:defRPr>
            </a:lvl3pPr>
            <a:lvl4pPr>
              <a:defRPr sz="2000">
                <a:solidFill>
                  <a:schemeClr val="accent2"/>
                </a:solidFill>
              </a:defRPr>
            </a:lvl4pPr>
            <a:lvl5pPr>
              <a:defRPr sz="2000">
                <a:solidFill>
                  <a:schemeClr val="bg1"/>
                </a:solidFill>
              </a:defRPr>
            </a:lvl5pPr>
            <a:lvl6pPr>
              <a:defRPr sz="1800">
                <a:solidFill>
                  <a:schemeClr val="bg1"/>
                </a:solidFill>
              </a:defRPr>
            </a:lvl6pPr>
            <a:lvl7pPr>
              <a:defRPr sz="1800">
                <a:solidFill>
                  <a:schemeClr val="bg1"/>
                </a:solidFill>
              </a:defRPr>
            </a:lvl7pPr>
            <a:lvl8pPr>
              <a:defRPr sz="1800">
                <a:solidFill>
                  <a:schemeClr val="bg1"/>
                </a:solidFill>
              </a:defRPr>
            </a:lvl8pPr>
          </a:lstStyle>
          <a:p>
            <a:pPr lvl="0"/>
            <a:r>
              <a:rPr lang="nl-NL"/>
              <a:t>[Tekst]</a:t>
            </a:r>
          </a:p>
          <a:p>
            <a:pPr lvl="0"/>
            <a:r>
              <a:rPr lang="nl-NL"/>
              <a:t>JU-LEVEL1=Opsomming 1e niveau</a:t>
            </a:r>
          </a:p>
          <a:p>
            <a:pPr lvl="1"/>
            <a:r>
              <a:rPr lang="nl-NL"/>
              <a:t>JU-LEVEL2=Opsomming 2e niveau</a:t>
            </a:r>
          </a:p>
          <a:p>
            <a:pPr lvl="2"/>
            <a:r>
              <a:rPr lang="nl-NL"/>
              <a:t>JU-LEVEL3=Opsomming 3e niveau</a:t>
            </a:r>
          </a:p>
          <a:p>
            <a:pPr lvl="3"/>
            <a:r>
              <a:rPr lang="nl-NL"/>
              <a:t>JU-LEVEL4=Kop</a:t>
            </a:r>
          </a:p>
          <a:p>
            <a:pPr lvl="4"/>
            <a:r>
              <a:rPr lang="nl-NL"/>
              <a:t>JU-LEVEL5=Basistekst</a:t>
            </a:r>
          </a:p>
          <a:p>
            <a:pPr lvl="5"/>
            <a:r>
              <a:rPr lang="nl-NL"/>
              <a:t>JU-LEVEL6=Zwevend 1e niveau</a:t>
            </a:r>
          </a:p>
          <a:p>
            <a:pPr lvl="6"/>
            <a:r>
              <a:rPr lang="nl-NL"/>
              <a:t>JU-LEVEL7=Zwevend 2e niveau</a:t>
            </a:r>
          </a:p>
          <a:p>
            <a:pPr lvl="7"/>
            <a:r>
              <a:rPr lang="nl-NL"/>
              <a:t>JU-LEVEL8=Zwevend 3e niveau</a:t>
            </a:r>
            <a:endParaRPr lang="nl-NL" dirty="0"/>
          </a:p>
        </p:txBody>
      </p:sp>
      <p:sp>
        <p:nvSpPr>
          <p:cNvPr id="10" name="Footer Placeholder 7">
            <a:extLst>
              <a:ext uri="{FF2B5EF4-FFF2-40B4-BE49-F238E27FC236}">
                <a16:creationId xmlns:a16="http://schemas.microsoft.com/office/drawing/2014/main" id="{BE7C7295-C01B-2856-D83B-E2A5803D0909}"/>
              </a:ext>
            </a:extLst>
          </p:cNvPr>
          <p:cNvSpPr>
            <a:spLocks noGrp="1" noSelect="1"/>
          </p:cNvSpPr>
          <p:nvPr>
            <p:ph type="ftr" sz="quarter" idx="1004"/>
          </p:nvPr>
        </p:nvSpPr>
        <p:spPr/>
        <p:txBody>
          <a:bodyPr/>
          <a:lstStyle/>
          <a:p>
            <a:r>
              <a:rPr lang="nl-NL"/>
              <a:t>powerpoint template</a:t>
            </a:r>
            <a:endParaRPr lang="nl-NL" dirty="0"/>
          </a:p>
        </p:txBody>
      </p:sp>
      <p:sp>
        <p:nvSpPr>
          <p:cNvPr id="11" name="Slide Number Placeholder 8">
            <a:extLst>
              <a:ext uri="{FF2B5EF4-FFF2-40B4-BE49-F238E27FC236}">
                <a16:creationId xmlns:a16="http://schemas.microsoft.com/office/drawing/2014/main" id="{DA1DFDAA-3927-C32B-A7C7-00BB65990AF4}"/>
              </a:ext>
            </a:extLst>
          </p:cNvPr>
          <p:cNvSpPr>
            <a:spLocks noGrp="1" noSelect="1"/>
          </p:cNvSpPr>
          <p:nvPr>
            <p:ph type="sldNum" sz="quarter" idx="1005"/>
          </p:nvPr>
        </p:nvSpPr>
        <p:spPr/>
        <p:txBody>
          <a:bodyPr/>
          <a:lstStyle/>
          <a:p>
            <a:fld id="{8F18802B-E4C7-4B2D-B37A-6B7CC3C134EA}" type="slidenum">
              <a:rPr lang="nl-NL" smtClean="0"/>
              <a:pPr/>
              <a:t>‹nr.›</a:t>
            </a:fld>
            <a:endParaRPr lang="nl-NL" dirty="0"/>
          </a:p>
        </p:txBody>
      </p:sp>
      <p:sp>
        <p:nvSpPr>
          <p:cNvPr id="4" name="Instructie algemeen 9">
            <a:extLst>
              <a:ext uri="{FF2B5EF4-FFF2-40B4-BE49-F238E27FC236}">
                <a16:creationId xmlns:a16="http://schemas.microsoft.com/office/drawing/2014/main" id="{C2E3B7BA-DDE0-ACF1-4795-FC9E65B98C5E}"/>
              </a:ext>
            </a:extLst>
          </p:cNvPr>
          <p:cNvSpPr>
            <a:spLocks noGrp="1" noSelect="1"/>
          </p:cNvSpPr>
          <p:nvPr>
            <p:ph type="body" sz="quarter" idx="14" hasCustomPrompt="1"/>
          </p:nvPr>
        </p:nvSpPr>
        <p:spPr>
          <a:xfrm>
            <a:off x="-2113544" y="-3"/>
            <a:ext cx="2052000" cy="4420963"/>
          </a:xfrm>
          <a:solidFill>
            <a:srgbClr val="FFFFFF"/>
          </a:solidFill>
          <a:ln w="25400">
            <a:solidFill>
              <a:schemeClr val="accent1"/>
            </a:solidFill>
          </a:ln>
        </p:spPr>
        <p:txBody>
          <a:bodyPr lIns="36000" tIns="36000" rIns="36000" bIns="36000"/>
          <a:lstStyle>
            <a:lvl1pPr marL="127" indent="0">
              <a:lnSpc>
                <a:spcPct val="99000"/>
              </a:lnSpc>
              <a:spcBef>
                <a:spcPts val="1"/>
              </a:spcBef>
              <a:spcAft>
                <a:spcPts val="1"/>
              </a:spcAft>
              <a:buNone/>
              <a:defRPr sz="1050" b="0"/>
            </a:lvl1pPr>
            <a:lvl2pPr marL="0" indent="0">
              <a:buNone/>
              <a:defRPr sz="1100" b="0"/>
            </a:lvl2pPr>
            <a:lvl3pPr marL="0" indent="0">
              <a:buNone/>
              <a:defRPr sz="1100" b="0"/>
            </a:lvl3pPr>
            <a:lvl4pPr marL="0" indent="0">
              <a:buFont typeface="Arial" panose="020B0604020202020204" pitchFamily="34" charset="0"/>
              <a:buNone/>
              <a:defRPr sz="1100" b="0"/>
            </a:lvl4pPr>
            <a:lvl5pPr marL="127" indent="0">
              <a:lnSpc>
                <a:spcPct val="99000"/>
              </a:lnSpc>
              <a:spcBef>
                <a:spcPts val="1"/>
              </a:spcBef>
              <a:spcAft>
                <a:spcPts val="1"/>
              </a:spcAft>
              <a:buFont typeface="Arial" panose="020B0604020202020204" pitchFamily="34" charset="0"/>
              <a:buNone/>
              <a:defRPr sz="1050" b="0"/>
            </a:lvl5pPr>
          </a:lstStyle>
          <a:p>
            <a:pPr lvl="0"/>
            <a:r>
              <a:rPr lang="nl-NL"/>
              <a:t>Voeg je een foto in dan komt deze automatisch achter het kader.</a:t>
            </a:r>
            <a:br>
              <a:rPr lang="nl-NL"/>
            </a:br>
            <a:r>
              <a:rPr lang="nl-NL"/>
              <a:t>Wil je later de foto wijzigen, verwijder dan eerst de foto en klik dan in het lint hierboven op Start | Opnieuw instellen. Voeg daarna een nieuwe foto in. Zo komt de foto automatisch weer achter de vorm. </a:t>
            </a:r>
            <a:br>
              <a:rPr lang="nl-NL"/>
            </a:br>
            <a:r>
              <a:rPr lang="nl-NL"/>
              <a:t>Kies niet voor de optie Afbeelding wijzigen, want dan zal PowerPoint de foto in een ander formaat en op een andere positie plaatsen. Opnieuw instellen zal het beeld vervormen.</a:t>
            </a:r>
            <a:br>
              <a:rPr lang="nl-NL"/>
            </a:br>
            <a:br>
              <a:rPr lang="nl-NL"/>
            </a:br>
            <a:br>
              <a:rPr lang="nl-NL"/>
            </a:br>
            <a:br>
              <a:rPr lang="nl-NL"/>
            </a:br>
            <a:br>
              <a:rPr lang="nl-NL"/>
            </a:br>
            <a:br>
              <a:rPr lang="nl-NL"/>
            </a:br>
            <a:br>
              <a:rPr lang="nl-NL"/>
            </a:br>
            <a:r>
              <a:rPr lang="nl-NL"/>
              <a:t>Deze uitleg wordt niet geprint of getoond in de presentatie. Om deze uitleg te verwijderen: klik op de rand van het frame en de rand van de afbeelding, en kies delete.</a:t>
            </a:r>
          </a:p>
          <a:p>
            <a:pPr lvl="4"/>
            <a:endParaRPr lang="nl-NL" dirty="0"/>
          </a:p>
        </p:txBody>
      </p:sp>
      <p:sp>
        <p:nvSpPr>
          <p:cNvPr id="7" name="Instructie Picture 10 {PHJU}">
            <a:extLst>
              <a:ext uri="{FF2B5EF4-FFF2-40B4-BE49-F238E27FC236}">
                <a16:creationId xmlns:a16="http://schemas.microsoft.com/office/drawing/2014/main" id="{57E16DB8-9007-B407-FFD1-D61A17EBB8EB}"/>
              </a:ext>
            </a:extLst>
          </p:cNvPr>
          <p:cNvSpPr>
            <a:spLocks noGrp="1" noSelect="1" noChangeAspect="1"/>
          </p:cNvSpPr>
          <p:nvPr>
            <p:ph type="body" sz="quarter" idx="15" hasCustomPrompt="1"/>
          </p:nvPr>
        </p:nvSpPr>
        <p:spPr>
          <a:xfrm>
            <a:off x="-2040766" y="2673000"/>
            <a:ext cx="1465333" cy="756000"/>
          </a:xfrm>
          <a:blipFill>
            <a:blip r:embed="rId3"/>
            <a:stretch>
              <a:fillRect/>
            </a:stretch>
          </a:blipFill>
        </p:spPr>
        <p:txBody>
          <a:bodyPr/>
          <a:lstStyle>
            <a:lvl1pPr marL="0" indent="0">
              <a:lnSpc>
                <a:spcPct val="99000"/>
              </a:lnSpc>
              <a:buNone/>
              <a:defRPr sz="330" b="0">
                <a:latin typeface="Arial" panose="020B0604020202020204" pitchFamily="34" charset="0"/>
              </a:defRPr>
            </a:lvl1pPr>
            <a:lvl2pPr marL="0" indent="0">
              <a:lnSpc>
                <a:spcPct val="99000"/>
              </a:lnSpc>
              <a:buNone/>
              <a:defRPr sz="1000" b="0"/>
            </a:lvl2pPr>
            <a:lvl3pPr marL="0" indent="0">
              <a:lnSpc>
                <a:spcPct val="99000"/>
              </a:lnSpc>
              <a:buNone/>
              <a:defRPr sz="1000" b="0"/>
            </a:lvl3pPr>
            <a:lvl4pPr marL="0" indent="0">
              <a:lnSpc>
                <a:spcPct val="99000"/>
              </a:lnSpc>
              <a:buFont typeface="Arial" panose="020B0604020202020204" pitchFamily="34" charset="0"/>
              <a:buNone/>
              <a:defRPr sz="1000" b="0"/>
            </a:lvl4pPr>
            <a:lvl5pPr marL="0" indent="0">
              <a:lnSpc>
                <a:spcPct val="99000"/>
              </a:lnSpc>
              <a:buFont typeface="Arial" panose="020B0604020202020204" pitchFamily="34" charset="0"/>
              <a:buNone/>
              <a:defRPr sz="1000" b="0"/>
            </a:lvl5pPr>
            <a:lvl6pPr marL="0" indent="0">
              <a:lnSpc>
                <a:spcPct val="99000"/>
              </a:lnSpc>
              <a:buFont typeface="Arial" panose="020B0604020202020204" pitchFamily="34" charset="0"/>
              <a:buNone/>
              <a:defRPr sz="1000" b="0"/>
            </a:lvl6pPr>
            <a:lvl7pPr marL="0" indent="0">
              <a:lnSpc>
                <a:spcPct val="99000"/>
              </a:lnSpc>
              <a:buFont typeface="Arial" panose="020B0604020202020204" pitchFamily="34" charset="0"/>
              <a:buNone/>
              <a:defRPr sz="1000" b="0"/>
            </a:lvl7pPr>
            <a:lvl8pPr marL="0" indent="0">
              <a:lnSpc>
                <a:spcPct val="99000"/>
              </a:lnSpc>
              <a:buFont typeface="Arial" panose="020B0604020202020204" pitchFamily="34" charset="0"/>
              <a:buNone/>
              <a:defRPr sz="1000" b="0"/>
            </a:lvl8pPr>
            <a:lvl9pPr marL="0" indent="0">
              <a:lnSpc>
                <a:spcPct val="99000"/>
              </a:lnSpc>
              <a:buFont typeface="Arial" panose="020B0604020202020204" pitchFamily="34" charset="0"/>
              <a:buNone/>
              <a:defRPr sz="1000" b="0"/>
            </a:lvl9pPr>
          </a:lstStyle>
          <a:p>
            <a:pPr lvl="0"/>
            <a:r>
              <a:rPr lang="nl-NL"/>
              <a:t> </a:t>
            </a:r>
            <a:endParaRPr lang="nl-NL" dirty="0"/>
          </a:p>
        </p:txBody>
      </p:sp>
    </p:spTree>
    <p:extLst>
      <p:ext uri="{BB962C8B-B14F-4D97-AF65-F5344CB8AC3E}">
        <p14:creationId xmlns:p14="http://schemas.microsoft.com/office/powerpoint/2010/main" val="1434296920"/>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el en tekst 2- kolommen (paars)]">
    <p:spTree>
      <p:nvGrpSpPr>
        <p:cNvPr id="1" name=""/>
        <p:cNvGrpSpPr/>
        <p:nvPr/>
      </p:nvGrpSpPr>
      <p:grpSpPr>
        <a:xfrm>
          <a:off x="0" y="0"/>
          <a:ext cx="0" cy="0"/>
          <a:chOff x="0" y="0"/>
          <a:chExt cx="0" cy="0"/>
        </a:xfrm>
      </p:grpSpPr>
      <p:sp>
        <p:nvSpPr>
          <p:cNvPr id="2" name="Frame 1">
            <a:extLst>
              <a:ext uri="{FF2B5EF4-FFF2-40B4-BE49-F238E27FC236}">
                <a16:creationId xmlns:a16="http://schemas.microsoft.com/office/drawing/2014/main" id="{522FEBCA-E296-2F9A-3FB1-2439231A3164}"/>
              </a:ext>
            </a:extLst>
          </p:cNvPr>
          <p:cNvSpPr>
            <a:spLocks noSelect="1"/>
          </p:cNvSpPr>
          <p:nvPr userDrawn="1"/>
        </p:nvSpPr>
        <p:spPr bwMode="auto">
          <a:xfrm>
            <a:off x="10520280" y="6561000"/>
            <a:ext cx="1158840" cy="189000"/>
          </a:xfrm>
          <a:custGeom>
            <a:avLst/>
            <a:gdLst>
              <a:gd name="T0" fmla="*/ 1483 w 7901"/>
              <a:gd name="T1" fmla="*/ 204 h 1294"/>
              <a:gd name="T2" fmla="*/ 1109 w 7901"/>
              <a:gd name="T3" fmla="*/ 0 h 1294"/>
              <a:gd name="T4" fmla="*/ 608 w 7901"/>
              <a:gd name="T5" fmla="*/ 193 h 1294"/>
              <a:gd name="T6" fmla="*/ 182 w 7901"/>
              <a:gd name="T7" fmla="*/ 424 h 1294"/>
              <a:gd name="T8" fmla="*/ 31 w 7901"/>
              <a:gd name="T9" fmla="*/ 839 h 1294"/>
              <a:gd name="T10" fmla="*/ 261 w 7901"/>
              <a:gd name="T11" fmla="*/ 1109 h 1294"/>
              <a:gd name="T12" fmla="*/ 558 w 7901"/>
              <a:gd name="T13" fmla="*/ 1205 h 1294"/>
              <a:gd name="T14" fmla="*/ 1081 w 7901"/>
              <a:gd name="T15" fmla="*/ 1230 h 1294"/>
              <a:gd name="T16" fmla="*/ 1530 w 7901"/>
              <a:gd name="T17" fmla="*/ 1077 h 1294"/>
              <a:gd name="T18" fmla="*/ 1700 w 7901"/>
              <a:gd name="T19" fmla="*/ 842 h 1294"/>
              <a:gd name="T20" fmla="*/ 1677 w 7901"/>
              <a:gd name="T21" fmla="*/ 436 h 1294"/>
              <a:gd name="T22" fmla="*/ 1078 w 7901"/>
              <a:gd name="T23" fmla="*/ 613 h 1294"/>
              <a:gd name="T24" fmla="*/ 1011 w 7901"/>
              <a:gd name="T25" fmla="*/ 573 h 1294"/>
              <a:gd name="T26" fmla="*/ 1108 w 7901"/>
              <a:gd name="T27" fmla="*/ 389 h 1294"/>
              <a:gd name="T28" fmla="*/ 1077 w 7901"/>
              <a:gd name="T29" fmla="*/ 327 h 1294"/>
              <a:gd name="T30" fmla="*/ 794 w 7901"/>
              <a:gd name="T31" fmla="*/ 472 h 1294"/>
              <a:gd name="T32" fmla="*/ 1057 w 7901"/>
              <a:gd name="T33" fmla="*/ 783 h 1294"/>
              <a:gd name="T34" fmla="*/ 727 w 7901"/>
              <a:gd name="T35" fmla="*/ 757 h 1294"/>
              <a:gd name="T36" fmla="*/ 1057 w 7901"/>
              <a:gd name="T37" fmla="*/ 783 h 1294"/>
              <a:gd name="T38" fmla="*/ 1518 w 7901"/>
              <a:gd name="T39" fmla="*/ 763 h 1294"/>
              <a:gd name="T40" fmla="*/ 2079 w 7901"/>
              <a:gd name="T41" fmla="*/ 555 h 1294"/>
              <a:gd name="T42" fmla="*/ 2720 w 7901"/>
              <a:gd name="T43" fmla="*/ 543 h 1294"/>
              <a:gd name="T44" fmla="*/ 2278 w 7901"/>
              <a:gd name="T45" fmla="*/ 563 h 1294"/>
              <a:gd name="T46" fmla="*/ 3185 w 7901"/>
              <a:gd name="T47" fmla="*/ 363 h 1294"/>
              <a:gd name="T48" fmla="*/ 2858 w 7901"/>
              <a:gd name="T49" fmla="*/ 525 h 1294"/>
              <a:gd name="T50" fmla="*/ 3189 w 7901"/>
              <a:gd name="T51" fmla="*/ 1054 h 1294"/>
              <a:gd name="T52" fmla="*/ 3194 w 7901"/>
              <a:gd name="T53" fmla="*/ 715 h 1294"/>
              <a:gd name="T54" fmla="*/ 3118 w 7901"/>
              <a:gd name="T55" fmla="*/ 473 h 1294"/>
              <a:gd name="T56" fmla="*/ 3480 w 7901"/>
              <a:gd name="T57" fmla="*/ 694 h 1294"/>
              <a:gd name="T58" fmla="*/ 3837 w 7901"/>
              <a:gd name="T59" fmla="*/ 806 h 1294"/>
              <a:gd name="T60" fmla="*/ 4021 w 7901"/>
              <a:gd name="T61" fmla="*/ 728 h 1294"/>
              <a:gd name="T62" fmla="*/ 3669 w 7901"/>
              <a:gd name="T63" fmla="*/ 625 h 1294"/>
              <a:gd name="T64" fmla="*/ 3835 w 7901"/>
              <a:gd name="T65" fmla="*/ 625 h 1294"/>
              <a:gd name="T66" fmla="*/ 4461 w 7901"/>
              <a:gd name="T67" fmla="*/ 588 h 1294"/>
              <a:gd name="T68" fmla="*/ 4135 w 7901"/>
              <a:gd name="T69" fmla="*/ 1039 h 1294"/>
              <a:gd name="T70" fmla="*/ 4321 w 7901"/>
              <a:gd name="T71" fmla="*/ 447 h 1294"/>
              <a:gd name="T72" fmla="*/ 5018 w 7901"/>
              <a:gd name="T73" fmla="*/ 93 h 1294"/>
              <a:gd name="T74" fmla="*/ 5458 w 7901"/>
              <a:gd name="T75" fmla="*/ 873 h 1294"/>
              <a:gd name="T76" fmla="*/ 5347 w 7901"/>
              <a:gd name="T77" fmla="*/ 567 h 1294"/>
              <a:gd name="T78" fmla="*/ 5189 w 7901"/>
              <a:gd name="T79" fmla="*/ 233 h 1294"/>
              <a:gd name="T80" fmla="*/ 5958 w 7901"/>
              <a:gd name="T81" fmla="*/ 363 h 1294"/>
              <a:gd name="T82" fmla="*/ 5872 w 7901"/>
              <a:gd name="T83" fmla="*/ 1053 h 1294"/>
              <a:gd name="T84" fmla="*/ 5958 w 7901"/>
              <a:gd name="T85" fmla="*/ 363 h 1294"/>
              <a:gd name="T86" fmla="*/ 5806 w 7901"/>
              <a:gd name="T87" fmla="*/ 861 h 1294"/>
              <a:gd name="T88" fmla="*/ 6018 w 7901"/>
              <a:gd name="T89" fmla="*/ 555 h 1294"/>
              <a:gd name="T90" fmla="*/ 6303 w 7901"/>
              <a:gd name="T91" fmla="*/ 670 h 1294"/>
              <a:gd name="T92" fmla="*/ 6833 w 7901"/>
              <a:gd name="T93" fmla="*/ 744 h 1294"/>
              <a:gd name="T94" fmla="*/ 6611 w 7901"/>
              <a:gd name="T95" fmla="*/ 866 h 1294"/>
              <a:gd name="T96" fmla="*/ 6524 w 7901"/>
              <a:gd name="T97" fmla="*/ 550 h 1294"/>
              <a:gd name="T98" fmla="*/ 7358 w 7901"/>
              <a:gd name="T99" fmla="*/ 541 h 1294"/>
              <a:gd name="T100" fmla="*/ 6894 w 7901"/>
              <a:gd name="T101" fmla="*/ 1039 h 1294"/>
              <a:gd name="T102" fmla="*/ 7191 w 7901"/>
              <a:gd name="T103" fmla="*/ 475 h 1294"/>
              <a:gd name="T104" fmla="*/ 7722 w 7901"/>
              <a:gd name="T105" fmla="*/ 570 h 1294"/>
              <a:gd name="T106" fmla="*/ 7731 w 7901"/>
              <a:gd name="T107" fmla="*/ 668 h 1294"/>
              <a:gd name="T108" fmla="*/ 7350 w 7901"/>
              <a:gd name="T109" fmla="*/ 828 h 1294"/>
              <a:gd name="T110" fmla="*/ 7667 w 7901"/>
              <a:gd name="T111" fmla="*/ 863 h 1294"/>
              <a:gd name="T112" fmla="*/ 7901 w 7901"/>
              <a:gd name="T113" fmla="*/ 520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01" h="1294">
                <a:moveTo>
                  <a:pt x="1677" y="436"/>
                </a:moveTo>
                <a:cubicBezTo>
                  <a:pt x="1665" y="403"/>
                  <a:pt x="1665" y="403"/>
                  <a:pt x="1665" y="403"/>
                </a:cubicBezTo>
                <a:cubicBezTo>
                  <a:pt x="1645" y="306"/>
                  <a:pt x="1576" y="212"/>
                  <a:pt x="1576" y="212"/>
                </a:cubicBezTo>
                <a:cubicBezTo>
                  <a:pt x="1483" y="204"/>
                  <a:pt x="1483" y="204"/>
                  <a:pt x="1483" y="204"/>
                </a:cubicBezTo>
                <a:cubicBezTo>
                  <a:pt x="1426" y="199"/>
                  <a:pt x="1364" y="182"/>
                  <a:pt x="1328" y="155"/>
                </a:cubicBezTo>
                <a:cubicBezTo>
                  <a:pt x="1336" y="160"/>
                  <a:pt x="1238" y="83"/>
                  <a:pt x="1238" y="83"/>
                </a:cubicBezTo>
                <a:cubicBezTo>
                  <a:pt x="1230" y="74"/>
                  <a:pt x="1169" y="40"/>
                  <a:pt x="1169" y="40"/>
                </a:cubicBezTo>
                <a:cubicBezTo>
                  <a:pt x="1143" y="8"/>
                  <a:pt x="1109" y="0"/>
                  <a:pt x="1109" y="0"/>
                </a:cubicBezTo>
                <a:cubicBezTo>
                  <a:pt x="1121" y="4"/>
                  <a:pt x="1015" y="24"/>
                  <a:pt x="1015" y="24"/>
                </a:cubicBezTo>
                <a:cubicBezTo>
                  <a:pt x="976" y="16"/>
                  <a:pt x="920" y="12"/>
                  <a:pt x="920" y="12"/>
                </a:cubicBezTo>
                <a:cubicBezTo>
                  <a:pt x="840" y="30"/>
                  <a:pt x="713" y="110"/>
                  <a:pt x="713" y="110"/>
                </a:cubicBezTo>
                <a:cubicBezTo>
                  <a:pt x="659" y="135"/>
                  <a:pt x="608" y="193"/>
                  <a:pt x="608" y="193"/>
                </a:cubicBezTo>
                <a:cubicBezTo>
                  <a:pt x="550" y="212"/>
                  <a:pt x="550" y="212"/>
                  <a:pt x="550" y="212"/>
                </a:cubicBezTo>
                <a:cubicBezTo>
                  <a:pt x="493" y="275"/>
                  <a:pt x="493" y="275"/>
                  <a:pt x="493" y="275"/>
                </a:cubicBezTo>
                <a:cubicBezTo>
                  <a:pt x="420" y="287"/>
                  <a:pt x="325" y="331"/>
                  <a:pt x="325" y="331"/>
                </a:cubicBezTo>
                <a:cubicBezTo>
                  <a:pt x="276" y="354"/>
                  <a:pt x="182" y="424"/>
                  <a:pt x="182" y="424"/>
                </a:cubicBezTo>
                <a:cubicBezTo>
                  <a:pt x="165" y="515"/>
                  <a:pt x="165" y="515"/>
                  <a:pt x="165" y="515"/>
                </a:cubicBezTo>
                <a:cubicBezTo>
                  <a:pt x="109" y="571"/>
                  <a:pt x="109" y="571"/>
                  <a:pt x="109" y="571"/>
                </a:cubicBezTo>
                <a:cubicBezTo>
                  <a:pt x="16" y="724"/>
                  <a:pt x="16" y="724"/>
                  <a:pt x="16" y="724"/>
                </a:cubicBezTo>
                <a:cubicBezTo>
                  <a:pt x="0" y="757"/>
                  <a:pt x="31" y="839"/>
                  <a:pt x="31" y="839"/>
                </a:cubicBezTo>
                <a:cubicBezTo>
                  <a:pt x="45" y="898"/>
                  <a:pt x="88" y="946"/>
                  <a:pt x="88" y="946"/>
                </a:cubicBezTo>
                <a:cubicBezTo>
                  <a:pt x="135" y="978"/>
                  <a:pt x="135" y="978"/>
                  <a:pt x="135" y="978"/>
                </a:cubicBezTo>
                <a:cubicBezTo>
                  <a:pt x="231" y="1069"/>
                  <a:pt x="231" y="1069"/>
                  <a:pt x="231" y="1069"/>
                </a:cubicBezTo>
                <a:cubicBezTo>
                  <a:pt x="274" y="1115"/>
                  <a:pt x="261" y="1109"/>
                  <a:pt x="261" y="1109"/>
                </a:cubicBezTo>
                <a:cubicBezTo>
                  <a:pt x="278" y="1115"/>
                  <a:pt x="278" y="1115"/>
                  <a:pt x="278" y="1115"/>
                </a:cubicBezTo>
                <a:cubicBezTo>
                  <a:pt x="434" y="1122"/>
                  <a:pt x="434" y="1122"/>
                  <a:pt x="434" y="1122"/>
                </a:cubicBezTo>
                <a:cubicBezTo>
                  <a:pt x="454" y="1144"/>
                  <a:pt x="447" y="1160"/>
                  <a:pt x="447" y="1160"/>
                </a:cubicBezTo>
                <a:cubicBezTo>
                  <a:pt x="558" y="1205"/>
                  <a:pt x="558" y="1205"/>
                  <a:pt x="558" y="1205"/>
                </a:cubicBezTo>
                <a:cubicBezTo>
                  <a:pt x="731" y="1240"/>
                  <a:pt x="731" y="1240"/>
                  <a:pt x="731" y="1240"/>
                </a:cubicBezTo>
                <a:cubicBezTo>
                  <a:pt x="794" y="1287"/>
                  <a:pt x="794" y="1287"/>
                  <a:pt x="794" y="1287"/>
                </a:cubicBezTo>
                <a:cubicBezTo>
                  <a:pt x="859" y="1294"/>
                  <a:pt x="957" y="1269"/>
                  <a:pt x="957" y="1269"/>
                </a:cubicBezTo>
                <a:cubicBezTo>
                  <a:pt x="1081" y="1230"/>
                  <a:pt x="1081" y="1230"/>
                  <a:pt x="1081" y="1230"/>
                </a:cubicBezTo>
                <a:cubicBezTo>
                  <a:pt x="1173" y="1186"/>
                  <a:pt x="1173" y="1186"/>
                  <a:pt x="1173" y="1186"/>
                </a:cubicBezTo>
                <a:cubicBezTo>
                  <a:pt x="1251" y="1168"/>
                  <a:pt x="1323" y="1135"/>
                  <a:pt x="1323" y="1135"/>
                </a:cubicBezTo>
                <a:cubicBezTo>
                  <a:pt x="1342" y="1120"/>
                  <a:pt x="1466" y="1093"/>
                  <a:pt x="1466" y="1093"/>
                </a:cubicBezTo>
                <a:cubicBezTo>
                  <a:pt x="1466" y="1093"/>
                  <a:pt x="1491" y="1089"/>
                  <a:pt x="1530" y="1077"/>
                </a:cubicBezTo>
                <a:cubicBezTo>
                  <a:pt x="1533" y="1076"/>
                  <a:pt x="1535" y="1075"/>
                  <a:pt x="1538" y="1074"/>
                </a:cubicBezTo>
                <a:cubicBezTo>
                  <a:pt x="1571" y="1062"/>
                  <a:pt x="1587" y="1041"/>
                  <a:pt x="1587" y="1041"/>
                </a:cubicBezTo>
                <a:cubicBezTo>
                  <a:pt x="1630" y="954"/>
                  <a:pt x="1630" y="954"/>
                  <a:pt x="1630" y="954"/>
                </a:cubicBezTo>
                <a:cubicBezTo>
                  <a:pt x="1700" y="842"/>
                  <a:pt x="1700" y="842"/>
                  <a:pt x="1700" y="842"/>
                </a:cubicBezTo>
                <a:cubicBezTo>
                  <a:pt x="1710" y="834"/>
                  <a:pt x="1710" y="834"/>
                  <a:pt x="1710" y="834"/>
                </a:cubicBezTo>
                <a:cubicBezTo>
                  <a:pt x="1740" y="814"/>
                  <a:pt x="1740" y="814"/>
                  <a:pt x="1740" y="814"/>
                </a:cubicBezTo>
                <a:cubicBezTo>
                  <a:pt x="1745" y="698"/>
                  <a:pt x="1711" y="495"/>
                  <a:pt x="1711" y="495"/>
                </a:cubicBezTo>
                <a:cubicBezTo>
                  <a:pt x="1704" y="469"/>
                  <a:pt x="1677" y="436"/>
                  <a:pt x="1677" y="436"/>
                </a:cubicBezTo>
                <a:close/>
                <a:moveTo>
                  <a:pt x="1188" y="504"/>
                </a:moveTo>
                <a:cubicBezTo>
                  <a:pt x="1243" y="509"/>
                  <a:pt x="1243" y="509"/>
                  <a:pt x="1243" y="509"/>
                </a:cubicBezTo>
                <a:cubicBezTo>
                  <a:pt x="1114" y="634"/>
                  <a:pt x="1114" y="634"/>
                  <a:pt x="1114" y="634"/>
                </a:cubicBezTo>
                <a:cubicBezTo>
                  <a:pt x="1078" y="613"/>
                  <a:pt x="1078" y="613"/>
                  <a:pt x="1078" y="613"/>
                </a:cubicBezTo>
                <a:lnTo>
                  <a:pt x="1188" y="504"/>
                </a:lnTo>
                <a:close/>
                <a:moveTo>
                  <a:pt x="1150" y="476"/>
                </a:moveTo>
                <a:cubicBezTo>
                  <a:pt x="1047" y="591"/>
                  <a:pt x="1047" y="591"/>
                  <a:pt x="1047" y="591"/>
                </a:cubicBezTo>
                <a:cubicBezTo>
                  <a:pt x="1011" y="573"/>
                  <a:pt x="1011" y="573"/>
                  <a:pt x="1011" y="573"/>
                </a:cubicBezTo>
                <a:cubicBezTo>
                  <a:pt x="1108" y="452"/>
                  <a:pt x="1108" y="452"/>
                  <a:pt x="1108" y="452"/>
                </a:cubicBezTo>
                <a:lnTo>
                  <a:pt x="1150" y="476"/>
                </a:lnTo>
                <a:close/>
                <a:moveTo>
                  <a:pt x="1077" y="327"/>
                </a:moveTo>
                <a:cubicBezTo>
                  <a:pt x="1108" y="389"/>
                  <a:pt x="1108" y="389"/>
                  <a:pt x="1108" y="389"/>
                </a:cubicBezTo>
                <a:cubicBezTo>
                  <a:pt x="1054" y="481"/>
                  <a:pt x="917" y="613"/>
                  <a:pt x="917" y="613"/>
                </a:cubicBezTo>
                <a:cubicBezTo>
                  <a:pt x="848" y="618"/>
                  <a:pt x="848" y="618"/>
                  <a:pt x="848" y="618"/>
                </a:cubicBezTo>
                <a:cubicBezTo>
                  <a:pt x="852" y="611"/>
                  <a:pt x="852" y="611"/>
                  <a:pt x="852" y="611"/>
                </a:cubicBezTo>
                <a:cubicBezTo>
                  <a:pt x="946" y="532"/>
                  <a:pt x="1077" y="327"/>
                  <a:pt x="1077" y="327"/>
                </a:cubicBezTo>
                <a:close/>
                <a:moveTo>
                  <a:pt x="714" y="395"/>
                </a:moveTo>
                <a:cubicBezTo>
                  <a:pt x="797" y="386"/>
                  <a:pt x="898" y="419"/>
                  <a:pt x="958" y="441"/>
                </a:cubicBezTo>
                <a:cubicBezTo>
                  <a:pt x="910" y="497"/>
                  <a:pt x="910" y="497"/>
                  <a:pt x="910" y="497"/>
                </a:cubicBezTo>
                <a:cubicBezTo>
                  <a:pt x="847" y="476"/>
                  <a:pt x="794" y="472"/>
                  <a:pt x="794" y="472"/>
                </a:cubicBezTo>
                <a:cubicBezTo>
                  <a:pt x="584" y="459"/>
                  <a:pt x="413" y="581"/>
                  <a:pt x="413" y="581"/>
                </a:cubicBezTo>
                <a:cubicBezTo>
                  <a:pt x="360" y="536"/>
                  <a:pt x="360" y="536"/>
                  <a:pt x="360" y="536"/>
                </a:cubicBezTo>
                <a:cubicBezTo>
                  <a:pt x="509" y="408"/>
                  <a:pt x="714" y="395"/>
                  <a:pt x="714" y="395"/>
                </a:cubicBezTo>
                <a:close/>
                <a:moveTo>
                  <a:pt x="1057" y="783"/>
                </a:moveTo>
                <a:cubicBezTo>
                  <a:pt x="1057" y="783"/>
                  <a:pt x="873" y="863"/>
                  <a:pt x="721" y="844"/>
                </a:cubicBezTo>
                <a:cubicBezTo>
                  <a:pt x="721" y="844"/>
                  <a:pt x="453" y="807"/>
                  <a:pt x="342" y="668"/>
                </a:cubicBezTo>
                <a:cubicBezTo>
                  <a:pt x="409" y="631"/>
                  <a:pt x="409" y="631"/>
                  <a:pt x="409" y="631"/>
                </a:cubicBezTo>
                <a:cubicBezTo>
                  <a:pt x="409" y="631"/>
                  <a:pt x="577" y="752"/>
                  <a:pt x="727" y="757"/>
                </a:cubicBezTo>
                <a:cubicBezTo>
                  <a:pt x="727" y="757"/>
                  <a:pt x="908" y="771"/>
                  <a:pt x="1034" y="707"/>
                </a:cubicBezTo>
                <a:cubicBezTo>
                  <a:pt x="1034" y="707"/>
                  <a:pt x="1238" y="623"/>
                  <a:pt x="1403" y="391"/>
                </a:cubicBezTo>
                <a:cubicBezTo>
                  <a:pt x="1460" y="434"/>
                  <a:pt x="1460" y="434"/>
                  <a:pt x="1460" y="434"/>
                </a:cubicBezTo>
                <a:cubicBezTo>
                  <a:pt x="1460" y="434"/>
                  <a:pt x="1235" y="734"/>
                  <a:pt x="1057" y="783"/>
                </a:cubicBezTo>
                <a:close/>
                <a:moveTo>
                  <a:pt x="1453" y="816"/>
                </a:moveTo>
                <a:cubicBezTo>
                  <a:pt x="1272" y="702"/>
                  <a:pt x="1272" y="702"/>
                  <a:pt x="1272" y="702"/>
                </a:cubicBezTo>
                <a:cubicBezTo>
                  <a:pt x="1326" y="646"/>
                  <a:pt x="1326" y="646"/>
                  <a:pt x="1326" y="646"/>
                </a:cubicBezTo>
                <a:cubicBezTo>
                  <a:pt x="1518" y="763"/>
                  <a:pt x="1518" y="763"/>
                  <a:pt x="1518" y="763"/>
                </a:cubicBezTo>
                <a:lnTo>
                  <a:pt x="1453" y="816"/>
                </a:lnTo>
                <a:close/>
                <a:moveTo>
                  <a:pt x="2400" y="81"/>
                </a:moveTo>
                <a:cubicBezTo>
                  <a:pt x="2280" y="81"/>
                  <a:pt x="2191" y="120"/>
                  <a:pt x="2145" y="190"/>
                </a:cubicBezTo>
                <a:cubicBezTo>
                  <a:pt x="2091" y="270"/>
                  <a:pt x="2079" y="388"/>
                  <a:pt x="2079" y="555"/>
                </a:cubicBezTo>
                <a:cubicBezTo>
                  <a:pt x="2079" y="773"/>
                  <a:pt x="2099" y="911"/>
                  <a:pt x="2188" y="989"/>
                </a:cubicBezTo>
                <a:cubicBezTo>
                  <a:pt x="2230" y="1025"/>
                  <a:pt x="2308" y="1053"/>
                  <a:pt x="2401" y="1053"/>
                </a:cubicBezTo>
                <a:cubicBezTo>
                  <a:pt x="2517" y="1053"/>
                  <a:pt x="2607" y="1011"/>
                  <a:pt x="2653" y="943"/>
                </a:cubicBezTo>
                <a:cubicBezTo>
                  <a:pt x="2714" y="852"/>
                  <a:pt x="2720" y="725"/>
                  <a:pt x="2720" y="543"/>
                </a:cubicBezTo>
                <a:cubicBezTo>
                  <a:pt x="2720" y="349"/>
                  <a:pt x="2702" y="223"/>
                  <a:pt x="2617" y="148"/>
                </a:cubicBezTo>
                <a:cubicBezTo>
                  <a:pt x="2571" y="107"/>
                  <a:pt x="2495" y="81"/>
                  <a:pt x="2400" y="81"/>
                </a:cubicBezTo>
                <a:close/>
                <a:moveTo>
                  <a:pt x="2399" y="906"/>
                </a:moveTo>
                <a:cubicBezTo>
                  <a:pt x="2292" y="906"/>
                  <a:pt x="2278" y="797"/>
                  <a:pt x="2278" y="563"/>
                </a:cubicBezTo>
                <a:cubicBezTo>
                  <a:pt x="2278" y="329"/>
                  <a:pt x="2293" y="228"/>
                  <a:pt x="2401" y="228"/>
                </a:cubicBezTo>
                <a:cubicBezTo>
                  <a:pt x="2506" y="228"/>
                  <a:pt x="2522" y="328"/>
                  <a:pt x="2522" y="554"/>
                </a:cubicBezTo>
                <a:cubicBezTo>
                  <a:pt x="2522" y="796"/>
                  <a:pt x="2512" y="906"/>
                  <a:pt x="2399" y="906"/>
                </a:cubicBezTo>
                <a:close/>
                <a:moveTo>
                  <a:pt x="3185" y="363"/>
                </a:moveTo>
                <a:cubicBezTo>
                  <a:pt x="3118" y="363"/>
                  <a:pt x="3066" y="392"/>
                  <a:pt x="3040" y="442"/>
                </a:cubicBezTo>
                <a:cubicBezTo>
                  <a:pt x="3033" y="379"/>
                  <a:pt x="3033" y="379"/>
                  <a:pt x="3033" y="379"/>
                </a:cubicBezTo>
                <a:cubicBezTo>
                  <a:pt x="2852" y="379"/>
                  <a:pt x="2852" y="379"/>
                  <a:pt x="2852" y="379"/>
                </a:cubicBezTo>
                <a:cubicBezTo>
                  <a:pt x="2856" y="433"/>
                  <a:pt x="2858" y="480"/>
                  <a:pt x="2858" y="525"/>
                </a:cubicBezTo>
                <a:cubicBezTo>
                  <a:pt x="2858" y="1288"/>
                  <a:pt x="2858" y="1288"/>
                  <a:pt x="2858" y="1288"/>
                </a:cubicBezTo>
                <a:cubicBezTo>
                  <a:pt x="3041" y="1288"/>
                  <a:pt x="3041" y="1288"/>
                  <a:pt x="3041" y="1288"/>
                </a:cubicBezTo>
                <a:cubicBezTo>
                  <a:pt x="3041" y="983"/>
                  <a:pt x="3041" y="983"/>
                  <a:pt x="3041" y="983"/>
                </a:cubicBezTo>
                <a:cubicBezTo>
                  <a:pt x="3079" y="1032"/>
                  <a:pt x="3128" y="1054"/>
                  <a:pt x="3189" y="1054"/>
                </a:cubicBezTo>
                <a:cubicBezTo>
                  <a:pt x="3335" y="1054"/>
                  <a:pt x="3377" y="945"/>
                  <a:pt x="3377" y="719"/>
                </a:cubicBezTo>
                <a:cubicBezTo>
                  <a:pt x="3377" y="571"/>
                  <a:pt x="3372" y="473"/>
                  <a:pt x="3316" y="414"/>
                </a:cubicBezTo>
                <a:cubicBezTo>
                  <a:pt x="3287" y="384"/>
                  <a:pt x="3239" y="363"/>
                  <a:pt x="3185" y="363"/>
                </a:cubicBezTo>
                <a:close/>
                <a:moveTo>
                  <a:pt x="3194" y="715"/>
                </a:moveTo>
                <a:cubicBezTo>
                  <a:pt x="3194" y="861"/>
                  <a:pt x="3187" y="936"/>
                  <a:pt x="3117" y="936"/>
                </a:cubicBezTo>
                <a:cubicBezTo>
                  <a:pt x="3065" y="936"/>
                  <a:pt x="3040" y="886"/>
                  <a:pt x="3040" y="785"/>
                </a:cubicBezTo>
                <a:cubicBezTo>
                  <a:pt x="3040" y="642"/>
                  <a:pt x="3040" y="642"/>
                  <a:pt x="3040" y="642"/>
                </a:cubicBezTo>
                <a:cubicBezTo>
                  <a:pt x="3040" y="526"/>
                  <a:pt x="3051" y="473"/>
                  <a:pt x="3118" y="473"/>
                </a:cubicBezTo>
                <a:cubicBezTo>
                  <a:pt x="3192" y="473"/>
                  <a:pt x="3194" y="545"/>
                  <a:pt x="3194" y="700"/>
                </a:cubicBezTo>
                <a:lnTo>
                  <a:pt x="3194" y="715"/>
                </a:lnTo>
                <a:close/>
                <a:moveTo>
                  <a:pt x="3753" y="363"/>
                </a:moveTo>
                <a:cubicBezTo>
                  <a:pt x="3552" y="363"/>
                  <a:pt x="3480" y="464"/>
                  <a:pt x="3480" y="694"/>
                </a:cubicBezTo>
                <a:cubicBezTo>
                  <a:pt x="3480" y="951"/>
                  <a:pt x="3535" y="1053"/>
                  <a:pt x="3753" y="1053"/>
                </a:cubicBezTo>
                <a:cubicBezTo>
                  <a:pt x="3933" y="1053"/>
                  <a:pt x="4021" y="966"/>
                  <a:pt x="4021" y="794"/>
                </a:cubicBezTo>
                <a:cubicBezTo>
                  <a:pt x="3837" y="794"/>
                  <a:pt x="3837" y="794"/>
                  <a:pt x="3837" y="794"/>
                </a:cubicBezTo>
                <a:cubicBezTo>
                  <a:pt x="3837" y="806"/>
                  <a:pt x="3837" y="806"/>
                  <a:pt x="3837" y="806"/>
                </a:cubicBezTo>
                <a:cubicBezTo>
                  <a:pt x="3837" y="894"/>
                  <a:pt x="3807" y="939"/>
                  <a:pt x="3752" y="939"/>
                </a:cubicBezTo>
                <a:cubicBezTo>
                  <a:pt x="3693" y="939"/>
                  <a:pt x="3669" y="894"/>
                  <a:pt x="3669" y="797"/>
                </a:cubicBezTo>
                <a:cubicBezTo>
                  <a:pt x="3669" y="728"/>
                  <a:pt x="3669" y="728"/>
                  <a:pt x="3669" y="728"/>
                </a:cubicBezTo>
                <a:cubicBezTo>
                  <a:pt x="4021" y="728"/>
                  <a:pt x="4021" y="728"/>
                  <a:pt x="4021" y="728"/>
                </a:cubicBezTo>
                <a:cubicBezTo>
                  <a:pt x="4021" y="629"/>
                  <a:pt x="4021" y="629"/>
                  <a:pt x="4021" y="629"/>
                </a:cubicBezTo>
                <a:cubicBezTo>
                  <a:pt x="4021" y="450"/>
                  <a:pt x="3934" y="363"/>
                  <a:pt x="3753" y="363"/>
                </a:cubicBezTo>
                <a:close/>
                <a:moveTo>
                  <a:pt x="3835" y="625"/>
                </a:moveTo>
                <a:cubicBezTo>
                  <a:pt x="3669" y="625"/>
                  <a:pt x="3669" y="625"/>
                  <a:pt x="3669" y="625"/>
                </a:cubicBezTo>
                <a:cubicBezTo>
                  <a:pt x="3669" y="602"/>
                  <a:pt x="3669" y="602"/>
                  <a:pt x="3669" y="602"/>
                </a:cubicBezTo>
                <a:cubicBezTo>
                  <a:pt x="3669" y="514"/>
                  <a:pt x="3698" y="471"/>
                  <a:pt x="3753" y="471"/>
                </a:cubicBezTo>
                <a:cubicBezTo>
                  <a:pt x="3804" y="471"/>
                  <a:pt x="3835" y="506"/>
                  <a:pt x="3835" y="570"/>
                </a:cubicBezTo>
                <a:lnTo>
                  <a:pt x="3835" y="625"/>
                </a:lnTo>
                <a:close/>
                <a:moveTo>
                  <a:pt x="4646" y="537"/>
                </a:moveTo>
                <a:cubicBezTo>
                  <a:pt x="4646" y="1039"/>
                  <a:pt x="4646" y="1039"/>
                  <a:pt x="4646" y="1039"/>
                </a:cubicBezTo>
                <a:cubicBezTo>
                  <a:pt x="4461" y="1039"/>
                  <a:pt x="4461" y="1039"/>
                  <a:pt x="4461" y="1039"/>
                </a:cubicBezTo>
                <a:cubicBezTo>
                  <a:pt x="4461" y="588"/>
                  <a:pt x="4461" y="588"/>
                  <a:pt x="4461" y="588"/>
                </a:cubicBezTo>
                <a:cubicBezTo>
                  <a:pt x="4461" y="514"/>
                  <a:pt x="4451" y="476"/>
                  <a:pt x="4399" y="476"/>
                </a:cubicBezTo>
                <a:cubicBezTo>
                  <a:pt x="4352" y="476"/>
                  <a:pt x="4321" y="512"/>
                  <a:pt x="4321" y="570"/>
                </a:cubicBezTo>
                <a:cubicBezTo>
                  <a:pt x="4321" y="1039"/>
                  <a:pt x="4321" y="1039"/>
                  <a:pt x="4321" y="1039"/>
                </a:cubicBezTo>
                <a:cubicBezTo>
                  <a:pt x="4135" y="1039"/>
                  <a:pt x="4135" y="1039"/>
                  <a:pt x="4135" y="1039"/>
                </a:cubicBezTo>
                <a:cubicBezTo>
                  <a:pt x="4135" y="497"/>
                  <a:pt x="4135" y="497"/>
                  <a:pt x="4135" y="497"/>
                </a:cubicBezTo>
                <a:cubicBezTo>
                  <a:pt x="4135" y="462"/>
                  <a:pt x="4135" y="422"/>
                  <a:pt x="4129" y="379"/>
                </a:cubicBezTo>
                <a:cubicBezTo>
                  <a:pt x="4315" y="379"/>
                  <a:pt x="4315" y="379"/>
                  <a:pt x="4315" y="379"/>
                </a:cubicBezTo>
                <a:cubicBezTo>
                  <a:pt x="4321" y="447"/>
                  <a:pt x="4321" y="447"/>
                  <a:pt x="4321" y="447"/>
                </a:cubicBezTo>
                <a:cubicBezTo>
                  <a:pt x="4351" y="392"/>
                  <a:pt x="4402" y="363"/>
                  <a:pt x="4468" y="363"/>
                </a:cubicBezTo>
                <a:cubicBezTo>
                  <a:pt x="4583" y="363"/>
                  <a:pt x="4646" y="424"/>
                  <a:pt x="4646" y="537"/>
                </a:cubicBezTo>
                <a:close/>
                <a:moveTo>
                  <a:pt x="5274" y="93"/>
                </a:moveTo>
                <a:cubicBezTo>
                  <a:pt x="5018" y="93"/>
                  <a:pt x="5018" y="93"/>
                  <a:pt x="5018" y="93"/>
                </a:cubicBezTo>
                <a:cubicBezTo>
                  <a:pt x="4817" y="1039"/>
                  <a:pt x="4817" y="1039"/>
                  <a:pt x="4817" y="1039"/>
                </a:cubicBezTo>
                <a:cubicBezTo>
                  <a:pt x="5090" y="1039"/>
                  <a:pt x="5090" y="1039"/>
                  <a:pt x="5090" y="1039"/>
                </a:cubicBezTo>
                <a:cubicBezTo>
                  <a:pt x="5169" y="1039"/>
                  <a:pt x="5243" y="1039"/>
                  <a:pt x="5314" y="1011"/>
                </a:cubicBezTo>
                <a:cubicBezTo>
                  <a:pt x="5376" y="987"/>
                  <a:pt x="5420" y="943"/>
                  <a:pt x="5458" y="873"/>
                </a:cubicBezTo>
                <a:cubicBezTo>
                  <a:pt x="5490" y="817"/>
                  <a:pt x="5522" y="702"/>
                  <a:pt x="5554" y="530"/>
                </a:cubicBezTo>
                <a:cubicBezTo>
                  <a:pt x="5565" y="472"/>
                  <a:pt x="5570" y="418"/>
                  <a:pt x="5570" y="366"/>
                </a:cubicBezTo>
                <a:cubicBezTo>
                  <a:pt x="5570" y="162"/>
                  <a:pt x="5485" y="93"/>
                  <a:pt x="5274" y="93"/>
                </a:cubicBezTo>
                <a:close/>
                <a:moveTo>
                  <a:pt x="5347" y="567"/>
                </a:moveTo>
                <a:cubicBezTo>
                  <a:pt x="5324" y="676"/>
                  <a:pt x="5299" y="751"/>
                  <a:pt x="5281" y="789"/>
                </a:cubicBezTo>
                <a:cubicBezTo>
                  <a:pt x="5242" y="870"/>
                  <a:pt x="5197" y="894"/>
                  <a:pt x="5093" y="894"/>
                </a:cubicBezTo>
                <a:cubicBezTo>
                  <a:pt x="5080" y="894"/>
                  <a:pt x="5064" y="894"/>
                  <a:pt x="5048" y="893"/>
                </a:cubicBezTo>
                <a:cubicBezTo>
                  <a:pt x="5189" y="233"/>
                  <a:pt x="5189" y="233"/>
                  <a:pt x="5189" y="233"/>
                </a:cubicBezTo>
                <a:cubicBezTo>
                  <a:pt x="5202" y="232"/>
                  <a:pt x="5215" y="232"/>
                  <a:pt x="5227" y="232"/>
                </a:cubicBezTo>
                <a:cubicBezTo>
                  <a:pt x="5332" y="232"/>
                  <a:pt x="5369" y="274"/>
                  <a:pt x="5369" y="384"/>
                </a:cubicBezTo>
                <a:cubicBezTo>
                  <a:pt x="5369" y="432"/>
                  <a:pt x="5362" y="493"/>
                  <a:pt x="5347" y="567"/>
                </a:cubicBezTo>
                <a:close/>
                <a:moveTo>
                  <a:pt x="5958" y="363"/>
                </a:moveTo>
                <a:cubicBezTo>
                  <a:pt x="5842" y="363"/>
                  <a:pt x="5770" y="397"/>
                  <a:pt x="5716" y="483"/>
                </a:cubicBezTo>
                <a:cubicBezTo>
                  <a:pt x="5695" y="516"/>
                  <a:pt x="5670" y="580"/>
                  <a:pt x="5650" y="670"/>
                </a:cubicBezTo>
                <a:cubicBezTo>
                  <a:pt x="5636" y="736"/>
                  <a:pt x="5628" y="793"/>
                  <a:pt x="5628" y="835"/>
                </a:cubicBezTo>
                <a:cubicBezTo>
                  <a:pt x="5628" y="977"/>
                  <a:pt x="5712" y="1053"/>
                  <a:pt x="5872" y="1053"/>
                </a:cubicBezTo>
                <a:cubicBezTo>
                  <a:pt x="5988" y="1053"/>
                  <a:pt x="6060" y="1017"/>
                  <a:pt x="6113" y="933"/>
                </a:cubicBezTo>
                <a:cubicBezTo>
                  <a:pt x="6136" y="894"/>
                  <a:pt x="6160" y="831"/>
                  <a:pt x="6180" y="744"/>
                </a:cubicBezTo>
                <a:cubicBezTo>
                  <a:pt x="6194" y="679"/>
                  <a:pt x="6201" y="626"/>
                  <a:pt x="6201" y="584"/>
                </a:cubicBezTo>
                <a:cubicBezTo>
                  <a:pt x="6201" y="441"/>
                  <a:pt x="6117" y="363"/>
                  <a:pt x="5958" y="363"/>
                </a:cubicBezTo>
                <a:close/>
                <a:moveTo>
                  <a:pt x="5997" y="706"/>
                </a:moveTo>
                <a:cubicBezTo>
                  <a:pt x="5980" y="790"/>
                  <a:pt x="5966" y="844"/>
                  <a:pt x="5958" y="866"/>
                </a:cubicBezTo>
                <a:cubicBezTo>
                  <a:pt x="5939" y="916"/>
                  <a:pt x="5914" y="941"/>
                  <a:pt x="5872" y="941"/>
                </a:cubicBezTo>
                <a:cubicBezTo>
                  <a:pt x="5829" y="941"/>
                  <a:pt x="5806" y="914"/>
                  <a:pt x="5806" y="861"/>
                </a:cubicBezTo>
                <a:cubicBezTo>
                  <a:pt x="5806" y="826"/>
                  <a:pt x="5824" y="755"/>
                  <a:pt x="5847" y="645"/>
                </a:cubicBezTo>
                <a:cubicBezTo>
                  <a:pt x="5858" y="592"/>
                  <a:pt x="5867" y="560"/>
                  <a:pt x="5871" y="550"/>
                </a:cubicBezTo>
                <a:cubicBezTo>
                  <a:pt x="5888" y="501"/>
                  <a:pt x="5912" y="478"/>
                  <a:pt x="5954" y="478"/>
                </a:cubicBezTo>
                <a:cubicBezTo>
                  <a:pt x="5997" y="478"/>
                  <a:pt x="6018" y="504"/>
                  <a:pt x="6018" y="555"/>
                </a:cubicBezTo>
                <a:cubicBezTo>
                  <a:pt x="6018" y="585"/>
                  <a:pt x="6011" y="637"/>
                  <a:pt x="5997" y="706"/>
                </a:cubicBezTo>
                <a:close/>
                <a:moveTo>
                  <a:pt x="6611" y="363"/>
                </a:moveTo>
                <a:cubicBezTo>
                  <a:pt x="6495" y="363"/>
                  <a:pt x="6423" y="397"/>
                  <a:pt x="6369" y="483"/>
                </a:cubicBezTo>
                <a:cubicBezTo>
                  <a:pt x="6348" y="516"/>
                  <a:pt x="6323" y="580"/>
                  <a:pt x="6303" y="670"/>
                </a:cubicBezTo>
                <a:cubicBezTo>
                  <a:pt x="6289" y="736"/>
                  <a:pt x="6281" y="793"/>
                  <a:pt x="6281" y="835"/>
                </a:cubicBezTo>
                <a:cubicBezTo>
                  <a:pt x="6281" y="977"/>
                  <a:pt x="6365" y="1053"/>
                  <a:pt x="6525" y="1053"/>
                </a:cubicBezTo>
                <a:cubicBezTo>
                  <a:pt x="6641" y="1053"/>
                  <a:pt x="6713" y="1017"/>
                  <a:pt x="6766" y="933"/>
                </a:cubicBezTo>
                <a:cubicBezTo>
                  <a:pt x="6789" y="894"/>
                  <a:pt x="6813" y="831"/>
                  <a:pt x="6833" y="744"/>
                </a:cubicBezTo>
                <a:cubicBezTo>
                  <a:pt x="6847" y="679"/>
                  <a:pt x="6854" y="626"/>
                  <a:pt x="6854" y="584"/>
                </a:cubicBezTo>
                <a:cubicBezTo>
                  <a:pt x="6854" y="441"/>
                  <a:pt x="6769" y="363"/>
                  <a:pt x="6611" y="363"/>
                </a:cubicBezTo>
                <a:close/>
                <a:moveTo>
                  <a:pt x="6650" y="706"/>
                </a:moveTo>
                <a:cubicBezTo>
                  <a:pt x="6633" y="790"/>
                  <a:pt x="6619" y="844"/>
                  <a:pt x="6611" y="866"/>
                </a:cubicBezTo>
                <a:cubicBezTo>
                  <a:pt x="6592" y="916"/>
                  <a:pt x="6567" y="941"/>
                  <a:pt x="6525" y="941"/>
                </a:cubicBezTo>
                <a:cubicBezTo>
                  <a:pt x="6482" y="941"/>
                  <a:pt x="6459" y="914"/>
                  <a:pt x="6459" y="861"/>
                </a:cubicBezTo>
                <a:cubicBezTo>
                  <a:pt x="6459" y="826"/>
                  <a:pt x="6476" y="755"/>
                  <a:pt x="6500" y="645"/>
                </a:cubicBezTo>
                <a:cubicBezTo>
                  <a:pt x="6511" y="592"/>
                  <a:pt x="6520" y="560"/>
                  <a:pt x="6524" y="550"/>
                </a:cubicBezTo>
                <a:cubicBezTo>
                  <a:pt x="6541" y="501"/>
                  <a:pt x="6565" y="478"/>
                  <a:pt x="6607" y="478"/>
                </a:cubicBezTo>
                <a:cubicBezTo>
                  <a:pt x="6650" y="478"/>
                  <a:pt x="6671" y="504"/>
                  <a:pt x="6671" y="555"/>
                </a:cubicBezTo>
                <a:cubicBezTo>
                  <a:pt x="6671" y="585"/>
                  <a:pt x="6664" y="637"/>
                  <a:pt x="6650" y="706"/>
                </a:cubicBezTo>
                <a:close/>
                <a:moveTo>
                  <a:pt x="7358" y="541"/>
                </a:moveTo>
                <a:cubicBezTo>
                  <a:pt x="7340" y="538"/>
                  <a:pt x="7323" y="536"/>
                  <a:pt x="7308" y="536"/>
                </a:cubicBezTo>
                <a:cubicBezTo>
                  <a:pt x="7215" y="536"/>
                  <a:pt x="7175" y="589"/>
                  <a:pt x="7152" y="704"/>
                </a:cubicBezTo>
                <a:cubicBezTo>
                  <a:pt x="7081" y="1039"/>
                  <a:pt x="7081" y="1039"/>
                  <a:pt x="7081" y="1039"/>
                </a:cubicBezTo>
                <a:cubicBezTo>
                  <a:pt x="6894" y="1039"/>
                  <a:pt x="6894" y="1039"/>
                  <a:pt x="6894" y="1039"/>
                </a:cubicBezTo>
                <a:cubicBezTo>
                  <a:pt x="7003" y="525"/>
                  <a:pt x="7003" y="525"/>
                  <a:pt x="7003" y="525"/>
                </a:cubicBezTo>
                <a:cubicBezTo>
                  <a:pt x="7014" y="475"/>
                  <a:pt x="7022" y="426"/>
                  <a:pt x="7027" y="379"/>
                </a:cubicBezTo>
                <a:cubicBezTo>
                  <a:pt x="7207" y="379"/>
                  <a:pt x="7207" y="379"/>
                  <a:pt x="7207" y="379"/>
                </a:cubicBezTo>
                <a:cubicBezTo>
                  <a:pt x="7191" y="475"/>
                  <a:pt x="7191" y="475"/>
                  <a:pt x="7191" y="475"/>
                </a:cubicBezTo>
                <a:cubicBezTo>
                  <a:pt x="7234" y="407"/>
                  <a:pt x="7289" y="375"/>
                  <a:pt x="7365" y="375"/>
                </a:cubicBezTo>
                <a:cubicBezTo>
                  <a:pt x="7374" y="375"/>
                  <a:pt x="7383" y="375"/>
                  <a:pt x="7392" y="376"/>
                </a:cubicBezTo>
                <a:lnTo>
                  <a:pt x="7358" y="541"/>
                </a:lnTo>
                <a:close/>
                <a:moveTo>
                  <a:pt x="7722" y="570"/>
                </a:moveTo>
                <a:cubicBezTo>
                  <a:pt x="7725" y="558"/>
                  <a:pt x="7726" y="546"/>
                  <a:pt x="7726" y="537"/>
                </a:cubicBezTo>
                <a:cubicBezTo>
                  <a:pt x="7726" y="493"/>
                  <a:pt x="7705" y="472"/>
                  <a:pt x="7663" y="472"/>
                </a:cubicBezTo>
                <a:cubicBezTo>
                  <a:pt x="7626" y="472"/>
                  <a:pt x="7601" y="497"/>
                  <a:pt x="7601" y="535"/>
                </a:cubicBezTo>
                <a:cubicBezTo>
                  <a:pt x="7601" y="588"/>
                  <a:pt x="7648" y="614"/>
                  <a:pt x="7731" y="668"/>
                </a:cubicBezTo>
                <a:cubicBezTo>
                  <a:pt x="7805" y="717"/>
                  <a:pt x="7853" y="747"/>
                  <a:pt x="7853" y="844"/>
                </a:cubicBezTo>
                <a:cubicBezTo>
                  <a:pt x="7853" y="981"/>
                  <a:pt x="7761" y="1054"/>
                  <a:pt x="7584" y="1054"/>
                </a:cubicBezTo>
                <a:cubicBezTo>
                  <a:pt x="7426" y="1054"/>
                  <a:pt x="7346" y="995"/>
                  <a:pt x="7346" y="881"/>
                </a:cubicBezTo>
                <a:cubicBezTo>
                  <a:pt x="7346" y="867"/>
                  <a:pt x="7347" y="849"/>
                  <a:pt x="7350" y="828"/>
                </a:cubicBezTo>
                <a:cubicBezTo>
                  <a:pt x="7531" y="828"/>
                  <a:pt x="7531" y="828"/>
                  <a:pt x="7531" y="828"/>
                </a:cubicBezTo>
                <a:cubicBezTo>
                  <a:pt x="7529" y="844"/>
                  <a:pt x="7527" y="857"/>
                  <a:pt x="7527" y="869"/>
                </a:cubicBezTo>
                <a:cubicBezTo>
                  <a:pt x="7527" y="919"/>
                  <a:pt x="7548" y="941"/>
                  <a:pt x="7596" y="941"/>
                </a:cubicBezTo>
                <a:cubicBezTo>
                  <a:pt x="7637" y="941"/>
                  <a:pt x="7667" y="911"/>
                  <a:pt x="7667" y="863"/>
                </a:cubicBezTo>
                <a:cubicBezTo>
                  <a:pt x="7667" y="803"/>
                  <a:pt x="7616" y="782"/>
                  <a:pt x="7531" y="719"/>
                </a:cubicBezTo>
                <a:cubicBezTo>
                  <a:pt x="7463" y="668"/>
                  <a:pt x="7420" y="630"/>
                  <a:pt x="7420" y="555"/>
                </a:cubicBezTo>
                <a:cubicBezTo>
                  <a:pt x="7420" y="438"/>
                  <a:pt x="7508" y="363"/>
                  <a:pt x="7671" y="363"/>
                </a:cubicBezTo>
                <a:cubicBezTo>
                  <a:pt x="7822" y="363"/>
                  <a:pt x="7901" y="419"/>
                  <a:pt x="7901" y="520"/>
                </a:cubicBezTo>
                <a:cubicBezTo>
                  <a:pt x="7901" y="535"/>
                  <a:pt x="7899" y="552"/>
                  <a:pt x="7895" y="570"/>
                </a:cubicBezTo>
                <a:lnTo>
                  <a:pt x="7722" y="570"/>
                </a:lnTo>
                <a:close/>
              </a:path>
            </a:pathLst>
          </a:custGeom>
          <a:solidFill>
            <a:srgbClr val="692B7A"/>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4" name="Frame 2">
            <a:extLst>
              <a:ext uri="{FF2B5EF4-FFF2-40B4-BE49-F238E27FC236}">
                <a16:creationId xmlns:a16="http://schemas.microsoft.com/office/drawing/2014/main" id="{F1F861B1-61A6-B7E2-EAD0-0547102E4A4E}"/>
              </a:ext>
            </a:extLst>
          </p:cNvPr>
          <p:cNvSpPr>
            <a:spLocks noSelect="1"/>
          </p:cNvSpPr>
          <p:nvPr userDrawn="1"/>
        </p:nvSpPr>
        <p:spPr bwMode="auto">
          <a:xfrm>
            <a:off x="0" y="0"/>
            <a:ext cx="12192000" cy="6410325"/>
          </a:xfrm>
          <a:custGeom>
            <a:avLst/>
            <a:gdLst>
              <a:gd name="T0" fmla="*/ 38404 w 38404"/>
              <a:gd name="T1" fmla="*/ 0 h 20185"/>
              <a:gd name="T2" fmla="*/ 0 w 38404"/>
              <a:gd name="T3" fmla="*/ 20184 h 20185"/>
              <a:gd name="T4" fmla="*/ 738 w 38404"/>
              <a:gd name="T5" fmla="*/ 20175 h 20185"/>
              <a:gd name="T6" fmla="*/ 895 w 38404"/>
              <a:gd name="T7" fmla="*/ 20184 h 20185"/>
              <a:gd name="T8" fmla="*/ 1481 w 38404"/>
              <a:gd name="T9" fmla="*/ 20184 h 20185"/>
              <a:gd name="T10" fmla="*/ 3646 w 38404"/>
              <a:gd name="T11" fmla="*/ 20141 h 20185"/>
              <a:gd name="T12" fmla="*/ 5425 w 38404"/>
              <a:gd name="T13" fmla="*/ 20184 h 20185"/>
              <a:gd name="T14" fmla="*/ 6675 w 38404"/>
              <a:gd name="T15" fmla="*/ 20184 h 20185"/>
              <a:gd name="T16" fmla="*/ 9379 w 38404"/>
              <a:gd name="T17" fmla="*/ 20184 h 20185"/>
              <a:gd name="T18" fmla="*/ 10085 w 38404"/>
              <a:gd name="T19" fmla="*/ 20184 h 20185"/>
              <a:gd name="T20" fmla="*/ 10522 w 38404"/>
              <a:gd name="T21" fmla="*/ 20142 h 20185"/>
              <a:gd name="T22" fmla="*/ 11169 w 38404"/>
              <a:gd name="T23" fmla="*/ 20099 h 20185"/>
              <a:gd name="T24" fmla="*/ 11678 w 38404"/>
              <a:gd name="T25" fmla="*/ 20143 h 20185"/>
              <a:gd name="T26" fmla="*/ 12099 w 38404"/>
              <a:gd name="T27" fmla="*/ 20184 h 20185"/>
              <a:gd name="T28" fmla="*/ 13557 w 38404"/>
              <a:gd name="T29" fmla="*/ 20184 h 20185"/>
              <a:gd name="T30" fmla="*/ 14140 w 38404"/>
              <a:gd name="T31" fmla="*/ 20184 h 20185"/>
              <a:gd name="T32" fmla="*/ 17202 w 38404"/>
              <a:gd name="T33" fmla="*/ 20183 h 20185"/>
              <a:gd name="T34" fmla="*/ 18568 w 38404"/>
              <a:gd name="T35" fmla="*/ 20184 h 20185"/>
              <a:gd name="T36" fmla="*/ 18949 w 38404"/>
              <a:gd name="T37" fmla="*/ 20184 h 20185"/>
              <a:gd name="T38" fmla="*/ 20015 w 38404"/>
              <a:gd name="T39" fmla="*/ 20183 h 20185"/>
              <a:gd name="T40" fmla="*/ 22779 w 38404"/>
              <a:gd name="T41" fmla="*/ 20184 h 20185"/>
              <a:gd name="T42" fmla="*/ 23005 w 38404"/>
              <a:gd name="T43" fmla="*/ 20184 h 20185"/>
              <a:gd name="T44" fmla="*/ 23624 w 38404"/>
              <a:gd name="T45" fmla="*/ 20183 h 20185"/>
              <a:gd name="T46" fmla="*/ 23929 w 38404"/>
              <a:gd name="T47" fmla="*/ 20184 h 20185"/>
              <a:gd name="T48" fmla="*/ 24705 w 38404"/>
              <a:gd name="T49" fmla="*/ 20184 h 20185"/>
              <a:gd name="T50" fmla="*/ 26592 w 38404"/>
              <a:gd name="T51" fmla="*/ 20184 h 20185"/>
              <a:gd name="T52" fmla="*/ 28141 w 38404"/>
              <a:gd name="T53" fmla="*/ 20184 h 20185"/>
              <a:gd name="T54" fmla="*/ 28603 w 38404"/>
              <a:gd name="T55" fmla="*/ 20140 h 20185"/>
              <a:gd name="T56" fmla="*/ 29324 w 38404"/>
              <a:gd name="T57" fmla="*/ 20184 h 20185"/>
              <a:gd name="T58" fmla="*/ 29666 w 38404"/>
              <a:gd name="T59" fmla="*/ 20184 h 20185"/>
              <a:gd name="T60" fmla="*/ 30054 w 38404"/>
              <a:gd name="T61" fmla="*/ 20184 h 20185"/>
              <a:gd name="T62" fmla="*/ 30735 w 38404"/>
              <a:gd name="T63" fmla="*/ 20182 h 20185"/>
              <a:gd name="T64" fmla="*/ 31624 w 38404"/>
              <a:gd name="T65" fmla="*/ 20184 h 20185"/>
              <a:gd name="T66" fmla="*/ 32438 w 38404"/>
              <a:gd name="T67" fmla="*/ 20184 h 20185"/>
              <a:gd name="T68" fmla="*/ 32977 w 38404"/>
              <a:gd name="T69" fmla="*/ 20182 h 20185"/>
              <a:gd name="T70" fmla="*/ 37197 w 38404"/>
              <a:gd name="T71" fmla="*/ 20184 h 20185"/>
              <a:gd name="T72" fmla="*/ 37275 w 38404"/>
              <a:gd name="T73" fmla="*/ 20184 h 20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8404" h="20185">
                <a:moveTo>
                  <a:pt x="38404" y="20184"/>
                </a:moveTo>
                <a:cubicBezTo>
                  <a:pt x="38404" y="0"/>
                  <a:pt x="38404" y="0"/>
                  <a:pt x="38404" y="0"/>
                </a:cubicBezTo>
                <a:cubicBezTo>
                  <a:pt x="0" y="0"/>
                  <a:pt x="0" y="0"/>
                  <a:pt x="0" y="0"/>
                </a:cubicBezTo>
                <a:cubicBezTo>
                  <a:pt x="0" y="20184"/>
                  <a:pt x="0" y="20184"/>
                  <a:pt x="0" y="20184"/>
                </a:cubicBezTo>
                <a:cubicBezTo>
                  <a:pt x="665" y="20184"/>
                  <a:pt x="665" y="20184"/>
                  <a:pt x="665" y="20184"/>
                </a:cubicBezTo>
                <a:cubicBezTo>
                  <a:pt x="689" y="20182"/>
                  <a:pt x="714" y="20179"/>
                  <a:pt x="738" y="20175"/>
                </a:cubicBezTo>
                <a:cubicBezTo>
                  <a:pt x="764" y="20171"/>
                  <a:pt x="763" y="20136"/>
                  <a:pt x="799" y="20139"/>
                </a:cubicBezTo>
                <a:cubicBezTo>
                  <a:pt x="834" y="20141"/>
                  <a:pt x="861" y="20174"/>
                  <a:pt x="895" y="20184"/>
                </a:cubicBezTo>
                <a:cubicBezTo>
                  <a:pt x="1089" y="20184"/>
                  <a:pt x="1089" y="20184"/>
                  <a:pt x="1089" y="20184"/>
                </a:cubicBezTo>
                <a:cubicBezTo>
                  <a:pt x="1220" y="20185"/>
                  <a:pt x="1350" y="20184"/>
                  <a:pt x="1481" y="20184"/>
                </a:cubicBezTo>
                <a:cubicBezTo>
                  <a:pt x="3284" y="20184"/>
                  <a:pt x="3284" y="20184"/>
                  <a:pt x="3284" y="20184"/>
                </a:cubicBezTo>
                <a:cubicBezTo>
                  <a:pt x="3419" y="20184"/>
                  <a:pt x="3520" y="20162"/>
                  <a:pt x="3646" y="20141"/>
                </a:cubicBezTo>
                <a:cubicBezTo>
                  <a:pt x="3784" y="20118"/>
                  <a:pt x="3913" y="20159"/>
                  <a:pt x="4020" y="20184"/>
                </a:cubicBezTo>
                <a:cubicBezTo>
                  <a:pt x="5425" y="20184"/>
                  <a:pt x="5425" y="20184"/>
                  <a:pt x="5425" y="20184"/>
                </a:cubicBezTo>
                <a:cubicBezTo>
                  <a:pt x="5553" y="20179"/>
                  <a:pt x="5683" y="20184"/>
                  <a:pt x="5811" y="20184"/>
                </a:cubicBezTo>
                <a:cubicBezTo>
                  <a:pt x="6675" y="20184"/>
                  <a:pt x="6675" y="20184"/>
                  <a:pt x="6675" y="20184"/>
                </a:cubicBezTo>
                <a:cubicBezTo>
                  <a:pt x="8386" y="20184"/>
                  <a:pt x="8386" y="20184"/>
                  <a:pt x="8386" y="20184"/>
                </a:cubicBezTo>
                <a:cubicBezTo>
                  <a:pt x="9379" y="20184"/>
                  <a:pt x="9379" y="20184"/>
                  <a:pt x="9379" y="20184"/>
                </a:cubicBezTo>
                <a:cubicBezTo>
                  <a:pt x="9522" y="20184"/>
                  <a:pt x="9666" y="20185"/>
                  <a:pt x="9809" y="20184"/>
                </a:cubicBezTo>
                <a:cubicBezTo>
                  <a:pt x="10085" y="20184"/>
                  <a:pt x="10085" y="20184"/>
                  <a:pt x="10085" y="20184"/>
                </a:cubicBezTo>
                <a:cubicBezTo>
                  <a:pt x="10103" y="20169"/>
                  <a:pt x="10133" y="20144"/>
                  <a:pt x="10144" y="20141"/>
                </a:cubicBezTo>
                <a:cubicBezTo>
                  <a:pt x="10243" y="20108"/>
                  <a:pt x="10416" y="20142"/>
                  <a:pt x="10522" y="20142"/>
                </a:cubicBezTo>
                <a:cubicBezTo>
                  <a:pt x="10659" y="20142"/>
                  <a:pt x="10812" y="20158"/>
                  <a:pt x="10943" y="20132"/>
                </a:cubicBezTo>
                <a:cubicBezTo>
                  <a:pt x="11012" y="20119"/>
                  <a:pt x="11083" y="20099"/>
                  <a:pt x="11169" y="20099"/>
                </a:cubicBezTo>
                <a:cubicBezTo>
                  <a:pt x="11259" y="20100"/>
                  <a:pt x="11349" y="20096"/>
                  <a:pt x="11438" y="20100"/>
                </a:cubicBezTo>
                <a:cubicBezTo>
                  <a:pt x="11526" y="20103"/>
                  <a:pt x="11593" y="20133"/>
                  <a:pt x="11678" y="20143"/>
                </a:cubicBezTo>
                <a:cubicBezTo>
                  <a:pt x="11761" y="20153"/>
                  <a:pt x="11845" y="20135"/>
                  <a:pt x="11926" y="20151"/>
                </a:cubicBezTo>
                <a:cubicBezTo>
                  <a:pt x="11980" y="20162"/>
                  <a:pt x="12027" y="20185"/>
                  <a:pt x="12099" y="20184"/>
                </a:cubicBezTo>
                <a:cubicBezTo>
                  <a:pt x="12158" y="20184"/>
                  <a:pt x="12216" y="20182"/>
                  <a:pt x="12275" y="20184"/>
                </a:cubicBezTo>
                <a:cubicBezTo>
                  <a:pt x="13557" y="20184"/>
                  <a:pt x="13557" y="20184"/>
                  <a:pt x="13557" y="20184"/>
                </a:cubicBezTo>
                <a:cubicBezTo>
                  <a:pt x="13687" y="20163"/>
                  <a:pt x="13828" y="20115"/>
                  <a:pt x="13979" y="20140"/>
                </a:cubicBezTo>
                <a:cubicBezTo>
                  <a:pt x="14042" y="20150"/>
                  <a:pt x="14064" y="20181"/>
                  <a:pt x="14140" y="20184"/>
                </a:cubicBezTo>
                <a:cubicBezTo>
                  <a:pt x="16210" y="20184"/>
                  <a:pt x="16210" y="20184"/>
                  <a:pt x="16210" y="20184"/>
                </a:cubicBezTo>
                <a:cubicBezTo>
                  <a:pt x="16526" y="20184"/>
                  <a:pt x="16891" y="20131"/>
                  <a:pt x="17202" y="20183"/>
                </a:cubicBezTo>
                <a:cubicBezTo>
                  <a:pt x="17204" y="20184"/>
                  <a:pt x="17205" y="20184"/>
                  <a:pt x="17206" y="20184"/>
                </a:cubicBezTo>
                <a:cubicBezTo>
                  <a:pt x="18568" y="20184"/>
                  <a:pt x="18568" y="20184"/>
                  <a:pt x="18568" y="20184"/>
                </a:cubicBezTo>
                <a:cubicBezTo>
                  <a:pt x="18629" y="20169"/>
                  <a:pt x="18656" y="20142"/>
                  <a:pt x="18741" y="20142"/>
                </a:cubicBezTo>
                <a:cubicBezTo>
                  <a:pt x="18823" y="20142"/>
                  <a:pt x="18873" y="20171"/>
                  <a:pt x="18949" y="20184"/>
                </a:cubicBezTo>
                <a:cubicBezTo>
                  <a:pt x="19760" y="20184"/>
                  <a:pt x="19760" y="20184"/>
                  <a:pt x="19760" y="20184"/>
                </a:cubicBezTo>
                <a:cubicBezTo>
                  <a:pt x="19842" y="20184"/>
                  <a:pt x="19935" y="20171"/>
                  <a:pt x="20015" y="20183"/>
                </a:cubicBezTo>
                <a:cubicBezTo>
                  <a:pt x="20017" y="20184"/>
                  <a:pt x="20019" y="20184"/>
                  <a:pt x="20021" y="20184"/>
                </a:cubicBezTo>
                <a:cubicBezTo>
                  <a:pt x="22779" y="20184"/>
                  <a:pt x="22779" y="20184"/>
                  <a:pt x="22779" y="20184"/>
                </a:cubicBezTo>
                <a:cubicBezTo>
                  <a:pt x="22781" y="20184"/>
                  <a:pt x="22782" y="20184"/>
                  <a:pt x="22784" y="20183"/>
                </a:cubicBezTo>
                <a:cubicBezTo>
                  <a:pt x="22852" y="20172"/>
                  <a:pt x="22935" y="20184"/>
                  <a:pt x="23005" y="20184"/>
                </a:cubicBezTo>
                <a:cubicBezTo>
                  <a:pt x="23355" y="20184"/>
                  <a:pt x="23355" y="20184"/>
                  <a:pt x="23355" y="20184"/>
                </a:cubicBezTo>
                <a:cubicBezTo>
                  <a:pt x="23441" y="20184"/>
                  <a:pt x="23539" y="20171"/>
                  <a:pt x="23624" y="20183"/>
                </a:cubicBezTo>
                <a:cubicBezTo>
                  <a:pt x="23625" y="20184"/>
                  <a:pt x="23627" y="20184"/>
                  <a:pt x="23628" y="20184"/>
                </a:cubicBezTo>
                <a:cubicBezTo>
                  <a:pt x="23929" y="20184"/>
                  <a:pt x="23929" y="20184"/>
                  <a:pt x="23929" y="20184"/>
                </a:cubicBezTo>
                <a:cubicBezTo>
                  <a:pt x="23931" y="20184"/>
                  <a:pt x="23932" y="20184"/>
                  <a:pt x="23933" y="20183"/>
                </a:cubicBezTo>
                <a:cubicBezTo>
                  <a:pt x="24174" y="20141"/>
                  <a:pt x="24461" y="20184"/>
                  <a:pt x="24705" y="20184"/>
                </a:cubicBezTo>
                <a:cubicBezTo>
                  <a:pt x="24822" y="20184"/>
                  <a:pt x="24939" y="20184"/>
                  <a:pt x="25055" y="20184"/>
                </a:cubicBezTo>
                <a:cubicBezTo>
                  <a:pt x="26592" y="20184"/>
                  <a:pt x="26592" y="20184"/>
                  <a:pt x="26592" y="20184"/>
                </a:cubicBezTo>
                <a:cubicBezTo>
                  <a:pt x="26657" y="20178"/>
                  <a:pt x="26719" y="20179"/>
                  <a:pt x="26781" y="20184"/>
                </a:cubicBezTo>
                <a:cubicBezTo>
                  <a:pt x="28141" y="20184"/>
                  <a:pt x="28141" y="20184"/>
                  <a:pt x="28141" y="20184"/>
                </a:cubicBezTo>
                <a:cubicBezTo>
                  <a:pt x="28213" y="20183"/>
                  <a:pt x="28285" y="20184"/>
                  <a:pt x="28356" y="20184"/>
                </a:cubicBezTo>
                <a:cubicBezTo>
                  <a:pt x="28457" y="20185"/>
                  <a:pt x="28516" y="20154"/>
                  <a:pt x="28603" y="20140"/>
                </a:cubicBezTo>
                <a:cubicBezTo>
                  <a:pt x="28708" y="20122"/>
                  <a:pt x="28838" y="20142"/>
                  <a:pt x="28945" y="20142"/>
                </a:cubicBezTo>
                <a:cubicBezTo>
                  <a:pt x="29083" y="20141"/>
                  <a:pt x="29192" y="20179"/>
                  <a:pt x="29324" y="20184"/>
                </a:cubicBezTo>
                <a:cubicBezTo>
                  <a:pt x="29326" y="20184"/>
                  <a:pt x="29328" y="20184"/>
                  <a:pt x="29330" y="20184"/>
                </a:cubicBezTo>
                <a:cubicBezTo>
                  <a:pt x="29666" y="20184"/>
                  <a:pt x="29666" y="20184"/>
                  <a:pt x="29666" y="20184"/>
                </a:cubicBezTo>
                <a:cubicBezTo>
                  <a:pt x="29928" y="20184"/>
                  <a:pt x="29928" y="20184"/>
                  <a:pt x="29928" y="20184"/>
                </a:cubicBezTo>
                <a:cubicBezTo>
                  <a:pt x="29969" y="20184"/>
                  <a:pt x="30013" y="20180"/>
                  <a:pt x="30054" y="20184"/>
                </a:cubicBezTo>
                <a:cubicBezTo>
                  <a:pt x="30734" y="20184"/>
                  <a:pt x="30734" y="20184"/>
                  <a:pt x="30734" y="20184"/>
                </a:cubicBezTo>
                <a:cubicBezTo>
                  <a:pt x="30734" y="20184"/>
                  <a:pt x="30734" y="20183"/>
                  <a:pt x="30735" y="20182"/>
                </a:cubicBezTo>
                <a:cubicBezTo>
                  <a:pt x="30759" y="20183"/>
                  <a:pt x="30782" y="20184"/>
                  <a:pt x="30806" y="20184"/>
                </a:cubicBezTo>
                <a:cubicBezTo>
                  <a:pt x="31624" y="20184"/>
                  <a:pt x="31624" y="20184"/>
                  <a:pt x="31624" y="20184"/>
                </a:cubicBezTo>
                <a:cubicBezTo>
                  <a:pt x="31626" y="20184"/>
                  <a:pt x="31627" y="20184"/>
                  <a:pt x="31629" y="20183"/>
                </a:cubicBezTo>
                <a:cubicBezTo>
                  <a:pt x="31882" y="20142"/>
                  <a:pt x="32180" y="20184"/>
                  <a:pt x="32438" y="20184"/>
                </a:cubicBezTo>
                <a:cubicBezTo>
                  <a:pt x="32551" y="20184"/>
                  <a:pt x="32665" y="20184"/>
                  <a:pt x="32778" y="20184"/>
                </a:cubicBezTo>
                <a:cubicBezTo>
                  <a:pt x="32837" y="20184"/>
                  <a:pt x="32919" y="20170"/>
                  <a:pt x="32977" y="20182"/>
                </a:cubicBezTo>
                <a:cubicBezTo>
                  <a:pt x="32979" y="20183"/>
                  <a:pt x="32982" y="20184"/>
                  <a:pt x="32984" y="20184"/>
                </a:cubicBezTo>
                <a:cubicBezTo>
                  <a:pt x="37197" y="20184"/>
                  <a:pt x="37197" y="20184"/>
                  <a:pt x="37197" y="20184"/>
                </a:cubicBezTo>
                <a:cubicBezTo>
                  <a:pt x="37198" y="20184"/>
                  <a:pt x="37198" y="20183"/>
                  <a:pt x="37198" y="20182"/>
                </a:cubicBezTo>
                <a:cubicBezTo>
                  <a:pt x="37224" y="20183"/>
                  <a:pt x="37249" y="20184"/>
                  <a:pt x="37275" y="20184"/>
                </a:cubicBezTo>
                <a:lnTo>
                  <a:pt x="38404" y="20184"/>
                </a:lnTo>
                <a:close/>
              </a:path>
            </a:pathLst>
          </a:custGeom>
          <a:solidFill>
            <a:srgbClr val="692B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nl-NL" dirty="0"/>
          </a:p>
        </p:txBody>
      </p:sp>
      <p:sp>
        <p:nvSpPr>
          <p:cNvPr id="3" name="***Title 3">
            <a:extLst>
              <a:ext uri="{FF2B5EF4-FFF2-40B4-BE49-F238E27FC236}">
                <a16:creationId xmlns:a16="http://schemas.microsoft.com/office/drawing/2014/main" id="{A97B569F-8B80-E4C2-BAC6-108B2864C0BC}"/>
              </a:ext>
            </a:extLst>
          </p:cNvPr>
          <p:cNvSpPr>
            <a:spLocks noGrp="1" noSelect="1"/>
          </p:cNvSpPr>
          <p:nvPr>
            <p:ph type="title" hasCustomPrompt="1"/>
          </p:nvPr>
        </p:nvSpPr>
        <p:spPr>
          <a:xfrm>
            <a:off x="756212" y="918195"/>
            <a:ext cx="10620000" cy="1080000"/>
          </a:xfrm>
        </p:spPr>
        <p:txBody>
          <a:bodyPr/>
          <a:lstStyle>
            <a:lvl1pPr>
              <a:defRPr>
                <a:solidFill>
                  <a:schemeClr val="bg1"/>
                </a:solidFill>
              </a:defRPr>
            </a:lvl1pPr>
          </a:lstStyle>
          <a:p>
            <a:r>
              <a:rPr lang="nl-NL"/>
              <a:t>[Titel]</a:t>
            </a:r>
            <a:endParaRPr lang="nl-NL" dirty="0"/>
          </a:p>
        </p:txBody>
      </p:sp>
      <p:sp>
        <p:nvSpPr>
          <p:cNvPr id="6" name="Tijdelijke aanduiding voor dia 4 [PHJU] (JU-Free)">
            <a:extLst>
              <a:ext uri="{FF2B5EF4-FFF2-40B4-BE49-F238E27FC236}">
                <a16:creationId xmlns:a16="http://schemas.microsoft.com/office/drawing/2014/main" id="{3EFCD18E-7986-1FF8-F026-314A9905B257}"/>
              </a:ext>
            </a:extLst>
          </p:cNvPr>
          <p:cNvSpPr>
            <a:spLocks noGrp="1"/>
          </p:cNvSpPr>
          <p:nvPr>
            <p:ph type="body" sz="quarter" idx="1002" hasCustomPrompt="1"/>
          </p:nvPr>
        </p:nvSpPr>
        <p:spPr>
          <a:xfrm>
            <a:off x="756212" y="2343600"/>
            <a:ext cx="10620000" cy="3420000"/>
          </a:xfrm>
        </p:spPr>
        <p:txBody>
          <a:bodyPr numCol="2" spcCol="576000"/>
          <a:lstStyle>
            <a:lvl1pPr>
              <a:defRPr sz="1600">
                <a:solidFill>
                  <a:schemeClr val="bg1"/>
                </a:solidFill>
              </a:defRPr>
            </a:lvl1pPr>
            <a:lvl2pPr>
              <a:defRPr sz="1600">
                <a:solidFill>
                  <a:schemeClr val="bg1"/>
                </a:solidFill>
              </a:defRPr>
            </a:lvl2pPr>
            <a:lvl3pPr>
              <a:defRPr sz="1600">
                <a:solidFill>
                  <a:schemeClr val="bg1"/>
                </a:solidFill>
              </a:defRPr>
            </a:lvl3pPr>
            <a:lvl4pPr>
              <a:defRPr sz="1600">
                <a:solidFill>
                  <a:schemeClr val="accent2"/>
                </a:solidFill>
              </a:defRPr>
            </a:lvl4pPr>
            <a:lvl5pPr>
              <a:defRPr sz="1600">
                <a:solidFill>
                  <a:schemeClr val="bg1"/>
                </a:solidFill>
              </a:defRPr>
            </a:lvl5pPr>
            <a:lvl6pPr>
              <a:defRPr sz="1600">
                <a:solidFill>
                  <a:schemeClr val="bg1"/>
                </a:solidFill>
              </a:defRPr>
            </a:lvl6pPr>
            <a:lvl7pPr>
              <a:defRPr sz="1600">
                <a:solidFill>
                  <a:schemeClr val="bg1"/>
                </a:solidFill>
              </a:defRPr>
            </a:lvl7pPr>
            <a:lvl8pPr>
              <a:defRPr sz="1600">
                <a:solidFill>
                  <a:schemeClr val="bg1"/>
                </a:solidFill>
              </a:defRPr>
            </a:lvl8pPr>
          </a:lstStyle>
          <a:p>
            <a:pPr lvl="0"/>
            <a:r>
              <a:rPr lang="nl-NL"/>
              <a:t>[Tekst (2-kolommen indeling)]</a:t>
            </a:r>
          </a:p>
          <a:p>
            <a:pPr lvl="0"/>
            <a:r>
              <a:rPr lang="nl-NL"/>
              <a:t>JU-LEVEL1=Opsomming 1e niveau</a:t>
            </a:r>
          </a:p>
          <a:p>
            <a:pPr lvl="1"/>
            <a:r>
              <a:rPr lang="nl-NL"/>
              <a:t>JU-LEVEL2=Opsomming 2e niveau</a:t>
            </a:r>
          </a:p>
          <a:p>
            <a:pPr lvl="2"/>
            <a:r>
              <a:rPr lang="nl-NL"/>
              <a:t>JU-LEVEL3=Opsomming 3e niveau</a:t>
            </a:r>
          </a:p>
          <a:p>
            <a:pPr lvl="3"/>
            <a:r>
              <a:rPr lang="nl-NL"/>
              <a:t>JU-LEVEL4=Kop</a:t>
            </a:r>
          </a:p>
          <a:p>
            <a:pPr lvl="4"/>
            <a:r>
              <a:rPr lang="nl-NL"/>
              <a:t>JU-LEVEL5=Basistekst</a:t>
            </a:r>
          </a:p>
          <a:p>
            <a:pPr lvl="5"/>
            <a:r>
              <a:rPr lang="nl-NL"/>
              <a:t>JU-LEVEL6=Zwevend 1e niveau</a:t>
            </a:r>
          </a:p>
          <a:p>
            <a:pPr lvl="6"/>
            <a:r>
              <a:rPr lang="nl-NL"/>
              <a:t>JU-LEVEL7=Zwevend 2e niveau</a:t>
            </a:r>
          </a:p>
          <a:p>
            <a:pPr lvl="2"/>
            <a:r>
              <a:rPr lang="nl-NL"/>
              <a:t>JU-LEVEL8=Zwevend 3e niveau</a:t>
            </a:r>
            <a:endParaRPr lang="nl-NL" dirty="0"/>
          </a:p>
        </p:txBody>
      </p:sp>
      <p:sp>
        <p:nvSpPr>
          <p:cNvPr id="7" name="Footer Placeholder 5">
            <a:extLst>
              <a:ext uri="{FF2B5EF4-FFF2-40B4-BE49-F238E27FC236}">
                <a16:creationId xmlns:a16="http://schemas.microsoft.com/office/drawing/2014/main" id="{0559B58D-4808-7AED-8783-FF5D65CF760E}"/>
              </a:ext>
            </a:extLst>
          </p:cNvPr>
          <p:cNvSpPr>
            <a:spLocks noGrp="1" noSelect="1"/>
          </p:cNvSpPr>
          <p:nvPr>
            <p:ph type="ftr" sz="quarter" idx="1004"/>
          </p:nvPr>
        </p:nvSpPr>
        <p:spPr/>
        <p:txBody>
          <a:bodyPr/>
          <a:lstStyle/>
          <a:p>
            <a:r>
              <a:rPr lang="nl-NL"/>
              <a:t>powerpoint template</a:t>
            </a:r>
            <a:endParaRPr lang="nl-NL" dirty="0"/>
          </a:p>
        </p:txBody>
      </p:sp>
      <p:sp>
        <p:nvSpPr>
          <p:cNvPr id="11" name="Slide Number Placeholder 6">
            <a:extLst>
              <a:ext uri="{FF2B5EF4-FFF2-40B4-BE49-F238E27FC236}">
                <a16:creationId xmlns:a16="http://schemas.microsoft.com/office/drawing/2014/main" id="{E2D45207-9033-B902-B13D-8DB915AC47D2}"/>
              </a:ext>
            </a:extLst>
          </p:cNvPr>
          <p:cNvSpPr>
            <a:spLocks noGrp="1" noSelect="1"/>
          </p:cNvSpPr>
          <p:nvPr>
            <p:ph type="sldNum" sz="quarter" idx="1005"/>
          </p:nvPr>
        </p:nvSpPr>
        <p:spPr/>
        <p:txBody>
          <a:bodyPr/>
          <a:lstStyle/>
          <a:p>
            <a:fld id="{8F18802B-E4C7-4B2D-B37A-6B7CC3C134EA}" type="slidenum">
              <a:rPr lang="nl-NL" smtClean="0"/>
              <a:pPr/>
              <a:t>‹nr.›</a:t>
            </a:fld>
            <a:endParaRPr lang="nl-NL" dirty="0"/>
          </a:p>
        </p:txBody>
      </p:sp>
    </p:spTree>
    <p:extLst>
      <p:ext uri="{BB962C8B-B14F-4D97-AF65-F5344CB8AC3E}">
        <p14:creationId xmlns:p14="http://schemas.microsoft.com/office/powerpoint/2010/main" val="109994156"/>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el en tekst 2- kolommen (zwart)]">
    <p:spTree>
      <p:nvGrpSpPr>
        <p:cNvPr id="1" name=""/>
        <p:cNvGrpSpPr/>
        <p:nvPr/>
      </p:nvGrpSpPr>
      <p:grpSpPr>
        <a:xfrm>
          <a:off x="0" y="0"/>
          <a:ext cx="0" cy="0"/>
          <a:chOff x="0" y="0"/>
          <a:chExt cx="0" cy="0"/>
        </a:xfrm>
      </p:grpSpPr>
      <p:sp>
        <p:nvSpPr>
          <p:cNvPr id="2" name="Frame 1">
            <a:extLst>
              <a:ext uri="{FF2B5EF4-FFF2-40B4-BE49-F238E27FC236}">
                <a16:creationId xmlns:a16="http://schemas.microsoft.com/office/drawing/2014/main" id="{052770FC-FBC4-3CDD-EF29-4158E81FC522}"/>
              </a:ext>
            </a:extLst>
          </p:cNvPr>
          <p:cNvSpPr>
            <a:spLocks noSelect="1"/>
          </p:cNvSpPr>
          <p:nvPr userDrawn="1"/>
        </p:nvSpPr>
        <p:spPr bwMode="auto">
          <a:xfrm>
            <a:off x="0" y="0"/>
            <a:ext cx="12190413" cy="6453188"/>
          </a:xfrm>
          <a:custGeom>
            <a:avLst/>
            <a:gdLst>
              <a:gd name="T0" fmla="*/ 38400 w 38400"/>
              <a:gd name="T1" fmla="*/ 0 h 20326"/>
              <a:gd name="T2" fmla="*/ 0 w 38400"/>
              <a:gd name="T3" fmla="*/ 0 h 20326"/>
              <a:gd name="T4" fmla="*/ 0 w 38400"/>
              <a:gd name="T5" fmla="*/ 20204 h 20326"/>
              <a:gd name="T6" fmla="*/ 502 w 38400"/>
              <a:gd name="T7" fmla="*/ 20239 h 20326"/>
              <a:gd name="T8" fmla="*/ 1471 w 38400"/>
              <a:gd name="T9" fmla="*/ 20239 h 20326"/>
              <a:gd name="T10" fmla="*/ 1944 w 38400"/>
              <a:gd name="T11" fmla="*/ 20197 h 20326"/>
              <a:gd name="T12" fmla="*/ 2408 w 38400"/>
              <a:gd name="T13" fmla="*/ 20183 h 20326"/>
              <a:gd name="T14" fmla="*/ 3392 w 38400"/>
              <a:gd name="T15" fmla="*/ 20198 h 20326"/>
              <a:gd name="T16" fmla="*/ 7134 w 38400"/>
              <a:gd name="T17" fmla="*/ 20197 h 20326"/>
              <a:gd name="T18" fmla="*/ 10748 w 38400"/>
              <a:gd name="T19" fmla="*/ 20194 h 20326"/>
              <a:gd name="T20" fmla="*/ 12529 w 38400"/>
              <a:gd name="T21" fmla="*/ 20197 h 20326"/>
              <a:gd name="T22" fmla="*/ 14308 w 38400"/>
              <a:gd name="T23" fmla="*/ 20197 h 20326"/>
              <a:gd name="T24" fmla="*/ 18139 w 38400"/>
              <a:gd name="T25" fmla="*/ 20197 h 20326"/>
              <a:gd name="T26" fmla="*/ 19883 w 38400"/>
              <a:gd name="T27" fmla="*/ 20183 h 20326"/>
              <a:gd name="T28" fmla="*/ 20943 w 38400"/>
              <a:gd name="T29" fmla="*/ 20183 h 20326"/>
              <a:gd name="T30" fmla="*/ 21840 w 38400"/>
              <a:gd name="T31" fmla="*/ 20184 h 20326"/>
              <a:gd name="T32" fmla="*/ 22444 w 38400"/>
              <a:gd name="T33" fmla="*/ 20184 h 20326"/>
              <a:gd name="T34" fmla="*/ 23881 w 38400"/>
              <a:gd name="T35" fmla="*/ 20197 h 20326"/>
              <a:gd name="T36" fmla="*/ 24497 w 38400"/>
              <a:gd name="T37" fmla="*/ 20161 h 20326"/>
              <a:gd name="T38" fmla="*/ 24822 w 38400"/>
              <a:gd name="T39" fmla="*/ 20154 h 20326"/>
              <a:gd name="T40" fmla="*/ 25168 w 38400"/>
              <a:gd name="T41" fmla="*/ 20112 h 20326"/>
              <a:gd name="T42" fmla="*/ 25454 w 38400"/>
              <a:gd name="T43" fmla="*/ 20154 h 20326"/>
              <a:gd name="T44" fmla="*/ 25793 w 38400"/>
              <a:gd name="T45" fmla="*/ 20154 h 20326"/>
              <a:gd name="T46" fmla="*/ 26523 w 38400"/>
              <a:gd name="T47" fmla="*/ 20154 h 20326"/>
              <a:gd name="T48" fmla="*/ 27882 w 38400"/>
              <a:gd name="T49" fmla="*/ 20121 h 20326"/>
              <a:gd name="T50" fmla="*/ 27886 w 38400"/>
              <a:gd name="T51" fmla="*/ 20157 h 20326"/>
              <a:gd name="T52" fmla="*/ 28857 w 38400"/>
              <a:gd name="T53" fmla="*/ 20154 h 20326"/>
              <a:gd name="T54" fmla="*/ 29806 w 38400"/>
              <a:gd name="T55" fmla="*/ 20161 h 20326"/>
              <a:gd name="T56" fmla="*/ 30680 w 38400"/>
              <a:gd name="T57" fmla="*/ 20241 h 20326"/>
              <a:gd name="T58" fmla="*/ 31104 w 38400"/>
              <a:gd name="T59" fmla="*/ 20296 h 20326"/>
              <a:gd name="T60" fmla="*/ 31361 w 38400"/>
              <a:gd name="T61" fmla="*/ 20236 h 20326"/>
              <a:gd name="T62" fmla="*/ 31664 w 38400"/>
              <a:gd name="T63" fmla="*/ 20239 h 20326"/>
              <a:gd name="T64" fmla="*/ 32527 w 38400"/>
              <a:gd name="T65" fmla="*/ 20183 h 20326"/>
              <a:gd name="T66" fmla="*/ 33447 w 38400"/>
              <a:gd name="T67" fmla="*/ 20154 h 20326"/>
              <a:gd name="T68" fmla="*/ 35419 w 38400"/>
              <a:gd name="T69" fmla="*/ 20197 h 20326"/>
              <a:gd name="T70" fmla="*/ 35786 w 38400"/>
              <a:gd name="T71" fmla="*/ 20197 h 20326"/>
              <a:gd name="T72" fmla="*/ 35963 w 38400"/>
              <a:gd name="T73" fmla="*/ 20197 h 20326"/>
              <a:gd name="T74" fmla="*/ 36123 w 38400"/>
              <a:gd name="T75" fmla="*/ 20242 h 20326"/>
              <a:gd name="T76" fmla="*/ 36899 w 38400"/>
              <a:gd name="T77" fmla="*/ 20252 h 20326"/>
              <a:gd name="T78" fmla="*/ 37106 w 38400"/>
              <a:gd name="T79" fmla="*/ 20296 h 20326"/>
              <a:gd name="T80" fmla="*/ 37298 w 38400"/>
              <a:gd name="T81" fmla="*/ 20296 h 20326"/>
              <a:gd name="T82" fmla="*/ 37663 w 38400"/>
              <a:gd name="T83" fmla="*/ 20296 h 20326"/>
              <a:gd name="T84" fmla="*/ 38090 w 38400"/>
              <a:gd name="T85" fmla="*/ 20299 h 20326"/>
              <a:gd name="T86" fmla="*/ 38249 w 38400"/>
              <a:gd name="T87" fmla="*/ 20240 h 20326"/>
              <a:gd name="T88" fmla="*/ 38400 w 38400"/>
              <a:gd name="T89" fmla="*/ 20239 h 20326"/>
              <a:gd name="T90" fmla="*/ 38400 w 38400"/>
              <a:gd name="T91" fmla="*/ 0 h 20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8400" h="20326">
                <a:moveTo>
                  <a:pt x="38400" y="0"/>
                </a:moveTo>
                <a:cubicBezTo>
                  <a:pt x="0" y="0"/>
                  <a:pt x="0" y="0"/>
                  <a:pt x="0" y="0"/>
                </a:cubicBezTo>
                <a:cubicBezTo>
                  <a:pt x="0" y="20204"/>
                  <a:pt x="0" y="20204"/>
                  <a:pt x="0" y="20204"/>
                </a:cubicBezTo>
                <a:cubicBezTo>
                  <a:pt x="168" y="20220"/>
                  <a:pt x="332" y="20239"/>
                  <a:pt x="502" y="20239"/>
                </a:cubicBezTo>
                <a:cubicBezTo>
                  <a:pt x="825" y="20240"/>
                  <a:pt x="1148" y="20236"/>
                  <a:pt x="1471" y="20239"/>
                </a:cubicBezTo>
                <a:cubicBezTo>
                  <a:pt x="1634" y="20241"/>
                  <a:pt x="1777" y="20197"/>
                  <a:pt x="1944" y="20197"/>
                </a:cubicBezTo>
                <a:cubicBezTo>
                  <a:pt x="2100" y="20197"/>
                  <a:pt x="2252" y="20182"/>
                  <a:pt x="2408" y="20183"/>
                </a:cubicBezTo>
                <a:cubicBezTo>
                  <a:pt x="2737" y="20183"/>
                  <a:pt x="3065" y="20184"/>
                  <a:pt x="3392" y="20198"/>
                </a:cubicBezTo>
                <a:cubicBezTo>
                  <a:pt x="4638" y="20250"/>
                  <a:pt x="5894" y="20197"/>
                  <a:pt x="7134" y="20197"/>
                </a:cubicBezTo>
                <a:cubicBezTo>
                  <a:pt x="8343" y="20197"/>
                  <a:pt x="9544" y="20130"/>
                  <a:pt x="10748" y="20194"/>
                </a:cubicBezTo>
                <a:cubicBezTo>
                  <a:pt x="11341" y="20225"/>
                  <a:pt x="11935" y="20205"/>
                  <a:pt x="12529" y="20197"/>
                </a:cubicBezTo>
                <a:cubicBezTo>
                  <a:pt x="13123" y="20189"/>
                  <a:pt x="13712" y="20197"/>
                  <a:pt x="14308" y="20197"/>
                </a:cubicBezTo>
                <a:cubicBezTo>
                  <a:pt x="15582" y="20197"/>
                  <a:pt x="16870" y="20145"/>
                  <a:pt x="18139" y="20197"/>
                </a:cubicBezTo>
                <a:cubicBezTo>
                  <a:pt x="18721" y="20221"/>
                  <a:pt x="19300" y="20183"/>
                  <a:pt x="19883" y="20183"/>
                </a:cubicBezTo>
                <a:cubicBezTo>
                  <a:pt x="20943" y="20183"/>
                  <a:pt x="20943" y="20183"/>
                  <a:pt x="20943" y="20183"/>
                </a:cubicBezTo>
                <a:cubicBezTo>
                  <a:pt x="21235" y="20183"/>
                  <a:pt x="21550" y="20217"/>
                  <a:pt x="21840" y="20184"/>
                </a:cubicBezTo>
                <a:cubicBezTo>
                  <a:pt x="21952" y="20171"/>
                  <a:pt x="22381" y="20083"/>
                  <a:pt x="22444" y="20184"/>
                </a:cubicBezTo>
                <a:cubicBezTo>
                  <a:pt x="22924" y="20170"/>
                  <a:pt x="23402" y="20202"/>
                  <a:pt x="23881" y="20197"/>
                </a:cubicBezTo>
                <a:cubicBezTo>
                  <a:pt x="24085" y="20195"/>
                  <a:pt x="24301" y="20182"/>
                  <a:pt x="24497" y="20161"/>
                </a:cubicBezTo>
                <a:cubicBezTo>
                  <a:pt x="24604" y="20149"/>
                  <a:pt x="24715" y="20167"/>
                  <a:pt x="24822" y="20154"/>
                </a:cubicBezTo>
                <a:cubicBezTo>
                  <a:pt x="24943" y="20140"/>
                  <a:pt x="25036" y="20108"/>
                  <a:pt x="25168" y="20112"/>
                </a:cubicBezTo>
                <a:cubicBezTo>
                  <a:pt x="25279" y="20115"/>
                  <a:pt x="25347" y="20144"/>
                  <a:pt x="25454" y="20154"/>
                </a:cubicBezTo>
                <a:cubicBezTo>
                  <a:pt x="25565" y="20165"/>
                  <a:pt x="25682" y="20154"/>
                  <a:pt x="25793" y="20154"/>
                </a:cubicBezTo>
                <a:cubicBezTo>
                  <a:pt x="26523" y="20154"/>
                  <a:pt x="26523" y="20154"/>
                  <a:pt x="26523" y="20154"/>
                </a:cubicBezTo>
                <a:cubicBezTo>
                  <a:pt x="26955" y="20154"/>
                  <a:pt x="27443" y="20028"/>
                  <a:pt x="27882" y="20121"/>
                </a:cubicBezTo>
                <a:cubicBezTo>
                  <a:pt x="27891" y="20133"/>
                  <a:pt x="27893" y="20145"/>
                  <a:pt x="27886" y="20157"/>
                </a:cubicBezTo>
                <a:cubicBezTo>
                  <a:pt x="28208" y="20143"/>
                  <a:pt x="28534" y="20154"/>
                  <a:pt x="28857" y="20154"/>
                </a:cubicBezTo>
                <a:cubicBezTo>
                  <a:pt x="29169" y="20154"/>
                  <a:pt x="29496" y="20127"/>
                  <a:pt x="29806" y="20161"/>
                </a:cubicBezTo>
                <a:cubicBezTo>
                  <a:pt x="30089" y="20191"/>
                  <a:pt x="30404" y="20181"/>
                  <a:pt x="30680" y="20241"/>
                </a:cubicBezTo>
                <a:cubicBezTo>
                  <a:pt x="30827" y="20272"/>
                  <a:pt x="30941" y="20294"/>
                  <a:pt x="31104" y="20296"/>
                </a:cubicBezTo>
                <a:cubicBezTo>
                  <a:pt x="31215" y="20297"/>
                  <a:pt x="31264" y="20258"/>
                  <a:pt x="31361" y="20236"/>
                </a:cubicBezTo>
                <a:cubicBezTo>
                  <a:pt x="31448" y="20217"/>
                  <a:pt x="31573" y="20239"/>
                  <a:pt x="31664" y="20239"/>
                </a:cubicBezTo>
                <a:cubicBezTo>
                  <a:pt x="31958" y="20239"/>
                  <a:pt x="32226" y="20182"/>
                  <a:pt x="32527" y="20183"/>
                </a:cubicBezTo>
                <a:cubicBezTo>
                  <a:pt x="32837" y="20183"/>
                  <a:pt x="33135" y="20154"/>
                  <a:pt x="33447" y="20154"/>
                </a:cubicBezTo>
                <a:cubicBezTo>
                  <a:pt x="34109" y="20154"/>
                  <a:pt x="34761" y="20189"/>
                  <a:pt x="35419" y="20197"/>
                </a:cubicBezTo>
                <a:cubicBezTo>
                  <a:pt x="35541" y="20198"/>
                  <a:pt x="35664" y="20197"/>
                  <a:pt x="35786" y="20197"/>
                </a:cubicBezTo>
                <a:cubicBezTo>
                  <a:pt x="35844" y="20197"/>
                  <a:pt x="35906" y="20190"/>
                  <a:pt x="35963" y="20197"/>
                </a:cubicBezTo>
                <a:cubicBezTo>
                  <a:pt x="36027" y="20205"/>
                  <a:pt x="36064" y="20232"/>
                  <a:pt x="36123" y="20242"/>
                </a:cubicBezTo>
                <a:cubicBezTo>
                  <a:pt x="36375" y="20282"/>
                  <a:pt x="36649" y="20195"/>
                  <a:pt x="36899" y="20252"/>
                </a:cubicBezTo>
                <a:cubicBezTo>
                  <a:pt x="36980" y="20271"/>
                  <a:pt x="37015" y="20293"/>
                  <a:pt x="37106" y="20296"/>
                </a:cubicBezTo>
                <a:cubicBezTo>
                  <a:pt x="37170" y="20298"/>
                  <a:pt x="37234" y="20296"/>
                  <a:pt x="37298" y="20296"/>
                </a:cubicBezTo>
                <a:cubicBezTo>
                  <a:pt x="37663" y="20296"/>
                  <a:pt x="37663" y="20296"/>
                  <a:pt x="37663" y="20296"/>
                </a:cubicBezTo>
                <a:cubicBezTo>
                  <a:pt x="37794" y="20296"/>
                  <a:pt x="37962" y="20326"/>
                  <a:pt x="38090" y="20299"/>
                </a:cubicBezTo>
                <a:cubicBezTo>
                  <a:pt x="38146" y="20287"/>
                  <a:pt x="38182" y="20249"/>
                  <a:pt x="38249" y="20240"/>
                </a:cubicBezTo>
                <a:cubicBezTo>
                  <a:pt x="38300" y="20233"/>
                  <a:pt x="38350" y="20240"/>
                  <a:pt x="38400" y="20239"/>
                </a:cubicBezTo>
                <a:lnTo>
                  <a:pt x="3840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nl-NL" dirty="0"/>
          </a:p>
        </p:txBody>
      </p:sp>
      <p:sp>
        <p:nvSpPr>
          <p:cNvPr id="4" name="Frame 2">
            <a:extLst>
              <a:ext uri="{FF2B5EF4-FFF2-40B4-BE49-F238E27FC236}">
                <a16:creationId xmlns:a16="http://schemas.microsoft.com/office/drawing/2014/main" id="{D5AB440B-E075-F979-1AE8-918DBD9BF3E8}"/>
              </a:ext>
            </a:extLst>
          </p:cNvPr>
          <p:cNvSpPr>
            <a:spLocks noSelect="1"/>
          </p:cNvSpPr>
          <p:nvPr userDrawn="1"/>
        </p:nvSpPr>
        <p:spPr bwMode="auto">
          <a:xfrm>
            <a:off x="10520280" y="6561000"/>
            <a:ext cx="1158840" cy="189000"/>
          </a:xfrm>
          <a:custGeom>
            <a:avLst/>
            <a:gdLst>
              <a:gd name="T0" fmla="*/ 1483 w 7901"/>
              <a:gd name="T1" fmla="*/ 204 h 1294"/>
              <a:gd name="T2" fmla="*/ 1109 w 7901"/>
              <a:gd name="T3" fmla="*/ 0 h 1294"/>
              <a:gd name="T4" fmla="*/ 608 w 7901"/>
              <a:gd name="T5" fmla="*/ 193 h 1294"/>
              <a:gd name="T6" fmla="*/ 182 w 7901"/>
              <a:gd name="T7" fmla="*/ 424 h 1294"/>
              <a:gd name="T8" fmla="*/ 31 w 7901"/>
              <a:gd name="T9" fmla="*/ 839 h 1294"/>
              <a:gd name="T10" fmla="*/ 261 w 7901"/>
              <a:gd name="T11" fmla="*/ 1109 h 1294"/>
              <a:gd name="T12" fmla="*/ 558 w 7901"/>
              <a:gd name="T13" fmla="*/ 1205 h 1294"/>
              <a:gd name="T14" fmla="*/ 1081 w 7901"/>
              <a:gd name="T15" fmla="*/ 1230 h 1294"/>
              <a:gd name="T16" fmla="*/ 1530 w 7901"/>
              <a:gd name="T17" fmla="*/ 1077 h 1294"/>
              <a:gd name="T18" fmla="*/ 1700 w 7901"/>
              <a:gd name="T19" fmla="*/ 842 h 1294"/>
              <a:gd name="T20" fmla="*/ 1677 w 7901"/>
              <a:gd name="T21" fmla="*/ 436 h 1294"/>
              <a:gd name="T22" fmla="*/ 1078 w 7901"/>
              <a:gd name="T23" fmla="*/ 613 h 1294"/>
              <a:gd name="T24" fmla="*/ 1011 w 7901"/>
              <a:gd name="T25" fmla="*/ 573 h 1294"/>
              <a:gd name="T26" fmla="*/ 1108 w 7901"/>
              <a:gd name="T27" fmla="*/ 389 h 1294"/>
              <a:gd name="T28" fmla="*/ 1077 w 7901"/>
              <a:gd name="T29" fmla="*/ 327 h 1294"/>
              <a:gd name="T30" fmla="*/ 794 w 7901"/>
              <a:gd name="T31" fmla="*/ 472 h 1294"/>
              <a:gd name="T32" fmla="*/ 1057 w 7901"/>
              <a:gd name="T33" fmla="*/ 783 h 1294"/>
              <a:gd name="T34" fmla="*/ 727 w 7901"/>
              <a:gd name="T35" fmla="*/ 757 h 1294"/>
              <a:gd name="T36" fmla="*/ 1057 w 7901"/>
              <a:gd name="T37" fmla="*/ 783 h 1294"/>
              <a:gd name="T38" fmla="*/ 1518 w 7901"/>
              <a:gd name="T39" fmla="*/ 763 h 1294"/>
              <a:gd name="T40" fmla="*/ 2079 w 7901"/>
              <a:gd name="T41" fmla="*/ 555 h 1294"/>
              <a:gd name="T42" fmla="*/ 2720 w 7901"/>
              <a:gd name="T43" fmla="*/ 543 h 1294"/>
              <a:gd name="T44" fmla="*/ 2278 w 7901"/>
              <a:gd name="T45" fmla="*/ 563 h 1294"/>
              <a:gd name="T46" fmla="*/ 3185 w 7901"/>
              <a:gd name="T47" fmla="*/ 363 h 1294"/>
              <a:gd name="T48" fmla="*/ 2858 w 7901"/>
              <a:gd name="T49" fmla="*/ 525 h 1294"/>
              <a:gd name="T50" fmla="*/ 3189 w 7901"/>
              <a:gd name="T51" fmla="*/ 1054 h 1294"/>
              <a:gd name="T52" fmla="*/ 3194 w 7901"/>
              <a:gd name="T53" fmla="*/ 715 h 1294"/>
              <a:gd name="T54" fmla="*/ 3118 w 7901"/>
              <a:gd name="T55" fmla="*/ 473 h 1294"/>
              <a:gd name="T56" fmla="*/ 3480 w 7901"/>
              <a:gd name="T57" fmla="*/ 694 h 1294"/>
              <a:gd name="T58" fmla="*/ 3837 w 7901"/>
              <a:gd name="T59" fmla="*/ 806 h 1294"/>
              <a:gd name="T60" fmla="*/ 4021 w 7901"/>
              <a:gd name="T61" fmla="*/ 728 h 1294"/>
              <a:gd name="T62" fmla="*/ 3669 w 7901"/>
              <a:gd name="T63" fmla="*/ 625 h 1294"/>
              <a:gd name="T64" fmla="*/ 3835 w 7901"/>
              <a:gd name="T65" fmla="*/ 625 h 1294"/>
              <a:gd name="T66" fmla="*/ 4461 w 7901"/>
              <a:gd name="T67" fmla="*/ 588 h 1294"/>
              <a:gd name="T68" fmla="*/ 4135 w 7901"/>
              <a:gd name="T69" fmla="*/ 1039 h 1294"/>
              <a:gd name="T70" fmla="*/ 4321 w 7901"/>
              <a:gd name="T71" fmla="*/ 447 h 1294"/>
              <a:gd name="T72" fmla="*/ 5018 w 7901"/>
              <a:gd name="T73" fmla="*/ 93 h 1294"/>
              <a:gd name="T74" fmla="*/ 5458 w 7901"/>
              <a:gd name="T75" fmla="*/ 873 h 1294"/>
              <a:gd name="T76" fmla="*/ 5347 w 7901"/>
              <a:gd name="T77" fmla="*/ 567 h 1294"/>
              <a:gd name="T78" fmla="*/ 5189 w 7901"/>
              <a:gd name="T79" fmla="*/ 233 h 1294"/>
              <a:gd name="T80" fmla="*/ 5958 w 7901"/>
              <a:gd name="T81" fmla="*/ 363 h 1294"/>
              <a:gd name="T82" fmla="*/ 5872 w 7901"/>
              <a:gd name="T83" fmla="*/ 1053 h 1294"/>
              <a:gd name="T84" fmla="*/ 5958 w 7901"/>
              <a:gd name="T85" fmla="*/ 363 h 1294"/>
              <a:gd name="T86" fmla="*/ 5806 w 7901"/>
              <a:gd name="T87" fmla="*/ 861 h 1294"/>
              <a:gd name="T88" fmla="*/ 6018 w 7901"/>
              <a:gd name="T89" fmla="*/ 555 h 1294"/>
              <a:gd name="T90" fmla="*/ 6303 w 7901"/>
              <a:gd name="T91" fmla="*/ 670 h 1294"/>
              <a:gd name="T92" fmla="*/ 6833 w 7901"/>
              <a:gd name="T93" fmla="*/ 744 h 1294"/>
              <a:gd name="T94" fmla="*/ 6611 w 7901"/>
              <a:gd name="T95" fmla="*/ 866 h 1294"/>
              <a:gd name="T96" fmla="*/ 6524 w 7901"/>
              <a:gd name="T97" fmla="*/ 550 h 1294"/>
              <a:gd name="T98" fmla="*/ 7358 w 7901"/>
              <a:gd name="T99" fmla="*/ 541 h 1294"/>
              <a:gd name="T100" fmla="*/ 6894 w 7901"/>
              <a:gd name="T101" fmla="*/ 1039 h 1294"/>
              <a:gd name="T102" fmla="*/ 7191 w 7901"/>
              <a:gd name="T103" fmla="*/ 475 h 1294"/>
              <a:gd name="T104" fmla="*/ 7722 w 7901"/>
              <a:gd name="T105" fmla="*/ 570 h 1294"/>
              <a:gd name="T106" fmla="*/ 7731 w 7901"/>
              <a:gd name="T107" fmla="*/ 668 h 1294"/>
              <a:gd name="T108" fmla="*/ 7350 w 7901"/>
              <a:gd name="T109" fmla="*/ 828 h 1294"/>
              <a:gd name="T110" fmla="*/ 7667 w 7901"/>
              <a:gd name="T111" fmla="*/ 863 h 1294"/>
              <a:gd name="T112" fmla="*/ 7901 w 7901"/>
              <a:gd name="T113" fmla="*/ 520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01" h="1294">
                <a:moveTo>
                  <a:pt x="1677" y="436"/>
                </a:moveTo>
                <a:cubicBezTo>
                  <a:pt x="1665" y="403"/>
                  <a:pt x="1665" y="403"/>
                  <a:pt x="1665" y="403"/>
                </a:cubicBezTo>
                <a:cubicBezTo>
                  <a:pt x="1645" y="306"/>
                  <a:pt x="1576" y="212"/>
                  <a:pt x="1576" y="212"/>
                </a:cubicBezTo>
                <a:cubicBezTo>
                  <a:pt x="1483" y="204"/>
                  <a:pt x="1483" y="204"/>
                  <a:pt x="1483" y="204"/>
                </a:cubicBezTo>
                <a:cubicBezTo>
                  <a:pt x="1426" y="199"/>
                  <a:pt x="1364" y="182"/>
                  <a:pt x="1328" y="155"/>
                </a:cubicBezTo>
                <a:cubicBezTo>
                  <a:pt x="1336" y="160"/>
                  <a:pt x="1238" y="83"/>
                  <a:pt x="1238" y="83"/>
                </a:cubicBezTo>
                <a:cubicBezTo>
                  <a:pt x="1230" y="74"/>
                  <a:pt x="1169" y="40"/>
                  <a:pt x="1169" y="40"/>
                </a:cubicBezTo>
                <a:cubicBezTo>
                  <a:pt x="1143" y="8"/>
                  <a:pt x="1109" y="0"/>
                  <a:pt x="1109" y="0"/>
                </a:cubicBezTo>
                <a:cubicBezTo>
                  <a:pt x="1121" y="4"/>
                  <a:pt x="1015" y="24"/>
                  <a:pt x="1015" y="24"/>
                </a:cubicBezTo>
                <a:cubicBezTo>
                  <a:pt x="976" y="16"/>
                  <a:pt x="920" y="12"/>
                  <a:pt x="920" y="12"/>
                </a:cubicBezTo>
                <a:cubicBezTo>
                  <a:pt x="840" y="30"/>
                  <a:pt x="713" y="110"/>
                  <a:pt x="713" y="110"/>
                </a:cubicBezTo>
                <a:cubicBezTo>
                  <a:pt x="659" y="135"/>
                  <a:pt x="608" y="193"/>
                  <a:pt x="608" y="193"/>
                </a:cubicBezTo>
                <a:cubicBezTo>
                  <a:pt x="550" y="212"/>
                  <a:pt x="550" y="212"/>
                  <a:pt x="550" y="212"/>
                </a:cubicBezTo>
                <a:cubicBezTo>
                  <a:pt x="493" y="275"/>
                  <a:pt x="493" y="275"/>
                  <a:pt x="493" y="275"/>
                </a:cubicBezTo>
                <a:cubicBezTo>
                  <a:pt x="420" y="287"/>
                  <a:pt x="325" y="331"/>
                  <a:pt x="325" y="331"/>
                </a:cubicBezTo>
                <a:cubicBezTo>
                  <a:pt x="276" y="354"/>
                  <a:pt x="182" y="424"/>
                  <a:pt x="182" y="424"/>
                </a:cubicBezTo>
                <a:cubicBezTo>
                  <a:pt x="165" y="515"/>
                  <a:pt x="165" y="515"/>
                  <a:pt x="165" y="515"/>
                </a:cubicBezTo>
                <a:cubicBezTo>
                  <a:pt x="109" y="571"/>
                  <a:pt x="109" y="571"/>
                  <a:pt x="109" y="571"/>
                </a:cubicBezTo>
                <a:cubicBezTo>
                  <a:pt x="16" y="724"/>
                  <a:pt x="16" y="724"/>
                  <a:pt x="16" y="724"/>
                </a:cubicBezTo>
                <a:cubicBezTo>
                  <a:pt x="0" y="757"/>
                  <a:pt x="31" y="839"/>
                  <a:pt x="31" y="839"/>
                </a:cubicBezTo>
                <a:cubicBezTo>
                  <a:pt x="45" y="898"/>
                  <a:pt x="88" y="946"/>
                  <a:pt x="88" y="946"/>
                </a:cubicBezTo>
                <a:cubicBezTo>
                  <a:pt x="135" y="978"/>
                  <a:pt x="135" y="978"/>
                  <a:pt x="135" y="978"/>
                </a:cubicBezTo>
                <a:cubicBezTo>
                  <a:pt x="231" y="1069"/>
                  <a:pt x="231" y="1069"/>
                  <a:pt x="231" y="1069"/>
                </a:cubicBezTo>
                <a:cubicBezTo>
                  <a:pt x="274" y="1115"/>
                  <a:pt x="261" y="1109"/>
                  <a:pt x="261" y="1109"/>
                </a:cubicBezTo>
                <a:cubicBezTo>
                  <a:pt x="278" y="1115"/>
                  <a:pt x="278" y="1115"/>
                  <a:pt x="278" y="1115"/>
                </a:cubicBezTo>
                <a:cubicBezTo>
                  <a:pt x="434" y="1122"/>
                  <a:pt x="434" y="1122"/>
                  <a:pt x="434" y="1122"/>
                </a:cubicBezTo>
                <a:cubicBezTo>
                  <a:pt x="454" y="1144"/>
                  <a:pt x="447" y="1160"/>
                  <a:pt x="447" y="1160"/>
                </a:cubicBezTo>
                <a:cubicBezTo>
                  <a:pt x="558" y="1205"/>
                  <a:pt x="558" y="1205"/>
                  <a:pt x="558" y="1205"/>
                </a:cubicBezTo>
                <a:cubicBezTo>
                  <a:pt x="731" y="1240"/>
                  <a:pt x="731" y="1240"/>
                  <a:pt x="731" y="1240"/>
                </a:cubicBezTo>
                <a:cubicBezTo>
                  <a:pt x="794" y="1287"/>
                  <a:pt x="794" y="1287"/>
                  <a:pt x="794" y="1287"/>
                </a:cubicBezTo>
                <a:cubicBezTo>
                  <a:pt x="859" y="1294"/>
                  <a:pt x="957" y="1269"/>
                  <a:pt x="957" y="1269"/>
                </a:cubicBezTo>
                <a:cubicBezTo>
                  <a:pt x="1081" y="1230"/>
                  <a:pt x="1081" y="1230"/>
                  <a:pt x="1081" y="1230"/>
                </a:cubicBezTo>
                <a:cubicBezTo>
                  <a:pt x="1173" y="1186"/>
                  <a:pt x="1173" y="1186"/>
                  <a:pt x="1173" y="1186"/>
                </a:cubicBezTo>
                <a:cubicBezTo>
                  <a:pt x="1251" y="1168"/>
                  <a:pt x="1323" y="1135"/>
                  <a:pt x="1323" y="1135"/>
                </a:cubicBezTo>
                <a:cubicBezTo>
                  <a:pt x="1342" y="1120"/>
                  <a:pt x="1466" y="1093"/>
                  <a:pt x="1466" y="1093"/>
                </a:cubicBezTo>
                <a:cubicBezTo>
                  <a:pt x="1466" y="1093"/>
                  <a:pt x="1491" y="1089"/>
                  <a:pt x="1530" y="1077"/>
                </a:cubicBezTo>
                <a:cubicBezTo>
                  <a:pt x="1533" y="1076"/>
                  <a:pt x="1535" y="1075"/>
                  <a:pt x="1538" y="1074"/>
                </a:cubicBezTo>
                <a:cubicBezTo>
                  <a:pt x="1571" y="1062"/>
                  <a:pt x="1587" y="1041"/>
                  <a:pt x="1587" y="1041"/>
                </a:cubicBezTo>
                <a:cubicBezTo>
                  <a:pt x="1630" y="954"/>
                  <a:pt x="1630" y="954"/>
                  <a:pt x="1630" y="954"/>
                </a:cubicBezTo>
                <a:cubicBezTo>
                  <a:pt x="1700" y="842"/>
                  <a:pt x="1700" y="842"/>
                  <a:pt x="1700" y="842"/>
                </a:cubicBezTo>
                <a:cubicBezTo>
                  <a:pt x="1710" y="834"/>
                  <a:pt x="1710" y="834"/>
                  <a:pt x="1710" y="834"/>
                </a:cubicBezTo>
                <a:cubicBezTo>
                  <a:pt x="1740" y="814"/>
                  <a:pt x="1740" y="814"/>
                  <a:pt x="1740" y="814"/>
                </a:cubicBezTo>
                <a:cubicBezTo>
                  <a:pt x="1745" y="698"/>
                  <a:pt x="1711" y="495"/>
                  <a:pt x="1711" y="495"/>
                </a:cubicBezTo>
                <a:cubicBezTo>
                  <a:pt x="1704" y="469"/>
                  <a:pt x="1677" y="436"/>
                  <a:pt x="1677" y="436"/>
                </a:cubicBezTo>
                <a:close/>
                <a:moveTo>
                  <a:pt x="1188" y="504"/>
                </a:moveTo>
                <a:cubicBezTo>
                  <a:pt x="1243" y="509"/>
                  <a:pt x="1243" y="509"/>
                  <a:pt x="1243" y="509"/>
                </a:cubicBezTo>
                <a:cubicBezTo>
                  <a:pt x="1114" y="634"/>
                  <a:pt x="1114" y="634"/>
                  <a:pt x="1114" y="634"/>
                </a:cubicBezTo>
                <a:cubicBezTo>
                  <a:pt x="1078" y="613"/>
                  <a:pt x="1078" y="613"/>
                  <a:pt x="1078" y="613"/>
                </a:cubicBezTo>
                <a:lnTo>
                  <a:pt x="1188" y="504"/>
                </a:lnTo>
                <a:close/>
                <a:moveTo>
                  <a:pt x="1150" y="476"/>
                </a:moveTo>
                <a:cubicBezTo>
                  <a:pt x="1047" y="591"/>
                  <a:pt x="1047" y="591"/>
                  <a:pt x="1047" y="591"/>
                </a:cubicBezTo>
                <a:cubicBezTo>
                  <a:pt x="1011" y="573"/>
                  <a:pt x="1011" y="573"/>
                  <a:pt x="1011" y="573"/>
                </a:cubicBezTo>
                <a:cubicBezTo>
                  <a:pt x="1108" y="452"/>
                  <a:pt x="1108" y="452"/>
                  <a:pt x="1108" y="452"/>
                </a:cubicBezTo>
                <a:lnTo>
                  <a:pt x="1150" y="476"/>
                </a:lnTo>
                <a:close/>
                <a:moveTo>
                  <a:pt x="1077" y="327"/>
                </a:moveTo>
                <a:cubicBezTo>
                  <a:pt x="1108" y="389"/>
                  <a:pt x="1108" y="389"/>
                  <a:pt x="1108" y="389"/>
                </a:cubicBezTo>
                <a:cubicBezTo>
                  <a:pt x="1054" y="481"/>
                  <a:pt x="917" y="613"/>
                  <a:pt x="917" y="613"/>
                </a:cubicBezTo>
                <a:cubicBezTo>
                  <a:pt x="848" y="618"/>
                  <a:pt x="848" y="618"/>
                  <a:pt x="848" y="618"/>
                </a:cubicBezTo>
                <a:cubicBezTo>
                  <a:pt x="852" y="611"/>
                  <a:pt x="852" y="611"/>
                  <a:pt x="852" y="611"/>
                </a:cubicBezTo>
                <a:cubicBezTo>
                  <a:pt x="946" y="532"/>
                  <a:pt x="1077" y="327"/>
                  <a:pt x="1077" y="327"/>
                </a:cubicBezTo>
                <a:close/>
                <a:moveTo>
                  <a:pt x="714" y="395"/>
                </a:moveTo>
                <a:cubicBezTo>
                  <a:pt x="797" y="386"/>
                  <a:pt x="898" y="419"/>
                  <a:pt x="958" y="441"/>
                </a:cubicBezTo>
                <a:cubicBezTo>
                  <a:pt x="910" y="497"/>
                  <a:pt x="910" y="497"/>
                  <a:pt x="910" y="497"/>
                </a:cubicBezTo>
                <a:cubicBezTo>
                  <a:pt x="847" y="476"/>
                  <a:pt x="794" y="472"/>
                  <a:pt x="794" y="472"/>
                </a:cubicBezTo>
                <a:cubicBezTo>
                  <a:pt x="584" y="459"/>
                  <a:pt x="413" y="581"/>
                  <a:pt x="413" y="581"/>
                </a:cubicBezTo>
                <a:cubicBezTo>
                  <a:pt x="360" y="536"/>
                  <a:pt x="360" y="536"/>
                  <a:pt x="360" y="536"/>
                </a:cubicBezTo>
                <a:cubicBezTo>
                  <a:pt x="509" y="408"/>
                  <a:pt x="714" y="395"/>
                  <a:pt x="714" y="395"/>
                </a:cubicBezTo>
                <a:close/>
                <a:moveTo>
                  <a:pt x="1057" y="783"/>
                </a:moveTo>
                <a:cubicBezTo>
                  <a:pt x="1057" y="783"/>
                  <a:pt x="873" y="863"/>
                  <a:pt x="721" y="844"/>
                </a:cubicBezTo>
                <a:cubicBezTo>
                  <a:pt x="721" y="844"/>
                  <a:pt x="453" y="807"/>
                  <a:pt x="342" y="668"/>
                </a:cubicBezTo>
                <a:cubicBezTo>
                  <a:pt x="409" y="631"/>
                  <a:pt x="409" y="631"/>
                  <a:pt x="409" y="631"/>
                </a:cubicBezTo>
                <a:cubicBezTo>
                  <a:pt x="409" y="631"/>
                  <a:pt x="577" y="752"/>
                  <a:pt x="727" y="757"/>
                </a:cubicBezTo>
                <a:cubicBezTo>
                  <a:pt x="727" y="757"/>
                  <a:pt x="908" y="771"/>
                  <a:pt x="1034" y="707"/>
                </a:cubicBezTo>
                <a:cubicBezTo>
                  <a:pt x="1034" y="707"/>
                  <a:pt x="1238" y="623"/>
                  <a:pt x="1403" y="391"/>
                </a:cubicBezTo>
                <a:cubicBezTo>
                  <a:pt x="1460" y="434"/>
                  <a:pt x="1460" y="434"/>
                  <a:pt x="1460" y="434"/>
                </a:cubicBezTo>
                <a:cubicBezTo>
                  <a:pt x="1460" y="434"/>
                  <a:pt x="1235" y="734"/>
                  <a:pt x="1057" y="783"/>
                </a:cubicBezTo>
                <a:close/>
                <a:moveTo>
                  <a:pt x="1453" y="816"/>
                </a:moveTo>
                <a:cubicBezTo>
                  <a:pt x="1272" y="702"/>
                  <a:pt x="1272" y="702"/>
                  <a:pt x="1272" y="702"/>
                </a:cubicBezTo>
                <a:cubicBezTo>
                  <a:pt x="1326" y="646"/>
                  <a:pt x="1326" y="646"/>
                  <a:pt x="1326" y="646"/>
                </a:cubicBezTo>
                <a:cubicBezTo>
                  <a:pt x="1518" y="763"/>
                  <a:pt x="1518" y="763"/>
                  <a:pt x="1518" y="763"/>
                </a:cubicBezTo>
                <a:lnTo>
                  <a:pt x="1453" y="816"/>
                </a:lnTo>
                <a:close/>
                <a:moveTo>
                  <a:pt x="2400" y="81"/>
                </a:moveTo>
                <a:cubicBezTo>
                  <a:pt x="2280" y="81"/>
                  <a:pt x="2191" y="120"/>
                  <a:pt x="2145" y="190"/>
                </a:cubicBezTo>
                <a:cubicBezTo>
                  <a:pt x="2091" y="270"/>
                  <a:pt x="2079" y="388"/>
                  <a:pt x="2079" y="555"/>
                </a:cubicBezTo>
                <a:cubicBezTo>
                  <a:pt x="2079" y="773"/>
                  <a:pt x="2099" y="911"/>
                  <a:pt x="2188" y="989"/>
                </a:cubicBezTo>
                <a:cubicBezTo>
                  <a:pt x="2230" y="1025"/>
                  <a:pt x="2308" y="1053"/>
                  <a:pt x="2401" y="1053"/>
                </a:cubicBezTo>
                <a:cubicBezTo>
                  <a:pt x="2517" y="1053"/>
                  <a:pt x="2607" y="1011"/>
                  <a:pt x="2653" y="943"/>
                </a:cubicBezTo>
                <a:cubicBezTo>
                  <a:pt x="2714" y="852"/>
                  <a:pt x="2720" y="725"/>
                  <a:pt x="2720" y="543"/>
                </a:cubicBezTo>
                <a:cubicBezTo>
                  <a:pt x="2720" y="349"/>
                  <a:pt x="2702" y="223"/>
                  <a:pt x="2617" y="148"/>
                </a:cubicBezTo>
                <a:cubicBezTo>
                  <a:pt x="2571" y="107"/>
                  <a:pt x="2495" y="81"/>
                  <a:pt x="2400" y="81"/>
                </a:cubicBezTo>
                <a:close/>
                <a:moveTo>
                  <a:pt x="2399" y="906"/>
                </a:moveTo>
                <a:cubicBezTo>
                  <a:pt x="2292" y="906"/>
                  <a:pt x="2278" y="797"/>
                  <a:pt x="2278" y="563"/>
                </a:cubicBezTo>
                <a:cubicBezTo>
                  <a:pt x="2278" y="329"/>
                  <a:pt x="2293" y="228"/>
                  <a:pt x="2401" y="228"/>
                </a:cubicBezTo>
                <a:cubicBezTo>
                  <a:pt x="2506" y="228"/>
                  <a:pt x="2522" y="328"/>
                  <a:pt x="2522" y="554"/>
                </a:cubicBezTo>
                <a:cubicBezTo>
                  <a:pt x="2522" y="796"/>
                  <a:pt x="2512" y="906"/>
                  <a:pt x="2399" y="906"/>
                </a:cubicBezTo>
                <a:close/>
                <a:moveTo>
                  <a:pt x="3185" y="363"/>
                </a:moveTo>
                <a:cubicBezTo>
                  <a:pt x="3118" y="363"/>
                  <a:pt x="3066" y="392"/>
                  <a:pt x="3040" y="442"/>
                </a:cubicBezTo>
                <a:cubicBezTo>
                  <a:pt x="3033" y="379"/>
                  <a:pt x="3033" y="379"/>
                  <a:pt x="3033" y="379"/>
                </a:cubicBezTo>
                <a:cubicBezTo>
                  <a:pt x="2852" y="379"/>
                  <a:pt x="2852" y="379"/>
                  <a:pt x="2852" y="379"/>
                </a:cubicBezTo>
                <a:cubicBezTo>
                  <a:pt x="2856" y="433"/>
                  <a:pt x="2858" y="480"/>
                  <a:pt x="2858" y="525"/>
                </a:cubicBezTo>
                <a:cubicBezTo>
                  <a:pt x="2858" y="1288"/>
                  <a:pt x="2858" y="1288"/>
                  <a:pt x="2858" y="1288"/>
                </a:cubicBezTo>
                <a:cubicBezTo>
                  <a:pt x="3041" y="1288"/>
                  <a:pt x="3041" y="1288"/>
                  <a:pt x="3041" y="1288"/>
                </a:cubicBezTo>
                <a:cubicBezTo>
                  <a:pt x="3041" y="983"/>
                  <a:pt x="3041" y="983"/>
                  <a:pt x="3041" y="983"/>
                </a:cubicBezTo>
                <a:cubicBezTo>
                  <a:pt x="3079" y="1032"/>
                  <a:pt x="3128" y="1054"/>
                  <a:pt x="3189" y="1054"/>
                </a:cubicBezTo>
                <a:cubicBezTo>
                  <a:pt x="3335" y="1054"/>
                  <a:pt x="3377" y="945"/>
                  <a:pt x="3377" y="719"/>
                </a:cubicBezTo>
                <a:cubicBezTo>
                  <a:pt x="3377" y="571"/>
                  <a:pt x="3372" y="473"/>
                  <a:pt x="3316" y="414"/>
                </a:cubicBezTo>
                <a:cubicBezTo>
                  <a:pt x="3287" y="384"/>
                  <a:pt x="3239" y="363"/>
                  <a:pt x="3185" y="363"/>
                </a:cubicBezTo>
                <a:close/>
                <a:moveTo>
                  <a:pt x="3194" y="715"/>
                </a:moveTo>
                <a:cubicBezTo>
                  <a:pt x="3194" y="861"/>
                  <a:pt x="3187" y="936"/>
                  <a:pt x="3117" y="936"/>
                </a:cubicBezTo>
                <a:cubicBezTo>
                  <a:pt x="3065" y="936"/>
                  <a:pt x="3040" y="886"/>
                  <a:pt x="3040" y="785"/>
                </a:cubicBezTo>
                <a:cubicBezTo>
                  <a:pt x="3040" y="642"/>
                  <a:pt x="3040" y="642"/>
                  <a:pt x="3040" y="642"/>
                </a:cubicBezTo>
                <a:cubicBezTo>
                  <a:pt x="3040" y="526"/>
                  <a:pt x="3051" y="473"/>
                  <a:pt x="3118" y="473"/>
                </a:cubicBezTo>
                <a:cubicBezTo>
                  <a:pt x="3192" y="473"/>
                  <a:pt x="3194" y="545"/>
                  <a:pt x="3194" y="700"/>
                </a:cubicBezTo>
                <a:lnTo>
                  <a:pt x="3194" y="715"/>
                </a:lnTo>
                <a:close/>
                <a:moveTo>
                  <a:pt x="3753" y="363"/>
                </a:moveTo>
                <a:cubicBezTo>
                  <a:pt x="3552" y="363"/>
                  <a:pt x="3480" y="464"/>
                  <a:pt x="3480" y="694"/>
                </a:cubicBezTo>
                <a:cubicBezTo>
                  <a:pt x="3480" y="951"/>
                  <a:pt x="3535" y="1053"/>
                  <a:pt x="3753" y="1053"/>
                </a:cubicBezTo>
                <a:cubicBezTo>
                  <a:pt x="3933" y="1053"/>
                  <a:pt x="4021" y="966"/>
                  <a:pt x="4021" y="794"/>
                </a:cubicBezTo>
                <a:cubicBezTo>
                  <a:pt x="3837" y="794"/>
                  <a:pt x="3837" y="794"/>
                  <a:pt x="3837" y="794"/>
                </a:cubicBezTo>
                <a:cubicBezTo>
                  <a:pt x="3837" y="806"/>
                  <a:pt x="3837" y="806"/>
                  <a:pt x="3837" y="806"/>
                </a:cubicBezTo>
                <a:cubicBezTo>
                  <a:pt x="3837" y="894"/>
                  <a:pt x="3807" y="939"/>
                  <a:pt x="3752" y="939"/>
                </a:cubicBezTo>
                <a:cubicBezTo>
                  <a:pt x="3693" y="939"/>
                  <a:pt x="3669" y="894"/>
                  <a:pt x="3669" y="797"/>
                </a:cubicBezTo>
                <a:cubicBezTo>
                  <a:pt x="3669" y="728"/>
                  <a:pt x="3669" y="728"/>
                  <a:pt x="3669" y="728"/>
                </a:cubicBezTo>
                <a:cubicBezTo>
                  <a:pt x="4021" y="728"/>
                  <a:pt x="4021" y="728"/>
                  <a:pt x="4021" y="728"/>
                </a:cubicBezTo>
                <a:cubicBezTo>
                  <a:pt x="4021" y="629"/>
                  <a:pt x="4021" y="629"/>
                  <a:pt x="4021" y="629"/>
                </a:cubicBezTo>
                <a:cubicBezTo>
                  <a:pt x="4021" y="450"/>
                  <a:pt x="3934" y="363"/>
                  <a:pt x="3753" y="363"/>
                </a:cubicBezTo>
                <a:close/>
                <a:moveTo>
                  <a:pt x="3835" y="625"/>
                </a:moveTo>
                <a:cubicBezTo>
                  <a:pt x="3669" y="625"/>
                  <a:pt x="3669" y="625"/>
                  <a:pt x="3669" y="625"/>
                </a:cubicBezTo>
                <a:cubicBezTo>
                  <a:pt x="3669" y="602"/>
                  <a:pt x="3669" y="602"/>
                  <a:pt x="3669" y="602"/>
                </a:cubicBezTo>
                <a:cubicBezTo>
                  <a:pt x="3669" y="514"/>
                  <a:pt x="3698" y="471"/>
                  <a:pt x="3753" y="471"/>
                </a:cubicBezTo>
                <a:cubicBezTo>
                  <a:pt x="3804" y="471"/>
                  <a:pt x="3835" y="506"/>
                  <a:pt x="3835" y="570"/>
                </a:cubicBezTo>
                <a:lnTo>
                  <a:pt x="3835" y="625"/>
                </a:lnTo>
                <a:close/>
                <a:moveTo>
                  <a:pt x="4646" y="537"/>
                </a:moveTo>
                <a:cubicBezTo>
                  <a:pt x="4646" y="1039"/>
                  <a:pt x="4646" y="1039"/>
                  <a:pt x="4646" y="1039"/>
                </a:cubicBezTo>
                <a:cubicBezTo>
                  <a:pt x="4461" y="1039"/>
                  <a:pt x="4461" y="1039"/>
                  <a:pt x="4461" y="1039"/>
                </a:cubicBezTo>
                <a:cubicBezTo>
                  <a:pt x="4461" y="588"/>
                  <a:pt x="4461" y="588"/>
                  <a:pt x="4461" y="588"/>
                </a:cubicBezTo>
                <a:cubicBezTo>
                  <a:pt x="4461" y="514"/>
                  <a:pt x="4451" y="476"/>
                  <a:pt x="4399" y="476"/>
                </a:cubicBezTo>
                <a:cubicBezTo>
                  <a:pt x="4352" y="476"/>
                  <a:pt x="4321" y="512"/>
                  <a:pt x="4321" y="570"/>
                </a:cubicBezTo>
                <a:cubicBezTo>
                  <a:pt x="4321" y="1039"/>
                  <a:pt x="4321" y="1039"/>
                  <a:pt x="4321" y="1039"/>
                </a:cubicBezTo>
                <a:cubicBezTo>
                  <a:pt x="4135" y="1039"/>
                  <a:pt x="4135" y="1039"/>
                  <a:pt x="4135" y="1039"/>
                </a:cubicBezTo>
                <a:cubicBezTo>
                  <a:pt x="4135" y="497"/>
                  <a:pt x="4135" y="497"/>
                  <a:pt x="4135" y="497"/>
                </a:cubicBezTo>
                <a:cubicBezTo>
                  <a:pt x="4135" y="462"/>
                  <a:pt x="4135" y="422"/>
                  <a:pt x="4129" y="379"/>
                </a:cubicBezTo>
                <a:cubicBezTo>
                  <a:pt x="4315" y="379"/>
                  <a:pt x="4315" y="379"/>
                  <a:pt x="4315" y="379"/>
                </a:cubicBezTo>
                <a:cubicBezTo>
                  <a:pt x="4321" y="447"/>
                  <a:pt x="4321" y="447"/>
                  <a:pt x="4321" y="447"/>
                </a:cubicBezTo>
                <a:cubicBezTo>
                  <a:pt x="4351" y="392"/>
                  <a:pt x="4402" y="363"/>
                  <a:pt x="4468" y="363"/>
                </a:cubicBezTo>
                <a:cubicBezTo>
                  <a:pt x="4583" y="363"/>
                  <a:pt x="4646" y="424"/>
                  <a:pt x="4646" y="537"/>
                </a:cubicBezTo>
                <a:close/>
                <a:moveTo>
                  <a:pt x="5274" y="93"/>
                </a:moveTo>
                <a:cubicBezTo>
                  <a:pt x="5018" y="93"/>
                  <a:pt x="5018" y="93"/>
                  <a:pt x="5018" y="93"/>
                </a:cubicBezTo>
                <a:cubicBezTo>
                  <a:pt x="4817" y="1039"/>
                  <a:pt x="4817" y="1039"/>
                  <a:pt x="4817" y="1039"/>
                </a:cubicBezTo>
                <a:cubicBezTo>
                  <a:pt x="5090" y="1039"/>
                  <a:pt x="5090" y="1039"/>
                  <a:pt x="5090" y="1039"/>
                </a:cubicBezTo>
                <a:cubicBezTo>
                  <a:pt x="5169" y="1039"/>
                  <a:pt x="5243" y="1039"/>
                  <a:pt x="5314" y="1011"/>
                </a:cubicBezTo>
                <a:cubicBezTo>
                  <a:pt x="5376" y="987"/>
                  <a:pt x="5420" y="943"/>
                  <a:pt x="5458" y="873"/>
                </a:cubicBezTo>
                <a:cubicBezTo>
                  <a:pt x="5490" y="817"/>
                  <a:pt x="5522" y="702"/>
                  <a:pt x="5554" y="530"/>
                </a:cubicBezTo>
                <a:cubicBezTo>
                  <a:pt x="5565" y="472"/>
                  <a:pt x="5570" y="418"/>
                  <a:pt x="5570" y="366"/>
                </a:cubicBezTo>
                <a:cubicBezTo>
                  <a:pt x="5570" y="162"/>
                  <a:pt x="5485" y="93"/>
                  <a:pt x="5274" y="93"/>
                </a:cubicBezTo>
                <a:close/>
                <a:moveTo>
                  <a:pt x="5347" y="567"/>
                </a:moveTo>
                <a:cubicBezTo>
                  <a:pt x="5324" y="676"/>
                  <a:pt x="5299" y="751"/>
                  <a:pt x="5281" y="789"/>
                </a:cubicBezTo>
                <a:cubicBezTo>
                  <a:pt x="5242" y="870"/>
                  <a:pt x="5197" y="894"/>
                  <a:pt x="5093" y="894"/>
                </a:cubicBezTo>
                <a:cubicBezTo>
                  <a:pt x="5080" y="894"/>
                  <a:pt x="5064" y="894"/>
                  <a:pt x="5048" y="893"/>
                </a:cubicBezTo>
                <a:cubicBezTo>
                  <a:pt x="5189" y="233"/>
                  <a:pt x="5189" y="233"/>
                  <a:pt x="5189" y="233"/>
                </a:cubicBezTo>
                <a:cubicBezTo>
                  <a:pt x="5202" y="232"/>
                  <a:pt x="5215" y="232"/>
                  <a:pt x="5227" y="232"/>
                </a:cubicBezTo>
                <a:cubicBezTo>
                  <a:pt x="5332" y="232"/>
                  <a:pt x="5369" y="274"/>
                  <a:pt x="5369" y="384"/>
                </a:cubicBezTo>
                <a:cubicBezTo>
                  <a:pt x="5369" y="432"/>
                  <a:pt x="5362" y="493"/>
                  <a:pt x="5347" y="567"/>
                </a:cubicBezTo>
                <a:close/>
                <a:moveTo>
                  <a:pt x="5958" y="363"/>
                </a:moveTo>
                <a:cubicBezTo>
                  <a:pt x="5842" y="363"/>
                  <a:pt x="5770" y="397"/>
                  <a:pt x="5716" y="483"/>
                </a:cubicBezTo>
                <a:cubicBezTo>
                  <a:pt x="5695" y="516"/>
                  <a:pt x="5670" y="580"/>
                  <a:pt x="5650" y="670"/>
                </a:cubicBezTo>
                <a:cubicBezTo>
                  <a:pt x="5636" y="736"/>
                  <a:pt x="5628" y="793"/>
                  <a:pt x="5628" y="835"/>
                </a:cubicBezTo>
                <a:cubicBezTo>
                  <a:pt x="5628" y="977"/>
                  <a:pt x="5712" y="1053"/>
                  <a:pt x="5872" y="1053"/>
                </a:cubicBezTo>
                <a:cubicBezTo>
                  <a:pt x="5988" y="1053"/>
                  <a:pt x="6060" y="1017"/>
                  <a:pt x="6113" y="933"/>
                </a:cubicBezTo>
                <a:cubicBezTo>
                  <a:pt x="6136" y="894"/>
                  <a:pt x="6160" y="831"/>
                  <a:pt x="6180" y="744"/>
                </a:cubicBezTo>
                <a:cubicBezTo>
                  <a:pt x="6194" y="679"/>
                  <a:pt x="6201" y="626"/>
                  <a:pt x="6201" y="584"/>
                </a:cubicBezTo>
                <a:cubicBezTo>
                  <a:pt x="6201" y="441"/>
                  <a:pt x="6117" y="363"/>
                  <a:pt x="5958" y="363"/>
                </a:cubicBezTo>
                <a:close/>
                <a:moveTo>
                  <a:pt x="5997" y="706"/>
                </a:moveTo>
                <a:cubicBezTo>
                  <a:pt x="5980" y="790"/>
                  <a:pt x="5966" y="844"/>
                  <a:pt x="5958" y="866"/>
                </a:cubicBezTo>
                <a:cubicBezTo>
                  <a:pt x="5939" y="916"/>
                  <a:pt x="5914" y="941"/>
                  <a:pt x="5872" y="941"/>
                </a:cubicBezTo>
                <a:cubicBezTo>
                  <a:pt x="5829" y="941"/>
                  <a:pt x="5806" y="914"/>
                  <a:pt x="5806" y="861"/>
                </a:cubicBezTo>
                <a:cubicBezTo>
                  <a:pt x="5806" y="826"/>
                  <a:pt x="5824" y="755"/>
                  <a:pt x="5847" y="645"/>
                </a:cubicBezTo>
                <a:cubicBezTo>
                  <a:pt x="5858" y="592"/>
                  <a:pt x="5867" y="560"/>
                  <a:pt x="5871" y="550"/>
                </a:cubicBezTo>
                <a:cubicBezTo>
                  <a:pt x="5888" y="501"/>
                  <a:pt x="5912" y="478"/>
                  <a:pt x="5954" y="478"/>
                </a:cubicBezTo>
                <a:cubicBezTo>
                  <a:pt x="5997" y="478"/>
                  <a:pt x="6018" y="504"/>
                  <a:pt x="6018" y="555"/>
                </a:cubicBezTo>
                <a:cubicBezTo>
                  <a:pt x="6018" y="585"/>
                  <a:pt x="6011" y="637"/>
                  <a:pt x="5997" y="706"/>
                </a:cubicBezTo>
                <a:close/>
                <a:moveTo>
                  <a:pt x="6611" y="363"/>
                </a:moveTo>
                <a:cubicBezTo>
                  <a:pt x="6495" y="363"/>
                  <a:pt x="6423" y="397"/>
                  <a:pt x="6369" y="483"/>
                </a:cubicBezTo>
                <a:cubicBezTo>
                  <a:pt x="6348" y="516"/>
                  <a:pt x="6323" y="580"/>
                  <a:pt x="6303" y="670"/>
                </a:cubicBezTo>
                <a:cubicBezTo>
                  <a:pt x="6289" y="736"/>
                  <a:pt x="6281" y="793"/>
                  <a:pt x="6281" y="835"/>
                </a:cubicBezTo>
                <a:cubicBezTo>
                  <a:pt x="6281" y="977"/>
                  <a:pt x="6365" y="1053"/>
                  <a:pt x="6525" y="1053"/>
                </a:cubicBezTo>
                <a:cubicBezTo>
                  <a:pt x="6641" y="1053"/>
                  <a:pt x="6713" y="1017"/>
                  <a:pt x="6766" y="933"/>
                </a:cubicBezTo>
                <a:cubicBezTo>
                  <a:pt x="6789" y="894"/>
                  <a:pt x="6813" y="831"/>
                  <a:pt x="6833" y="744"/>
                </a:cubicBezTo>
                <a:cubicBezTo>
                  <a:pt x="6847" y="679"/>
                  <a:pt x="6854" y="626"/>
                  <a:pt x="6854" y="584"/>
                </a:cubicBezTo>
                <a:cubicBezTo>
                  <a:pt x="6854" y="441"/>
                  <a:pt x="6769" y="363"/>
                  <a:pt x="6611" y="363"/>
                </a:cubicBezTo>
                <a:close/>
                <a:moveTo>
                  <a:pt x="6650" y="706"/>
                </a:moveTo>
                <a:cubicBezTo>
                  <a:pt x="6633" y="790"/>
                  <a:pt x="6619" y="844"/>
                  <a:pt x="6611" y="866"/>
                </a:cubicBezTo>
                <a:cubicBezTo>
                  <a:pt x="6592" y="916"/>
                  <a:pt x="6567" y="941"/>
                  <a:pt x="6525" y="941"/>
                </a:cubicBezTo>
                <a:cubicBezTo>
                  <a:pt x="6482" y="941"/>
                  <a:pt x="6459" y="914"/>
                  <a:pt x="6459" y="861"/>
                </a:cubicBezTo>
                <a:cubicBezTo>
                  <a:pt x="6459" y="826"/>
                  <a:pt x="6476" y="755"/>
                  <a:pt x="6500" y="645"/>
                </a:cubicBezTo>
                <a:cubicBezTo>
                  <a:pt x="6511" y="592"/>
                  <a:pt x="6520" y="560"/>
                  <a:pt x="6524" y="550"/>
                </a:cubicBezTo>
                <a:cubicBezTo>
                  <a:pt x="6541" y="501"/>
                  <a:pt x="6565" y="478"/>
                  <a:pt x="6607" y="478"/>
                </a:cubicBezTo>
                <a:cubicBezTo>
                  <a:pt x="6650" y="478"/>
                  <a:pt x="6671" y="504"/>
                  <a:pt x="6671" y="555"/>
                </a:cubicBezTo>
                <a:cubicBezTo>
                  <a:pt x="6671" y="585"/>
                  <a:pt x="6664" y="637"/>
                  <a:pt x="6650" y="706"/>
                </a:cubicBezTo>
                <a:close/>
                <a:moveTo>
                  <a:pt x="7358" y="541"/>
                </a:moveTo>
                <a:cubicBezTo>
                  <a:pt x="7340" y="538"/>
                  <a:pt x="7323" y="536"/>
                  <a:pt x="7308" y="536"/>
                </a:cubicBezTo>
                <a:cubicBezTo>
                  <a:pt x="7215" y="536"/>
                  <a:pt x="7175" y="589"/>
                  <a:pt x="7152" y="704"/>
                </a:cubicBezTo>
                <a:cubicBezTo>
                  <a:pt x="7081" y="1039"/>
                  <a:pt x="7081" y="1039"/>
                  <a:pt x="7081" y="1039"/>
                </a:cubicBezTo>
                <a:cubicBezTo>
                  <a:pt x="6894" y="1039"/>
                  <a:pt x="6894" y="1039"/>
                  <a:pt x="6894" y="1039"/>
                </a:cubicBezTo>
                <a:cubicBezTo>
                  <a:pt x="7003" y="525"/>
                  <a:pt x="7003" y="525"/>
                  <a:pt x="7003" y="525"/>
                </a:cubicBezTo>
                <a:cubicBezTo>
                  <a:pt x="7014" y="475"/>
                  <a:pt x="7022" y="426"/>
                  <a:pt x="7027" y="379"/>
                </a:cubicBezTo>
                <a:cubicBezTo>
                  <a:pt x="7207" y="379"/>
                  <a:pt x="7207" y="379"/>
                  <a:pt x="7207" y="379"/>
                </a:cubicBezTo>
                <a:cubicBezTo>
                  <a:pt x="7191" y="475"/>
                  <a:pt x="7191" y="475"/>
                  <a:pt x="7191" y="475"/>
                </a:cubicBezTo>
                <a:cubicBezTo>
                  <a:pt x="7234" y="407"/>
                  <a:pt x="7289" y="375"/>
                  <a:pt x="7365" y="375"/>
                </a:cubicBezTo>
                <a:cubicBezTo>
                  <a:pt x="7374" y="375"/>
                  <a:pt x="7383" y="375"/>
                  <a:pt x="7392" y="376"/>
                </a:cubicBezTo>
                <a:lnTo>
                  <a:pt x="7358" y="541"/>
                </a:lnTo>
                <a:close/>
                <a:moveTo>
                  <a:pt x="7722" y="570"/>
                </a:moveTo>
                <a:cubicBezTo>
                  <a:pt x="7725" y="558"/>
                  <a:pt x="7726" y="546"/>
                  <a:pt x="7726" y="537"/>
                </a:cubicBezTo>
                <a:cubicBezTo>
                  <a:pt x="7726" y="493"/>
                  <a:pt x="7705" y="472"/>
                  <a:pt x="7663" y="472"/>
                </a:cubicBezTo>
                <a:cubicBezTo>
                  <a:pt x="7626" y="472"/>
                  <a:pt x="7601" y="497"/>
                  <a:pt x="7601" y="535"/>
                </a:cubicBezTo>
                <a:cubicBezTo>
                  <a:pt x="7601" y="588"/>
                  <a:pt x="7648" y="614"/>
                  <a:pt x="7731" y="668"/>
                </a:cubicBezTo>
                <a:cubicBezTo>
                  <a:pt x="7805" y="717"/>
                  <a:pt x="7853" y="747"/>
                  <a:pt x="7853" y="844"/>
                </a:cubicBezTo>
                <a:cubicBezTo>
                  <a:pt x="7853" y="981"/>
                  <a:pt x="7761" y="1054"/>
                  <a:pt x="7584" y="1054"/>
                </a:cubicBezTo>
                <a:cubicBezTo>
                  <a:pt x="7426" y="1054"/>
                  <a:pt x="7346" y="995"/>
                  <a:pt x="7346" y="881"/>
                </a:cubicBezTo>
                <a:cubicBezTo>
                  <a:pt x="7346" y="867"/>
                  <a:pt x="7347" y="849"/>
                  <a:pt x="7350" y="828"/>
                </a:cubicBezTo>
                <a:cubicBezTo>
                  <a:pt x="7531" y="828"/>
                  <a:pt x="7531" y="828"/>
                  <a:pt x="7531" y="828"/>
                </a:cubicBezTo>
                <a:cubicBezTo>
                  <a:pt x="7529" y="844"/>
                  <a:pt x="7527" y="857"/>
                  <a:pt x="7527" y="869"/>
                </a:cubicBezTo>
                <a:cubicBezTo>
                  <a:pt x="7527" y="919"/>
                  <a:pt x="7548" y="941"/>
                  <a:pt x="7596" y="941"/>
                </a:cubicBezTo>
                <a:cubicBezTo>
                  <a:pt x="7637" y="941"/>
                  <a:pt x="7667" y="911"/>
                  <a:pt x="7667" y="863"/>
                </a:cubicBezTo>
                <a:cubicBezTo>
                  <a:pt x="7667" y="803"/>
                  <a:pt x="7616" y="782"/>
                  <a:pt x="7531" y="719"/>
                </a:cubicBezTo>
                <a:cubicBezTo>
                  <a:pt x="7463" y="668"/>
                  <a:pt x="7420" y="630"/>
                  <a:pt x="7420" y="555"/>
                </a:cubicBezTo>
                <a:cubicBezTo>
                  <a:pt x="7420" y="438"/>
                  <a:pt x="7508" y="363"/>
                  <a:pt x="7671" y="363"/>
                </a:cubicBezTo>
                <a:cubicBezTo>
                  <a:pt x="7822" y="363"/>
                  <a:pt x="7901" y="419"/>
                  <a:pt x="7901" y="520"/>
                </a:cubicBezTo>
                <a:cubicBezTo>
                  <a:pt x="7901" y="535"/>
                  <a:pt x="7899" y="552"/>
                  <a:pt x="7895" y="570"/>
                </a:cubicBezTo>
                <a:lnTo>
                  <a:pt x="7722" y="570"/>
                </a:lnTo>
                <a:close/>
              </a:path>
            </a:pathLst>
          </a:custGeom>
          <a:solidFill>
            <a:srgbClr val="692B7A"/>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3" name="***Title 3">
            <a:extLst>
              <a:ext uri="{FF2B5EF4-FFF2-40B4-BE49-F238E27FC236}">
                <a16:creationId xmlns:a16="http://schemas.microsoft.com/office/drawing/2014/main" id="{A97B569F-8B80-E4C2-BAC6-108B2864C0BC}"/>
              </a:ext>
            </a:extLst>
          </p:cNvPr>
          <p:cNvSpPr>
            <a:spLocks noGrp="1" noSelect="1"/>
          </p:cNvSpPr>
          <p:nvPr>
            <p:ph type="title" hasCustomPrompt="1"/>
          </p:nvPr>
        </p:nvSpPr>
        <p:spPr>
          <a:xfrm>
            <a:off x="756212" y="918195"/>
            <a:ext cx="10620000" cy="1080000"/>
          </a:xfrm>
        </p:spPr>
        <p:txBody>
          <a:bodyPr/>
          <a:lstStyle>
            <a:lvl1pPr>
              <a:defRPr>
                <a:solidFill>
                  <a:schemeClr val="bg1"/>
                </a:solidFill>
              </a:defRPr>
            </a:lvl1pPr>
          </a:lstStyle>
          <a:p>
            <a:r>
              <a:rPr lang="nl-NL"/>
              <a:t>[Titel]</a:t>
            </a:r>
            <a:endParaRPr lang="nl-NL" dirty="0"/>
          </a:p>
        </p:txBody>
      </p:sp>
      <p:sp>
        <p:nvSpPr>
          <p:cNvPr id="6" name="Tijdelijke aanduiding voor dia 4 [PHJU] (JU-Free)">
            <a:extLst>
              <a:ext uri="{FF2B5EF4-FFF2-40B4-BE49-F238E27FC236}">
                <a16:creationId xmlns:a16="http://schemas.microsoft.com/office/drawing/2014/main" id="{3EFCD18E-7986-1FF8-F026-314A9905B257}"/>
              </a:ext>
            </a:extLst>
          </p:cNvPr>
          <p:cNvSpPr>
            <a:spLocks noGrp="1"/>
          </p:cNvSpPr>
          <p:nvPr>
            <p:ph type="body" sz="quarter" idx="1002" hasCustomPrompt="1"/>
          </p:nvPr>
        </p:nvSpPr>
        <p:spPr>
          <a:xfrm>
            <a:off x="756212" y="2343600"/>
            <a:ext cx="10620000" cy="3420000"/>
          </a:xfrm>
        </p:spPr>
        <p:txBody>
          <a:bodyPr numCol="2" spcCol="576000"/>
          <a:lstStyle>
            <a:lvl1pPr>
              <a:defRPr sz="1600">
                <a:solidFill>
                  <a:schemeClr val="bg1"/>
                </a:solidFill>
              </a:defRPr>
            </a:lvl1pPr>
            <a:lvl2pPr>
              <a:defRPr sz="1600">
                <a:solidFill>
                  <a:schemeClr val="bg1"/>
                </a:solidFill>
              </a:defRPr>
            </a:lvl2pPr>
            <a:lvl3pPr>
              <a:defRPr sz="1600">
                <a:solidFill>
                  <a:schemeClr val="bg1"/>
                </a:solidFill>
              </a:defRPr>
            </a:lvl3pPr>
            <a:lvl4pPr>
              <a:defRPr sz="1600">
                <a:solidFill>
                  <a:schemeClr val="accent2"/>
                </a:solidFill>
              </a:defRPr>
            </a:lvl4pPr>
            <a:lvl5pPr>
              <a:defRPr sz="1600">
                <a:solidFill>
                  <a:schemeClr val="bg1"/>
                </a:solidFill>
              </a:defRPr>
            </a:lvl5pPr>
            <a:lvl6pPr>
              <a:defRPr sz="1600">
                <a:solidFill>
                  <a:schemeClr val="bg1"/>
                </a:solidFill>
              </a:defRPr>
            </a:lvl6pPr>
            <a:lvl7pPr>
              <a:defRPr sz="1600">
                <a:solidFill>
                  <a:schemeClr val="bg1"/>
                </a:solidFill>
              </a:defRPr>
            </a:lvl7pPr>
            <a:lvl8pPr>
              <a:defRPr sz="1600">
                <a:solidFill>
                  <a:schemeClr val="bg1"/>
                </a:solidFill>
              </a:defRPr>
            </a:lvl8pPr>
          </a:lstStyle>
          <a:p>
            <a:pPr lvl="0"/>
            <a:r>
              <a:rPr lang="nl-NL"/>
              <a:t>[Tekst (2-kolommen indeling)]</a:t>
            </a:r>
          </a:p>
          <a:p>
            <a:pPr lvl="0"/>
            <a:r>
              <a:rPr lang="nl-NL"/>
              <a:t>JU-LEVEL1=Opsomming 1e niveau</a:t>
            </a:r>
          </a:p>
          <a:p>
            <a:pPr lvl="1"/>
            <a:r>
              <a:rPr lang="nl-NL"/>
              <a:t>JU-LEVEL2=Opsomming 2e niveau</a:t>
            </a:r>
          </a:p>
          <a:p>
            <a:pPr lvl="2"/>
            <a:r>
              <a:rPr lang="nl-NL"/>
              <a:t>JU-LEVEL3=Opsomming 3e niveau</a:t>
            </a:r>
          </a:p>
          <a:p>
            <a:pPr lvl="3"/>
            <a:r>
              <a:rPr lang="nl-NL"/>
              <a:t>JU-LEVEL4=Kop</a:t>
            </a:r>
          </a:p>
          <a:p>
            <a:pPr lvl="4"/>
            <a:r>
              <a:rPr lang="nl-NL"/>
              <a:t>JU-LEVEL5=Basistekst</a:t>
            </a:r>
          </a:p>
          <a:p>
            <a:pPr lvl="5"/>
            <a:r>
              <a:rPr lang="nl-NL"/>
              <a:t>JU-LEVEL6=Zwevend 1e niveau</a:t>
            </a:r>
          </a:p>
          <a:p>
            <a:pPr lvl="6"/>
            <a:r>
              <a:rPr lang="nl-NL"/>
              <a:t>JU-LEVEL7=Zwevend 2e niveau</a:t>
            </a:r>
          </a:p>
          <a:p>
            <a:pPr lvl="2"/>
            <a:r>
              <a:rPr lang="nl-NL"/>
              <a:t>JU-LEVEL8=Zwevend 3e niveau</a:t>
            </a:r>
            <a:endParaRPr lang="nl-NL" dirty="0"/>
          </a:p>
        </p:txBody>
      </p:sp>
      <p:sp>
        <p:nvSpPr>
          <p:cNvPr id="5" name="Footer Placeholder 5">
            <a:extLst>
              <a:ext uri="{FF2B5EF4-FFF2-40B4-BE49-F238E27FC236}">
                <a16:creationId xmlns:a16="http://schemas.microsoft.com/office/drawing/2014/main" id="{8B9E5066-1F08-1EAA-81B6-570EC4D30701}"/>
              </a:ext>
            </a:extLst>
          </p:cNvPr>
          <p:cNvSpPr>
            <a:spLocks noGrp="1" noSelect="1"/>
          </p:cNvSpPr>
          <p:nvPr>
            <p:ph type="ftr" sz="quarter" idx="1004"/>
          </p:nvPr>
        </p:nvSpPr>
        <p:spPr/>
        <p:txBody>
          <a:bodyPr/>
          <a:lstStyle/>
          <a:p>
            <a:r>
              <a:rPr lang="nl-NL"/>
              <a:t>powerpoint template</a:t>
            </a:r>
            <a:endParaRPr lang="nl-NL" dirty="0"/>
          </a:p>
        </p:txBody>
      </p:sp>
      <p:sp>
        <p:nvSpPr>
          <p:cNvPr id="7" name="Slide Number Placeholder 6">
            <a:extLst>
              <a:ext uri="{FF2B5EF4-FFF2-40B4-BE49-F238E27FC236}">
                <a16:creationId xmlns:a16="http://schemas.microsoft.com/office/drawing/2014/main" id="{3548D22E-0EA3-1802-6332-3D5CFD0F6688}"/>
              </a:ext>
            </a:extLst>
          </p:cNvPr>
          <p:cNvSpPr>
            <a:spLocks noGrp="1" noSelect="1"/>
          </p:cNvSpPr>
          <p:nvPr>
            <p:ph type="sldNum" sz="quarter" idx="1005"/>
          </p:nvPr>
        </p:nvSpPr>
        <p:spPr/>
        <p:txBody>
          <a:bodyPr/>
          <a:lstStyle/>
          <a:p>
            <a:fld id="{8F18802B-E4C7-4B2D-B37A-6B7CC3C134EA}" type="slidenum">
              <a:rPr lang="nl-NL" smtClean="0"/>
              <a:pPr/>
              <a:t>‹nr.›</a:t>
            </a:fld>
            <a:endParaRPr lang="nl-NL" dirty="0"/>
          </a:p>
        </p:txBody>
      </p:sp>
    </p:spTree>
    <p:extLst>
      <p:ext uri="{BB962C8B-B14F-4D97-AF65-F5344CB8AC3E}">
        <p14:creationId xmlns:p14="http://schemas.microsoft.com/office/powerpoint/2010/main" val="1640977383"/>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noSelect="1"/>
          </p:cNvSpPr>
          <p:nvPr>
            <p:ph type="title"/>
          </p:nvPr>
        </p:nvSpPr>
        <p:spPr>
          <a:xfrm>
            <a:off x="756212" y="918195"/>
            <a:ext cx="10620000" cy="1080000"/>
          </a:xfrm>
          <a:prstGeom prst="rect">
            <a:avLst/>
          </a:prstGeom>
        </p:spPr>
        <p:txBody>
          <a:bodyPr vert="horz" lIns="0" tIns="0" rIns="0" bIns="0" rtlCol="0" anchor="t">
            <a:noAutofit/>
          </a:bodyPr>
          <a:lstStyle/>
          <a:p>
            <a:r>
              <a:rPr lang="nl-NL"/>
              <a:t>[Titel]</a:t>
            </a:r>
            <a:endParaRPr lang="nl-NL" dirty="0"/>
          </a:p>
        </p:txBody>
      </p:sp>
      <p:sp>
        <p:nvSpPr>
          <p:cNvPr id="3" name="Tijdelijke aanduiding voor dia 2 (JU-Free)"/>
          <p:cNvSpPr>
            <a:spLocks noGrp="1"/>
          </p:cNvSpPr>
          <p:nvPr>
            <p:ph type="body" idx="1"/>
          </p:nvPr>
        </p:nvSpPr>
        <p:spPr>
          <a:xfrm>
            <a:off x="756212" y="2343150"/>
            <a:ext cx="10620000" cy="3420000"/>
          </a:xfrm>
          <a:prstGeom prst="rect">
            <a:avLst/>
          </a:prstGeom>
        </p:spPr>
        <p:txBody>
          <a:bodyPr vert="horz" lIns="0" tIns="0" rIns="0" bIns="0" rtlCol="0">
            <a:noAutofit/>
          </a:bodyPr>
          <a:lstStyle/>
          <a:p>
            <a:pPr lvl="0"/>
            <a:r>
              <a:rPr lang="nl-NL"/>
              <a:t>JU-LEVEL1=Opsomming 1e niveau</a:t>
            </a:r>
          </a:p>
          <a:p>
            <a:pPr lvl="1"/>
            <a:r>
              <a:rPr lang="nl-NL"/>
              <a:t>JU-LEVEL2=Opsomming 2e niveau</a:t>
            </a:r>
          </a:p>
          <a:p>
            <a:pPr lvl="2"/>
            <a:r>
              <a:rPr lang="nl-NL"/>
              <a:t>JU-LEVEL3=Opsomming 3e niveau</a:t>
            </a:r>
          </a:p>
          <a:p>
            <a:pPr lvl="3"/>
            <a:r>
              <a:rPr lang="nl-NL"/>
              <a:t>JU-LEVEL4=Kop</a:t>
            </a:r>
          </a:p>
          <a:p>
            <a:pPr lvl="4"/>
            <a:r>
              <a:rPr lang="nl-NL"/>
              <a:t>JU-LEVEL5=Basistekst</a:t>
            </a:r>
          </a:p>
          <a:p>
            <a:pPr lvl="5"/>
            <a:r>
              <a:rPr lang="nl-NL"/>
              <a:t>JU-LEVEL6=Zwevend 1e niveau</a:t>
            </a:r>
          </a:p>
          <a:p>
            <a:pPr lvl="6"/>
            <a:r>
              <a:rPr lang="nl-NL"/>
              <a:t>JU-LEVEL7=Zwevend 2e niveau</a:t>
            </a:r>
          </a:p>
          <a:p>
            <a:pPr lvl="7"/>
            <a:r>
              <a:rPr lang="nl-NL"/>
              <a:t>JU-LEVEL8=Zwevend 3e niveau</a:t>
            </a:r>
            <a:endParaRPr lang="nl-NL" dirty="0"/>
          </a:p>
        </p:txBody>
      </p:sp>
      <p:sp>
        <p:nvSpPr>
          <p:cNvPr id="4" name="Date Placeholder 3"/>
          <p:cNvSpPr>
            <a:spLocks noGrp="1" noSelect="1"/>
          </p:cNvSpPr>
          <p:nvPr>
            <p:ph type="dt" sz="half" idx="2"/>
          </p:nvPr>
        </p:nvSpPr>
        <p:spPr>
          <a:xfrm>
            <a:off x="8926228" y="6594094"/>
            <a:ext cx="1260000" cy="252000"/>
          </a:xfrm>
          <a:prstGeom prst="rect">
            <a:avLst/>
          </a:prstGeom>
        </p:spPr>
        <p:txBody>
          <a:bodyPr vert="horz" lIns="0" tIns="0" rIns="0" bIns="0" rtlCol="0" anchor="t">
            <a:noAutofit/>
          </a:bodyPr>
          <a:lstStyle>
            <a:lvl1pPr algn="r">
              <a:defRPr sz="950" b="1">
                <a:solidFill>
                  <a:schemeClr val="tx1"/>
                </a:solidFill>
              </a:defRPr>
            </a:lvl1pPr>
          </a:lstStyle>
          <a:p>
            <a:endParaRPr lang="nl-NL" dirty="0"/>
          </a:p>
        </p:txBody>
      </p:sp>
      <p:sp>
        <p:nvSpPr>
          <p:cNvPr id="5" name="Footer Placeholder 4"/>
          <p:cNvSpPr>
            <a:spLocks noGrp="1" noSelect="1"/>
          </p:cNvSpPr>
          <p:nvPr>
            <p:ph type="ftr" sz="quarter" idx="3"/>
          </p:nvPr>
        </p:nvSpPr>
        <p:spPr>
          <a:xfrm>
            <a:off x="893736" y="6594094"/>
            <a:ext cx="6300000" cy="252000"/>
          </a:xfrm>
          <a:prstGeom prst="rect">
            <a:avLst/>
          </a:prstGeom>
        </p:spPr>
        <p:txBody>
          <a:bodyPr vert="horz" lIns="0" tIns="0" rIns="0" bIns="0" rtlCol="0" anchor="t">
            <a:noAutofit/>
          </a:bodyPr>
          <a:lstStyle>
            <a:lvl1pPr algn="l">
              <a:defRPr sz="950" b="1" cap="all" baseline="0">
                <a:solidFill>
                  <a:schemeClr val="accent1"/>
                </a:solidFill>
              </a:defRPr>
            </a:lvl1pPr>
          </a:lstStyle>
          <a:p>
            <a:r>
              <a:rPr lang="nl-NL"/>
              <a:t>powerpoint template</a:t>
            </a:r>
            <a:endParaRPr lang="nl-NL" dirty="0"/>
          </a:p>
        </p:txBody>
      </p:sp>
      <p:sp>
        <p:nvSpPr>
          <p:cNvPr id="6" name="Slide Number Placeholder 5"/>
          <p:cNvSpPr>
            <a:spLocks noGrp="1" noSelect="1"/>
          </p:cNvSpPr>
          <p:nvPr>
            <p:ph type="sldNum" sz="quarter" idx="4"/>
          </p:nvPr>
        </p:nvSpPr>
        <p:spPr>
          <a:xfrm>
            <a:off x="436172" y="6594094"/>
            <a:ext cx="388800" cy="252000"/>
          </a:xfrm>
          <a:prstGeom prst="rect">
            <a:avLst/>
          </a:prstGeom>
        </p:spPr>
        <p:txBody>
          <a:bodyPr vert="horz" lIns="0" tIns="0" rIns="0" bIns="0" rtlCol="0" anchor="t">
            <a:noAutofit/>
          </a:bodyPr>
          <a:lstStyle>
            <a:lvl1pPr algn="r">
              <a:defRPr sz="950" b="1">
                <a:solidFill>
                  <a:schemeClr val="tx1"/>
                </a:solidFill>
              </a:defRPr>
            </a:lvl1pPr>
          </a:lstStyle>
          <a:p>
            <a:fld id="{8F18802B-E4C7-4B2D-B37A-6B7CC3C134EA}" type="slidenum">
              <a:rPr lang="nl-NL" smtClean="0"/>
              <a:pPr/>
              <a:t>‹nr.›</a:t>
            </a:fld>
            <a:endParaRPr lang="nl-NL" dirty="0"/>
          </a:p>
        </p:txBody>
      </p:sp>
    </p:spTree>
    <p:extLst>
      <p:ext uri="{BB962C8B-B14F-4D97-AF65-F5344CB8AC3E}">
        <p14:creationId xmlns:p14="http://schemas.microsoft.com/office/powerpoint/2010/main" val="2155853019"/>
      </p:ext>
    </p:extLst>
  </p:cSld>
  <p:clrMap bg1="lt1" tx1="dk1" bg2="lt2" tx2="dk2" accent1="accent1" accent2="accent2" accent3="accent3" accent4="accent4" accent5="accent5" accent6="accent6" hlink="hlink" folHlink="folHlink"/>
  <p:sldLayoutIdLst>
    <p:sldLayoutId id="2147483649" r:id="rId1"/>
    <p:sldLayoutId id="2147483652" r:id="rId2"/>
    <p:sldLayoutId id="2147483675" r:id="rId3"/>
    <p:sldLayoutId id="2147483672" r:id="rId4"/>
    <p:sldLayoutId id="2147483650" r:id="rId5"/>
    <p:sldLayoutId id="2147483670" r:id="rId6"/>
    <p:sldLayoutId id="2147483673" r:id="rId7"/>
    <p:sldLayoutId id="2147483674" r:id="rId8"/>
    <p:sldLayoutId id="2147483676" r:id="rId9"/>
    <p:sldLayoutId id="2147483677" r:id="rId10"/>
    <p:sldLayoutId id="2147483664" r:id="rId11"/>
    <p:sldLayoutId id="2147483662" r:id="rId12"/>
    <p:sldLayoutId id="2147483678" r:id="rId13"/>
    <p:sldLayoutId id="2147483665" r:id="rId14"/>
    <p:sldLayoutId id="2147483679" r:id="rId15"/>
    <p:sldLayoutId id="2147483667" r:id="rId16"/>
    <p:sldLayoutId id="2147483680" r:id="rId17"/>
    <p:sldLayoutId id="2147483684" r:id="rId18"/>
    <p:sldLayoutId id="2147483654" r:id="rId19"/>
    <p:sldLayoutId id="2147483681" r:id="rId20"/>
    <p:sldLayoutId id="2147483685" r:id="rId21"/>
    <p:sldLayoutId id="2147483682" r:id="rId22"/>
    <p:sldLayoutId id="2147483683" r:id="rId23"/>
    <p:sldLayoutId id="2147483686" r:id="rId24"/>
    <p:sldLayoutId id="2147483687" r:id="rId25"/>
    <p:sldLayoutId id="2147483688" r:id="rId26"/>
    <p:sldLayoutId id="2147483689" r:id="rId27"/>
  </p:sldLayoutIdLst>
  <p:hf hdr="0" ftr="0" dt="0"/>
  <p:txStyles>
    <p:titleStyle>
      <a:lvl1pPr algn="l" defTabSz="914400" rtl="0" eaLnBrk="1" latinLnBrk="0" hangingPunct="1">
        <a:lnSpc>
          <a:spcPct val="85000"/>
        </a:lnSpc>
        <a:spcBef>
          <a:spcPct val="0"/>
        </a:spcBef>
        <a:buNone/>
        <a:defRPr sz="4500" b="0" kern="1200" cap="all" baseline="0">
          <a:solidFill>
            <a:schemeClr val="accent1"/>
          </a:solidFill>
          <a:latin typeface="+mj-lt"/>
          <a:ea typeface="+mj-ea"/>
          <a:cs typeface="+mj-cs"/>
        </a:defRPr>
      </a:lvl1pPr>
    </p:titleStyle>
    <p:bodyStyle>
      <a:lvl1pPr marL="180000" indent="-180000" algn="l" defTabSz="914400" rtl="0" eaLnBrk="1" latinLnBrk="0" hangingPunct="1">
        <a:lnSpc>
          <a:spcPct val="125000"/>
        </a:lnSpc>
        <a:spcBef>
          <a:spcPts val="0"/>
        </a:spcBef>
        <a:buFont typeface="Arial" panose="020B0604020202020204" pitchFamily="34" charset="0"/>
        <a:buChar char="•"/>
        <a:defRPr sz="1600" kern="1200">
          <a:solidFill>
            <a:schemeClr val="accent1"/>
          </a:solidFill>
          <a:latin typeface="+mn-lt"/>
          <a:ea typeface="+mn-ea"/>
          <a:cs typeface="+mn-cs"/>
        </a:defRPr>
      </a:lvl1pPr>
      <a:lvl2pPr marL="360000" indent="-180000" algn="l" defTabSz="914400" rtl="0" eaLnBrk="1" latinLnBrk="0" hangingPunct="1">
        <a:lnSpc>
          <a:spcPct val="125000"/>
        </a:lnSpc>
        <a:spcBef>
          <a:spcPts val="0"/>
        </a:spcBef>
        <a:buFont typeface="Arial" panose="020B0604020202020204" pitchFamily="34" charset="0"/>
        <a:buChar char="•"/>
        <a:defRPr sz="1600" kern="1200" baseline="0">
          <a:solidFill>
            <a:schemeClr val="accent1"/>
          </a:solidFill>
          <a:latin typeface="+mn-lt"/>
          <a:ea typeface="+mn-ea"/>
          <a:cs typeface="+mn-cs"/>
        </a:defRPr>
      </a:lvl2pPr>
      <a:lvl3pPr marL="540000" indent="-180000" algn="l" defTabSz="914400" rtl="0" eaLnBrk="1" latinLnBrk="0" hangingPunct="1">
        <a:lnSpc>
          <a:spcPct val="125000"/>
        </a:lnSpc>
        <a:spcBef>
          <a:spcPts val="0"/>
        </a:spcBef>
        <a:buFont typeface="Arial" panose="020B0604020202020204" pitchFamily="34" charset="0"/>
        <a:buChar char="•"/>
        <a:defRPr sz="1600" kern="1200">
          <a:solidFill>
            <a:schemeClr val="accent1"/>
          </a:solidFill>
          <a:latin typeface="+mn-lt"/>
          <a:ea typeface="+mn-ea"/>
          <a:cs typeface="+mn-cs"/>
        </a:defRPr>
      </a:lvl3pPr>
      <a:lvl4pPr marL="0" indent="0" algn="l" defTabSz="914400" rtl="0" eaLnBrk="1" latinLnBrk="0" hangingPunct="1">
        <a:lnSpc>
          <a:spcPct val="125000"/>
        </a:lnSpc>
        <a:spcBef>
          <a:spcPts val="0"/>
        </a:spcBef>
        <a:buFont typeface="Arial" panose="020B0604020202020204" pitchFamily="34" charset="0"/>
        <a:buNone/>
        <a:defRPr sz="1600" b="1" kern="1200">
          <a:solidFill>
            <a:srgbClr val="FDB913"/>
          </a:solidFill>
          <a:latin typeface="+mn-lt"/>
          <a:ea typeface="+mn-ea"/>
          <a:cs typeface="+mn-cs"/>
        </a:defRPr>
      </a:lvl4pPr>
      <a:lvl5pPr marL="0" indent="0" algn="l" defTabSz="914400" rtl="0" eaLnBrk="1" latinLnBrk="0" hangingPunct="1">
        <a:lnSpc>
          <a:spcPct val="125000"/>
        </a:lnSpc>
        <a:spcBef>
          <a:spcPts val="0"/>
        </a:spcBef>
        <a:buFont typeface="Arial" panose="020B0604020202020204" pitchFamily="34" charset="0"/>
        <a:buNone/>
        <a:defRPr sz="1600" kern="1200">
          <a:solidFill>
            <a:schemeClr val="accent1"/>
          </a:solidFill>
          <a:latin typeface="+mn-lt"/>
          <a:ea typeface="+mn-ea"/>
          <a:cs typeface="+mn-cs"/>
        </a:defRPr>
      </a:lvl5pPr>
      <a:lvl6pPr marL="180000" indent="0" algn="l" defTabSz="914400" rtl="0" eaLnBrk="1" latinLnBrk="0" hangingPunct="1">
        <a:lnSpc>
          <a:spcPct val="125000"/>
        </a:lnSpc>
        <a:spcBef>
          <a:spcPts val="0"/>
        </a:spcBef>
        <a:buFont typeface="Arial" panose="020B0604020202020204" pitchFamily="34" charset="0"/>
        <a:buNone/>
        <a:defRPr sz="1600" kern="1200">
          <a:solidFill>
            <a:schemeClr val="accent1"/>
          </a:solidFill>
          <a:latin typeface="+mn-lt"/>
          <a:ea typeface="+mn-ea"/>
          <a:cs typeface="+mn-cs"/>
        </a:defRPr>
      </a:lvl6pPr>
      <a:lvl7pPr marL="360000" indent="0" algn="l" defTabSz="914400" rtl="0" eaLnBrk="1" latinLnBrk="0" hangingPunct="1">
        <a:lnSpc>
          <a:spcPct val="125000"/>
        </a:lnSpc>
        <a:spcBef>
          <a:spcPts val="0"/>
        </a:spcBef>
        <a:buFont typeface="Arial" panose="020B0604020202020204" pitchFamily="34" charset="0"/>
        <a:buNone/>
        <a:defRPr sz="1600" kern="1200">
          <a:solidFill>
            <a:schemeClr val="accent1"/>
          </a:solidFill>
          <a:latin typeface="+mn-lt"/>
          <a:ea typeface="+mn-ea"/>
          <a:cs typeface="+mn-cs"/>
        </a:defRPr>
      </a:lvl7pPr>
      <a:lvl8pPr marL="540000" indent="0" algn="l" defTabSz="914400" rtl="0" eaLnBrk="1" latinLnBrk="0" hangingPunct="1">
        <a:lnSpc>
          <a:spcPct val="125000"/>
        </a:lnSpc>
        <a:spcBef>
          <a:spcPts val="0"/>
        </a:spcBef>
        <a:buFont typeface="Arial" panose="020B0604020202020204" pitchFamily="34" charset="0"/>
        <a:buNone/>
        <a:defRPr sz="1600" kern="1200">
          <a:solidFill>
            <a:schemeClr val="accent1"/>
          </a:solidFill>
          <a:latin typeface="+mn-lt"/>
          <a:ea typeface="+mn-ea"/>
          <a:cs typeface="+mn-cs"/>
        </a:defRPr>
      </a:lvl8pPr>
      <a:lvl9pPr marL="0" indent="0" algn="l" defTabSz="914400" rtl="0" eaLnBrk="1" latinLnBrk="0" hangingPunct="1">
        <a:lnSpc>
          <a:spcPct val="125000"/>
        </a:lnSpc>
        <a:spcBef>
          <a:spcPts val="0"/>
        </a:spcBef>
        <a:buFont typeface="Arial" panose="020B0604020202020204" pitchFamily="34" charset="0"/>
        <a:buNone/>
        <a:defRPr sz="1600" kern="1200">
          <a:solidFill>
            <a:schemeClr val="accent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7.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9.jpg"/><Relationship Id="rId4" Type="http://schemas.openxmlformats.org/officeDocument/2006/relationships/hyperlink" Target="https://www.opendoors.nl/wat-kun-jij-doen/ga/evenementen/zondag-voor-de-vervolgde-kerk/downloads/#collectevideo" TargetMode="External"/></Relationships>
</file>

<file path=ppt/slides/_rels/slide12.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20.png"/><Relationship Id="rId7" Type="http://schemas.openxmlformats.org/officeDocument/2006/relationships/image" Target="../media/image23.png"/><Relationship Id="rId12" Type="http://schemas.openxmlformats.org/officeDocument/2006/relationships/image" Target="../media/image28.png"/><Relationship Id="rId2" Type="http://schemas.openxmlformats.org/officeDocument/2006/relationships/notesSlide" Target="../notesSlides/notesSlide7.xml"/><Relationship Id="rId1" Type="http://schemas.openxmlformats.org/officeDocument/2006/relationships/slideLayout" Target="../slideLayouts/slideLayout27.xml"/><Relationship Id="rId6" Type="http://schemas.openxmlformats.org/officeDocument/2006/relationships/image" Target="../media/image22.png"/><Relationship Id="rId11" Type="http://schemas.openxmlformats.org/officeDocument/2006/relationships/image" Target="../media/image27.png"/><Relationship Id="rId5" Type="http://schemas.openxmlformats.org/officeDocument/2006/relationships/image" Target="../media/image21.png"/><Relationship Id="rId10" Type="http://schemas.openxmlformats.org/officeDocument/2006/relationships/image" Target="../media/image26.png"/><Relationship Id="rId4" Type="http://schemas.microsoft.com/office/2007/relationships/hdphoto" Target="../media/hdphoto2.wdp"/><Relationship Id="rId9" Type="http://schemas.openxmlformats.org/officeDocument/2006/relationships/image" Target="../media/image25.png"/></Relationships>
</file>

<file path=ppt/slides/_rels/slide13.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29.jpeg"/><Relationship Id="rId1" Type="http://schemas.openxmlformats.org/officeDocument/2006/relationships/slideLayout" Target="../slideLayouts/slideLayout26.xml"/></Relationships>
</file>

<file path=ppt/slides/_rels/slide14.xml.rels><?xml version="1.0" encoding="UTF-8" standalone="yes"?>
<Relationships xmlns="http://schemas.openxmlformats.org/package/2006/relationships"><Relationship Id="rId3" Type="http://schemas.openxmlformats.org/officeDocument/2006/relationships/hyperlink" Target="https://www.opendoors.nl/liedvideos" TargetMode="External"/><Relationship Id="rId2" Type="http://schemas.openxmlformats.org/officeDocument/2006/relationships/notesSlide" Target="../notesSlides/notesSlide8.xml"/><Relationship Id="rId1" Type="http://schemas.openxmlformats.org/officeDocument/2006/relationships/slideLayout" Target="../slideLayouts/slideLayout6.xml"/><Relationship Id="rId5" Type="http://schemas.openxmlformats.org/officeDocument/2006/relationships/image" Target="../media/image16.png"/><Relationship Id="rId4" Type="http://schemas.openxmlformats.org/officeDocument/2006/relationships/image" Target="../media/image30.jpg"/></Relationships>
</file>

<file path=ppt/slides/_rels/slide15.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oleObject" Target="../embeddings/oleObject1.bin"/><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9.emf"/><Relationship Id="rId5" Type="http://schemas.openxmlformats.org/officeDocument/2006/relationships/image" Target="../media/image8.jpeg"/><Relationship Id="rId4" Type="http://schemas.openxmlformats.org/officeDocument/2006/relationships/hyperlink" Target="https://youtu.be/b0vJ3tpDd9M"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18.xml"/><Relationship Id="rId5" Type="http://schemas.openxmlformats.org/officeDocument/2006/relationships/image" Target="../media/image12.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4.jpeg"/><Relationship Id="rId2" Type="http://schemas.openxmlformats.org/officeDocument/2006/relationships/notesSlide" Target="../notesSlides/notesSlide4.xml"/><Relationship Id="rId1" Type="http://schemas.openxmlformats.org/officeDocument/2006/relationships/slideLayout" Target="../slideLayouts/slideLayout26.xml"/><Relationship Id="rId6" Type="http://schemas.openxmlformats.org/officeDocument/2006/relationships/hyperlink" Target="https://www.opendoors.nl/wat-kun-jij-doen/ga/evenementen/zondag-voor-de-vervolgde-kerk/downloads/#video-syrie" TargetMode="External"/><Relationship Id="rId5" Type="http://schemas.openxmlformats.org/officeDocument/2006/relationships/image" Target="../media/image9.emf"/><Relationship Id="rId4" Type="http://schemas.openxmlformats.org/officeDocument/2006/relationships/hyperlink" Target="https://youtu.be/zY0CDJLXAYY"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www.opendoors.nl/liedvideos" TargetMode="External"/><Relationship Id="rId2" Type="http://schemas.openxmlformats.org/officeDocument/2006/relationships/notesSlide" Target="../notesSlides/notesSlide5.xml"/><Relationship Id="rId1" Type="http://schemas.openxmlformats.org/officeDocument/2006/relationships/slideLayout" Target="../slideLayouts/slideLayout6.xml"/><Relationship Id="rId5" Type="http://schemas.openxmlformats.org/officeDocument/2006/relationships/image" Target="../media/image16.png"/><Relationship Id="rId4" Type="http://schemas.openxmlformats.org/officeDocument/2006/relationships/image" Target="../media/image15.jpg"/></Relationships>
</file>

<file path=ppt/slides/_rels/slide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Afbeelding 16">
            <a:extLst>
              <a:ext uri="{FF2B5EF4-FFF2-40B4-BE49-F238E27FC236}">
                <a16:creationId xmlns:a16="http://schemas.microsoft.com/office/drawing/2014/main" id="{069D2094-2139-2E7B-689A-2ED2AC0B8E72}"/>
              </a:ext>
            </a:extLst>
          </p:cNvPr>
          <p:cNvPicPr>
            <a:picLocks noChangeAspect="1"/>
          </p:cNvPicPr>
          <p:nvPr/>
        </p:nvPicPr>
        <p:blipFill>
          <a:blip r:embed="rId2" cstate="email">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a:ext>
            </a:extLst>
          </a:blip>
          <a:srcRect b="-174"/>
          <a:stretch>
            <a:fillRect/>
          </a:stretch>
        </p:blipFill>
        <p:spPr>
          <a:xfrm>
            <a:off x="0" y="0"/>
            <a:ext cx="12267028" cy="6858000"/>
          </a:xfrm>
          <a:prstGeom prst="rect">
            <a:avLst/>
          </a:prstGeom>
        </p:spPr>
      </p:pic>
      <p:sp>
        <p:nvSpPr>
          <p:cNvPr id="14" name="Titel 13">
            <a:extLst>
              <a:ext uri="{FF2B5EF4-FFF2-40B4-BE49-F238E27FC236}">
                <a16:creationId xmlns:a16="http://schemas.microsoft.com/office/drawing/2014/main" id="{EB29C526-1DBF-DF20-E5D4-9012763721B8}"/>
              </a:ext>
            </a:extLst>
          </p:cNvPr>
          <p:cNvSpPr>
            <a:spLocks noGrp="1" noRot="1" noMove="1" noResize="1" noEditPoints="1" noAdjustHandles="1" noChangeArrowheads="1" noChangeShapeType="1"/>
          </p:cNvSpPr>
          <p:nvPr>
            <p:ph type="ctrTitle"/>
          </p:nvPr>
        </p:nvSpPr>
        <p:spPr>
          <a:xfrm>
            <a:off x="3717440" y="2170766"/>
            <a:ext cx="9144000" cy="2387600"/>
          </a:xfrm>
        </p:spPr>
        <p:txBody>
          <a:bodyPr/>
          <a:lstStyle/>
          <a:p>
            <a:r>
              <a:rPr lang="en-US" sz="9600" cap="none" dirty="0">
                <a:solidFill>
                  <a:srgbClr val="FDB913"/>
                </a:solidFill>
                <a:latin typeface="Black Diamond" pitchFamily="2" charset="0"/>
              </a:rPr>
              <a:t>Houd</a:t>
            </a:r>
            <a:br>
              <a:rPr lang="en-US" sz="9600" cap="none" dirty="0">
                <a:solidFill>
                  <a:srgbClr val="FDB913"/>
                </a:solidFill>
                <a:latin typeface="Black Diamond" pitchFamily="2" charset="0"/>
              </a:rPr>
            </a:br>
            <a:r>
              <a:rPr lang="en-US" sz="9600" cap="none" dirty="0" err="1">
                <a:solidFill>
                  <a:srgbClr val="FDB913"/>
                </a:solidFill>
                <a:latin typeface="Black Diamond" pitchFamily="2" charset="0"/>
              </a:rPr>
              <a:t>moed</a:t>
            </a:r>
            <a:r>
              <a:rPr lang="en-US" sz="9600" cap="none" dirty="0">
                <a:solidFill>
                  <a:srgbClr val="FDB913"/>
                </a:solidFill>
                <a:latin typeface="Black Diamond" pitchFamily="2" charset="0"/>
              </a:rPr>
              <a:t>!</a:t>
            </a:r>
            <a:endParaRPr lang="nl-NL" sz="9600" cap="none" dirty="0">
              <a:solidFill>
                <a:srgbClr val="FDB913"/>
              </a:solidFill>
              <a:latin typeface="Black Diamond" pitchFamily="2" charset="0"/>
            </a:endParaRPr>
          </a:p>
        </p:txBody>
      </p:sp>
      <p:sp>
        <p:nvSpPr>
          <p:cNvPr id="4" name="Tijdelijke aanduiding voor dianummer 3">
            <a:extLst>
              <a:ext uri="{FF2B5EF4-FFF2-40B4-BE49-F238E27FC236}">
                <a16:creationId xmlns:a16="http://schemas.microsoft.com/office/drawing/2014/main" id="{50445484-05C7-9BD3-8E0B-B1B8C413C0B3}"/>
              </a:ext>
            </a:extLst>
          </p:cNvPr>
          <p:cNvSpPr>
            <a:spLocks noGrp="1"/>
          </p:cNvSpPr>
          <p:nvPr>
            <p:ph type="sldNum" sz="quarter" idx="12"/>
          </p:nvPr>
        </p:nvSpPr>
        <p:spPr/>
        <p:txBody>
          <a:bodyPr/>
          <a:lstStyle/>
          <a:p>
            <a:fld id="{8F18802B-E4C7-4B2D-B37A-6B7CC3C134EA}" type="slidenum">
              <a:rPr lang="nl-NL" smtClean="0"/>
              <a:pPr/>
              <a:t>1</a:t>
            </a:fld>
            <a:endParaRPr lang="nl-NL" dirty="0"/>
          </a:p>
        </p:txBody>
      </p:sp>
      <p:pic>
        <p:nvPicPr>
          <p:cNvPr id="19" name="Afbeelding 18">
            <a:extLst>
              <a:ext uri="{FF2B5EF4-FFF2-40B4-BE49-F238E27FC236}">
                <a16:creationId xmlns:a16="http://schemas.microsoft.com/office/drawing/2014/main" id="{71226E73-3282-DA71-141A-092E8E7E5A96}"/>
              </a:ext>
            </a:extLst>
          </p:cNvPr>
          <p:cNvPicPr>
            <a:picLocks noGrp="1" noRot="1" noChangeAspect="1" noMove="1" noResize="1" noEditPoints="1" noAdjustHandles="1" noChangeArrowheads="1" noChangeShapeType="1" noCrop="1"/>
          </p:cNvPicPr>
          <p:nvPr/>
        </p:nvPicPr>
        <p:blipFill>
          <a:blip r:embed="rId4">
            <a:extLst>
              <a:ext uri="{28A0092B-C50C-407E-A947-70E740481C1C}">
                <a14:useLocalDpi xmlns:a14="http://schemas.microsoft.com/office/drawing/2010/main" val="0"/>
              </a:ext>
            </a:extLst>
          </a:blip>
          <a:stretch>
            <a:fillRect/>
          </a:stretch>
        </p:blipFill>
        <p:spPr>
          <a:xfrm>
            <a:off x="1739574" y="1972311"/>
            <a:ext cx="4597208" cy="2526901"/>
          </a:xfrm>
          <a:prstGeom prst="rect">
            <a:avLst/>
          </a:prstGeom>
        </p:spPr>
      </p:pic>
      <p:pic>
        <p:nvPicPr>
          <p:cNvPr id="21" name="Afbeelding 20">
            <a:extLst>
              <a:ext uri="{FF2B5EF4-FFF2-40B4-BE49-F238E27FC236}">
                <a16:creationId xmlns:a16="http://schemas.microsoft.com/office/drawing/2014/main" id="{450260CD-B8B4-CA57-2173-E8F2FDF16F5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262109" y="5434885"/>
            <a:ext cx="2511793" cy="411678"/>
          </a:xfrm>
          <a:prstGeom prst="rect">
            <a:avLst/>
          </a:prstGeom>
        </p:spPr>
      </p:pic>
    </p:spTree>
    <p:extLst>
      <p:ext uri="{BB962C8B-B14F-4D97-AF65-F5344CB8AC3E}">
        <p14:creationId xmlns:p14="http://schemas.microsoft.com/office/powerpoint/2010/main" val="19775857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50FEA20-FD76-4C2D-5AA1-C51AC30562B9}"/>
              </a:ext>
            </a:extLst>
          </p:cNvPr>
          <p:cNvSpPr>
            <a:spLocks noGrp="1"/>
          </p:cNvSpPr>
          <p:nvPr>
            <p:ph type="title"/>
          </p:nvPr>
        </p:nvSpPr>
        <p:spPr>
          <a:xfrm>
            <a:off x="0" y="2140225"/>
            <a:ext cx="12192000" cy="768096"/>
          </a:xfrm>
        </p:spPr>
        <p:txBody>
          <a:bodyPr/>
          <a:lstStyle/>
          <a:p>
            <a:pPr algn="ctr"/>
            <a:r>
              <a:rPr lang="en-US" dirty="0"/>
              <a:t>2 </a:t>
            </a:r>
            <a:r>
              <a:rPr lang="en-US" dirty="0" err="1"/>
              <a:t>Korinthe</a:t>
            </a:r>
            <a:r>
              <a:rPr lang="en-US" dirty="0"/>
              <a:t> 4 : 16 </a:t>
            </a:r>
          </a:p>
        </p:txBody>
      </p:sp>
      <p:sp>
        <p:nvSpPr>
          <p:cNvPr id="4" name="Tijdelijke aanduiding voor dianummer 3">
            <a:extLst>
              <a:ext uri="{FF2B5EF4-FFF2-40B4-BE49-F238E27FC236}">
                <a16:creationId xmlns:a16="http://schemas.microsoft.com/office/drawing/2014/main" id="{3498CDDD-8FD2-CDE0-344B-36D590DA4B16}"/>
              </a:ext>
            </a:extLst>
          </p:cNvPr>
          <p:cNvSpPr>
            <a:spLocks noGrp="1"/>
          </p:cNvSpPr>
          <p:nvPr>
            <p:ph type="sldNum" sz="quarter" idx="1005"/>
          </p:nvPr>
        </p:nvSpPr>
        <p:spPr/>
        <p:txBody>
          <a:bodyPr/>
          <a:lstStyle/>
          <a:p>
            <a:fld id="{8F18802B-E4C7-4B2D-B37A-6B7CC3C134EA}" type="slidenum">
              <a:rPr lang="nl-NL" smtClean="0"/>
              <a:pPr/>
              <a:t>10</a:t>
            </a:fld>
            <a:endParaRPr lang="nl-NL" dirty="0"/>
          </a:p>
        </p:txBody>
      </p:sp>
      <p:sp>
        <p:nvSpPr>
          <p:cNvPr id="12" name="Tekstvak 11">
            <a:extLst>
              <a:ext uri="{FF2B5EF4-FFF2-40B4-BE49-F238E27FC236}">
                <a16:creationId xmlns:a16="http://schemas.microsoft.com/office/drawing/2014/main" id="{F4E06FF0-8ADF-B1DC-E3E4-08D9FE1C5D2C}"/>
              </a:ext>
            </a:extLst>
          </p:cNvPr>
          <p:cNvSpPr txBox="1"/>
          <p:nvPr/>
        </p:nvSpPr>
        <p:spPr>
          <a:xfrm>
            <a:off x="3664227" y="2966716"/>
            <a:ext cx="4691269" cy="1448410"/>
          </a:xfrm>
          <a:prstGeom prst="rect">
            <a:avLst/>
          </a:prstGeom>
          <a:noFill/>
        </p:spPr>
        <p:txBody>
          <a:bodyPr wrap="square" rtlCol="0">
            <a:spAutoFit/>
          </a:bodyPr>
          <a:lstStyle/>
          <a:p>
            <a:pPr>
              <a:lnSpc>
                <a:spcPct val="125000"/>
              </a:lnSpc>
            </a:pPr>
            <a:r>
              <a:rPr lang="nl-NL" dirty="0">
                <a:solidFill>
                  <a:schemeClr val="bg1"/>
                </a:solidFill>
              </a:rPr>
              <a:t>16 Daarom verliezen wij de moed niet; integendeel, ook al vergaat onze uiterlijke </a:t>
            </a:r>
            <a:r>
              <a:rPr lang="nl-NL" i="1" dirty="0">
                <a:solidFill>
                  <a:schemeClr val="bg1"/>
                </a:solidFill>
              </a:rPr>
              <a:t>mens</a:t>
            </a:r>
            <a:r>
              <a:rPr lang="nl-NL" dirty="0">
                <a:solidFill>
                  <a:schemeClr val="bg1"/>
                </a:solidFill>
              </a:rPr>
              <a:t>, toch wordt de innerlijke </a:t>
            </a:r>
            <a:r>
              <a:rPr lang="nl-NL" i="1" dirty="0">
                <a:solidFill>
                  <a:schemeClr val="bg1"/>
                </a:solidFill>
              </a:rPr>
              <a:t>mens </a:t>
            </a:r>
            <a:r>
              <a:rPr lang="nl-NL" dirty="0">
                <a:solidFill>
                  <a:schemeClr val="bg1"/>
                </a:solidFill>
              </a:rPr>
              <a:t>van dag tot dag vernieuwd.</a:t>
            </a:r>
          </a:p>
        </p:txBody>
      </p:sp>
      <p:sp>
        <p:nvSpPr>
          <p:cNvPr id="13" name="Tekstvak 12">
            <a:extLst>
              <a:ext uri="{FF2B5EF4-FFF2-40B4-BE49-F238E27FC236}">
                <a16:creationId xmlns:a16="http://schemas.microsoft.com/office/drawing/2014/main" id="{304910DC-74D5-833F-959A-C07800969514}"/>
              </a:ext>
            </a:extLst>
          </p:cNvPr>
          <p:cNvSpPr txBox="1"/>
          <p:nvPr/>
        </p:nvSpPr>
        <p:spPr>
          <a:xfrm>
            <a:off x="436172" y="331304"/>
            <a:ext cx="2055237" cy="769441"/>
          </a:xfrm>
          <a:prstGeom prst="rect">
            <a:avLst/>
          </a:prstGeom>
          <a:noFill/>
        </p:spPr>
        <p:txBody>
          <a:bodyPr wrap="square" rtlCol="0">
            <a:spAutoFit/>
          </a:bodyPr>
          <a:lstStyle/>
          <a:p>
            <a:r>
              <a:rPr lang="en-US" sz="4400" dirty="0">
                <a:solidFill>
                  <a:srgbClr val="F9B000"/>
                </a:solidFill>
                <a:latin typeface="Black Diamond" pitchFamily="2" charset="0"/>
              </a:rPr>
              <a:t>Houd </a:t>
            </a:r>
            <a:r>
              <a:rPr lang="en-US" sz="4400" dirty="0" err="1">
                <a:solidFill>
                  <a:srgbClr val="F9B000"/>
                </a:solidFill>
                <a:latin typeface="Black Diamond" pitchFamily="2" charset="0"/>
              </a:rPr>
              <a:t>moed</a:t>
            </a:r>
            <a:r>
              <a:rPr lang="en-US" sz="4400" dirty="0">
                <a:solidFill>
                  <a:srgbClr val="F9B000"/>
                </a:solidFill>
                <a:latin typeface="Black Diamond" pitchFamily="2" charset="0"/>
              </a:rPr>
              <a:t>!</a:t>
            </a:r>
            <a:endParaRPr lang="nl-NL" sz="4400" dirty="0">
              <a:solidFill>
                <a:srgbClr val="F9B000"/>
              </a:solidFill>
              <a:latin typeface="Black Diamond" pitchFamily="2" charset="0"/>
            </a:endParaRPr>
          </a:p>
        </p:txBody>
      </p:sp>
    </p:spTree>
    <p:extLst>
      <p:ext uri="{BB962C8B-B14F-4D97-AF65-F5344CB8AC3E}">
        <p14:creationId xmlns:p14="http://schemas.microsoft.com/office/powerpoint/2010/main" val="38505731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26D630-7DD6-BF42-516C-3B22D50525DF}"/>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8EA44017-FB40-210B-3323-B0BE61623209}"/>
              </a:ext>
            </a:extLst>
          </p:cNvPr>
          <p:cNvSpPr>
            <a:spLocks noGrp="1"/>
          </p:cNvSpPr>
          <p:nvPr>
            <p:ph type="title"/>
          </p:nvPr>
        </p:nvSpPr>
        <p:spPr/>
        <p:txBody>
          <a:bodyPr/>
          <a:lstStyle/>
          <a:p>
            <a:endParaRPr lang="en-US"/>
          </a:p>
        </p:txBody>
      </p:sp>
      <p:sp>
        <p:nvSpPr>
          <p:cNvPr id="3" name="Tijdelijke aanduiding voor tekst 2">
            <a:extLst>
              <a:ext uri="{FF2B5EF4-FFF2-40B4-BE49-F238E27FC236}">
                <a16:creationId xmlns:a16="http://schemas.microsoft.com/office/drawing/2014/main" id="{44BC452D-36FF-B376-D621-04A34CE8EFD7}"/>
              </a:ext>
            </a:extLst>
          </p:cNvPr>
          <p:cNvSpPr>
            <a:spLocks noGrp="1"/>
          </p:cNvSpPr>
          <p:nvPr>
            <p:ph type="body" sz="quarter" idx="1002"/>
          </p:nvPr>
        </p:nvSpPr>
        <p:spPr/>
        <p:txBody>
          <a:bodyPr/>
          <a:lstStyle/>
          <a:p>
            <a:endParaRPr lang="en-US"/>
          </a:p>
        </p:txBody>
      </p:sp>
      <p:sp>
        <p:nvSpPr>
          <p:cNvPr id="4" name="Tijdelijke aanduiding voor dianummer 3">
            <a:extLst>
              <a:ext uri="{FF2B5EF4-FFF2-40B4-BE49-F238E27FC236}">
                <a16:creationId xmlns:a16="http://schemas.microsoft.com/office/drawing/2014/main" id="{8E07241A-C7E4-2F53-B834-8D955167A8C4}"/>
              </a:ext>
            </a:extLst>
          </p:cNvPr>
          <p:cNvSpPr>
            <a:spLocks noGrp="1"/>
          </p:cNvSpPr>
          <p:nvPr>
            <p:ph type="sldNum" sz="quarter" idx="1005"/>
          </p:nvPr>
        </p:nvSpPr>
        <p:spPr/>
        <p:txBody>
          <a:bodyPr/>
          <a:lstStyle/>
          <a:p>
            <a:fld id="{8F18802B-E4C7-4B2D-B37A-6B7CC3C134EA}" type="slidenum">
              <a:rPr lang="nl-NL" smtClean="0"/>
              <a:pPr/>
              <a:t>11</a:t>
            </a:fld>
            <a:endParaRPr lang="nl-NL" dirty="0"/>
          </a:p>
        </p:txBody>
      </p:sp>
      <p:pic>
        <p:nvPicPr>
          <p:cNvPr id="6" name="Afbeelding 5" descr="Afbeelding met muziekinstrument, kleding, muziek, concert&#10;&#10;Door AI gegenereerde inhoud is mogelijk onjuist.">
            <a:extLst>
              <a:ext uri="{FF2B5EF4-FFF2-40B4-BE49-F238E27FC236}">
                <a16:creationId xmlns:a16="http://schemas.microsoft.com/office/drawing/2014/main" id="{B4BB909F-170D-F95C-62A6-49A8C486C62E}"/>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7" name="Afbeelding 6">
            <a:hlinkClick r:id="rId4"/>
            <a:extLst>
              <a:ext uri="{FF2B5EF4-FFF2-40B4-BE49-F238E27FC236}">
                <a16:creationId xmlns:a16="http://schemas.microsoft.com/office/drawing/2014/main" id="{E95492C4-6AE1-031F-3E90-FA175B8C53FB}"/>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0" y="0"/>
            <a:ext cx="12192000" cy="6858000"/>
          </a:xfrm>
          <a:prstGeom prst="rect">
            <a:avLst/>
          </a:prstGeom>
        </p:spPr>
      </p:pic>
    </p:spTree>
    <p:extLst>
      <p:ext uri="{BB962C8B-B14F-4D97-AF65-F5344CB8AC3E}">
        <p14:creationId xmlns:p14="http://schemas.microsoft.com/office/powerpoint/2010/main" val="37209259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36B7FD-E55F-E1F4-9651-01C6D27FE2BD}"/>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95D52DB9-D3C4-C783-8FFC-9846903FA43E}"/>
              </a:ext>
            </a:extLst>
          </p:cNvPr>
          <p:cNvPicPr>
            <a:picLocks noChangeAspect="1"/>
          </p:cNvPicPr>
          <p:nvPr/>
        </p:nvPicPr>
        <p:blipFill>
          <a:blip r:embed="rId3" cstate="email">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a:ext>
            </a:extLst>
          </a:blip>
          <a:srcRect/>
          <a:stretch>
            <a:fillRect/>
          </a:stretch>
        </p:blipFill>
        <p:spPr>
          <a:xfrm>
            <a:off x="1" y="0"/>
            <a:ext cx="12285134" cy="6858000"/>
          </a:xfrm>
          <a:prstGeom prst="rect">
            <a:avLst/>
          </a:prstGeom>
          <a:blipFill dpi="0" rotWithShape="1">
            <a:blip r:embed="rId5"/>
            <a:srcRect/>
            <a:stretch>
              <a:fillRect/>
            </a:stretch>
          </a:blipFill>
        </p:spPr>
      </p:pic>
      <p:sp>
        <p:nvSpPr>
          <p:cNvPr id="7" name="Rectangle 6">
            <a:extLst>
              <a:ext uri="{FF2B5EF4-FFF2-40B4-BE49-F238E27FC236}">
                <a16:creationId xmlns:a16="http://schemas.microsoft.com/office/drawing/2014/main" id="{F494C8D2-F401-A0BA-DA57-00ECA12F4204}"/>
              </a:ext>
            </a:extLst>
          </p:cNvPr>
          <p:cNvSpPr>
            <a:spLocks noGrp="1" noRot="1" noMove="1" noResize="1" noEditPoints="1" noAdjustHandles="1" noChangeArrowheads="1" noChangeShapeType="1"/>
          </p:cNvSpPr>
          <p:nvPr/>
        </p:nvSpPr>
        <p:spPr>
          <a:xfrm>
            <a:off x="7866728" y="-104774"/>
            <a:ext cx="4418406" cy="7036138"/>
          </a:xfrm>
          <a:custGeom>
            <a:avLst/>
            <a:gdLst>
              <a:gd name="csX0" fmla="*/ 0 w 4418406"/>
              <a:gd name="csY0" fmla="*/ 0 h 7036138"/>
              <a:gd name="csX1" fmla="*/ 631201 w 4418406"/>
              <a:gd name="csY1" fmla="*/ 0 h 7036138"/>
              <a:gd name="csX2" fmla="*/ 1174034 w 4418406"/>
              <a:gd name="csY2" fmla="*/ 0 h 7036138"/>
              <a:gd name="csX3" fmla="*/ 1761050 w 4418406"/>
              <a:gd name="csY3" fmla="*/ 0 h 7036138"/>
              <a:gd name="csX4" fmla="*/ 2303883 w 4418406"/>
              <a:gd name="csY4" fmla="*/ 0 h 7036138"/>
              <a:gd name="csX5" fmla="*/ 3023452 w 4418406"/>
              <a:gd name="csY5" fmla="*/ 0 h 7036138"/>
              <a:gd name="csX6" fmla="*/ 3743021 w 4418406"/>
              <a:gd name="csY6" fmla="*/ 0 h 7036138"/>
              <a:gd name="csX7" fmla="*/ 4418406 w 4418406"/>
              <a:gd name="csY7" fmla="*/ 0 h 7036138"/>
              <a:gd name="csX8" fmla="*/ 4418406 w 4418406"/>
              <a:gd name="csY8" fmla="*/ 569288 h 7036138"/>
              <a:gd name="csX9" fmla="*/ 4418406 w 4418406"/>
              <a:gd name="csY9" fmla="*/ 1279298 h 7036138"/>
              <a:gd name="csX10" fmla="*/ 4418406 w 4418406"/>
              <a:gd name="csY10" fmla="*/ 1778224 h 7036138"/>
              <a:gd name="csX11" fmla="*/ 4418406 w 4418406"/>
              <a:gd name="csY11" fmla="*/ 2417873 h 7036138"/>
              <a:gd name="csX12" fmla="*/ 4418406 w 4418406"/>
              <a:gd name="csY12" fmla="*/ 3198245 h 7036138"/>
              <a:gd name="csX13" fmla="*/ 4418406 w 4418406"/>
              <a:gd name="csY13" fmla="*/ 3767532 h 7036138"/>
              <a:gd name="csX14" fmla="*/ 4418406 w 4418406"/>
              <a:gd name="csY14" fmla="*/ 4336820 h 7036138"/>
              <a:gd name="csX15" fmla="*/ 4418406 w 4418406"/>
              <a:gd name="csY15" fmla="*/ 4976469 h 7036138"/>
              <a:gd name="csX16" fmla="*/ 4418406 w 4418406"/>
              <a:gd name="csY16" fmla="*/ 5405033 h 7036138"/>
              <a:gd name="csX17" fmla="*/ 4418406 w 4418406"/>
              <a:gd name="csY17" fmla="*/ 6115044 h 7036138"/>
              <a:gd name="csX18" fmla="*/ 4418406 w 4418406"/>
              <a:gd name="csY18" fmla="*/ 7036138 h 7036138"/>
              <a:gd name="csX19" fmla="*/ 3831389 w 4418406"/>
              <a:gd name="csY19" fmla="*/ 7036138 h 7036138"/>
              <a:gd name="csX20" fmla="*/ 3288556 w 4418406"/>
              <a:gd name="csY20" fmla="*/ 7036138 h 7036138"/>
              <a:gd name="csX21" fmla="*/ 2657356 w 4418406"/>
              <a:gd name="csY21" fmla="*/ 7036138 h 7036138"/>
              <a:gd name="csX22" fmla="*/ 1937787 w 4418406"/>
              <a:gd name="csY22" fmla="*/ 7036138 h 7036138"/>
              <a:gd name="csX23" fmla="*/ 1262402 w 4418406"/>
              <a:gd name="csY23" fmla="*/ 7036138 h 7036138"/>
              <a:gd name="csX24" fmla="*/ 719569 w 4418406"/>
              <a:gd name="csY24" fmla="*/ 7036138 h 7036138"/>
              <a:gd name="csX25" fmla="*/ 0 w 4418406"/>
              <a:gd name="csY25" fmla="*/ 7036138 h 7036138"/>
              <a:gd name="csX26" fmla="*/ 0 w 4418406"/>
              <a:gd name="csY26" fmla="*/ 6607573 h 7036138"/>
              <a:gd name="csX27" fmla="*/ 0 w 4418406"/>
              <a:gd name="csY27" fmla="*/ 6038286 h 7036138"/>
              <a:gd name="csX28" fmla="*/ 0 w 4418406"/>
              <a:gd name="csY28" fmla="*/ 5609721 h 7036138"/>
              <a:gd name="csX29" fmla="*/ 0 w 4418406"/>
              <a:gd name="csY29" fmla="*/ 5181156 h 7036138"/>
              <a:gd name="csX30" fmla="*/ 0 w 4418406"/>
              <a:gd name="csY30" fmla="*/ 4541507 h 7036138"/>
              <a:gd name="csX31" fmla="*/ 0 w 4418406"/>
              <a:gd name="csY31" fmla="*/ 3901858 h 7036138"/>
              <a:gd name="csX32" fmla="*/ 0 w 4418406"/>
              <a:gd name="csY32" fmla="*/ 3121487 h 7036138"/>
              <a:gd name="csX33" fmla="*/ 0 w 4418406"/>
              <a:gd name="csY33" fmla="*/ 2622561 h 7036138"/>
              <a:gd name="csX34" fmla="*/ 0 w 4418406"/>
              <a:gd name="csY34" fmla="*/ 2123634 h 7036138"/>
              <a:gd name="csX35" fmla="*/ 0 w 4418406"/>
              <a:gd name="csY35" fmla="*/ 1624708 h 7036138"/>
              <a:gd name="csX36" fmla="*/ 0 w 4418406"/>
              <a:gd name="csY36" fmla="*/ 985059 h 7036138"/>
              <a:gd name="csX37" fmla="*/ 0 w 4418406"/>
              <a:gd name="csY37" fmla="*/ 0 h 703613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Lst>
            <a:rect l="l" t="t" r="r" b="b"/>
            <a:pathLst>
              <a:path w="4418406" h="7036138" fill="none" extrusionOk="0">
                <a:moveTo>
                  <a:pt x="0" y="0"/>
                </a:moveTo>
                <a:cubicBezTo>
                  <a:pt x="211014" y="26823"/>
                  <a:pt x="366416" y="-13766"/>
                  <a:pt x="631201" y="0"/>
                </a:cubicBezTo>
                <a:cubicBezTo>
                  <a:pt x="895986" y="13766"/>
                  <a:pt x="997395" y="5150"/>
                  <a:pt x="1174034" y="0"/>
                </a:cubicBezTo>
                <a:cubicBezTo>
                  <a:pt x="1350673" y="-5150"/>
                  <a:pt x="1630100" y="-22017"/>
                  <a:pt x="1761050" y="0"/>
                </a:cubicBezTo>
                <a:cubicBezTo>
                  <a:pt x="1892000" y="22017"/>
                  <a:pt x="2177583" y="-21226"/>
                  <a:pt x="2303883" y="0"/>
                </a:cubicBezTo>
                <a:cubicBezTo>
                  <a:pt x="2430183" y="21226"/>
                  <a:pt x="2869971" y="-11771"/>
                  <a:pt x="3023452" y="0"/>
                </a:cubicBezTo>
                <a:cubicBezTo>
                  <a:pt x="3176933" y="11771"/>
                  <a:pt x="3491197" y="9943"/>
                  <a:pt x="3743021" y="0"/>
                </a:cubicBezTo>
                <a:cubicBezTo>
                  <a:pt x="3994845" y="-9943"/>
                  <a:pt x="4104255" y="-11933"/>
                  <a:pt x="4418406" y="0"/>
                </a:cubicBezTo>
                <a:cubicBezTo>
                  <a:pt x="4408892" y="128584"/>
                  <a:pt x="4441363" y="419600"/>
                  <a:pt x="4418406" y="569288"/>
                </a:cubicBezTo>
                <a:cubicBezTo>
                  <a:pt x="4395449" y="718976"/>
                  <a:pt x="4448252" y="960086"/>
                  <a:pt x="4418406" y="1279298"/>
                </a:cubicBezTo>
                <a:cubicBezTo>
                  <a:pt x="4388561" y="1598510"/>
                  <a:pt x="4397028" y="1629263"/>
                  <a:pt x="4418406" y="1778224"/>
                </a:cubicBezTo>
                <a:cubicBezTo>
                  <a:pt x="4439784" y="1927185"/>
                  <a:pt x="4410418" y="2177202"/>
                  <a:pt x="4418406" y="2417873"/>
                </a:cubicBezTo>
                <a:cubicBezTo>
                  <a:pt x="4426394" y="2658544"/>
                  <a:pt x="4392322" y="3015048"/>
                  <a:pt x="4418406" y="3198245"/>
                </a:cubicBezTo>
                <a:cubicBezTo>
                  <a:pt x="4444490" y="3381442"/>
                  <a:pt x="4434504" y="3561997"/>
                  <a:pt x="4418406" y="3767532"/>
                </a:cubicBezTo>
                <a:cubicBezTo>
                  <a:pt x="4402308" y="3973067"/>
                  <a:pt x="4433011" y="4206817"/>
                  <a:pt x="4418406" y="4336820"/>
                </a:cubicBezTo>
                <a:cubicBezTo>
                  <a:pt x="4403801" y="4466823"/>
                  <a:pt x="4435722" y="4756939"/>
                  <a:pt x="4418406" y="4976469"/>
                </a:cubicBezTo>
                <a:cubicBezTo>
                  <a:pt x="4401090" y="5195999"/>
                  <a:pt x="4429519" y="5309546"/>
                  <a:pt x="4418406" y="5405033"/>
                </a:cubicBezTo>
                <a:cubicBezTo>
                  <a:pt x="4407293" y="5500520"/>
                  <a:pt x="4429428" y="5849371"/>
                  <a:pt x="4418406" y="6115044"/>
                </a:cubicBezTo>
                <a:cubicBezTo>
                  <a:pt x="4407384" y="6380717"/>
                  <a:pt x="4462871" y="6644442"/>
                  <a:pt x="4418406" y="7036138"/>
                </a:cubicBezTo>
                <a:cubicBezTo>
                  <a:pt x="4251211" y="7015179"/>
                  <a:pt x="4080881" y="7026292"/>
                  <a:pt x="3831389" y="7036138"/>
                </a:cubicBezTo>
                <a:cubicBezTo>
                  <a:pt x="3581897" y="7045984"/>
                  <a:pt x="3490378" y="7045645"/>
                  <a:pt x="3288556" y="7036138"/>
                </a:cubicBezTo>
                <a:cubicBezTo>
                  <a:pt x="3086734" y="7026631"/>
                  <a:pt x="2888769" y="7061241"/>
                  <a:pt x="2657356" y="7036138"/>
                </a:cubicBezTo>
                <a:cubicBezTo>
                  <a:pt x="2425943" y="7011035"/>
                  <a:pt x="2120359" y="7054337"/>
                  <a:pt x="1937787" y="7036138"/>
                </a:cubicBezTo>
                <a:cubicBezTo>
                  <a:pt x="1755215" y="7017939"/>
                  <a:pt x="1535930" y="7065636"/>
                  <a:pt x="1262402" y="7036138"/>
                </a:cubicBezTo>
                <a:cubicBezTo>
                  <a:pt x="988874" y="7006640"/>
                  <a:pt x="908529" y="7015940"/>
                  <a:pt x="719569" y="7036138"/>
                </a:cubicBezTo>
                <a:cubicBezTo>
                  <a:pt x="530609" y="7056336"/>
                  <a:pt x="356407" y="7030649"/>
                  <a:pt x="0" y="7036138"/>
                </a:cubicBezTo>
                <a:cubicBezTo>
                  <a:pt x="-15286" y="6908319"/>
                  <a:pt x="20757" y="6774134"/>
                  <a:pt x="0" y="6607573"/>
                </a:cubicBezTo>
                <a:cubicBezTo>
                  <a:pt x="-20757" y="6441013"/>
                  <a:pt x="1684" y="6278267"/>
                  <a:pt x="0" y="6038286"/>
                </a:cubicBezTo>
                <a:cubicBezTo>
                  <a:pt x="-1684" y="5798305"/>
                  <a:pt x="2487" y="5713129"/>
                  <a:pt x="0" y="5609721"/>
                </a:cubicBezTo>
                <a:cubicBezTo>
                  <a:pt x="-2487" y="5506314"/>
                  <a:pt x="1183" y="5393268"/>
                  <a:pt x="0" y="5181156"/>
                </a:cubicBezTo>
                <a:cubicBezTo>
                  <a:pt x="-1183" y="4969045"/>
                  <a:pt x="28032" y="4699030"/>
                  <a:pt x="0" y="4541507"/>
                </a:cubicBezTo>
                <a:cubicBezTo>
                  <a:pt x="-28032" y="4383984"/>
                  <a:pt x="4925" y="4090650"/>
                  <a:pt x="0" y="3901858"/>
                </a:cubicBezTo>
                <a:cubicBezTo>
                  <a:pt x="-4925" y="3713066"/>
                  <a:pt x="17208" y="3368997"/>
                  <a:pt x="0" y="3121487"/>
                </a:cubicBezTo>
                <a:cubicBezTo>
                  <a:pt x="-17208" y="2873977"/>
                  <a:pt x="3007" y="2782839"/>
                  <a:pt x="0" y="2622561"/>
                </a:cubicBezTo>
                <a:cubicBezTo>
                  <a:pt x="-3007" y="2462283"/>
                  <a:pt x="17187" y="2268522"/>
                  <a:pt x="0" y="2123634"/>
                </a:cubicBezTo>
                <a:cubicBezTo>
                  <a:pt x="-17187" y="1978746"/>
                  <a:pt x="-15682" y="1750992"/>
                  <a:pt x="0" y="1624708"/>
                </a:cubicBezTo>
                <a:cubicBezTo>
                  <a:pt x="15682" y="1498424"/>
                  <a:pt x="17224" y="1129094"/>
                  <a:pt x="0" y="985059"/>
                </a:cubicBezTo>
                <a:cubicBezTo>
                  <a:pt x="-17224" y="841024"/>
                  <a:pt x="-34707" y="270353"/>
                  <a:pt x="0" y="0"/>
                </a:cubicBezTo>
                <a:close/>
              </a:path>
              <a:path w="4418406" h="7036138" stroke="0" extrusionOk="0">
                <a:moveTo>
                  <a:pt x="0" y="0"/>
                </a:moveTo>
                <a:cubicBezTo>
                  <a:pt x="277927" y="23637"/>
                  <a:pt x="444043" y="-2247"/>
                  <a:pt x="587017" y="0"/>
                </a:cubicBezTo>
                <a:cubicBezTo>
                  <a:pt x="729991" y="2247"/>
                  <a:pt x="918751" y="-14593"/>
                  <a:pt x="1085665" y="0"/>
                </a:cubicBezTo>
                <a:cubicBezTo>
                  <a:pt x="1252579" y="14593"/>
                  <a:pt x="1351025" y="8776"/>
                  <a:pt x="1584314" y="0"/>
                </a:cubicBezTo>
                <a:cubicBezTo>
                  <a:pt x="1817603" y="-8776"/>
                  <a:pt x="1992194" y="2062"/>
                  <a:pt x="2259699" y="0"/>
                </a:cubicBezTo>
                <a:cubicBezTo>
                  <a:pt x="2527205" y="-2062"/>
                  <a:pt x="2637890" y="35149"/>
                  <a:pt x="2979268" y="0"/>
                </a:cubicBezTo>
                <a:cubicBezTo>
                  <a:pt x="3320646" y="-35149"/>
                  <a:pt x="3411839" y="3115"/>
                  <a:pt x="3610469" y="0"/>
                </a:cubicBezTo>
                <a:cubicBezTo>
                  <a:pt x="3809099" y="-3115"/>
                  <a:pt x="4110820" y="15631"/>
                  <a:pt x="4418406" y="0"/>
                </a:cubicBezTo>
                <a:cubicBezTo>
                  <a:pt x="4421952" y="102226"/>
                  <a:pt x="4402542" y="279943"/>
                  <a:pt x="4418406" y="428565"/>
                </a:cubicBezTo>
                <a:cubicBezTo>
                  <a:pt x="4434270" y="577187"/>
                  <a:pt x="4430519" y="846356"/>
                  <a:pt x="4418406" y="997852"/>
                </a:cubicBezTo>
                <a:cubicBezTo>
                  <a:pt x="4406293" y="1149348"/>
                  <a:pt x="4437388" y="1312306"/>
                  <a:pt x="4418406" y="1426417"/>
                </a:cubicBezTo>
                <a:cubicBezTo>
                  <a:pt x="4399424" y="1540529"/>
                  <a:pt x="4431323" y="1768963"/>
                  <a:pt x="4418406" y="1854982"/>
                </a:cubicBezTo>
                <a:cubicBezTo>
                  <a:pt x="4405489" y="1941002"/>
                  <a:pt x="4416509" y="2219348"/>
                  <a:pt x="4418406" y="2353908"/>
                </a:cubicBezTo>
                <a:cubicBezTo>
                  <a:pt x="4420303" y="2488468"/>
                  <a:pt x="4414063" y="2776862"/>
                  <a:pt x="4418406" y="2993557"/>
                </a:cubicBezTo>
                <a:cubicBezTo>
                  <a:pt x="4422749" y="3210252"/>
                  <a:pt x="4409587" y="3236668"/>
                  <a:pt x="4418406" y="3422122"/>
                </a:cubicBezTo>
                <a:cubicBezTo>
                  <a:pt x="4427225" y="3607577"/>
                  <a:pt x="4400032" y="3948613"/>
                  <a:pt x="4418406" y="4132132"/>
                </a:cubicBezTo>
                <a:cubicBezTo>
                  <a:pt x="4436781" y="4315651"/>
                  <a:pt x="4408648" y="4541920"/>
                  <a:pt x="4418406" y="4842142"/>
                </a:cubicBezTo>
                <a:cubicBezTo>
                  <a:pt x="4428165" y="5142364"/>
                  <a:pt x="4437769" y="5063733"/>
                  <a:pt x="4418406" y="5270707"/>
                </a:cubicBezTo>
                <a:cubicBezTo>
                  <a:pt x="4399043" y="5477681"/>
                  <a:pt x="4389662" y="5841986"/>
                  <a:pt x="4418406" y="6051079"/>
                </a:cubicBezTo>
                <a:cubicBezTo>
                  <a:pt x="4447150" y="6260172"/>
                  <a:pt x="4465440" y="6832278"/>
                  <a:pt x="4418406" y="7036138"/>
                </a:cubicBezTo>
                <a:cubicBezTo>
                  <a:pt x="4192033" y="7052892"/>
                  <a:pt x="4044076" y="7020998"/>
                  <a:pt x="3698837" y="7036138"/>
                </a:cubicBezTo>
                <a:cubicBezTo>
                  <a:pt x="3353598" y="7051278"/>
                  <a:pt x="3193359" y="7007044"/>
                  <a:pt x="3023452" y="7036138"/>
                </a:cubicBezTo>
                <a:cubicBezTo>
                  <a:pt x="2853545" y="7065232"/>
                  <a:pt x="2631993" y="7024097"/>
                  <a:pt x="2480619" y="7036138"/>
                </a:cubicBezTo>
                <a:cubicBezTo>
                  <a:pt x="2329245" y="7048179"/>
                  <a:pt x="2155978" y="7051137"/>
                  <a:pt x="1849419" y="7036138"/>
                </a:cubicBezTo>
                <a:cubicBezTo>
                  <a:pt x="1542860" y="7021139"/>
                  <a:pt x="1487437" y="7037238"/>
                  <a:pt x="1262402" y="7036138"/>
                </a:cubicBezTo>
                <a:cubicBezTo>
                  <a:pt x="1037367" y="7035038"/>
                  <a:pt x="921388" y="7006232"/>
                  <a:pt x="587017" y="7036138"/>
                </a:cubicBezTo>
                <a:cubicBezTo>
                  <a:pt x="252646" y="7066044"/>
                  <a:pt x="243458" y="7047814"/>
                  <a:pt x="0" y="7036138"/>
                </a:cubicBezTo>
                <a:cubicBezTo>
                  <a:pt x="-9993" y="6873528"/>
                  <a:pt x="-2681" y="6646689"/>
                  <a:pt x="0" y="6396489"/>
                </a:cubicBezTo>
                <a:cubicBezTo>
                  <a:pt x="2681" y="6146289"/>
                  <a:pt x="-12496" y="6110220"/>
                  <a:pt x="0" y="5967924"/>
                </a:cubicBezTo>
                <a:cubicBezTo>
                  <a:pt x="12496" y="5825629"/>
                  <a:pt x="-35971" y="5435408"/>
                  <a:pt x="0" y="5187553"/>
                </a:cubicBezTo>
                <a:cubicBezTo>
                  <a:pt x="35971" y="4939698"/>
                  <a:pt x="-13458" y="4901500"/>
                  <a:pt x="0" y="4688627"/>
                </a:cubicBezTo>
                <a:cubicBezTo>
                  <a:pt x="13458" y="4475754"/>
                  <a:pt x="8663" y="4266859"/>
                  <a:pt x="0" y="4048978"/>
                </a:cubicBezTo>
                <a:cubicBezTo>
                  <a:pt x="-8663" y="3831097"/>
                  <a:pt x="-17067" y="3777695"/>
                  <a:pt x="0" y="3550051"/>
                </a:cubicBezTo>
                <a:cubicBezTo>
                  <a:pt x="17067" y="3322407"/>
                  <a:pt x="2255" y="3227167"/>
                  <a:pt x="0" y="3121487"/>
                </a:cubicBezTo>
                <a:cubicBezTo>
                  <a:pt x="-2255" y="3015807"/>
                  <a:pt x="-14476" y="2825575"/>
                  <a:pt x="0" y="2692922"/>
                </a:cubicBezTo>
                <a:cubicBezTo>
                  <a:pt x="14476" y="2560270"/>
                  <a:pt x="23523" y="2314428"/>
                  <a:pt x="0" y="2053273"/>
                </a:cubicBezTo>
                <a:cubicBezTo>
                  <a:pt x="-23523" y="1792118"/>
                  <a:pt x="9796" y="1654971"/>
                  <a:pt x="0" y="1272901"/>
                </a:cubicBezTo>
                <a:cubicBezTo>
                  <a:pt x="-9796" y="890831"/>
                  <a:pt x="-18815" y="826005"/>
                  <a:pt x="0" y="703614"/>
                </a:cubicBezTo>
                <a:cubicBezTo>
                  <a:pt x="18815" y="581223"/>
                  <a:pt x="22899" y="219972"/>
                  <a:pt x="0" y="0"/>
                </a:cubicBezTo>
                <a:close/>
              </a:path>
            </a:pathLst>
          </a:custGeom>
          <a:solidFill>
            <a:schemeClr val="bg1"/>
          </a:solidFill>
          <a:ln>
            <a:solidFill>
              <a:srgbClr val="FFFFFF"/>
            </a:solidFill>
            <a:extLst>
              <a:ext uri="{C807C97D-BFC1-408E-A445-0C87EB9F89A2}">
                <ask:lineSketchStyleProps xmlns:ask="http://schemas.microsoft.com/office/drawing/2018/sketchyshapes" sd="1684164600">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4" name="Groep 23">
            <a:extLst>
              <a:ext uri="{FF2B5EF4-FFF2-40B4-BE49-F238E27FC236}">
                <a16:creationId xmlns:a16="http://schemas.microsoft.com/office/drawing/2014/main" id="{899855BE-B91F-5F8B-D226-3DFC9DE6FFF1}"/>
              </a:ext>
            </a:extLst>
          </p:cNvPr>
          <p:cNvGrpSpPr>
            <a:grpSpLocks/>
          </p:cNvGrpSpPr>
          <p:nvPr/>
        </p:nvGrpSpPr>
        <p:grpSpPr>
          <a:xfrm>
            <a:off x="604624" y="574798"/>
            <a:ext cx="6432279" cy="1508422"/>
            <a:chOff x="1691689" y="2521697"/>
            <a:chExt cx="5734486" cy="1508422"/>
          </a:xfrm>
        </p:grpSpPr>
        <p:sp>
          <p:nvSpPr>
            <p:cNvPr id="6" name="TextBox 5">
              <a:extLst>
                <a:ext uri="{FF2B5EF4-FFF2-40B4-BE49-F238E27FC236}">
                  <a16:creationId xmlns:a16="http://schemas.microsoft.com/office/drawing/2014/main" id="{C197D128-CC81-3266-E2CB-0E2060E0563C}"/>
                </a:ext>
              </a:extLst>
            </p:cNvPr>
            <p:cNvSpPr txBox="1">
              <a:spLocks/>
            </p:cNvSpPr>
            <p:nvPr/>
          </p:nvSpPr>
          <p:spPr>
            <a:xfrm>
              <a:off x="1691689" y="2521697"/>
              <a:ext cx="5702519" cy="707886"/>
            </a:xfrm>
            <a:prstGeom prst="rect">
              <a:avLst/>
            </a:prstGeom>
            <a:noFill/>
          </p:spPr>
          <p:txBody>
            <a:bodyPr wrap="square" rtlCol="0">
              <a:spAutoFit/>
            </a:bodyPr>
            <a:lstStyle/>
            <a:p>
              <a:r>
                <a:rPr lang="en-GB" sz="4000" b="1" kern="100" dirty="0">
                  <a:solidFill>
                    <a:srgbClr val="692B7A"/>
                  </a:solidFill>
                  <a:effectLst/>
                  <a:latin typeface="Kanit Black" pitchFamily="2" charset="-34"/>
                  <a:ea typeface="Aptos" panose="020B0004020202020204" pitchFamily="34" charset="0"/>
                  <a:cs typeface="Kanit Black" pitchFamily="2" charset="-34"/>
                </a:rPr>
                <a:t>COLLECTE</a:t>
              </a:r>
            </a:p>
          </p:txBody>
        </p:sp>
        <p:sp>
          <p:nvSpPr>
            <p:cNvPr id="18" name="TextBox 17">
              <a:extLst>
                <a:ext uri="{FF2B5EF4-FFF2-40B4-BE49-F238E27FC236}">
                  <a16:creationId xmlns:a16="http://schemas.microsoft.com/office/drawing/2014/main" id="{6F5DC4E7-DA13-6BCD-711E-96850F1EF2FD}"/>
                </a:ext>
              </a:extLst>
            </p:cNvPr>
            <p:cNvSpPr txBox="1">
              <a:spLocks/>
            </p:cNvSpPr>
            <p:nvPr/>
          </p:nvSpPr>
          <p:spPr>
            <a:xfrm>
              <a:off x="1723656" y="3106789"/>
              <a:ext cx="5702519" cy="923330"/>
            </a:xfrm>
            <a:prstGeom prst="rect">
              <a:avLst/>
            </a:prstGeom>
            <a:noFill/>
          </p:spPr>
          <p:txBody>
            <a:bodyPr wrap="square" rtlCol="0">
              <a:spAutoFit/>
            </a:bodyPr>
            <a:lstStyle/>
            <a:p>
              <a:r>
                <a:rPr lang="en-GB" sz="1800" b="1" kern="100" dirty="0">
                  <a:solidFill>
                    <a:srgbClr val="692B7A"/>
                  </a:solidFill>
                  <a:effectLst/>
                  <a:latin typeface="Kanit Black" pitchFamily="2" charset="-34"/>
                  <a:ea typeface="Aptos" panose="020B0004020202020204" pitchFamily="34" charset="0"/>
                  <a:cs typeface="Kanit Black" pitchFamily="2" charset="-34"/>
                </a:rPr>
                <a:t>STEUN VERVOLGDE </a:t>
              </a:r>
              <a:br>
                <a:rPr lang="en-GB" sz="1800" b="1" kern="100" dirty="0">
                  <a:solidFill>
                    <a:srgbClr val="692B7A"/>
                  </a:solidFill>
                  <a:effectLst/>
                  <a:latin typeface="Kanit Black" pitchFamily="2" charset="-34"/>
                  <a:ea typeface="Aptos" panose="020B0004020202020204" pitchFamily="34" charset="0"/>
                  <a:cs typeface="Kanit Black" pitchFamily="2" charset="-34"/>
                </a:rPr>
              </a:br>
              <a:r>
                <a:rPr lang="en-GB" sz="1800" b="1" kern="100" dirty="0">
                  <a:solidFill>
                    <a:srgbClr val="692B7A"/>
                  </a:solidFill>
                  <a:effectLst/>
                  <a:latin typeface="Kanit Black" pitchFamily="2" charset="-34"/>
                  <a:ea typeface="Aptos" panose="020B0004020202020204" pitchFamily="34" charset="0"/>
                  <a:cs typeface="Kanit Black" pitchFamily="2" charset="-34"/>
                </a:rPr>
                <a:t>CHRISTENEN IN </a:t>
              </a:r>
              <a:r>
                <a:rPr lang="en-GB" b="1" kern="100" dirty="0">
                  <a:solidFill>
                    <a:srgbClr val="692B7A"/>
                  </a:solidFill>
                  <a:latin typeface="Kanit Black" pitchFamily="2" charset="-34"/>
                  <a:ea typeface="Aptos" panose="020B0004020202020204" pitchFamily="34" charset="0"/>
                  <a:cs typeface="Kanit Black" pitchFamily="2" charset="-34"/>
                </a:rPr>
                <a:t>HET </a:t>
              </a:r>
              <a:br>
                <a:rPr lang="en-GB" b="1" kern="100" dirty="0">
                  <a:solidFill>
                    <a:srgbClr val="692B7A"/>
                  </a:solidFill>
                  <a:latin typeface="Kanit Black" pitchFamily="2" charset="-34"/>
                  <a:ea typeface="Aptos" panose="020B0004020202020204" pitchFamily="34" charset="0"/>
                  <a:cs typeface="Kanit Black" pitchFamily="2" charset="-34"/>
                </a:rPr>
              </a:br>
              <a:r>
                <a:rPr lang="en-GB" b="1" kern="100" dirty="0">
                  <a:solidFill>
                    <a:srgbClr val="692B7A"/>
                  </a:solidFill>
                  <a:latin typeface="Kanit Black" pitchFamily="2" charset="-34"/>
                  <a:ea typeface="Aptos" panose="020B0004020202020204" pitchFamily="34" charset="0"/>
                  <a:cs typeface="Kanit Black" pitchFamily="2" charset="-34"/>
                </a:rPr>
                <a:t>MIDDEN-OOSTEN</a:t>
              </a:r>
              <a:endParaRPr lang="en-GB" sz="1800" b="1" kern="100" dirty="0">
                <a:solidFill>
                  <a:srgbClr val="692B7A"/>
                </a:solidFill>
                <a:effectLst/>
                <a:latin typeface="Kanit Black" pitchFamily="2" charset="-34"/>
                <a:ea typeface="Aptos" panose="020B0004020202020204" pitchFamily="34" charset="0"/>
                <a:cs typeface="Kanit Black" pitchFamily="2" charset="-34"/>
              </a:endParaRPr>
            </a:p>
          </p:txBody>
        </p:sp>
        <p:cxnSp>
          <p:nvCxnSpPr>
            <p:cNvPr id="14" name="Straight Connector 13">
              <a:extLst>
                <a:ext uri="{FF2B5EF4-FFF2-40B4-BE49-F238E27FC236}">
                  <a16:creationId xmlns:a16="http://schemas.microsoft.com/office/drawing/2014/main" id="{858EE196-10D9-2B88-DFD7-CECCCB7F52A3}"/>
                </a:ext>
              </a:extLst>
            </p:cNvPr>
            <p:cNvCxnSpPr>
              <a:cxnSpLocks/>
            </p:cNvCxnSpPr>
            <p:nvPr/>
          </p:nvCxnSpPr>
          <p:spPr>
            <a:xfrm>
              <a:off x="1806401" y="3937809"/>
              <a:ext cx="1611028" cy="0"/>
            </a:xfrm>
            <a:prstGeom prst="line">
              <a:avLst/>
            </a:prstGeom>
            <a:ln>
              <a:solidFill>
                <a:srgbClr val="FFC000"/>
              </a:solidFill>
            </a:ln>
          </p:spPr>
          <p:style>
            <a:lnRef idx="3">
              <a:schemeClr val="accent4"/>
            </a:lnRef>
            <a:fillRef idx="0">
              <a:schemeClr val="accent4"/>
            </a:fillRef>
            <a:effectRef idx="2">
              <a:schemeClr val="accent4"/>
            </a:effectRef>
            <a:fontRef idx="minor">
              <a:schemeClr val="tx1"/>
            </a:fontRef>
          </p:style>
        </p:cxnSp>
      </p:grpSp>
      <p:pic>
        <p:nvPicPr>
          <p:cNvPr id="20" name="Afbeelding 19">
            <a:extLst>
              <a:ext uri="{FF2B5EF4-FFF2-40B4-BE49-F238E27FC236}">
                <a16:creationId xmlns:a16="http://schemas.microsoft.com/office/drawing/2014/main" id="{4E5E96D3-1DF3-DEF1-9495-02C3EE188329}"/>
              </a:ext>
            </a:extLst>
          </p:cNvPr>
          <p:cNvPicPr>
            <a:picLocks noGrp="1" noRot="1" noChangeAspect="1" noMove="1" noResize="1" noEditPoints="1" noAdjustHandles="1" noChangeArrowheads="1" noChangeShapeType="1" noCrop="1"/>
          </p:cNvPicPr>
          <p:nvPr/>
        </p:nvPicPr>
        <p:blipFill>
          <a:blip r:embed="rId6" cstate="screen">
            <a:extLst>
              <a:ext uri="{28A0092B-C50C-407E-A947-70E740481C1C}">
                <a14:useLocalDpi xmlns:a14="http://schemas.microsoft.com/office/drawing/2010/main"/>
              </a:ext>
            </a:extLst>
          </a:blip>
          <a:srcRect/>
          <a:stretch/>
        </p:blipFill>
        <p:spPr>
          <a:xfrm>
            <a:off x="5192441" y="2697735"/>
            <a:ext cx="2332523" cy="1831723"/>
          </a:xfrm>
          <a:custGeom>
            <a:avLst/>
            <a:gdLst>
              <a:gd name="csX0" fmla="*/ 0 w 2332523"/>
              <a:gd name="csY0" fmla="*/ 0 h 1831723"/>
              <a:gd name="csX1" fmla="*/ 583131 w 2332523"/>
              <a:gd name="csY1" fmla="*/ 0 h 1831723"/>
              <a:gd name="csX2" fmla="*/ 1096286 w 2332523"/>
              <a:gd name="csY2" fmla="*/ 0 h 1831723"/>
              <a:gd name="csX3" fmla="*/ 1702742 w 2332523"/>
              <a:gd name="csY3" fmla="*/ 0 h 1831723"/>
              <a:gd name="csX4" fmla="*/ 2332523 w 2332523"/>
              <a:gd name="csY4" fmla="*/ 0 h 1831723"/>
              <a:gd name="csX5" fmla="*/ 2332523 w 2332523"/>
              <a:gd name="csY5" fmla="*/ 647209 h 1831723"/>
              <a:gd name="csX6" fmla="*/ 2332523 w 2332523"/>
              <a:gd name="csY6" fmla="*/ 1294418 h 1831723"/>
              <a:gd name="csX7" fmla="*/ 2332523 w 2332523"/>
              <a:gd name="csY7" fmla="*/ 1831723 h 1831723"/>
              <a:gd name="csX8" fmla="*/ 1772717 w 2332523"/>
              <a:gd name="csY8" fmla="*/ 1831723 h 1831723"/>
              <a:gd name="csX9" fmla="*/ 1212912 w 2332523"/>
              <a:gd name="csY9" fmla="*/ 1831723 h 1831723"/>
              <a:gd name="csX10" fmla="*/ 676432 w 2332523"/>
              <a:gd name="csY10" fmla="*/ 1831723 h 1831723"/>
              <a:gd name="csX11" fmla="*/ 0 w 2332523"/>
              <a:gd name="csY11" fmla="*/ 1831723 h 1831723"/>
              <a:gd name="csX12" fmla="*/ 0 w 2332523"/>
              <a:gd name="csY12" fmla="*/ 1221149 h 1831723"/>
              <a:gd name="csX13" fmla="*/ 0 w 2332523"/>
              <a:gd name="csY13" fmla="*/ 665526 h 1831723"/>
              <a:gd name="csX14" fmla="*/ 0 w 2332523"/>
              <a:gd name="csY14" fmla="*/ 0 h 183172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Lst>
            <a:rect l="l" t="t" r="r" b="b"/>
            <a:pathLst>
              <a:path w="2332523" h="1831723" fill="none" extrusionOk="0">
                <a:moveTo>
                  <a:pt x="0" y="0"/>
                </a:moveTo>
                <a:cubicBezTo>
                  <a:pt x="237864" y="-14987"/>
                  <a:pt x="340754" y="-28674"/>
                  <a:pt x="583131" y="0"/>
                </a:cubicBezTo>
                <a:cubicBezTo>
                  <a:pt x="825508" y="28674"/>
                  <a:pt x="851319" y="-5306"/>
                  <a:pt x="1096286" y="0"/>
                </a:cubicBezTo>
                <a:cubicBezTo>
                  <a:pt x="1341253" y="5306"/>
                  <a:pt x="1555826" y="29903"/>
                  <a:pt x="1702742" y="0"/>
                </a:cubicBezTo>
                <a:cubicBezTo>
                  <a:pt x="1849658" y="-29903"/>
                  <a:pt x="2161060" y="14830"/>
                  <a:pt x="2332523" y="0"/>
                </a:cubicBezTo>
                <a:cubicBezTo>
                  <a:pt x="2326965" y="231996"/>
                  <a:pt x="2318610" y="375812"/>
                  <a:pt x="2332523" y="647209"/>
                </a:cubicBezTo>
                <a:cubicBezTo>
                  <a:pt x="2346436" y="918606"/>
                  <a:pt x="2321853" y="1095447"/>
                  <a:pt x="2332523" y="1294418"/>
                </a:cubicBezTo>
                <a:cubicBezTo>
                  <a:pt x="2343193" y="1493389"/>
                  <a:pt x="2340956" y="1639702"/>
                  <a:pt x="2332523" y="1831723"/>
                </a:cubicBezTo>
                <a:cubicBezTo>
                  <a:pt x="2216625" y="1837979"/>
                  <a:pt x="2043771" y="1811918"/>
                  <a:pt x="1772717" y="1831723"/>
                </a:cubicBezTo>
                <a:cubicBezTo>
                  <a:pt x="1501663" y="1851528"/>
                  <a:pt x="1429385" y="1853878"/>
                  <a:pt x="1212912" y="1831723"/>
                </a:cubicBezTo>
                <a:cubicBezTo>
                  <a:pt x="996440" y="1809568"/>
                  <a:pt x="856674" y="1853307"/>
                  <a:pt x="676432" y="1831723"/>
                </a:cubicBezTo>
                <a:cubicBezTo>
                  <a:pt x="496190" y="1810139"/>
                  <a:pt x="244549" y="1800261"/>
                  <a:pt x="0" y="1831723"/>
                </a:cubicBezTo>
                <a:cubicBezTo>
                  <a:pt x="-16206" y="1582147"/>
                  <a:pt x="17495" y="1364280"/>
                  <a:pt x="0" y="1221149"/>
                </a:cubicBezTo>
                <a:cubicBezTo>
                  <a:pt x="-17495" y="1078018"/>
                  <a:pt x="14296" y="910189"/>
                  <a:pt x="0" y="665526"/>
                </a:cubicBezTo>
                <a:cubicBezTo>
                  <a:pt x="-14296" y="420863"/>
                  <a:pt x="21501" y="288730"/>
                  <a:pt x="0" y="0"/>
                </a:cubicBezTo>
                <a:close/>
              </a:path>
              <a:path w="2332523" h="1831723" stroke="0" extrusionOk="0">
                <a:moveTo>
                  <a:pt x="0" y="0"/>
                </a:moveTo>
                <a:cubicBezTo>
                  <a:pt x="144196" y="-19974"/>
                  <a:pt x="396248" y="-20094"/>
                  <a:pt x="513155" y="0"/>
                </a:cubicBezTo>
                <a:cubicBezTo>
                  <a:pt x="630062" y="20094"/>
                  <a:pt x="874852" y="-551"/>
                  <a:pt x="1142936" y="0"/>
                </a:cubicBezTo>
                <a:cubicBezTo>
                  <a:pt x="1411020" y="551"/>
                  <a:pt x="1538071" y="4119"/>
                  <a:pt x="1679417" y="0"/>
                </a:cubicBezTo>
                <a:cubicBezTo>
                  <a:pt x="1820763" y="-4119"/>
                  <a:pt x="2184271" y="1286"/>
                  <a:pt x="2332523" y="0"/>
                </a:cubicBezTo>
                <a:cubicBezTo>
                  <a:pt x="2320925" y="275428"/>
                  <a:pt x="2330097" y="409104"/>
                  <a:pt x="2332523" y="573940"/>
                </a:cubicBezTo>
                <a:cubicBezTo>
                  <a:pt x="2334949" y="738776"/>
                  <a:pt x="2347049" y="863535"/>
                  <a:pt x="2332523" y="1129563"/>
                </a:cubicBezTo>
                <a:cubicBezTo>
                  <a:pt x="2317997" y="1395591"/>
                  <a:pt x="2308389" y="1618437"/>
                  <a:pt x="2332523" y="1831723"/>
                </a:cubicBezTo>
                <a:cubicBezTo>
                  <a:pt x="2157951" y="1821344"/>
                  <a:pt x="2001564" y="1847965"/>
                  <a:pt x="1749392" y="1831723"/>
                </a:cubicBezTo>
                <a:cubicBezTo>
                  <a:pt x="1497220" y="1815481"/>
                  <a:pt x="1459683" y="1806589"/>
                  <a:pt x="1236237" y="1831723"/>
                </a:cubicBezTo>
                <a:cubicBezTo>
                  <a:pt x="1012792" y="1856857"/>
                  <a:pt x="821580" y="1854795"/>
                  <a:pt x="699757" y="1831723"/>
                </a:cubicBezTo>
                <a:cubicBezTo>
                  <a:pt x="577934" y="1808651"/>
                  <a:pt x="249255" y="1837984"/>
                  <a:pt x="0" y="1831723"/>
                </a:cubicBezTo>
                <a:cubicBezTo>
                  <a:pt x="16390" y="1578079"/>
                  <a:pt x="-21904" y="1389053"/>
                  <a:pt x="0" y="1239466"/>
                </a:cubicBezTo>
                <a:cubicBezTo>
                  <a:pt x="21904" y="1089879"/>
                  <a:pt x="390" y="893958"/>
                  <a:pt x="0" y="628892"/>
                </a:cubicBezTo>
                <a:cubicBezTo>
                  <a:pt x="-390" y="363826"/>
                  <a:pt x="-25548" y="130098"/>
                  <a:pt x="0" y="0"/>
                </a:cubicBezTo>
                <a:close/>
              </a:path>
            </a:pathLst>
          </a:custGeom>
          <a:ln>
            <a:solidFill>
              <a:srgbClr val="FFFFFF"/>
            </a:solidFill>
            <a:extLst>
              <a:ext uri="{C807C97D-BFC1-408E-A445-0C87EB9F89A2}">
                <ask:lineSketchStyleProps xmlns:ask="http://schemas.microsoft.com/office/drawing/2018/sketchyshapes" sd="1514264960">
                  <a:prstGeom prst="rect">
                    <a:avLst/>
                  </a:prstGeom>
                  <ask:type>
                    <ask:lineSketchFreehand/>
                  </ask:type>
                </ask:lineSketchStyleProps>
              </a:ext>
            </a:extLst>
          </a:ln>
        </p:spPr>
      </p:pic>
      <p:pic>
        <p:nvPicPr>
          <p:cNvPr id="21" name="Afbeelding 20">
            <a:extLst>
              <a:ext uri="{FF2B5EF4-FFF2-40B4-BE49-F238E27FC236}">
                <a16:creationId xmlns:a16="http://schemas.microsoft.com/office/drawing/2014/main" id="{68E79DBD-E504-DE61-3C49-1721945A023A}"/>
              </a:ext>
            </a:extLst>
          </p:cNvPr>
          <p:cNvPicPr>
            <a:picLocks noGrp="1" noRot="1" noChangeAspect="1" noMove="1" noResize="1" noEditPoints="1" noAdjustHandles="1" noChangeArrowheads="1" noChangeShapeType="1" noCrop="1"/>
          </p:cNvPicPr>
          <p:nvPr/>
        </p:nvPicPr>
        <p:blipFill>
          <a:blip r:embed="rId7" cstate="screen">
            <a:extLst>
              <a:ext uri="{28A0092B-C50C-407E-A947-70E740481C1C}">
                <a14:useLocalDpi xmlns:a14="http://schemas.microsoft.com/office/drawing/2010/main"/>
              </a:ext>
            </a:extLst>
          </a:blip>
          <a:srcRect/>
          <a:stretch/>
        </p:blipFill>
        <p:spPr>
          <a:xfrm>
            <a:off x="2540359" y="2547349"/>
            <a:ext cx="2431442" cy="2132496"/>
          </a:xfrm>
          <a:custGeom>
            <a:avLst/>
            <a:gdLst>
              <a:gd name="csX0" fmla="*/ 0 w 2431442"/>
              <a:gd name="csY0" fmla="*/ 0 h 2132496"/>
              <a:gd name="csX1" fmla="*/ 632175 w 2431442"/>
              <a:gd name="csY1" fmla="*/ 0 h 2132496"/>
              <a:gd name="csX2" fmla="*/ 1191407 w 2431442"/>
              <a:gd name="csY2" fmla="*/ 0 h 2132496"/>
              <a:gd name="csX3" fmla="*/ 1774953 w 2431442"/>
              <a:gd name="csY3" fmla="*/ 0 h 2132496"/>
              <a:gd name="csX4" fmla="*/ 2431442 w 2431442"/>
              <a:gd name="csY4" fmla="*/ 0 h 2132496"/>
              <a:gd name="csX5" fmla="*/ 2431442 w 2431442"/>
              <a:gd name="csY5" fmla="*/ 533124 h 2132496"/>
              <a:gd name="csX6" fmla="*/ 2431442 w 2431442"/>
              <a:gd name="csY6" fmla="*/ 1023598 h 2132496"/>
              <a:gd name="csX7" fmla="*/ 2431442 w 2431442"/>
              <a:gd name="csY7" fmla="*/ 1578047 h 2132496"/>
              <a:gd name="csX8" fmla="*/ 2431442 w 2431442"/>
              <a:gd name="csY8" fmla="*/ 2132496 h 2132496"/>
              <a:gd name="csX9" fmla="*/ 1872210 w 2431442"/>
              <a:gd name="csY9" fmla="*/ 2132496 h 2132496"/>
              <a:gd name="csX10" fmla="*/ 1312979 w 2431442"/>
              <a:gd name="csY10" fmla="*/ 2132496 h 2132496"/>
              <a:gd name="csX11" fmla="*/ 778061 w 2431442"/>
              <a:gd name="csY11" fmla="*/ 2132496 h 2132496"/>
              <a:gd name="csX12" fmla="*/ 0 w 2431442"/>
              <a:gd name="csY12" fmla="*/ 2132496 h 2132496"/>
              <a:gd name="csX13" fmla="*/ 0 w 2431442"/>
              <a:gd name="csY13" fmla="*/ 1642022 h 2132496"/>
              <a:gd name="csX14" fmla="*/ 0 w 2431442"/>
              <a:gd name="csY14" fmla="*/ 1087573 h 2132496"/>
              <a:gd name="csX15" fmla="*/ 0 w 2431442"/>
              <a:gd name="csY15" fmla="*/ 511799 h 2132496"/>
              <a:gd name="csX16" fmla="*/ 0 w 2431442"/>
              <a:gd name="csY16" fmla="*/ 0 h 2132496"/>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Lst>
            <a:rect l="l" t="t" r="r" b="b"/>
            <a:pathLst>
              <a:path w="2431442" h="2132496" fill="none" extrusionOk="0">
                <a:moveTo>
                  <a:pt x="0" y="0"/>
                </a:moveTo>
                <a:cubicBezTo>
                  <a:pt x="148216" y="29857"/>
                  <a:pt x="488252" y="-19765"/>
                  <a:pt x="632175" y="0"/>
                </a:cubicBezTo>
                <a:cubicBezTo>
                  <a:pt x="776098" y="19765"/>
                  <a:pt x="1007065" y="-23080"/>
                  <a:pt x="1191407" y="0"/>
                </a:cubicBezTo>
                <a:cubicBezTo>
                  <a:pt x="1375749" y="23080"/>
                  <a:pt x="1554798" y="18326"/>
                  <a:pt x="1774953" y="0"/>
                </a:cubicBezTo>
                <a:cubicBezTo>
                  <a:pt x="1995108" y="-18326"/>
                  <a:pt x="2189765" y="19601"/>
                  <a:pt x="2431442" y="0"/>
                </a:cubicBezTo>
                <a:cubicBezTo>
                  <a:pt x="2429963" y="174991"/>
                  <a:pt x="2441392" y="362869"/>
                  <a:pt x="2431442" y="533124"/>
                </a:cubicBezTo>
                <a:cubicBezTo>
                  <a:pt x="2421492" y="703379"/>
                  <a:pt x="2439274" y="907878"/>
                  <a:pt x="2431442" y="1023598"/>
                </a:cubicBezTo>
                <a:cubicBezTo>
                  <a:pt x="2423610" y="1139318"/>
                  <a:pt x="2407116" y="1311500"/>
                  <a:pt x="2431442" y="1578047"/>
                </a:cubicBezTo>
                <a:cubicBezTo>
                  <a:pt x="2455768" y="1844594"/>
                  <a:pt x="2425754" y="1959788"/>
                  <a:pt x="2431442" y="2132496"/>
                </a:cubicBezTo>
                <a:cubicBezTo>
                  <a:pt x="2266650" y="2150862"/>
                  <a:pt x="2020881" y="2134194"/>
                  <a:pt x="1872210" y="2132496"/>
                </a:cubicBezTo>
                <a:cubicBezTo>
                  <a:pt x="1723539" y="2130798"/>
                  <a:pt x="1515642" y="2115176"/>
                  <a:pt x="1312979" y="2132496"/>
                </a:cubicBezTo>
                <a:cubicBezTo>
                  <a:pt x="1110316" y="2149816"/>
                  <a:pt x="983888" y="2141298"/>
                  <a:pt x="778061" y="2132496"/>
                </a:cubicBezTo>
                <a:cubicBezTo>
                  <a:pt x="572234" y="2123694"/>
                  <a:pt x="191033" y="2133905"/>
                  <a:pt x="0" y="2132496"/>
                </a:cubicBezTo>
                <a:cubicBezTo>
                  <a:pt x="7421" y="1953000"/>
                  <a:pt x="12827" y="1795885"/>
                  <a:pt x="0" y="1642022"/>
                </a:cubicBezTo>
                <a:cubicBezTo>
                  <a:pt x="-12827" y="1488159"/>
                  <a:pt x="-7803" y="1250349"/>
                  <a:pt x="0" y="1087573"/>
                </a:cubicBezTo>
                <a:cubicBezTo>
                  <a:pt x="7803" y="924797"/>
                  <a:pt x="-23357" y="695650"/>
                  <a:pt x="0" y="511799"/>
                </a:cubicBezTo>
                <a:cubicBezTo>
                  <a:pt x="23357" y="327948"/>
                  <a:pt x="-24461" y="205145"/>
                  <a:pt x="0" y="0"/>
                </a:cubicBezTo>
                <a:close/>
              </a:path>
              <a:path w="2431442" h="2132496" stroke="0" extrusionOk="0">
                <a:moveTo>
                  <a:pt x="0" y="0"/>
                </a:moveTo>
                <a:cubicBezTo>
                  <a:pt x="234929" y="949"/>
                  <a:pt x="352391" y="13617"/>
                  <a:pt x="656489" y="0"/>
                </a:cubicBezTo>
                <a:cubicBezTo>
                  <a:pt x="960587" y="-13617"/>
                  <a:pt x="974990" y="-3729"/>
                  <a:pt x="1215721" y="0"/>
                </a:cubicBezTo>
                <a:cubicBezTo>
                  <a:pt x="1456452" y="3729"/>
                  <a:pt x="1520206" y="-3617"/>
                  <a:pt x="1799267" y="0"/>
                </a:cubicBezTo>
                <a:cubicBezTo>
                  <a:pt x="2078328" y="3617"/>
                  <a:pt x="2228754" y="-9539"/>
                  <a:pt x="2431442" y="0"/>
                </a:cubicBezTo>
                <a:cubicBezTo>
                  <a:pt x="2415853" y="116806"/>
                  <a:pt x="2437756" y="321389"/>
                  <a:pt x="2431442" y="469149"/>
                </a:cubicBezTo>
                <a:cubicBezTo>
                  <a:pt x="2425128" y="616909"/>
                  <a:pt x="2441277" y="812897"/>
                  <a:pt x="2431442" y="959623"/>
                </a:cubicBezTo>
                <a:cubicBezTo>
                  <a:pt x="2421607" y="1106349"/>
                  <a:pt x="2422661" y="1330836"/>
                  <a:pt x="2431442" y="1471422"/>
                </a:cubicBezTo>
                <a:cubicBezTo>
                  <a:pt x="2440223" y="1612008"/>
                  <a:pt x="2401904" y="1857008"/>
                  <a:pt x="2431442" y="2132496"/>
                </a:cubicBezTo>
                <a:cubicBezTo>
                  <a:pt x="2273477" y="2121426"/>
                  <a:pt x="2056457" y="2134823"/>
                  <a:pt x="1823582" y="2132496"/>
                </a:cubicBezTo>
                <a:cubicBezTo>
                  <a:pt x="1590707" y="2130169"/>
                  <a:pt x="1520970" y="2119137"/>
                  <a:pt x="1240035" y="2132496"/>
                </a:cubicBezTo>
                <a:cubicBezTo>
                  <a:pt x="959100" y="2145855"/>
                  <a:pt x="893472" y="2118133"/>
                  <a:pt x="705118" y="2132496"/>
                </a:cubicBezTo>
                <a:cubicBezTo>
                  <a:pt x="516764" y="2146859"/>
                  <a:pt x="293924" y="2164700"/>
                  <a:pt x="0" y="2132496"/>
                </a:cubicBezTo>
                <a:cubicBezTo>
                  <a:pt x="-5728" y="1969387"/>
                  <a:pt x="-5027" y="1781019"/>
                  <a:pt x="0" y="1663347"/>
                </a:cubicBezTo>
                <a:cubicBezTo>
                  <a:pt x="5027" y="1545675"/>
                  <a:pt x="2226" y="1292201"/>
                  <a:pt x="0" y="1194198"/>
                </a:cubicBezTo>
                <a:cubicBezTo>
                  <a:pt x="-2226" y="1096195"/>
                  <a:pt x="-7419" y="924839"/>
                  <a:pt x="0" y="682399"/>
                </a:cubicBezTo>
                <a:cubicBezTo>
                  <a:pt x="7419" y="439959"/>
                  <a:pt x="-10413" y="232910"/>
                  <a:pt x="0" y="0"/>
                </a:cubicBezTo>
                <a:close/>
              </a:path>
            </a:pathLst>
          </a:custGeom>
          <a:ln w="19050">
            <a:solidFill>
              <a:srgbClr val="FFFFFF"/>
            </a:solidFill>
            <a:extLst>
              <a:ext uri="{C807C97D-BFC1-408E-A445-0C87EB9F89A2}">
                <ask:lineSketchStyleProps xmlns:ask="http://schemas.microsoft.com/office/drawing/2018/sketchyshapes" sd="3273543333">
                  <a:prstGeom prst="rect">
                    <a:avLst/>
                  </a:prstGeom>
                  <ask:type>
                    <ask:lineSketchFreehand/>
                  </ask:type>
                </ask:lineSketchStyleProps>
              </a:ext>
            </a:extLst>
          </a:ln>
        </p:spPr>
      </p:pic>
      <p:pic>
        <p:nvPicPr>
          <p:cNvPr id="22" name="Afbeelding 21">
            <a:extLst>
              <a:ext uri="{FF2B5EF4-FFF2-40B4-BE49-F238E27FC236}">
                <a16:creationId xmlns:a16="http://schemas.microsoft.com/office/drawing/2014/main" id="{C26D8F65-6FA2-EC64-0C4B-C93B514860E4}"/>
              </a:ext>
            </a:extLst>
          </p:cNvPr>
          <p:cNvPicPr>
            <a:picLocks noGrp="1" noRot="1" noChangeAspect="1" noMove="1" noResize="1" noEditPoints="1" noAdjustHandles="1" noChangeArrowheads="1" noChangeShapeType="1" noCrop="1"/>
          </p:cNvPicPr>
          <p:nvPr/>
        </p:nvPicPr>
        <p:blipFill>
          <a:blip r:embed="rId8" cstate="screen">
            <a:extLst>
              <a:ext uri="{28A0092B-C50C-407E-A947-70E740481C1C}">
                <a14:useLocalDpi xmlns:a14="http://schemas.microsoft.com/office/drawing/2010/main"/>
              </a:ext>
            </a:extLst>
          </a:blip>
          <a:srcRect/>
          <a:stretch/>
        </p:blipFill>
        <p:spPr>
          <a:xfrm>
            <a:off x="382822" y="2704970"/>
            <a:ext cx="1946170" cy="1824488"/>
          </a:xfrm>
          <a:custGeom>
            <a:avLst/>
            <a:gdLst>
              <a:gd name="csX0" fmla="*/ 0 w 1946170"/>
              <a:gd name="csY0" fmla="*/ 0 h 1824488"/>
              <a:gd name="csX1" fmla="*/ 687647 w 1946170"/>
              <a:gd name="csY1" fmla="*/ 0 h 1824488"/>
              <a:gd name="csX2" fmla="*/ 1336370 w 1946170"/>
              <a:gd name="csY2" fmla="*/ 0 h 1824488"/>
              <a:gd name="csX3" fmla="*/ 1946170 w 1946170"/>
              <a:gd name="csY3" fmla="*/ 0 h 1824488"/>
              <a:gd name="csX4" fmla="*/ 1946170 w 1946170"/>
              <a:gd name="csY4" fmla="*/ 553428 h 1824488"/>
              <a:gd name="csX5" fmla="*/ 1946170 w 1946170"/>
              <a:gd name="csY5" fmla="*/ 1125101 h 1824488"/>
              <a:gd name="csX6" fmla="*/ 1946170 w 1946170"/>
              <a:gd name="csY6" fmla="*/ 1824488 h 1824488"/>
              <a:gd name="csX7" fmla="*/ 1297447 w 1946170"/>
              <a:gd name="csY7" fmla="*/ 1824488 h 1824488"/>
              <a:gd name="csX8" fmla="*/ 707108 w 1946170"/>
              <a:gd name="csY8" fmla="*/ 1824488 h 1824488"/>
              <a:gd name="csX9" fmla="*/ 0 w 1946170"/>
              <a:gd name="csY9" fmla="*/ 1824488 h 1824488"/>
              <a:gd name="csX10" fmla="*/ 0 w 1946170"/>
              <a:gd name="csY10" fmla="*/ 1216325 h 1824488"/>
              <a:gd name="csX11" fmla="*/ 0 w 1946170"/>
              <a:gd name="csY11" fmla="*/ 608163 h 1824488"/>
              <a:gd name="csX12" fmla="*/ 0 w 1946170"/>
              <a:gd name="csY12" fmla="*/ 0 h 18244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Lst>
            <a:rect l="l" t="t" r="r" b="b"/>
            <a:pathLst>
              <a:path w="1946170" h="1824488" fill="none" extrusionOk="0">
                <a:moveTo>
                  <a:pt x="0" y="0"/>
                </a:moveTo>
                <a:cubicBezTo>
                  <a:pt x="333399" y="11825"/>
                  <a:pt x="421105" y="-11759"/>
                  <a:pt x="687647" y="0"/>
                </a:cubicBezTo>
                <a:cubicBezTo>
                  <a:pt x="954189" y="11759"/>
                  <a:pt x="1069185" y="-23381"/>
                  <a:pt x="1336370" y="0"/>
                </a:cubicBezTo>
                <a:cubicBezTo>
                  <a:pt x="1603555" y="23381"/>
                  <a:pt x="1723723" y="6872"/>
                  <a:pt x="1946170" y="0"/>
                </a:cubicBezTo>
                <a:cubicBezTo>
                  <a:pt x="1920685" y="191306"/>
                  <a:pt x="1936607" y="400901"/>
                  <a:pt x="1946170" y="553428"/>
                </a:cubicBezTo>
                <a:cubicBezTo>
                  <a:pt x="1955733" y="705955"/>
                  <a:pt x="1962859" y="855039"/>
                  <a:pt x="1946170" y="1125101"/>
                </a:cubicBezTo>
                <a:cubicBezTo>
                  <a:pt x="1929481" y="1395163"/>
                  <a:pt x="1974449" y="1603788"/>
                  <a:pt x="1946170" y="1824488"/>
                </a:cubicBezTo>
                <a:cubicBezTo>
                  <a:pt x="1750805" y="1842160"/>
                  <a:pt x="1496305" y="1852140"/>
                  <a:pt x="1297447" y="1824488"/>
                </a:cubicBezTo>
                <a:cubicBezTo>
                  <a:pt x="1098589" y="1796836"/>
                  <a:pt x="881165" y="1839399"/>
                  <a:pt x="707108" y="1824488"/>
                </a:cubicBezTo>
                <a:cubicBezTo>
                  <a:pt x="533051" y="1809577"/>
                  <a:pt x="206568" y="1838037"/>
                  <a:pt x="0" y="1824488"/>
                </a:cubicBezTo>
                <a:cubicBezTo>
                  <a:pt x="17937" y="1671884"/>
                  <a:pt x="2289" y="1412550"/>
                  <a:pt x="0" y="1216325"/>
                </a:cubicBezTo>
                <a:cubicBezTo>
                  <a:pt x="-2289" y="1020100"/>
                  <a:pt x="-10287" y="865823"/>
                  <a:pt x="0" y="608163"/>
                </a:cubicBezTo>
                <a:cubicBezTo>
                  <a:pt x="10287" y="350503"/>
                  <a:pt x="-16556" y="169323"/>
                  <a:pt x="0" y="0"/>
                </a:cubicBezTo>
                <a:close/>
              </a:path>
              <a:path w="1946170" h="1824488" stroke="0" extrusionOk="0">
                <a:moveTo>
                  <a:pt x="0" y="0"/>
                </a:moveTo>
                <a:cubicBezTo>
                  <a:pt x="130756" y="13255"/>
                  <a:pt x="391236" y="21035"/>
                  <a:pt x="609800" y="0"/>
                </a:cubicBezTo>
                <a:cubicBezTo>
                  <a:pt x="828364" y="-21035"/>
                  <a:pt x="1147295" y="8408"/>
                  <a:pt x="1297447" y="0"/>
                </a:cubicBezTo>
                <a:cubicBezTo>
                  <a:pt x="1447599" y="-8408"/>
                  <a:pt x="1683617" y="13245"/>
                  <a:pt x="1946170" y="0"/>
                </a:cubicBezTo>
                <a:cubicBezTo>
                  <a:pt x="1968548" y="220843"/>
                  <a:pt x="1938482" y="413950"/>
                  <a:pt x="1946170" y="608163"/>
                </a:cubicBezTo>
                <a:cubicBezTo>
                  <a:pt x="1953858" y="802376"/>
                  <a:pt x="1917545" y="949199"/>
                  <a:pt x="1946170" y="1198080"/>
                </a:cubicBezTo>
                <a:cubicBezTo>
                  <a:pt x="1974795" y="1446961"/>
                  <a:pt x="1918004" y="1614383"/>
                  <a:pt x="1946170" y="1824488"/>
                </a:cubicBezTo>
                <a:cubicBezTo>
                  <a:pt x="1771742" y="1851083"/>
                  <a:pt x="1592384" y="1800835"/>
                  <a:pt x="1277985" y="1824488"/>
                </a:cubicBezTo>
                <a:cubicBezTo>
                  <a:pt x="963587" y="1848141"/>
                  <a:pt x="883009" y="1831195"/>
                  <a:pt x="609800" y="1824488"/>
                </a:cubicBezTo>
                <a:cubicBezTo>
                  <a:pt x="336591" y="1817781"/>
                  <a:pt x="132032" y="1794317"/>
                  <a:pt x="0" y="1824488"/>
                </a:cubicBezTo>
                <a:cubicBezTo>
                  <a:pt x="-10093" y="1692010"/>
                  <a:pt x="17100" y="1333229"/>
                  <a:pt x="0" y="1179836"/>
                </a:cubicBezTo>
                <a:cubicBezTo>
                  <a:pt x="-17100" y="1026443"/>
                  <a:pt x="-16409" y="794475"/>
                  <a:pt x="0" y="626408"/>
                </a:cubicBezTo>
                <a:cubicBezTo>
                  <a:pt x="16409" y="458341"/>
                  <a:pt x="14405" y="194098"/>
                  <a:pt x="0" y="0"/>
                </a:cubicBezTo>
                <a:close/>
              </a:path>
            </a:pathLst>
          </a:custGeom>
          <a:ln>
            <a:solidFill>
              <a:srgbClr val="FFFFFF"/>
            </a:solidFill>
            <a:extLst>
              <a:ext uri="{C807C97D-BFC1-408E-A445-0C87EB9F89A2}">
                <ask:lineSketchStyleProps xmlns:ask="http://schemas.microsoft.com/office/drawing/2018/sketchyshapes" sd="1850106953">
                  <a:prstGeom prst="rect">
                    <a:avLst/>
                  </a:prstGeom>
                  <ask:type>
                    <ask:lineSketchFreehand/>
                  </ask:type>
                </ask:lineSketchStyleProps>
              </a:ext>
            </a:extLst>
          </a:ln>
        </p:spPr>
      </p:pic>
      <p:sp>
        <p:nvSpPr>
          <p:cNvPr id="2" name="Tekstvak 1">
            <a:extLst>
              <a:ext uri="{FF2B5EF4-FFF2-40B4-BE49-F238E27FC236}">
                <a16:creationId xmlns:a16="http://schemas.microsoft.com/office/drawing/2014/main" id="{006CC290-4B78-032F-CFBD-D8DBDA68B77F}"/>
              </a:ext>
            </a:extLst>
          </p:cNvPr>
          <p:cNvSpPr txBox="1">
            <a:spLocks noGrp="1" noRot="1" noMove="1" noResize="1" noEditPoints="1" noAdjustHandles="1" noChangeArrowheads="1" noChangeShapeType="1"/>
          </p:cNvSpPr>
          <p:nvPr/>
        </p:nvSpPr>
        <p:spPr>
          <a:xfrm>
            <a:off x="7688956" y="581010"/>
            <a:ext cx="4676931" cy="4616648"/>
          </a:xfrm>
          <a:prstGeom prst="rect">
            <a:avLst/>
          </a:prstGeom>
          <a:noFill/>
        </p:spPr>
        <p:txBody>
          <a:bodyPr wrap="square" rtlCol="0">
            <a:spAutoFit/>
          </a:bodyPr>
          <a:lstStyle/>
          <a:p>
            <a:pPr algn="ctr"/>
            <a:r>
              <a:rPr lang="en-US" sz="2400" dirty="0">
                <a:latin typeface="Kanit Black" pitchFamily="2" charset="-34"/>
                <a:cs typeface="Kanit Black" pitchFamily="2" charset="-34"/>
              </a:rPr>
              <a:t>DONEER VIA DE QR-CODE </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Tekstvak 3">
            <a:extLst>
              <a:ext uri="{FF2B5EF4-FFF2-40B4-BE49-F238E27FC236}">
                <a16:creationId xmlns:a16="http://schemas.microsoft.com/office/drawing/2014/main" id="{CEE2A1D3-722D-4BBB-8179-E93E84288BBE}"/>
              </a:ext>
            </a:extLst>
          </p:cNvPr>
          <p:cNvSpPr txBox="1">
            <a:spLocks noGrp="1" noRot="1" noMove="1" noResize="1" noEditPoints="1" noAdjustHandles="1" noChangeArrowheads="1" noChangeShapeType="1"/>
          </p:cNvSpPr>
          <p:nvPr/>
        </p:nvSpPr>
        <p:spPr>
          <a:xfrm>
            <a:off x="7737465" y="3863986"/>
            <a:ext cx="4676931" cy="1569660"/>
          </a:xfrm>
          <a:prstGeom prst="rect">
            <a:avLst/>
          </a:prstGeom>
          <a:noFill/>
        </p:spPr>
        <p:txBody>
          <a:bodyPr wrap="square" rtlCol="0">
            <a:spAutoFit/>
          </a:bodyPr>
          <a:lstStyle/>
          <a:p>
            <a:endParaRPr lang="en-US" dirty="0"/>
          </a:p>
          <a:p>
            <a:endParaRPr lang="en-US" dirty="0"/>
          </a:p>
          <a:p>
            <a:endParaRPr lang="en-US" dirty="0"/>
          </a:p>
          <a:p>
            <a:pPr algn="ctr"/>
            <a:r>
              <a:rPr lang="en-US" sz="1400" b="1" dirty="0">
                <a:latin typeface="Myriad Pro" panose="020B0503030403020204" pitchFamily="34" charset="0"/>
              </a:rPr>
              <a:t>Of </a:t>
            </a:r>
            <a:r>
              <a:rPr lang="en-US" sz="1400" b="1" dirty="0" err="1">
                <a:latin typeface="Myriad Pro" panose="020B0503030403020204" pitchFamily="34" charset="0"/>
              </a:rPr>
              <a:t>maak</a:t>
            </a:r>
            <a:r>
              <a:rPr lang="en-US" sz="1400" b="1" dirty="0">
                <a:latin typeface="Myriad Pro" panose="020B0503030403020204" pitchFamily="34" charset="0"/>
              </a:rPr>
              <a:t> je gift over op: </a:t>
            </a:r>
            <a:br>
              <a:rPr lang="en-US" sz="1400" dirty="0">
                <a:latin typeface="Myriad Pro" panose="020B0503030403020204" pitchFamily="34" charset="0"/>
              </a:rPr>
            </a:br>
            <a:r>
              <a:rPr lang="en-US" sz="1400" dirty="0" err="1">
                <a:latin typeface="Myriad Pro" panose="020B0503030403020204" pitchFamily="34" charset="0"/>
              </a:rPr>
              <a:t>Bankrekeningnr</a:t>
            </a:r>
            <a:r>
              <a:rPr lang="en-US" sz="1400" dirty="0">
                <a:latin typeface="Myriad Pro" panose="020B0503030403020204" pitchFamily="34" charset="0"/>
              </a:rPr>
              <a:t>: NL08 INGB 0000 0077 33</a:t>
            </a:r>
            <a:br>
              <a:rPr lang="en-US" sz="1400" dirty="0">
                <a:latin typeface="Myriad Pro" panose="020B0503030403020204" pitchFamily="34" charset="0"/>
              </a:rPr>
            </a:br>
            <a:r>
              <a:rPr lang="en-US" sz="1400" dirty="0" err="1">
                <a:latin typeface="Myriad Pro" panose="020B0503030403020204" pitchFamily="34" charset="0"/>
              </a:rPr>
              <a:t>Betalingskenmerk</a:t>
            </a:r>
            <a:r>
              <a:rPr lang="en-US" sz="1400" dirty="0">
                <a:latin typeface="Myriad Pro" panose="020B0503030403020204" pitchFamily="34" charset="0"/>
              </a:rPr>
              <a:t>: 6858 2208 2937 7870</a:t>
            </a:r>
          </a:p>
        </p:txBody>
      </p:sp>
      <p:pic>
        <p:nvPicPr>
          <p:cNvPr id="1026" name="Picture 2">
            <a:extLst>
              <a:ext uri="{FF2B5EF4-FFF2-40B4-BE49-F238E27FC236}">
                <a16:creationId xmlns:a16="http://schemas.microsoft.com/office/drawing/2014/main" id="{F26FBBDD-E5A1-61A5-90D0-427F66B245F3}"/>
              </a:ext>
            </a:extLst>
          </p:cNvPr>
          <p:cNvPicPr>
            <a:picLocks noGrp="1" noRot="1" noChangeAspect="1" noMove="1" noResize="1" noEditPoints="1" noAdjustHandles="1" noChangeArrowheads="1" noChangeShapeType="1" noCrop="1"/>
          </p:cNvPicPr>
          <p:nvPr/>
        </p:nvPicPr>
        <p:blipFill>
          <a:blip r:embed="rId9" cstate="screen">
            <a:extLst>
              <a:ext uri="{28A0092B-C50C-407E-A947-70E740481C1C}">
                <a14:useLocalDpi xmlns:a14="http://schemas.microsoft.com/office/drawing/2010/main"/>
              </a:ext>
            </a:extLst>
          </a:blip>
          <a:srcRect/>
          <a:stretch/>
        </p:blipFill>
        <p:spPr bwMode="auto">
          <a:xfrm>
            <a:off x="8363474" y="1125760"/>
            <a:ext cx="3424914" cy="3424914"/>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6">
            <a:extLst>
              <a:ext uri="{FF2B5EF4-FFF2-40B4-BE49-F238E27FC236}">
                <a16:creationId xmlns:a16="http://schemas.microsoft.com/office/drawing/2014/main" id="{FD5A405E-F68F-795E-D1C8-CC0E617EC5ED}"/>
              </a:ext>
            </a:extLst>
          </p:cNvPr>
          <p:cNvSpPr>
            <a:spLocks noGrp="1" noRot="1" noMove="1" noResize="1" noEditPoints="1" noAdjustHandles="1" noChangeArrowheads="1" noChangeShapeType="1"/>
          </p:cNvSpPr>
          <p:nvPr/>
        </p:nvSpPr>
        <p:spPr>
          <a:xfrm>
            <a:off x="7381874" y="5865857"/>
            <a:ext cx="5032521" cy="817962"/>
          </a:xfrm>
          <a:custGeom>
            <a:avLst/>
            <a:gdLst>
              <a:gd name="csX0" fmla="*/ 0 w 5032521"/>
              <a:gd name="csY0" fmla="*/ 0 h 817962"/>
              <a:gd name="csX1" fmla="*/ 729716 w 5032521"/>
              <a:gd name="csY1" fmla="*/ 0 h 817962"/>
              <a:gd name="csX2" fmla="*/ 1409106 w 5032521"/>
              <a:gd name="csY2" fmla="*/ 0 h 817962"/>
              <a:gd name="csX3" fmla="*/ 2138821 w 5032521"/>
              <a:gd name="csY3" fmla="*/ 0 h 817962"/>
              <a:gd name="csX4" fmla="*/ 2717561 w 5032521"/>
              <a:gd name="csY4" fmla="*/ 0 h 817962"/>
              <a:gd name="csX5" fmla="*/ 3296301 w 5032521"/>
              <a:gd name="csY5" fmla="*/ 0 h 817962"/>
              <a:gd name="csX6" fmla="*/ 3975692 w 5032521"/>
              <a:gd name="csY6" fmla="*/ 0 h 817962"/>
              <a:gd name="csX7" fmla="*/ 5032521 w 5032521"/>
              <a:gd name="csY7" fmla="*/ 0 h 817962"/>
              <a:gd name="csX8" fmla="*/ 5032521 w 5032521"/>
              <a:gd name="csY8" fmla="*/ 408981 h 817962"/>
              <a:gd name="csX9" fmla="*/ 5032521 w 5032521"/>
              <a:gd name="csY9" fmla="*/ 817962 h 817962"/>
              <a:gd name="csX10" fmla="*/ 4504106 w 5032521"/>
              <a:gd name="csY10" fmla="*/ 817962 h 817962"/>
              <a:gd name="csX11" fmla="*/ 4026017 w 5032521"/>
              <a:gd name="csY11" fmla="*/ 817962 h 817962"/>
              <a:gd name="csX12" fmla="*/ 3547927 w 5032521"/>
              <a:gd name="csY12" fmla="*/ 817962 h 817962"/>
              <a:gd name="csX13" fmla="*/ 2918862 w 5032521"/>
              <a:gd name="csY13" fmla="*/ 817962 h 817962"/>
              <a:gd name="csX14" fmla="*/ 2189147 w 5032521"/>
              <a:gd name="csY14" fmla="*/ 817962 h 817962"/>
              <a:gd name="csX15" fmla="*/ 1610407 w 5032521"/>
              <a:gd name="csY15" fmla="*/ 817962 h 817962"/>
              <a:gd name="csX16" fmla="*/ 1031667 w 5032521"/>
              <a:gd name="csY16" fmla="*/ 817962 h 817962"/>
              <a:gd name="csX17" fmla="*/ 0 w 5032521"/>
              <a:gd name="csY17" fmla="*/ 817962 h 817962"/>
              <a:gd name="csX18" fmla="*/ 0 w 5032521"/>
              <a:gd name="csY18" fmla="*/ 392622 h 817962"/>
              <a:gd name="csX19" fmla="*/ 0 w 5032521"/>
              <a:gd name="csY19" fmla="*/ 0 h 817962"/>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Lst>
            <a:rect l="l" t="t" r="r" b="b"/>
            <a:pathLst>
              <a:path w="5032521" h="817962" fill="none" extrusionOk="0">
                <a:moveTo>
                  <a:pt x="0" y="0"/>
                </a:moveTo>
                <a:cubicBezTo>
                  <a:pt x="224271" y="1955"/>
                  <a:pt x="461014" y="-8243"/>
                  <a:pt x="729716" y="0"/>
                </a:cubicBezTo>
                <a:cubicBezTo>
                  <a:pt x="998418" y="8243"/>
                  <a:pt x="1150804" y="-22140"/>
                  <a:pt x="1409106" y="0"/>
                </a:cubicBezTo>
                <a:cubicBezTo>
                  <a:pt x="1667408" y="22140"/>
                  <a:pt x="1831056" y="-30046"/>
                  <a:pt x="2138821" y="0"/>
                </a:cubicBezTo>
                <a:cubicBezTo>
                  <a:pt x="2446587" y="30046"/>
                  <a:pt x="2581327" y="3230"/>
                  <a:pt x="2717561" y="0"/>
                </a:cubicBezTo>
                <a:cubicBezTo>
                  <a:pt x="2853795" y="-3230"/>
                  <a:pt x="3079705" y="24022"/>
                  <a:pt x="3296301" y="0"/>
                </a:cubicBezTo>
                <a:cubicBezTo>
                  <a:pt x="3512897" y="-24022"/>
                  <a:pt x="3704686" y="-19289"/>
                  <a:pt x="3975692" y="0"/>
                </a:cubicBezTo>
                <a:cubicBezTo>
                  <a:pt x="4246698" y="19289"/>
                  <a:pt x="4512419" y="11782"/>
                  <a:pt x="5032521" y="0"/>
                </a:cubicBezTo>
                <a:cubicBezTo>
                  <a:pt x="5047544" y="190974"/>
                  <a:pt x="5040523" y="285162"/>
                  <a:pt x="5032521" y="408981"/>
                </a:cubicBezTo>
                <a:cubicBezTo>
                  <a:pt x="5024519" y="532800"/>
                  <a:pt x="5033754" y="681872"/>
                  <a:pt x="5032521" y="817962"/>
                </a:cubicBezTo>
                <a:cubicBezTo>
                  <a:pt x="4842119" y="798132"/>
                  <a:pt x="4733994" y="832214"/>
                  <a:pt x="4504106" y="817962"/>
                </a:cubicBezTo>
                <a:cubicBezTo>
                  <a:pt x="4274218" y="803710"/>
                  <a:pt x="4260930" y="814869"/>
                  <a:pt x="4026017" y="817962"/>
                </a:cubicBezTo>
                <a:cubicBezTo>
                  <a:pt x="3791104" y="821055"/>
                  <a:pt x="3696911" y="841076"/>
                  <a:pt x="3547927" y="817962"/>
                </a:cubicBezTo>
                <a:cubicBezTo>
                  <a:pt x="3398943" y="794849"/>
                  <a:pt x="3202531" y="841896"/>
                  <a:pt x="2918862" y="817962"/>
                </a:cubicBezTo>
                <a:cubicBezTo>
                  <a:pt x="2635193" y="794028"/>
                  <a:pt x="2539101" y="808976"/>
                  <a:pt x="2189147" y="817962"/>
                </a:cubicBezTo>
                <a:cubicBezTo>
                  <a:pt x="1839194" y="826948"/>
                  <a:pt x="1814802" y="818719"/>
                  <a:pt x="1610407" y="817962"/>
                </a:cubicBezTo>
                <a:cubicBezTo>
                  <a:pt x="1406012" y="817205"/>
                  <a:pt x="1258698" y="797672"/>
                  <a:pt x="1031667" y="817962"/>
                </a:cubicBezTo>
                <a:cubicBezTo>
                  <a:pt x="804636" y="838252"/>
                  <a:pt x="408531" y="837109"/>
                  <a:pt x="0" y="817962"/>
                </a:cubicBezTo>
                <a:cubicBezTo>
                  <a:pt x="19402" y="646500"/>
                  <a:pt x="16924" y="536260"/>
                  <a:pt x="0" y="392622"/>
                </a:cubicBezTo>
                <a:cubicBezTo>
                  <a:pt x="-16924" y="248984"/>
                  <a:pt x="14037" y="82322"/>
                  <a:pt x="0" y="0"/>
                </a:cubicBezTo>
                <a:close/>
              </a:path>
              <a:path w="5032521" h="817962" stroke="0" extrusionOk="0">
                <a:moveTo>
                  <a:pt x="0" y="0"/>
                </a:moveTo>
                <a:cubicBezTo>
                  <a:pt x="282326" y="-28844"/>
                  <a:pt x="440526" y="-1489"/>
                  <a:pt x="578740" y="0"/>
                </a:cubicBezTo>
                <a:cubicBezTo>
                  <a:pt x="716954" y="1489"/>
                  <a:pt x="829661" y="3818"/>
                  <a:pt x="1056829" y="0"/>
                </a:cubicBezTo>
                <a:cubicBezTo>
                  <a:pt x="1283997" y="-3818"/>
                  <a:pt x="1365666" y="18546"/>
                  <a:pt x="1534919" y="0"/>
                </a:cubicBezTo>
                <a:cubicBezTo>
                  <a:pt x="1704172" y="-18546"/>
                  <a:pt x="2001596" y="6765"/>
                  <a:pt x="2214309" y="0"/>
                </a:cubicBezTo>
                <a:cubicBezTo>
                  <a:pt x="2427022" y="-6765"/>
                  <a:pt x="2588532" y="36243"/>
                  <a:pt x="2944025" y="0"/>
                </a:cubicBezTo>
                <a:cubicBezTo>
                  <a:pt x="3299518" y="-36243"/>
                  <a:pt x="3262108" y="-18763"/>
                  <a:pt x="3573090" y="0"/>
                </a:cubicBezTo>
                <a:cubicBezTo>
                  <a:pt x="3884072" y="18763"/>
                  <a:pt x="4132850" y="-9479"/>
                  <a:pt x="4302805" y="0"/>
                </a:cubicBezTo>
                <a:cubicBezTo>
                  <a:pt x="4472761" y="9479"/>
                  <a:pt x="4874118" y="-2331"/>
                  <a:pt x="5032521" y="0"/>
                </a:cubicBezTo>
                <a:cubicBezTo>
                  <a:pt x="5024854" y="101681"/>
                  <a:pt x="5017907" y="304465"/>
                  <a:pt x="5032521" y="384442"/>
                </a:cubicBezTo>
                <a:cubicBezTo>
                  <a:pt x="5047135" y="464419"/>
                  <a:pt x="5030197" y="707143"/>
                  <a:pt x="5032521" y="817962"/>
                </a:cubicBezTo>
                <a:cubicBezTo>
                  <a:pt x="4869348" y="809147"/>
                  <a:pt x="4667916" y="832658"/>
                  <a:pt x="4554432" y="817962"/>
                </a:cubicBezTo>
                <a:cubicBezTo>
                  <a:pt x="4440948" y="803266"/>
                  <a:pt x="4013046" y="807306"/>
                  <a:pt x="3824716" y="817962"/>
                </a:cubicBezTo>
                <a:cubicBezTo>
                  <a:pt x="3636386" y="828618"/>
                  <a:pt x="3410812" y="805872"/>
                  <a:pt x="3296301" y="817962"/>
                </a:cubicBezTo>
                <a:cubicBezTo>
                  <a:pt x="3181790" y="830052"/>
                  <a:pt x="2998727" y="808676"/>
                  <a:pt x="2818212" y="817962"/>
                </a:cubicBezTo>
                <a:cubicBezTo>
                  <a:pt x="2637697" y="827248"/>
                  <a:pt x="2346225" y="787381"/>
                  <a:pt x="2138821" y="817962"/>
                </a:cubicBezTo>
                <a:cubicBezTo>
                  <a:pt x="1931417" y="848543"/>
                  <a:pt x="1720160" y="811572"/>
                  <a:pt x="1459431" y="817962"/>
                </a:cubicBezTo>
                <a:cubicBezTo>
                  <a:pt x="1198702" y="824353"/>
                  <a:pt x="1205415" y="808434"/>
                  <a:pt x="981342" y="817962"/>
                </a:cubicBezTo>
                <a:cubicBezTo>
                  <a:pt x="757269" y="827490"/>
                  <a:pt x="324932" y="829859"/>
                  <a:pt x="0" y="817962"/>
                </a:cubicBezTo>
                <a:cubicBezTo>
                  <a:pt x="-7922" y="740012"/>
                  <a:pt x="-12812" y="511194"/>
                  <a:pt x="0" y="433520"/>
                </a:cubicBezTo>
                <a:cubicBezTo>
                  <a:pt x="12812" y="355846"/>
                  <a:pt x="1545" y="177305"/>
                  <a:pt x="0" y="0"/>
                </a:cubicBezTo>
                <a:close/>
              </a:path>
            </a:pathLst>
          </a:custGeom>
          <a:solidFill>
            <a:schemeClr val="accent2"/>
          </a:solidFill>
          <a:ln>
            <a:noFill/>
            <a:extLst>
              <a:ext uri="{C807C97D-BFC1-408E-A445-0C87EB9F89A2}">
                <ask:lineSketchStyleProps xmlns:ask="http://schemas.microsoft.com/office/drawing/2018/sketchyshapes" sd="1684164600">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kstvak 7">
            <a:extLst>
              <a:ext uri="{FF2B5EF4-FFF2-40B4-BE49-F238E27FC236}">
                <a16:creationId xmlns:a16="http://schemas.microsoft.com/office/drawing/2014/main" id="{5261FF62-0A41-1151-202F-AE58FCAA5295}"/>
              </a:ext>
            </a:extLst>
          </p:cNvPr>
          <p:cNvSpPr txBox="1">
            <a:spLocks noGrp="1" noRot="1" noMove="1" noResize="1" noEditPoints="1" noAdjustHandles="1" noChangeArrowheads="1" noChangeShapeType="1"/>
          </p:cNvSpPr>
          <p:nvPr/>
        </p:nvSpPr>
        <p:spPr>
          <a:xfrm>
            <a:off x="7678438" y="5943782"/>
            <a:ext cx="6258723" cy="646331"/>
          </a:xfrm>
          <a:prstGeom prst="rect">
            <a:avLst/>
          </a:prstGeom>
          <a:noFill/>
        </p:spPr>
        <p:txBody>
          <a:bodyPr wrap="square" rtlCol="0">
            <a:spAutoFit/>
          </a:bodyPr>
          <a:lstStyle/>
          <a:p>
            <a:r>
              <a:rPr lang="en-US" dirty="0" err="1"/>
              <a:t>Doneren</a:t>
            </a:r>
            <a:r>
              <a:rPr lang="en-US" dirty="0"/>
              <a:t> met </a:t>
            </a:r>
            <a:r>
              <a:rPr lang="en-US" dirty="0" err="1"/>
              <a:t>Bancontact</a:t>
            </a:r>
            <a:r>
              <a:rPr lang="en-US" dirty="0"/>
              <a:t> </a:t>
            </a:r>
            <a:r>
              <a:rPr lang="en-US" dirty="0" err="1"/>
              <a:t>vanuit</a:t>
            </a:r>
            <a:r>
              <a:rPr lang="en-US" dirty="0"/>
              <a:t> Vlaanderen? </a:t>
            </a:r>
            <a:br>
              <a:rPr lang="en-US" dirty="0"/>
            </a:br>
            <a:r>
              <a:rPr lang="en-US" dirty="0"/>
              <a:t>Ga </a:t>
            </a:r>
            <a:r>
              <a:rPr lang="en-US" dirty="0" err="1"/>
              <a:t>naar</a:t>
            </a:r>
            <a:r>
              <a:rPr lang="en-US" dirty="0"/>
              <a:t> </a:t>
            </a:r>
            <a:r>
              <a:rPr lang="en-US" b="1" dirty="0"/>
              <a:t>opendoors.be/</a:t>
            </a:r>
            <a:r>
              <a:rPr lang="en-US" b="1" dirty="0" err="1"/>
              <a:t>collectezondag</a:t>
            </a:r>
            <a:endParaRPr lang="en-US" b="1" dirty="0"/>
          </a:p>
        </p:txBody>
      </p:sp>
      <p:pic>
        <p:nvPicPr>
          <p:cNvPr id="10" name="Afbeelding 9">
            <a:extLst>
              <a:ext uri="{FF2B5EF4-FFF2-40B4-BE49-F238E27FC236}">
                <a16:creationId xmlns:a16="http://schemas.microsoft.com/office/drawing/2014/main" id="{6F504ED9-05FB-CB27-A7B3-06F3BBE275E2}"/>
              </a:ext>
            </a:extLst>
          </p:cNvPr>
          <p:cNvPicPr>
            <a:picLocks noGrp="1" noRot="1" noChangeAspect="1" noMove="1" noResize="1" noEditPoints="1" noAdjustHandles="1" noChangeArrowheads="1" noChangeShapeType="1" noCrop="1"/>
          </p:cNvPicPr>
          <p:nvPr/>
        </p:nvPicPr>
        <p:blipFill>
          <a:blip r:embed="rId10" cstate="screen">
            <a:extLst>
              <a:ext uri="{28A0092B-C50C-407E-A947-70E740481C1C}">
                <a14:useLocalDpi xmlns:a14="http://schemas.microsoft.com/office/drawing/2010/main"/>
              </a:ext>
            </a:extLst>
          </a:blip>
          <a:srcRect/>
          <a:stretch/>
        </p:blipFill>
        <p:spPr>
          <a:xfrm>
            <a:off x="414059" y="2724891"/>
            <a:ext cx="1896098" cy="1800000"/>
          </a:xfrm>
          <a:prstGeom prst="rect">
            <a:avLst/>
          </a:prstGeom>
        </p:spPr>
      </p:pic>
      <p:pic>
        <p:nvPicPr>
          <p:cNvPr id="12" name="Afbeelding 11">
            <a:extLst>
              <a:ext uri="{FF2B5EF4-FFF2-40B4-BE49-F238E27FC236}">
                <a16:creationId xmlns:a16="http://schemas.microsoft.com/office/drawing/2014/main" id="{A57D4830-5A38-787A-C4EF-DF52998456B5}"/>
              </a:ext>
            </a:extLst>
          </p:cNvPr>
          <p:cNvPicPr>
            <a:picLocks noGrp="1" noRot="1" noChangeAspect="1" noMove="1" noResize="1" noEditPoints="1" noAdjustHandles="1" noChangeArrowheads="1" noChangeShapeType="1" noCrop="1"/>
          </p:cNvPicPr>
          <p:nvPr/>
        </p:nvPicPr>
        <p:blipFill>
          <a:blip r:embed="rId11" cstate="screen">
            <a:extLst>
              <a:ext uri="{28A0092B-C50C-407E-A947-70E740481C1C}">
                <a14:useLocalDpi xmlns:a14="http://schemas.microsoft.com/office/drawing/2010/main"/>
              </a:ext>
            </a:extLst>
          </a:blip>
          <a:stretch>
            <a:fillRect/>
          </a:stretch>
        </p:blipFill>
        <p:spPr>
          <a:xfrm>
            <a:off x="2637393" y="2547349"/>
            <a:ext cx="2237373" cy="2132496"/>
          </a:xfrm>
          <a:prstGeom prst="rect">
            <a:avLst/>
          </a:prstGeom>
        </p:spPr>
      </p:pic>
      <p:pic>
        <p:nvPicPr>
          <p:cNvPr id="17" name="Afbeelding 16">
            <a:extLst>
              <a:ext uri="{FF2B5EF4-FFF2-40B4-BE49-F238E27FC236}">
                <a16:creationId xmlns:a16="http://schemas.microsoft.com/office/drawing/2014/main" id="{0E1EF354-417A-A8E2-687A-F60D489D1829}"/>
              </a:ext>
            </a:extLst>
          </p:cNvPr>
          <p:cNvPicPr>
            <a:picLocks noGrp="1" noRot="1" noChangeAspect="1" noMove="1" noResize="1" noEditPoints="1" noAdjustHandles="1" noChangeArrowheads="1" noChangeShapeType="1" noCrop="1"/>
          </p:cNvPicPr>
          <p:nvPr/>
        </p:nvPicPr>
        <p:blipFill>
          <a:blip r:embed="rId12" cstate="screen">
            <a:extLst>
              <a:ext uri="{28A0092B-C50C-407E-A947-70E740481C1C}">
                <a14:useLocalDpi xmlns:a14="http://schemas.microsoft.com/office/drawing/2010/main"/>
              </a:ext>
            </a:extLst>
          </a:blip>
          <a:stretch>
            <a:fillRect/>
          </a:stretch>
        </p:blipFill>
        <p:spPr>
          <a:xfrm>
            <a:off x="5205097" y="2706076"/>
            <a:ext cx="2298626" cy="1818815"/>
          </a:xfrm>
          <a:prstGeom prst="rect">
            <a:avLst/>
          </a:prstGeom>
        </p:spPr>
      </p:pic>
    </p:spTree>
    <p:extLst>
      <p:ext uri="{BB962C8B-B14F-4D97-AF65-F5344CB8AC3E}">
        <p14:creationId xmlns:p14="http://schemas.microsoft.com/office/powerpoint/2010/main" val="7087685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5DF2E1D-58CD-6800-E4ED-CD8C750ED608}"/>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0" y="0"/>
            <a:ext cx="12192000" cy="8129626"/>
          </a:xfrm>
          <a:prstGeom prst="rect">
            <a:avLst/>
          </a:prstGeom>
        </p:spPr>
      </p:pic>
      <p:sp>
        <p:nvSpPr>
          <p:cNvPr id="8" name="Rectangle 7">
            <a:extLst>
              <a:ext uri="{FF2B5EF4-FFF2-40B4-BE49-F238E27FC236}">
                <a16:creationId xmlns:a16="http://schemas.microsoft.com/office/drawing/2014/main" id="{1F6889AE-4BE4-C366-4D45-20AC8A0217B2}"/>
              </a:ext>
            </a:extLst>
          </p:cNvPr>
          <p:cNvSpPr>
            <a:spLocks noGrp="1" noRot="1" noMove="1" noResize="1" noEditPoints="1" noAdjustHandles="1" noChangeArrowheads="1" noChangeShapeType="1"/>
          </p:cNvSpPr>
          <p:nvPr/>
        </p:nvSpPr>
        <p:spPr>
          <a:xfrm>
            <a:off x="6235700" y="819151"/>
            <a:ext cx="5956300" cy="5772150"/>
          </a:xfrm>
          <a:prstGeom prst="rect">
            <a:avLst/>
          </a:prstGeom>
          <a:solidFill>
            <a:srgbClr val="692B7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6CDAEDF6-5DD6-5BB0-F6D8-388DC5FF3F27}"/>
              </a:ext>
            </a:extLst>
          </p:cNvPr>
          <p:cNvSpPr txBox="1">
            <a:spLocks noGrp="1" noRot="1" noMove="1" noResize="1" noEditPoints="1" noAdjustHandles="1" noChangeArrowheads="1" noChangeShapeType="1"/>
          </p:cNvSpPr>
          <p:nvPr/>
        </p:nvSpPr>
        <p:spPr>
          <a:xfrm>
            <a:off x="522366" y="496355"/>
            <a:ext cx="10867869" cy="982961"/>
          </a:xfrm>
          <a:prstGeom prst="rect">
            <a:avLst/>
          </a:prstGeom>
          <a:noFill/>
        </p:spPr>
        <p:txBody>
          <a:bodyPr wrap="square" rtlCol="0">
            <a:spAutoFit/>
          </a:bodyPr>
          <a:lstStyle/>
          <a:p>
            <a:pPr>
              <a:lnSpc>
                <a:spcPts val="7080"/>
              </a:lnSpc>
            </a:pPr>
            <a:r>
              <a:rPr lang="en-GB" sz="5400" b="1" kern="100" dirty="0">
                <a:solidFill>
                  <a:schemeClr val="bg1"/>
                </a:solidFill>
                <a:effectLst/>
                <a:latin typeface="Kanit Black" pitchFamily="2" charset="-34"/>
                <a:ea typeface="Aptos" panose="020B0004020202020204" pitchFamily="34" charset="0"/>
                <a:cs typeface="Kanit Black" pitchFamily="2" charset="-34"/>
              </a:rPr>
              <a:t>GEBEDSPUNTEN</a:t>
            </a:r>
            <a:endParaRPr lang="en-GB" sz="5400" b="1" kern="100" dirty="0">
              <a:solidFill>
                <a:srgbClr val="FFC000"/>
              </a:solidFill>
              <a:effectLst/>
              <a:latin typeface="Kanit Black" pitchFamily="2" charset="-34"/>
              <a:ea typeface="Aptos" panose="020B0004020202020204" pitchFamily="34" charset="0"/>
              <a:cs typeface="Kanit Black" pitchFamily="2" charset="-34"/>
            </a:endParaRPr>
          </a:p>
        </p:txBody>
      </p:sp>
      <p:pic>
        <p:nvPicPr>
          <p:cNvPr id="4" name="Picture 3">
            <a:extLst>
              <a:ext uri="{FF2B5EF4-FFF2-40B4-BE49-F238E27FC236}">
                <a16:creationId xmlns:a16="http://schemas.microsoft.com/office/drawing/2014/main" id="{C50E42BB-6818-CC6C-E20A-20F32FC64D99}"/>
              </a:ext>
            </a:extLst>
          </p:cNvPr>
          <p:cNvPicPr>
            <a:picLocks noGrp="1" noRot="1" noChangeAspect="1" noMove="1" noResize="1" noEditPoints="1" noAdjustHandles="1" noChangeArrowheads="1" noChangeShapeType="1" noCrop="1"/>
          </p:cNvPicPr>
          <p:nvPr/>
        </p:nvPicPr>
        <p:blipFill>
          <a:blip r:embed="rId3"/>
          <a:stretch>
            <a:fillRect/>
          </a:stretch>
        </p:blipFill>
        <p:spPr>
          <a:xfrm>
            <a:off x="9964708" y="6086750"/>
            <a:ext cx="1590455" cy="260190"/>
          </a:xfrm>
          <a:prstGeom prst="rect">
            <a:avLst/>
          </a:prstGeom>
        </p:spPr>
      </p:pic>
      <p:sp>
        <p:nvSpPr>
          <p:cNvPr id="6" name="Tekstvak 5">
            <a:extLst>
              <a:ext uri="{FF2B5EF4-FFF2-40B4-BE49-F238E27FC236}">
                <a16:creationId xmlns:a16="http://schemas.microsoft.com/office/drawing/2014/main" id="{76310140-AFC1-20F4-B6C6-187A7E908B65}"/>
              </a:ext>
            </a:extLst>
          </p:cNvPr>
          <p:cNvSpPr txBox="1">
            <a:spLocks noGrp="1" noRot="1" noMove="1" noResize="1" noEditPoints="1" noAdjustHandles="1" noChangeArrowheads="1" noChangeShapeType="1"/>
          </p:cNvSpPr>
          <p:nvPr/>
        </p:nvSpPr>
        <p:spPr>
          <a:xfrm>
            <a:off x="6314662" y="1115913"/>
            <a:ext cx="5440016" cy="4708981"/>
          </a:xfrm>
          <a:prstGeom prst="rect">
            <a:avLst/>
          </a:prstGeom>
          <a:noFill/>
        </p:spPr>
        <p:txBody>
          <a:bodyPr wrap="square" rtlCol="0">
            <a:spAutoFit/>
          </a:bodyPr>
          <a:lstStyle/>
          <a:p>
            <a:pPr marL="285750" indent="-285750">
              <a:buFont typeface="Arial" panose="020B0604020202020204" pitchFamily="34" charset="0"/>
              <a:buChar char="•"/>
            </a:pPr>
            <a:r>
              <a:rPr lang="nl-NL" sz="2000" dirty="0">
                <a:solidFill>
                  <a:schemeClr val="bg1"/>
                </a:solidFill>
                <a:latin typeface="Myriad Pro" panose="020B0503030403020204" pitchFamily="34" charset="0"/>
              </a:rPr>
              <a:t>De bomaanslag op hun kerk weerhoudt Elias en </a:t>
            </a:r>
            <a:r>
              <a:rPr lang="nl-NL" sz="2000" dirty="0" err="1">
                <a:solidFill>
                  <a:schemeClr val="bg1"/>
                </a:solidFill>
                <a:latin typeface="Myriad Pro" panose="020B0503030403020204" pitchFamily="34" charset="0"/>
              </a:rPr>
              <a:t>Hanan</a:t>
            </a:r>
            <a:r>
              <a:rPr lang="nl-NL" sz="2000" dirty="0">
                <a:solidFill>
                  <a:schemeClr val="bg1"/>
                </a:solidFill>
                <a:latin typeface="Myriad Pro" panose="020B0503030403020204" pitchFamily="34" charset="0"/>
              </a:rPr>
              <a:t> er niet van om de Here Jezus te volgen. Dank voor het geloof van dit gezin en bid dat hun geloof nog sterker zal worden.</a:t>
            </a:r>
            <a:br>
              <a:rPr lang="nl-NL" sz="2000" dirty="0">
                <a:solidFill>
                  <a:schemeClr val="bg1"/>
                </a:solidFill>
                <a:latin typeface="Myriad Pro" panose="020B0503030403020204" pitchFamily="34" charset="0"/>
              </a:rPr>
            </a:br>
            <a:endParaRPr lang="en-US" sz="2000" dirty="0">
              <a:solidFill>
                <a:schemeClr val="bg1"/>
              </a:solidFill>
              <a:latin typeface="Myriad Pro" panose="020B0503030403020204" pitchFamily="34" charset="0"/>
            </a:endParaRPr>
          </a:p>
          <a:p>
            <a:pPr marL="285750" indent="-285750">
              <a:buFont typeface="Arial" panose="020B0604020202020204" pitchFamily="34" charset="0"/>
              <a:buChar char="•"/>
            </a:pPr>
            <a:r>
              <a:rPr lang="nl-NL" sz="2000" dirty="0">
                <a:solidFill>
                  <a:schemeClr val="bg1"/>
                </a:solidFill>
                <a:latin typeface="Myriad Pro" panose="020B0503030403020204" pitchFamily="34" charset="0"/>
              </a:rPr>
              <a:t>Veel Syrische christenen willen het land verlaten. Bid dat velen ervoor zullen kiezen om te blijven en de roep ervaren om hun geboorteland te dienen. Bid dat het getuigenis over de Here Jezus zal blijven klinken in Syrië.</a:t>
            </a:r>
            <a:r>
              <a:rPr lang="en-US" sz="2000" dirty="0">
                <a:solidFill>
                  <a:schemeClr val="bg1"/>
                </a:solidFill>
                <a:latin typeface="Myriad Pro" panose="020B0503030403020204" pitchFamily="34" charset="0"/>
              </a:rPr>
              <a:t>.</a:t>
            </a:r>
          </a:p>
          <a:p>
            <a:pPr marL="285750" indent="-285750">
              <a:buFont typeface="Arial" panose="020B0604020202020204" pitchFamily="34" charset="0"/>
              <a:buChar char="•"/>
            </a:pPr>
            <a:endParaRPr lang="en-US" sz="2000" dirty="0">
              <a:solidFill>
                <a:schemeClr val="bg1"/>
              </a:solidFill>
              <a:latin typeface="Myriad Pro" panose="020B0503030403020204" pitchFamily="34" charset="0"/>
            </a:endParaRPr>
          </a:p>
          <a:p>
            <a:pPr marL="285750" indent="-285750">
              <a:buFont typeface="Arial" panose="020B0604020202020204" pitchFamily="34" charset="0"/>
              <a:buChar char="•"/>
            </a:pPr>
            <a:r>
              <a:rPr lang="nl-NL" sz="2000" dirty="0">
                <a:solidFill>
                  <a:schemeClr val="bg1"/>
                </a:solidFill>
                <a:latin typeface="Myriad Pro" panose="020B0503030403020204" pitchFamily="34" charset="0"/>
              </a:rPr>
              <a:t>Bid om vrede, veiligheid en stabiliteit in Syrië en het hele Midden-Oosten. Bid voor de overheden. Bid voor hen die christenen aanvallen en bedreigen.</a:t>
            </a:r>
            <a:endParaRPr lang="en-US" sz="2000" dirty="0">
              <a:solidFill>
                <a:schemeClr val="bg1"/>
              </a:solidFill>
              <a:latin typeface="Myriad Pro" panose="020B0503030403020204" pitchFamily="34" charset="0"/>
            </a:endParaRPr>
          </a:p>
        </p:txBody>
      </p:sp>
    </p:spTree>
    <p:extLst>
      <p:ext uri="{BB962C8B-B14F-4D97-AF65-F5344CB8AC3E}">
        <p14:creationId xmlns:p14="http://schemas.microsoft.com/office/powerpoint/2010/main" val="807105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99C4E8-037B-3F5A-37D3-9329696C223E}"/>
            </a:ext>
          </a:extLst>
        </p:cNvPr>
        <p:cNvGrpSpPr/>
        <p:nvPr/>
      </p:nvGrpSpPr>
      <p:grpSpPr>
        <a:xfrm>
          <a:off x="0" y="0"/>
          <a:ext cx="0" cy="0"/>
          <a:chOff x="0" y="0"/>
          <a:chExt cx="0" cy="0"/>
        </a:xfrm>
      </p:grpSpPr>
      <p:pic>
        <p:nvPicPr>
          <p:cNvPr id="12" name="Tijdelijke aanduiding voor afbeelding 11">
            <a:hlinkClick r:id="rId3"/>
            <a:extLst>
              <a:ext uri="{FF2B5EF4-FFF2-40B4-BE49-F238E27FC236}">
                <a16:creationId xmlns:a16="http://schemas.microsoft.com/office/drawing/2014/main" id="{786DC945-0311-AE01-4AB0-BF0D1B9327B4}"/>
              </a:ext>
            </a:extLst>
          </p:cNvPr>
          <p:cNvPicPr>
            <a:picLocks noGrp="1" noRot="1" noChangeAspect="1" noMove="1" noResize="1" noEditPoints="1" noAdjustHandles="1" noChangeArrowheads="1" noChangeShapeType="1" noCrop="1"/>
          </p:cNvPicPr>
          <p:nvPr>
            <p:ph type="pic" idx="1000"/>
          </p:nvPr>
        </p:nvPicPr>
        <p:blipFill>
          <a:blip r:embed="rId4">
            <a:extLst>
              <a:ext uri="{28A0092B-C50C-407E-A947-70E740481C1C}">
                <a14:useLocalDpi xmlns:a14="http://schemas.microsoft.com/office/drawing/2010/main" val="0"/>
              </a:ext>
            </a:extLst>
          </a:blip>
          <a:srcRect/>
          <a:stretch/>
        </p:blipFill>
        <p:spPr bwMode="auto">
          <a:custGeom>
            <a:avLst/>
            <a:gdLst>
              <a:gd name="connsiteX0" fmla="*/ 4003003 w 11795924"/>
              <a:gd name="connsiteY0" fmla="*/ 721 h 6088126"/>
              <a:gd name="connsiteX1" fmla="*/ 4162505 w 11795924"/>
              <a:gd name="connsiteY1" fmla="*/ 14734 h 6088126"/>
              <a:gd name="connsiteX2" fmla="*/ 4263134 w 11795924"/>
              <a:gd name="connsiteY2" fmla="*/ 32512 h 6088126"/>
              <a:gd name="connsiteX3" fmla="*/ 4346937 w 11795924"/>
              <a:gd name="connsiteY3" fmla="*/ 32512 h 6088126"/>
              <a:gd name="connsiteX4" fmla="*/ 4529781 w 11795924"/>
              <a:gd name="connsiteY4" fmla="*/ 32512 h 6088126"/>
              <a:gd name="connsiteX5" fmla="*/ 4696118 w 11795924"/>
              <a:gd name="connsiteY5" fmla="*/ 32512 h 6088126"/>
              <a:gd name="connsiteX6" fmla="*/ 4839600 w 11795924"/>
              <a:gd name="connsiteY6" fmla="*/ 33464 h 6088126"/>
              <a:gd name="connsiteX7" fmla="*/ 4880232 w 11795924"/>
              <a:gd name="connsiteY7" fmla="*/ 14734 h 6088126"/>
              <a:gd name="connsiteX8" fmla="*/ 4910071 w 11795924"/>
              <a:gd name="connsiteY8" fmla="*/ 15051 h 6088126"/>
              <a:gd name="connsiteX9" fmla="*/ 4980542 w 11795924"/>
              <a:gd name="connsiteY9" fmla="*/ 4258 h 6088126"/>
              <a:gd name="connsiteX10" fmla="*/ 5177353 w 11795924"/>
              <a:gd name="connsiteY10" fmla="*/ 4575 h 6088126"/>
              <a:gd name="connsiteX11" fmla="*/ 5439874 w 11795924"/>
              <a:gd name="connsiteY11" fmla="*/ 4575 h 6088126"/>
              <a:gd name="connsiteX12" fmla="*/ 5585578 w 11795924"/>
              <a:gd name="connsiteY12" fmla="*/ 6797 h 6088126"/>
              <a:gd name="connsiteX13" fmla="*/ 5703347 w 11795924"/>
              <a:gd name="connsiteY13" fmla="*/ 14099 h 6088126"/>
              <a:gd name="connsiteX14" fmla="*/ 5781437 w 11795924"/>
              <a:gd name="connsiteY14" fmla="*/ 32829 h 6088126"/>
              <a:gd name="connsiteX15" fmla="*/ 5830322 w 11795924"/>
              <a:gd name="connsiteY15" fmla="*/ 32194 h 6088126"/>
              <a:gd name="connsiteX16" fmla="*/ 5936663 w 11795924"/>
              <a:gd name="connsiteY16" fmla="*/ 36004 h 6088126"/>
              <a:gd name="connsiteX17" fmla="*/ 6117920 w 11795924"/>
              <a:gd name="connsiteY17" fmla="*/ 46480 h 6088126"/>
              <a:gd name="connsiteX18" fmla="*/ 6432183 w 11795924"/>
              <a:gd name="connsiteY18" fmla="*/ 36004 h 6088126"/>
              <a:gd name="connsiteX19" fmla="*/ 7217841 w 11795924"/>
              <a:gd name="connsiteY19" fmla="*/ 32512 h 6088126"/>
              <a:gd name="connsiteX20" fmla="*/ 7594957 w 11795924"/>
              <a:gd name="connsiteY20" fmla="*/ 32512 h 6088126"/>
              <a:gd name="connsiteX21" fmla="*/ 7828908 w 11795924"/>
              <a:gd name="connsiteY21" fmla="*/ 43940 h 6088126"/>
              <a:gd name="connsiteX22" fmla="*/ 7932710 w 11795924"/>
              <a:gd name="connsiteY22" fmla="*/ 46480 h 6088126"/>
              <a:gd name="connsiteX23" fmla="*/ 8039369 w 11795924"/>
              <a:gd name="connsiteY23" fmla="*/ 60449 h 6088126"/>
              <a:gd name="connsiteX24" fmla="*/ 8233640 w 11795924"/>
              <a:gd name="connsiteY24" fmla="*/ 60131 h 6088126"/>
              <a:gd name="connsiteX25" fmla="*/ 8316174 w 11795924"/>
              <a:gd name="connsiteY25" fmla="*/ 60131 h 6088126"/>
              <a:gd name="connsiteX26" fmla="*/ 8400613 w 11795924"/>
              <a:gd name="connsiteY26" fmla="*/ 49337 h 6088126"/>
              <a:gd name="connsiteX27" fmla="*/ 8794870 w 11795924"/>
              <a:gd name="connsiteY27" fmla="*/ 46480 h 6088126"/>
              <a:gd name="connsiteX28" fmla="*/ 9478630 w 11795924"/>
              <a:gd name="connsiteY28" fmla="*/ 32512 h 6088126"/>
              <a:gd name="connsiteX29" fmla="*/ 9691948 w 11795924"/>
              <a:gd name="connsiteY29" fmla="*/ 4575 h 6088126"/>
              <a:gd name="connsiteX30" fmla="*/ 9852254 w 11795924"/>
              <a:gd name="connsiteY30" fmla="*/ 4575 h 6088126"/>
              <a:gd name="connsiteX31" fmla="*/ 10218260 w 11795924"/>
              <a:gd name="connsiteY31" fmla="*/ 4575 h 6088126"/>
              <a:gd name="connsiteX32" fmla="*/ 10327458 w 11795924"/>
              <a:gd name="connsiteY32" fmla="*/ 4258 h 6088126"/>
              <a:gd name="connsiteX33" fmla="*/ 10415388 w 11795924"/>
              <a:gd name="connsiteY33" fmla="*/ 15051 h 6088126"/>
              <a:gd name="connsiteX34" fmla="*/ 10582361 w 11795924"/>
              <a:gd name="connsiteY34" fmla="*/ 32512 h 6088126"/>
              <a:gd name="connsiteX35" fmla="*/ 10906782 w 11795924"/>
              <a:gd name="connsiteY35" fmla="*/ 36004 h 6088126"/>
              <a:gd name="connsiteX36" fmla="*/ 11090895 w 11795924"/>
              <a:gd name="connsiteY36" fmla="*/ 32512 h 6088126"/>
              <a:gd name="connsiteX37" fmla="*/ 11244853 w 11795924"/>
              <a:gd name="connsiteY37" fmla="*/ 15051 h 6088126"/>
              <a:gd name="connsiteX38" fmla="*/ 11412460 w 11795924"/>
              <a:gd name="connsiteY38" fmla="*/ 6797 h 6088126"/>
              <a:gd name="connsiteX39" fmla="*/ 11378811 w 11795924"/>
              <a:gd name="connsiteY39" fmla="*/ 95370 h 6088126"/>
              <a:gd name="connsiteX40" fmla="*/ 11388969 w 11795924"/>
              <a:gd name="connsiteY40" fmla="*/ 291879 h 6088126"/>
              <a:gd name="connsiteX41" fmla="*/ 11379129 w 11795924"/>
              <a:gd name="connsiteY41" fmla="*/ 595057 h 6088126"/>
              <a:gd name="connsiteX42" fmla="*/ 11378494 w 11795924"/>
              <a:gd name="connsiteY42" fmla="*/ 676010 h 6088126"/>
              <a:gd name="connsiteX43" fmla="*/ 11399127 w 11795924"/>
              <a:gd name="connsiteY43" fmla="*/ 730931 h 6088126"/>
              <a:gd name="connsiteX44" fmla="*/ 11399127 w 11795924"/>
              <a:gd name="connsiteY44" fmla="*/ 902043 h 6088126"/>
              <a:gd name="connsiteX45" fmla="*/ 11378494 w 11795924"/>
              <a:gd name="connsiteY45" fmla="*/ 974425 h 6088126"/>
              <a:gd name="connsiteX46" fmla="*/ 11389287 w 11795924"/>
              <a:gd name="connsiteY46" fmla="*/ 1044267 h 6088126"/>
              <a:gd name="connsiteX47" fmla="*/ 11406746 w 11795924"/>
              <a:gd name="connsiteY47" fmla="*/ 1175697 h 6088126"/>
              <a:gd name="connsiteX48" fmla="*/ 11378811 w 11795924"/>
              <a:gd name="connsiteY48" fmla="*/ 1336651 h 6088126"/>
              <a:gd name="connsiteX49" fmla="*/ 11386747 w 11795924"/>
              <a:gd name="connsiteY49" fmla="*/ 1517287 h 6088126"/>
              <a:gd name="connsiteX50" fmla="*/ 11388652 w 11795924"/>
              <a:gd name="connsiteY50" fmla="*/ 1730623 h 6088126"/>
              <a:gd name="connsiteX51" fmla="*/ 11379763 w 11795924"/>
              <a:gd name="connsiteY51" fmla="*/ 1892846 h 6088126"/>
              <a:gd name="connsiteX52" fmla="*/ 11399127 w 11795924"/>
              <a:gd name="connsiteY52" fmla="*/ 2510312 h 6088126"/>
              <a:gd name="connsiteX53" fmla="*/ 11388334 w 11795924"/>
              <a:gd name="connsiteY53" fmla="*/ 2675711 h 6088126"/>
              <a:gd name="connsiteX54" fmla="*/ 11390556 w 11795924"/>
              <a:gd name="connsiteY54" fmla="*/ 2784918 h 6088126"/>
              <a:gd name="connsiteX55" fmla="*/ 11381986 w 11795924"/>
              <a:gd name="connsiteY55" fmla="*/ 3129048 h 6088126"/>
              <a:gd name="connsiteX56" fmla="*/ 11398810 w 11795924"/>
              <a:gd name="connsiteY56" fmla="*/ 3199525 h 6088126"/>
              <a:gd name="connsiteX57" fmla="*/ 11396588 w 11795924"/>
              <a:gd name="connsiteY57" fmla="*/ 3372225 h 6088126"/>
              <a:gd name="connsiteX58" fmla="*/ 11388969 w 11795924"/>
              <a:gd name="connsiteY58" fmla="*/ 3531909 h 6088126"/>
              <a:gd name="connsiteX59" fmla="*/ 11405793 w 11795924"/>
              <a:gd name="connsiteY59" fmla="*/ 3685244 h 6088126"/>
              <a:gd name="connsiteX60" fmla="*/ 11419126 w 11795924"/>
              <a:gd name="connsiteY60" fmla="*/ 3863658 h 6088126"/>
              <a:gd name="connsiteX61" fmla="*/ 11406428 w 11795924"/>
              <a:gd name="connsiteY61" fmla="*/ 3960802 h 6088126"/>
              <a:gd name="connsiteX62" fmla="*/ 11409285 w 11795924"/>
              <a:gd name="connsiteY62" fmla="*/ 4036993 h 6088126"/>
              <a:gd name="connsiteX63" fmla="*/ 11407698 w 11795924"/>
              <a:gd name="connsiteY63" fmla="*/ 4354774 h 6088126"/>
              <a:gd name="connsiteX64" fmla="*/ 11563242 w 11795924"/>
              <a:gd name="connsiteY64" fmla="*/ 4344297 h 6088126"/>
              <a:gd name="connsiteX65" fmla="*/ 11702915 w 11795924"/>
              <a:gd name="connsiteY65" fmla="*/ 4347154 h 6088126"/>
              <a:gd name="connsiteX66" fmla="*/ 11795924 w 11795924"/>
              <a:gd name="connsiteY66" fmla="*/ 4361440 h 6088126"/>
              <a:gd name="connsiteX67" fmla="*/ 11795924 w 11795924"/>
              <a:gd name="connsiteY67" fmla="*/ 6050980 h 6088126"/>
              <a:gd name="connsiteX68" fmla="*/ 11760688 w 11795924"/>
              <a:gd name="connsiteY68" fmla="*/ 6051297 h 6088126"/>
              <a:gd name="connsiteX69" fmla="*/ 11664822 w 11795924"/>
              <a:gd name="connsiteY69" fmla="*/ 6078599 h 6088126"/>
              <a:gd name="connsiteX70" fmla="*/ 11601017 w 11795924"/>
              <a:gd name="connsiteY70" fmla="*/ 6064948 h 6088126"/>
              <a:gd name="connsiteX71" fmla="*/ 11534038 w 11795924"/>
              <a:gd name="connsiteY71" fmla="*/ 6064948 h 6088126"/>
              <a:gd name="connsiteX72" fmla="*/ 11437220 w 11795924"/>
              <a:gd name="connsiteY72" fmla="*/ 6064948 h 6088126"/>
              <a:gd name="connsiteX73" fmla="*/ 11122004 w 11795924"/>
              <a:gd name="connsiteY73" fmla="*/ 6064948 h 6088126"/>
              <a:gd name="connsiteX74" fmla="*/ 10981697 w 11795924"/>
              <a:gd name="connsiteY74" fmla="*/ 6047805 h 6088126"/>
              <a:gd name="connsiteX75" fmla="*/ 10849325 w 11795924"/>
              <a:gd name="connsiteY75" fmla="*/ 6047805 h 6088126"/>
              <a:gd name="connsiteX76" fmla="*/ 10748380 w 11795924"/>
              <a:gd name="connsiteY76" fmla="*/ 6048122 h 6088126"/>
              <a:gd name="connsiteX77" fmla="*/ 10686797 w 11795924"/>
              <a:gd name="connsiteY77" fmla="*/ 6026217 h 6088126"/>
              <a:gd name="connsiteX78" fmla="*/ 10573790 w 11795924"/>
              <a:gd name="connsiteY78" fmla="*/ 6052249 h 6088126"/>
              <a:gd name="connsiteX79" fmla="*/ 10258257 w 11795924"/>
              <a:gd name="connsiteY79" fmla="*/ 6064948 h 6088126"/>
              <a:gd name="connsiteX80" fmla="*/ 9968754 w 11795924"/>
              <a:gd name="connsiteY80" fmla="*/ 6051932 h 6088126"/>
              <a:gd name="connsiteX81" fmla="*/ 9669410 w 11795924"/>
              <a:gd name="connsiteY81" fmla="*/ 6051932 h 6088126"/>
              <a:gd name="connsiteX82" fmla="*/ 9304357 w 11795924"/>
              <a:gd name="connsiteY82" fmla="*/ 6051932 h 6088126"/>
              <a:gd name="connsiteX83" fmla="*/ 9001205 w 11795924"/>
              <a:gd name="connsiteY83" fmla="*/ 6024948 h 6088126"/>
              <a:gd name="connsiteX84" fmla="*/ 8419342 w 11795924"/>
              <a:gd name="connsiteY84" fmla="*/ 6025900 h 6088126"/>
              <a:gd name="connsiteX85" fmla="*/ 7809545 w 11795924"/>
              <a:gd name="connsiteY85" fmla="*/ 6025900 h 6088126"/>
              <a:gd name="connsiteX86" fmla="*/ 7161655 w 11795924"/>
              <a:gd name="connsiteY86" fmla="*/ 6025900 h 6088126"/>
              <a:gd name="connsiteX87" fmla="*/ 6957542 w 11795924"/>
              <a:gd name="connsiteY87" fmla="*/ 6047805 h 6088126"/>
              <a:gd name="connsiteX88" fmla="*/ 6809299 w 11795924"/>
              <a:gd name="connsiteY88" fmla="*/ 6047805 h 6088126"/>
              <a:gd name="connsiteX89" fmla="*/ 6483608 w 11795924"/>
              <a:gd name="connsiteY89" fmla="*/ 6047805 h 6088126"/>
              <a:gd name="connsiteX90" fmla="*/ 5838575 w 11795924"/>
              <a:gd name="connsiteY90" fmla="*/ 6047805 h 6088126"/>
              <a:gd name="connsiteX91" fmla="*/ 5672555 w 11795924"/>
              <a:gd name="connsiteY91" fmla="*/ 6025900 h 6088126"/>
              <a:gd name="connsiteX92" fmla="*/ 5503679 w 11795924"/>
              <a:gd name="connsiteY92" fmla="*/ 6025900 h 6088126"/>
              <a:gd name="connsiteX93" fmla="*/ 5349722 w 11795924"/>
              <a:gd name="connsiteY93" fmla="*/ 6025900 h 6088126"/>
              <a:gd name="connsiteX94" fmla="*/ 5172591 w 11795924"/>
              <a:gd name="connsiteY94" fmla="*/ 6047805 h 6088126"/>
              <a:gd name="connsiteX95" fmla="*/ 4846266 w 11795924"/>
              <a:gd name="connsiteY95" fmla="*/ 6051297 h 6088126"/>
              <a:gd name="connsiteX96" fmla="*/ 4740876 w 11795924"/>
              <a:gd name="connsiteY96" fmla="*/ 6064948 h 6088126"/>
              <a:gd name="connsiteX97" fmla="*/ 4617393 w 11795924"/>
              <a:gd name="connsiteY97" fmla="*/ 6064948 h 6088126"/>
              <a:gd name="connsiteX98" fmla="*/ 4496767 w 11795924"/>
              <a:gd name="connsiteY98" fmla="*/ 6064313 h 6088126"/>
              <a:gd name="connsiteX99" fmla="*/ 4380902 w 11795924"/>
              <a:gd name="connsiteY99" fmla="*/ 6082408 h 6088126"/>
              <a:gd name="connsiteX100" fmla="*/ 4115525 w 11795924"/>
              <a:gd name="connsiteY100" fmla="*/ 6082408 h 6088126"/>
              <a:gd name="connsiteX101" fmla="*/ 3855543 w 11795924"/>
              <a:gd name="connsiteY101" fmla="*/ 6064948 h 6088126"/>
              <a:gd name="connsiteX102" fmla="*/ 3691429 w 11795924"/>
              <a:gd name="connsiteY102" fmla="*/ 6064948 h 6088126"/>
              <a:gd name="connsiteX103" fmla="*/ 3564453 w 11795924"/>
              <a:gd name="connsiteY103" fmla="*/ 6051615 h 6088126"/>
              <a:gd name="connsiteX104" fmla="*/ 3449541 w 11795924"/>
              <a:gd name="connsiteY104" fmla="*/ 6047487 h 6088126"/>
              <a:gd name="connsiteX105" fmla="*/ 3381927 w 11795924"/>
              <a:gd name="connsiteY105" fmla="*/ 6048757 h 6088126"/>
              <a:gd name="connsiteX106" fmla="*/ 3314630 w 11795924"/>
              <a:gd name="connsiteY106" fmla="*/ 6024948 h 6088126"/>
              <a:gd name="connsiteX107" fmla="*/ 3108296 w 11795924"/>
              <a:gd name="connsiteY107" fmla="*/ 6025900 h 6088126"/>
              <a:gd name="connsiteX108" fmla="*/ 2973702 w 11795924"/>
              <a:gd name="connsiteY108" fmla="*/ 6025583 h 6088126"/>
              <a:gd name="connsiteX109" fmla="*/ 2933705 w 11795924"/>
              <a:gd name="connsiteY109" fmla="*/ 6048757 h 6088126"/>
              <a:gd name="connsiteX110" fmla="*/ 2881963 w 11795924"/>
              <a:gd name="connsiteY110" fmla="*/ 6047805 h 6088126"/>
              <a:gd name="connsiteX111" fmla="*/ 2803873 w 11795924"/>
              <a:gd name="connsiteY111" fmla="*/ 6047805 h 6088126"/>
              <a:gd name="connsiteX112" fmla="*/ 2612776 w 11795924"/>
              <a:gd name="connsiteY112" fmla="*/ 6025900 h 6088126"/>
              <a:gd name="connsiteX113" fmla="*/ 2282324 w 11795924"/>
              <a:gd name="connsiteY113" fmla="*/ 6024948 h 6088126"/>
              <a:gd name="connsiteX114" fmla="*/ 2154079 w 11795924"/>
              <a:gd name="connsiteY114" fmla="*/ 6047805 h 6088126"/>
              <a:gd name="connsiteX115" fmla="*/ 2053134 w 11795924"/>
              <a:gd name="connsiteY115" fmla="*/ 6047805 h 6088126"/>
              <a:gd name="connsiteX116" fmla="*/ 1689668 w 11795924"/>
              <a:gd name="connsiteY116" fmla="*/ 6048757 h 6088126"/>
              <a:gd name="connsiteX117" fmla="*/ 1420163 w 11795924"/>
              <a:gd name="connsiteY117" fmla="*/ 6064948 h 6088126"/>
              <a:gd name="connsiteX118" fmla="*/ 1157008 w 11795924"/>
              <a:gd name="connsiteY118" fmla="*/ 6064948 h 6088126"/>
              <a:gd name="connsiteX119" fmla="*/ 862743 w 11795924"/>
              <a:gd name="connsiteY119" fmla="*/ 6064948 h 6088126"/>
              <a:gd name="connsiteX120" fmla="*/ 720214 w 11795924"/>
              <a:gd name="connsiteY120" fmla="*/ 6082408 h 6088126"/>
              <a:gd name="connsiteX121" fmla="*/ 628474 w 11795924"/>
              <a:gd name="connsiteY121" fmla="*/ 6082408 h 6088126"/>
              <a:gd name="connsiteX122" fmla="*/ 542131 w 11795924"/>
              <a:gd name="connsiteY122" fmla="*/ 6068758 h 6088126"/>
              <a:gd name="connsiteX123" fmla="*/ 409760 w 11795924"/>
              <a:gd name="connsiteY123" fmla="*/ 6064948 h 6088126"/>
              <a:gd name="connsiteX124" fmla="*/ 234534 w 11795924"/>
              <a:gd name="connsiteY124" fmla="*/ 6064948 h 6088126"/>
              <a:gd name="connsiteX125" fmla="*/ 91053 w 11795924"/>
              <a:gd name="connsiteY125" fmla="*/ 6063678 h 6088126"/>
              <a:gd name="connsiteX126" fmla="*/ 5344 w 11795924"/>
              <a:gd name="connsiteY126" fmla="*/ 6088123 h 6088126"/>
              <a:gd name="connsiteX127" fmla="*/ 16455 w 11795924"/>
              <a:gd name="connsiteY127" fmla="*/ 5990662 h 6088126"/>
              <a:gd name="connsiteX128" fmla="*/ 61848 w 11795924"/>
              <a:gd name="connsiteY128" fmla="*/ 5839549 h 6088126"/>
              <a:gd name="connsiteX129" fmla="*/ 46929 w 11795924"/>
              <a:gd name="connsiteY129" fmla="*/ 5663992 h 6088126"/>
              <a:gd name="connsiteX130" fmla="*/ 47881 w 11795924"/>
              <a:gd name="connsiteY130" fmla="*/ 5535419 h 6088126"/>
              <a:gd name="connsiteX131" fmla="*/ 35183 w 11795924"/>
              <a:gd name="connsiteY131" fmla="*/ 5459228 h 6088126"/>
              <a:gd name="connsiteX132" fmla="*/ 27565 w 11795924"/>
              <a:gd name="connsiteY132" fmla="*/ 5391291 h 6088126"/>
              <a:gd name="connsiteX133" fmla="*/ 28200 w 11795924"/>
              <a:gd name="connsiteY133" fmla="*/ 5259544 h 6088126"/>
              <a:gd name="connsiteX134" fmla="*/ 6614 w 11795924"/>
              <a:gd name="connsiteY134" fmla="*/ 5088431 h 6088126"/>
              <a:gd name="connsiteX135" fmla="*/ 6614 w 11795924"/>
              <a:gd name="connsiteY135" fmla="*/ 4939541 h 6088126"/>
              <a:gd name="connsiteX136" fmla="*/ 18359 w 11795924"/>
              <a:gd name="connsiteY136" fmla="*/ 4802714 h 6088126"/>
              <a:gd name="connsiteX137" fmla="*/ 27882 w 11795924"/>
              <a:gd name="connsiteY137" fmla="*/ 4646840 h 6088126"/>
              <a:gd name="connsiteX138" fmla="*/ 35183 w 11795924"/>
              <a:gd name="connsiteY138" fmla="*/ 4508108 h 6088126"/>
              <a:gd name="connsiteX139" fmla="*/ 33596 w 11795924"/>
              <a:gd name="connsiteY139" fmla="*/ 4389060 h 6088126"/>
              <a:gd name="connsiteX140" fmla="*/ 35183 w 11795924"/>
              <a:gd name="connsiteY140" fmla="*/ 4259217 h 6088126"/>
              <a:gd name="connsiteX141" fmla="*/ 27882 w 11795924"/>
              <a:gd name="connsiteY141" fmla="*/ 4034136 h 6088126"/>
              <a:gd name="connsiteX142" fmla="*/ 18994 w 11795924"/>
              <a:gd name="connsiteY142" fmla="*/ 3893499 h 6088126"/>
              <a:gd name="connsiteX143" fmla="*/ 20899 w 11795924"/>
              <a:gd name="connsiteY143" fmla="*/ 3766514 h 6088126"/>
              <a:gd name="connsiteX144" fmla="*/ 18359 w 11795924"/>
              <a:gd name="connsiteY144" fmla="*/ 3466511 h 6088126"/>
              <a:gd name="connsiteX145" fmla="*/ 25978 w 11795924"/>
              <a:gd name="connsiteY145" fmla="*/ 3310002 h 6088126"/>
              <a:gd name="connsiteX146" fmla="*/ 49468 w 11795924"/>
              <a:gd name="connsiteY146" fmla="*/ 3154128 h 6088126"/>
              <a:gd name="connsiteX147" fmla="*/ 48516 w 11795924"/>
              <a:gd name="connsiteY147" fmla="*/ 2997618 h 6088126"/>
              <a:gd name="connsiteX148" fmla="*/ 34866 w 11795924"/>
              <a:gd name="connsiteY148" fmla="*/ 2939523 h 6088126"/>
              <a:gd name="connsiteX149" fmla="*/ 26295 w 11795924"/>
              <a:gd name="connsiteY149" fmla="*/ 2883332 h 6088126"/>
              <a:gd name="connsiteX150" fmla="*/ 20899 w 11795924"/>
              <a:gd name="connsiteY150" fmla="*/ 2736981 h 6088126"/>
              <a:gd name="connsiteX151" fmla="*/ 27882 w 11795924"/>
              <a:gd name="connsiteY151" fmla="*/ 2578249 h 6088126"/>
              <a:gd name="connsiteX152" fmla="*/ 27882 w 11795924"/>
              <a:gd name="connsiteY152" fmla="*/ 2305548 h 6088126"/>
              <a:gd name="connsiteX153" fmla="*/ 15820 w 11795924"/>
              <a:gd name="connsiteY153" fmla="*/ 2180785 h 6088126"/>
              <a:gd name="connsiteX154" fmla="*/ 6297 w 11795924"/>
              <a:gd name="connsiteY154" fmla="*/ 2159198 h 6088126"/>
              <a:gd name="connsiteX155" fmla="*/ 6614 w 11795924"/>
              <a:gd name="connsiteY155" fmla="*/ 2129674 h 6088126"/>
              <a:gd name="connsiteX156" fmla="*/ 6614 w 11795924"/>
              <a:gd name="connsiteY156" fmla="*/ 2061102 h 6088126"/>
              <a:gd name="connsiteX157" fmla="*/ 4709 w 11795924"/>
              <a:gd name="connsiteY157" fmla="*/ 1915069 h 6088126"/>
              <a:gd name="connsiteX158" fmla="*/ 18359 w 11795924"/>
              <a:gd name="connsiteY158" fmla="*/ 1846814 h 6088126"/>
              <a:gd name="connsiteX159" fmla="*/ 6297 w 11795924"/>
              <a:gd name="connsiteY159" fmla="*/ 1778242 h 6088126"/>
              <a:gd name="connsiteX160" fmla="*/ 6614 w 11795924"/>
              <a:gd name="connsiteY160" fmla="*/ 1642050 h 6088126"/>
              <a:gd name="connsiteX161" fmla="*/ 5979 w 11795924"/>
              <a:gd name="connsiteY161" fmla="*/ 1583320 h 6088126"/>
              <a:gd name="connsiteX162" fmla="*/ 18359 w 11795924"/>
              <a:gd name="connsiteY162" fmla="*/ 1524906 h 6088126"/>
              <a:gd name="connsiteX163" fmla="*/ 28200 w 11795924"/>
              <a:gd name="connsiteY163" fmla="*/ 1271571 h 6088126"/>
              <a:gd name="connsiteX164" fmla="*/ 35183 w 11795924"/>
              <a:gd name="connsiteY164" fmla="*/ 1203316 h 6088126"/>
              <a:gd name="connsiteX165" fmla="*/ 34549 w 11795924"/>
              <a:gd name="connsiteY165" fmla="*/ 1136331 h 6088126"/>
              <a:gd name="connsiteX166" fmla="*/ 48833 w 11795924"/>
              <a:gd name="connsiteY166" fmla="*/ 1085855 h 6088126"/>
              <a:gd name="connsiteX167" fmla="*/ 49468 w 11795924"/>
              <a:gd name="connsiteY167" fmla="*/ 1019822 h 6088126"/>
              <a:gd name="connsiteX168" fmla="*/ 49468 w 11795924"/>
              <a:gd name="connsiteY168" fmla="*/ 890615 h 6088126"/>
              <a:gd name="connsiteX169" fmla="*/ 48833 w 11795924"/>
              <a:gd name="connsiteY169" fmla="*/ 834424 h 6088126"/>
              <a:gd name="connsiteX170" fmla="*/ 34866 w 11795924"/>
              <a:gd name="connsiteY170" fmla="*/ 783630 h 6088126"/>
              <a:gd name="connsiteX171" fmla="*/ 35183 w 11795924"/>
              <a:gd name="connsiteY171" fmla="*/ 705216 h 6088126"/>
              <a:gd name="connsiteX172" fmla="*/ 47564 w 11795924"/>
              <a:gd name="connsiteY172" fmla="*/ 656644 h 6088126"/>
              <a:gd name="connsiteX173" fmla="*/ 65023 w 11795924"/>
              <a:gd name="connsiteY173" fmla="*/ 543945 h 6088126"/>
              <a:gd name="connsiteX174" fmla="*/ 85021 w 11795924"/>
              <a:gd name="connsiteY174" fmla="*/ 422674 h 6088126"/>
              <a:gd name="connsiteX175" fmla="*/ 78038 w 11795924"/>
              <a:gd name="connsiteY175" fmla="*/ 295371 h 6088126"/>
              <a:gd name="connsiteX176" fmla="*/ 62166 w 11795924"/>
              <a:gd name="connsiteY176" fmla="*/ 200132 h 6088126"/>
              <a:gd name="connsiteX177" fmla="*/ 47564 w 11795924"/>
              <a:gd name="connsiteY177" fmla="*/ 166481 h 6088126"/>
              <a:gd name="connsiteX178" fmla="*/ 46929 w 11795924"/>
              <a:gd name="connsiteY178" fmla="*/ 110608 h 6088126"/>
              <a:gd name="connsiteX179" fmla="*/ 54865 w 11795924"/>
              <a:gd name="connsiteY179" fmla="*/ 49337 h 6088126"/>
              <a:gd name="connsiteX180" fmla="*/ 58674 w 11795924"/>
              <a:gd name="connsiteY180" fmla="*/ 36004 h 6088126"/>
              <a:gd name="connsiteX181" fmla="*/ 219615 w 11795924"/>
              <a:gd name="connsiteY181" fmla="*/ 32194 h 6088126"/>
              <a:gd name="connsiteX182" fmla="*/ 322465 w 11795924"/>
              <a:gd name="connsiteY182" fmla="*/ 14734 h 6088126"/>
              <a:gd name="connsiteX183" fmla="*/ 388809 w 11795924"/>
              <a:gd name="connsiteY183" fmla="*/ 15051 h 6088126"/>
              <a:gd name="connsiteX184" fmla="*/ 571335 w 11795924"/>
              <a:gd name="connsiteY184" fmla="*/ 4575 h 6088126"/>
              <a:gd name="connsiteX185" fmla="*/ 731324 w 11795924"/>
              <a:gd name="connsiteY185" fmla="*/ 4575 h 6088126"/>
              <a:gd name="connsiteX186" fmla="*/ 1098282 w 11795924"/>
              <a:gd name="connsiteY186" fmla="*/ 4575 h 6088126"/>
              <a:gd name="connsiteX187" fmla="*/ 1181133 w 11795924"/>
              <a:gd name="connsiteY187" fmla="*/ 15369 h 6088126"/>
              <a:gd name="connsiteX188" fmla="*/ 1223352 w 11795924"/>
              <a:gd name="connsiteY188" fmla="*/ 14099 h 6088126"/>
              <a:gd name="connsiteX189" fmla="*/ 1252874 w 11795924"/>
              <a:gd name="connsiteY189" fmla="*/ 33464 h 6088126"/>
              <a:gd name="connsiteX190" fmla="*/ 1412862 w 11795924"/>
              <a:gd name="connsiteY190" fmla="*/ 36004 h 6088126"/>
              <a:gd name="connsiteX191" fmla="*/ 2841966 w 11795924"/>
              <a:gd name="connsiteY191" fmla="*/ 32512 h 6088126"/>
              <a:gd name="connsiteX192" fmla="*/ 2995606 w 11795924"/>
              <a:gd name="connsiteY192" fmla="*/ 15051 h 6088126"/>
              <a:gd name="connsiteX193" fmla="*/ 3150515 w 11795924"/>
              <a:gd name="connsiteY193" fmla="*/ 15051 h 6088126"/>
              <a:gd name="connsiteX194" fmla="*/ 3519377 w 11795924"/>
              <a:gd name="connsiteY194" fmla="*/ 15051 h 6088126"/>
              <a:gd name="connsiteX195" fmla="*/ 4003003 w 11795924"/>
              <a:gd name="connsiteY195" fmla="*/ 721 h 608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Lst>
            <a:rect l="l" t="t" r="r" b="b"/>
            <a:pathLst>
              <a:path w="11795924" h="6088126">
                <a:moveTo>
                  <a:pt x="4003003" y="721"/>
                </a:moveTo>
                <a:cubicBezTo>
                  <a:pt x="4056680" y="2254"/>
                  <a:pt x="4109969" y="6400"/>
                  <a:pt x="4162505" y="14734"/>
                </a:cubicBezTo>
                <a:cubicBezTo>
                  <a:pt x="4200915" y="20766"/>
                  <a:pt x="4222501" y="30924"/>
                  <a:pt x="4263134" y="32512"/>
                </a:cubicBezTo>
                <a:cubicBezTo>
                  <a:pt x="4290750" y="33464"/>
                  <a:pt x="4319003" y="32512"/>
                  <a:pt x="4346937" y="32512"/>
                </a:cubicBezTo>
                <a:cubicBezTo>
                  <a:pt x="4346937" y="32512"/>
                  <a:pt x="4346937" y="32512"/>
                  <a:pt x="4529781" y="32512"/>
                </a:cubicBezTo>
                <a:cubicBezTo>
                  <a:pt x="4529781" y="32512"/>
                  <a:pt x="4529781" y="32512"/>
                  <a:pt x="4696118" y="32512"/>
                </a:cubicBezTo>
                <a:cubicBezTo>
                  <a:pt x="4738020" y="32512"/>
                  <a:pt x="4799285" y="40766"/>
                  <a:pt x="4839600" y="33464"/>
                </a:cubicBezTo>
                <a:cubicBezTo>
                  <a:pt x="4857377" y="29972"/>
                  <a:pt x="4859282" y="18226"/>
                  <a:pt x="4880232" y="14734"/>
                </a:cubicBezTo>
                <a:cubicBezTo>
                  <a:pt x="4887533" y="13464"/>
                  <a:pt x="4903087" y="15051"/>
                  <a:pt x="4910071" y="15051"/>
                </a:cubicBezTo>
                <a:cubicBezTo>
                  <a:pt x="4938323" y="14416"/>
                  <a:pt x="4955147" y="7432"/>
                  <a:pt x="4980542" y="4258"/>
                </a:cubicBezTo>
                <a:cubicBezTo>
                  <a:pt x="5042125" y="-3044"/>
                  <a:pt x="5115135" y="4575"/>
                  <a:pt x="5177353" y="4575"/>
                </a:cubicBezTo>
                <a:cubicBezTo>
                  <a:pt x="5177353" y="4575"/>
                  <a:pt x="5177353" y="4575"/>
                  <a:pt x="5439874" y="4575"/>
                </a:cubicBezTo>
                <a:cubicBezTo>
                  <a:pt x="5488442" y="4575"/>
                  <a:pt x="5537962" y="2035"/>
                  <a:pt x="5585578" y="6797"/>
                </a:cubicBezTo>
                <a:cubicBezTo>
                  <a:pt x="5622718" y="10607"/>
                  <a:pt x="5665572" y="9654"/>
                  <a:pt x="5703347" y="14099"/>
                </a:cubicBezTo>
                <a:cubicBezTo>
                  <a:pt x="5732551" y="17591"/>
                  <a:pt x="5753819" y="29337"/>
                  <a:pt x="5781437" y="32829"/>
                </a:cubicBezTo>
                <a:cubicBezTo>
                  <a:pt x="5796039" y="34734"/>
                  <a:pt x="5815402" y="32194"/>
                  <a:pt x="5830322" y="32194"/>
                </a:cubicBezTo>
                <a:cubicBezTo>
                  <a:pt x="5865875" y="33147"/>
                  <a:pt x="5901110" y="35686"/>
                  <a:pt x="5936663" y="36004"/>
                </a:cubicBezTo>
                <a:cubicBezTo>
                  <a:pt x="5999833" y="36321"/>
                  <a:pt x="6056020" y="46798"/>
                  <a:pt x="6117920" y="46480"/>
                </a:cubicBezTo>
                <a:cubicBezTo>
                  <a:pt x="6229341" y="45845"/>
                  <a:pt x="6322033" y="36004"/>
                  <a:pt x="6432183" y="36004"/>
                </a:cubicBezTo>
                <a:cubicBezTo>
                  <a:pt x="6693752" y="36004"/>
                  <a:pt x="6955955" y="32512"/>
                  <a:pt x="7217841" y="32512"/>
                </a:cubicBezTo>
                <a:cubicBezTo>
                  <a:pt x="7343546" y="32512"/>
                  <a:pt x="7469252" y="31877"/>
                  <a:pt x="7594957" y="32512"/>
                </a:cubicBezTo>
                <a:cubicBezTo>
                  <a:pt x="7673046" y="32829"/>
                  <a:pt x="7755263" y="36639"/>
                  <a:pt x="7828908" y="43940"/>
                </a:cubicBezTo>
                <a:cubicBezTo>
                  <a:pt x="7863191" y="47433"/>
                  <a:pt x="7897792" y="46798"/>
                  <a:pt x="7932710" y="46480"/>
                </a:cubicBezTo>
                <a:cubicBezTo>
                  <a:pt x="7974295" y="45845"/>
                  <a:pt x="8000642" y="56639"/>
                  <a:pt x="8039369" y="60449"/>
                </a:cubicBezTo>
                <a:cubicBezTo>
                  <a:pt x="8101270" y="67115"/>
                  <a:pt x="8170788" y="60131"/>
                  <a:pt x="8233640" y="60131"/>
                </a:cubicBezTo>
                <a:cubicBezTo>
                  <a:pt x="8260940" y="60131"/>
                  <a:pt x="8288558" y="60131"/>
                  <a:pt x="8316174" y="60131"/>
                </a:cubicBezTo>
                <a:cubicBezTo>
                  <a:pt x="8350775" y="60449"/>
                  <a:pt x="8371408" y="54417"/>
                  <a:pt x="8400613" y="49337"/>
                </a:cubicBezTo>
                <a:cubicBezTo>
                  <a:pt x="8520287" y="29655"/>
                  <a:pt x="8671387" y="46480"/>
                  <a:pt x="8794870" y="46480"/>
                </a:cubicBezTo>
                <a:cubicBezTo>
                  <a:pt x="9025012" y="46480"/>
                  <a:pt x="9245949" y="30290"/>
                  <a:pt x="9478630" y="32512"/>
                </a:cubicBezTo>
                <a:cubicBezTo>
                  <a:pt x="9554181" y="33147"/>
                  <a:pt x="9615129" y="6162"/>
                  <a:pt x="9691948" y="4575"/>
                </a:cubicBezTo>
                <a:cubicBezTo>
                  <a:pt x="9745278" y="3623"/>
                  <a:pt x="9798925" y="4575"/>
                  <a:pt x="9852254" y="4575"/>
                </a:cubicBezTo>
                <a:cubicBezTo>
                  <a:pt x="9852254" y="4575"/>
                  <a:pt x="9852254" y="4575"/>
                  <a:pt x="10218260" y="4575"/>
                </a:cubicBezTo>
                <a:cubicBezTo>
                  <a:pt x="10253178" y="4575"/>
                  <a:pt x="10292858" y="1083"/>
                  <a:pt x="10327458" y="4258"/>
                </a:cubicBezTo>
                <a:cubicBezTo>
                  <a:pt x="10359202" y="7432"/>
                  <a:pt x="10381740" y="14416"/>
                  <a:pt x="10415388" y="15051"/>
                </a:cubicBezTo>
                <a:cubicBezTo>
                  <a:pt x="10476336" y="16004"/>
                  <a:pt x="10520143" y="31242"/>
                  <a:pt x="10582361" y="32512"/>
                </a:cubicBezTo>
                <a:cubicBezTo>
                  <a:pt x="10689654" y="34734"/>
                  <a:pt x="10799170" y="40448"/>
                  <a:pt x="10906782" y="36004"/>
                </a:cubicBezTo>
                <a:cubicBezTo>
                  <a:pt x="10968047" y="33464"/>
                  <a:pt x="11028995" y="32194"/>
                  <a:pt x="11090895" y="32512"/>
                </a:cubicBezTo>
                <a:cubicBezTo>
                  <a:pt x="11152161" y="32829"/>
                  <a:pt x="11183270" y="15051"/>
                  <a:pt x="11244853" y="15051"/>
                </a:cubicBezTo>
                <a:cubicBezTo>
                  <a:pt x="11303896" y="15051"/>
                  <a:pt x="11357543" y="9972"/>
                  <a:pt x="11412460" y="6797"/>
                </a:cubicBezTo>
                <a:cubicBezTo>
                  <a:pt x="11396270" y="35051"/>
                  <a:pt x="11382938" y="66480"/>
                  <a:pt x="11378811" y="95370"/>
                </a:cubicBezTo>
                <a:cubicBezTo>
                  <a:pt x="11369288" y="163624"/>
                  <a:pt x="11387382" y="229021"/>
                  <a:pt x="11388969" y="291879"/>
                </a:cubicBezTo>
                <a:cubicBezTo>
                  <a:pt x="11391509" y="397595"/>
                  <a:pt x="11379129" y="492199"/>
                  <a:pt x="11379129" y="595057"/>
                </a:cubicBezTo>
                <a:cubicBezTo>
                  <a:pt x="11379129" y="620771"/>
                  <a:pt x="11375319" y="651248"/>
                  <a:pt x="11378494" y="676010"/>
                </a:cubicBezTo>
                <a:cubicBezTo>
                  <a:pt x="11380716" y="694105"/>
                  <a:pt x="11396905" y="714423"/>
                  <a:pt x="11399127" y="730931"/>
                </a:cubicBezTo>
                <a:cubicBezTo>
                  <a:pt x="11406111" y="776963"/>
                  <a:pt x="11403889" y="855377"/>
                  <a:pt x="11399127" y="902043"/>
                </a:cubicBezTo>
                <a:cubicBezTo>
                  <a:pt x="11395953" y="931250"/>
                  <a:pt x="11382938" y="947123"/>
                  <a:pt x="11378494" y="974425"/>
                </a:cubicBezTo>
                <a:cubicBezTo>
                  <a:pt x="11373732" y="1003949"/>
                  <a:pt x="11387065" y="1019188"/>
                  <a:pt x="11389287" y="1044267"/>
                </a:cubicBezTo>
                <a:cubicBezTo>
                  <a:pt x="11393731" y="1089029"/>
                  <a:pt x="11402302" y="1131570"/>
                  <a:pt x="11406746" y="1175697"/>
                </a:cubicBezTo>
                <a:cubicBezTo>
                  <a:pt x="11412142" y="1232523"/>
                  <a:pt x="11384208" y="1282047"/>
                  <a:pt x="11378811" y="1336651"/>
                </a:cubicBezTo>
                <a:cubicBezTo>
                  <a:pt x="11372780" y="1395699"/>
                  <a:pt x="11379763" y="1461096"/>
                  <a:pt x="11386747" y="1517287"/>
                </a:cubicBezTo>
                <a:cubicBezTo>
                  <a:pt x="11396270" y="1594431"/>
                  <a:pt x="11401667" y="1653162"/>
                  <a:pt x="11388652" y="1730623"/>
                </a:cubicBezTo>
                <a:cubicBezTo>
                  <a:pt x="11379446" y="1785226"/>
                  <a:pt x="11379129" y="1836020"/>
                  <a:pt x="11379763" y="1892846"/>
                </a:cubicBezTo>
                <a:cubicBezTo>
                  <a:pt x="11381033" y="1987133"/>
                  <a:pt x="11389604" y="2467137"/>
                  <a:pt x="11399127" y="2510312"/>
                </a:cubicBezTo>
                <a:cubicBezTo>
                  <a:pt x="11412142" y="2567773"/>
                  <a:pt x="11379129" y="2620789"/>
                  <a:pt x="11388334" y="2675711"/>
                </a:cubicBezTo>
                <a:cubicBezTo>
                  <a:pt x="11394683" y="2714441"/>
                  <a:pt x="11422935" y="2748727"/>
                  <a:pt x="11390556" y="2784918"/>
                </a:cubicBezTo>
                <a:cubicBezTo>
                  <a:pt x="11404206" y="2810315"/>
                  <a:pt x="11367701" y="3094127"/>
                  <a:pt x="11381986" y="3129048"/>
                </a:cubicBezTo>
                <a:cubicBezTo>
                  <a:pt x="11394048" y="3158572"/>
                  <a:pt x="11399127" y="3160477"/>
                  <a:pt x="11398810" y="3199525"/>
                </a:cubicBezTo>
                <a:cubicBezTo>
                  <a:pt x="11398492" y="3256033"/>
                  <a:pt x="11403254" y="3317304"/>
                  <a:pt x="11396588" y="3372225"/>
                </a:cubicBezTo>
                <a:cubicBezTo>
                  <a:pt x="11394048" y="3393812"/>
                  <a:pt x="11381986" y="3504924"/>
                  <a:pt x="11388969" y="3531909"/>
                </a:cubicBezTo>
                <a:cubicBezTo>
                  <a:pt x="11401349" y="3580798"/>
                  <a:pt x="11397540" y="3634449"/>
                  <a:pt x="11405793" y="3685244"/>
                </a:cubicBezTo>
                <a:cubicBezTo>
                  <a:pt x="11414999" y="3740165"/>
                  <a:pt x="11428331" y="3803657"/>
                  <a:pt x="11419126" y="3863658"/>
                </a:cubicBezTo>
                <a:cubicBezTo>
                  <a:pt x="11413412" y="3900484"/>
                  <a:pt x="11406428" y="3920484"/>
                  <a:pt x="11406428" y="3960802"/>
                </a:cubicBezTo>
                <a:cubicBezTo>
                  <a:pt x="11406428" y="3986834"/>
                  <a:pt x="11405476" y="4011913"/>
                  <a:pt x="11409285" y="4036993"/>
                </a:cubicBezTo>
                <a:cubicBezTo>
                  <a:pt x="11414682" y="4076358"/>
                  <a:pt x="11435632" y="4326837"/>
                  <a:pt x="11407698" y="4354774"/>
                </a:cubicBezTo>
                <a:cubicBezTo>
                  <a:pt x="11458805" y="4374774"/>
                  <a:pt x="11513722" y="4346202"/>
                  <a:pt x="11563242" y="4344297"/>
                </a:cubicBezTo>
                <a:cubicBezTo>
                  <a:pt x="11608636" y="4342393"/>
                  <a:pt x="11658791" y="4338266"/>
                  <a:pt x="11702915" y="4347154"/>
                </a:cubicBezTo>
                <a:cubicBezTo>
                  <a:pt x="11723231" y="4351281"/>
                  <a:pt x="11764815" y="4365250"/>
                  <a:pt x="11795924" y="4361440"/>
                </a:cubicBezTo>
                <a:cubicBezTo>
                  <a:pt x="11795924" y="4361440"/>
                  <a:pt x="11795924" y="4361440"/>
                  <a:pt x="11795924" y="6050980"/>
                </a:cubicBezTo>
                <a:cubicBezTo>
                  <a:pt x="11784496" y="6049392"/>
                  <a:pt x="11772751" y="6049392"/>
                  <a:pt x="11760688" y="6051297"/>
                </a:cubicBezTo>
                <a:cubicBezTo>
                  <a:pt x="11723231" y="6057646"/>
                  <a:pt x="11705772" y="6085583"/>
                  <a:pt x="11664822" y="6078599"/>
                </a:cubicBezTo>
                <a:cubicBezTo>
                  <a:pt x="11647046" y="6075424"/>
                  <a:pt x="11627365" y="6064631"/>
                  <a:pt x="11601017" y="6064948"/>
                </a:cubicBezTo>
                <a:cubicBezTo>
                  <a:pt x="11578797" y="6065265"/>
                  <a:pt x="11556576" y="6064948"/>
                  <a:pt x="11534038" y="6064948"/>
                </a:cubicBezTo>
                <a:cubicBezTo>
                  <a:pt x="11534038" y="6064948"/>
                  <a:pt x="11534038" y="6064948"/>
                  <a:pt x="11437220" y="6064948"/>
                </a:cubicBezTo>
                <a:cubicBezTo>
                  <a:pt x="11332465" y="6064948"/>
                  <a:pt x="11227076" y="6068123"/>
                  <a:pt x="11122004" y="6064948"/>
                </a:cubicBezTo>
                <a:cubicBezTo>
                  <a:pt x="11073119" y="6063678"/>
                  <a:pt x="11031217" y="6049710"/>
                  <a:pt x="10981697" y="6047805"/>
                </a:cubicBezTo>
                <a:cubicBezTo>
                  <a:pt x="10937573" y="6045900"/>
                  <a:pt x="10893449" y="6047805"/>
                  <a:pt x="10849325" y="6047805"/>
                </a:cubicBezTo>
                <a:cubicBezTo>
                  <a:pt x="10819804" y="6047805"/>
                  <a:pt x="10776632" y="6055107"/>
                  <a:pt x="10748380" y="6048122"/>
                </a:cubicBezTo>
                <a:cubicBezTo>
                  <a:pt x="10724255" y="6042091"/>
                  <a:pt x="10715684" y="6030662"/>
                  <a:pt x="10686797" y="6026217"/>
                </a:cubicBezTo>
                <a:cubicBezTo>
                  <a:pt x="10635055" y="6017646"/>
                  <a:pt x="10618231" y="6047805"/>
                  <a:pt x="10573790" y="6052249"/>
                </a:cubicBezTo>
                <a:cubicBezTo>
                  <a:pt x="10469035" y="6063043"/>
                  <a:pt x="10365868" y="6064948"/>
                  <a:pt x="10258257" y="6064948"/>
                </a:cubicBezTo>
                <a:cubicBezTo>
                  <a:pt x="10160169" y="6064948"/>
                  <a:pt x="10068747" y="6051932"/>
                  <a:pt x="9968754" y="6051932"/>
                </a:cubicBezTo>
                <a:cubicBezTo>
                  <a:pt x="9968754" y="6051932"/>
                  <a:pt x="9968754" y="6051932"/>
                  <a:pt x="9669410" y="6051932"/>
                </a:cubicBezTo>
                <a:cubicBezTo>
                  <a:pt x="9547832" y="6051932"/>
                  <a:pt x="9425936" y="6051932"/>
                  <a:pt x="9304357" y="6051932"/>
                </a:cubicBezTo>
                <a:cubicBezTo>
                  <a:pt x="9255472" y="6052249"/>
                  <a:pt x="9011680" y="6066853"/>
                  <a:pt x="9001205" y="6024948"/>
                </a:cubicBezTo>
                <a:cubicBezTo>
                  <a:pt x="8809790" y="6040186"/>
                  <a:pt x="8611391" y="6025900"/>
                  <a:pt x="8419342" y="6025900"/>
                </a:cubicBezTo>
                <a:cubicBezTo>
                  <a:pt x="8419342" y="6025900"/>
                  <a:pt x="8419342" y="6025900"/>
                  <a:pt x="7809545" y="6025900"/>
                </a:cubicBezTo>
                <a:cubicBezTo>
                  <a:pt x="7593687" y="6025900"/>
                  <a:pt x="7377830" y="6027170"/>
                  <a:pt x="7161655" y="6025900"/>
                </a:cubicBezTo>
                <a:cubicBezTo>
                  <a:pt x="7088961" y="6025583"/>
                  <a:pt x="7031823" y="6047487"/>
                  <a:pt x="6957542" y="6047805"/>
                </a:cubicBezTo>
                <a:cubicBezTo>
                  <a:pt x="6908340" y="6047805"/>
                  <a:pt x="6858819" y="6047805"/>
                  <a:pt x="6809299" y="6047805"/>
                </a:cubicBezTo>
                <a:cubicBezTo>
                  <a:pt x="6809299" y="6047805"/>
                  <a:pt x="6809299" y="6047805"/>
                  <a:pt x="6483608" y="6047805"/>
                </a:cubicBezTo>
                <a:cubicBezTo>
                  <a:pt x="6269020" y="6047805"/>
                  <a:pt x="6048719" y="6055424"/>
                  <a:pt x="5838575" y="6047805"/>
                </a:cubicBezTo>
                <a:cubicBezTo>
                  <a:pt x="5776675" y="6045265"/>
                  <a:pt x="5736043" y="6025900"/>
                  <a:pt x="5672555" y="6025900"/>
                </a:cubicBezTo>
                <a:cubicBezTo>
                  <a:pt x="5616369" y="6025900"/>
                  <a:pt x="5559866" y="6025900"/>
                  <a:pt x="5503679" y="6025900"/>
                </a:cubicBezTo>
                <a:cubicBezTo>
                  <a:pt x="5452254" y="6025900"/>
                  <a:pt x="5401147" y="6026217"/>
                  <a:pt x="5349722" y="6025900"/>
                </a:cubicBezTo>
                <a:cubicBezTo>
                  <a:pt x="5285599" y="6025900"/>
                  <a:pt x="5237031" y="6048122"/>
                  <a:pt x="5172591" y="6047805"/>
                </a:cubicBezTo>
                <a:cubicBezTo>
                  <a:pt x="5068155" y="6047170"/>
                  <a:pt x="4949433" y="6037646"/>
                  <a:pt x="4846266" y="6051297"/>
                </a:cubicBezTo>
                <a:cubicBezTo>
                  <a:pt x="4809126" y="6056376"/>
                  <a:pt x="4782461" y="6064948"/>
                  <a:pt x="4740876" y="6064948"/>
                </a:cubicBezTo>
                <a:cubicBezTo>
                  <a:pt x="4699927" y="6064948"/>
                  <a:pt x="4658660" y="6064948"/>
                  <a:pt x="4617393" y="6064948"/>
                </a:cubicBezTo>
                <a:cubicBezTo>
                  <a:pt x="4579618" y="6064948"/>
                  <a:pt x="4533908" y="6057646"/>
                  <a:pt x="4496767" y="6064313"/>
                </a:cubicBezTo>
                <a:cubicBezTo>
                  <a:pt x="4453913" y="6071297"/>
                  <a:pt x="4427883" y="6082726"/>
                  <a:pt x="4380902" y="6082408"/>
                </a:cubicBezTo>
                <a:cubicBezTo>
                  <a:pt x="4292655" y="6082091"/>
                  <a:pt x="4204090" y="6082408"/>
                  <a:pt x="4115525" y="6082408"/>
                </a:cubicBezTo>
                <a:cubicBezTo>
                  <a:pt x="4026007" y="6082408"/>
                  <a:pt x="3946330" y="6064948"/>
                  <a:pt x="3855543" y="6064948"/>
                </a:cubicBezTo>
                <a:cubicBezTo>
                  <a:pt x="3800944" y="6064948"/>
                  <a:pt x="3746028" y="6065900"/>
                  <a:pt x="3691429" y="6064948"/>
                </a:cubicBezTo>
                <a:cubicBezTo>
                  <a:pt x="3647940" y="6064313"/>
                  <a:pt x="3607625" y="6053202"/>
                  <a:pt x="3564453" y="6051615"/>
                </a:cubicBezTo>
                <a:cubicBezTo>
                  <a:pt x="3526044" y="6050345"/>
                  <a:pt x="3487951" y="6049075"/>
                  <a:pt x="3449541" y="6047487"/>
                </a:cubicBezTo>
                <a:cubicBezTo>
                  <a:pt x="3428273" y="6046853"/>
                  <a:pt x="3402560" y="6052249"/>
                  <a:pt x="3381927" y="6048757"/>
                </a:cubicBezTo>
                <a:cubicBezTo>
                  <a:pt x="3357802" y="6044630"/>
                  <a:pt x="3339073" y="6028757"/>
                  <a:pt x="3314630" y="6024948"/>
                </a:cubicBezTo>
                <a:cubicBezTo>
                  <a:pt x="3251460" y="6014471"/>
                  <a:pt x="3172736" y="6025900"/>
                  <a:pt x="3108296" y="6025900"/>
                </a:cubicBezTo>
                <a:cubicBezTo>
                  <a:pt x="3067029" y="6025900"/>
                  <a:pt x="3013700" y="6017011"/>
                  <a:pt x="2973702" y="6025583"/>
                </a:cubicBezTo>
                <a:cubicBezTo>
                  <a:pt x="2953704" y="6029710"/>
                  <a:pt x="2952752" y="6044313"/>
                  <a:pt x="2933705" y="6048757"/>
                </a:cubicBezTo>
                <a:cubicBezTo>
                  <a:pt x="2919103" y="6052249"/>
                  <a:pt x="2897517" y="6047805"/>
                  <a:pt x="2881963" y="6047805"/>
                </a:cubicBezTo>
                <a:cubicBezTo>
                  <a:pt x="2855933" y="6047487"/>
                  <a:pt x="2829903" y="6047805"/>
                  <a:pt x="2803873" y="6047805"/>
                </a:cubicBezTo>
                <a:cubicBezTo>
                  <a:pt x="2734672" y="6047487"/>
                  <a:pt x="2682295" y="6025583"/>
                  <a:pt x="2612776" y="6025900"/>
                </a:cubicBezTo>
                <a:cubicBezTo>
                  <a:pt x="2509926" y="6026535"/>
                  <a:pt x="2382951" y="6006217"/>
                  <a:pt x="2282324" y="6024948"/>
                </a:cubicBezTo>
                <a:cubicBezTo>
                  <a:pt x="2232803" y="6034154"/>
                  <a:pt x="2206456" y="6048122"/>
                  <a:pt x="2154079" y="6047805"/>
                </a:cubicBezTo>
                <a:cubicBezTo>
                  <a:pt x="2120430" y="6047487"/>
                  <a:pt x="2086782" y="6047805"/>
                  <a:pt x="2053134" y="6047805"/>
                </a:cubicBezTo>
                <a:cubicBezTo>
                  <a:pt x="1932190" y="6047805"/>
                  <a:pt x="1810294" y="6042726"/>
                  <a:pt x="1689668" y="6048757"/>
                </a:cubicBezTo>
                <a:cubicBezTo>
                  <a:pt x="1598881" y="6053202"/>
                  <a:pt x="1511268" y="6064948"/>
                  <a:pt x="1420163" y="6064948"/>
                </a:cubicBezTo>
                <a:cubicBezTo>
                  <a:pt x="1332233" y="6064948"/>
                  <a:pt x="1244620" y="6064948"/>
                  <a:pt x="1157008" y="6064948"/>
                </a:cubicBezTo>
                <a:cubicBezTo>
                  <a:pt x="1058919" y="6064948"/>
                  <a:pt x="960831" y="6065900"/>
                  <a:pt x="862743" y="6064948"/>
                </a:cubicBezTo>
                <a:cubicBezTo>
                  <a:pt x="810683" y="6064631"/>
                  <a:pt x="772908" y="6082726"/>
                  <a:pt x="720214" y="6082408"/>
                </a:cubicBezTo>
                <a:cubicBezTo>
                  <a:pt x="689740" y="6082091"/>
                  <a:pt x="658948" y="6082091"/>
                  <a:pt x="628474" y="6082408"/>
                </a:cubicBezTo>
                <a:cubicBezTo>
                  <a:pt x="593556" y="6082726"/>
                  <a:pt x="573875" y="6075107"/>
                  <a:pt x="542131" y="6068758"/>
                </a:cubicBezTo>
                <a:cubicBezTo>
                  <a:pt x="500229" y="6060503"/>
                  <a:pt x="453566" y="6064948"/>
                  <a:pt x="409760" y="6064948"/>
                </a:cubicBezTo>
                <a:cubicBezTo>
                  <a:pt x="351351" y="6064948"/>
                  <a:pt x="292943" y="6064948"/>
                  <a:pt x="234534" y="6064948"/>
                </a:cubicBezTo>
                <a:cubicBezTo>
                  <a:pt x="182157" y="6065265"/>
                  <a:pt x="91053" y="6063678"/>
                  <a:pt x="91053" y="6063678"/>
                </a:cubicBezTo>
                <a:cubicBezTo>
                  <a:pt x="91053" y="6063678"/>
                  <a:pt x="8519" y="6088440"/>
                  <a:pt x="5344" y="6088123"/>
                </a:cubicBezTo>
                <a:cubicBezTo>
                  <a:pt x="3122" y="6076059"/>
                  <a:pt x="2170" y="6021138"/>
                  <a:pt x="16455" y="5990662"/>
                </a:cubicBezTo>
                <a:cubicBezTo>
                  <a:pt x="37406" y="5945899"/>
                  <a:pt x="69467" y="5896058"/>
                  <a:pt x="61848" y="5839549"/>
                </a:cubicBezTo>
                <a:cubicBezTo>
                  <a:pt x="54230" y="5778914"/>
                  <a:pt x="47246" y="5725897"/>
                  <a:pt x="46929" y="5663992"/>
                </a:cubicBezTo>
                <a:cubicBezTo>
                  <a:pt x="46929" y="5621452"/>
                  <a:pt x="53595" y="5577642"/>
                  <a:pt x="47881" y="5535419"/>
                </a:cubicBezTo>
                <a:cubicBezTo>
                  <a:pt x="44072" y="5506530"/>
                  <a:pt x="36136" y="5488752"/>
                  <a:pt x="35183" y="5459228"/>
                </a:cubicBezTo>
                <a:cubicBezTo>
                  <a:pt x="34231" y="5433196"/>
                  <a:pt x="30739" y="5415101"/>
                  <a:pt x="27565" y="5391291"/>
                </a:cubicBezTo>
                <a:cubicBezTo>
                  <a:pt x="22169" y="5348751"/>
                  <a:pt x="32327" y="5302084"/>
                  <a:pt x="28200" y="5259544"/>
                </a:cubicBezTo>
                <a:cubicBezTo>
                  <a:pt x="23121" y="5202083"/>
                  <a:pt x="7249" y="5145574"/>
                  <a:pt x="6614" y="5088431"/>
                </a:cubicBezTo>
                <a:cubicBezTo>
                  <a:pt x="5979" y="5038907"/>
                  <a:pt x="6614" y="4989383"/>
                  <a:pt x="6614" y="4939541"/>
                </a:cubicBezTo>
                <a:cubicBezTo>
                  <a:pt x="6614" y="4889064"/>
                  <a:pt x="18677" y="4854143"/>
                  <a:pt x="18359" y="4802714"/>
                </a:cubicBezTo>
                <a:cubicBezTo>
                  <a:pt x="18359" y="4750650"/>
                  <a:pt x="15820" y="4695729"/>
                  <a:pt x="27882" y="4646840"/>
                </a:cubicBezTo>
                <a:cubicBezTo>
                  <a:pt x="38675" y="4603665"/>
                  <a:pt x="36136" y="4554140"/>
                  <a:pt x="35183" y="4508108"/>
                </a:cubicBezTo>
                <a:cubicBezTo>
                  <a:pt x="34231" y="4465251"/>
                  <a:pt x="29470" y="4431917"/>
                  <a:pt x="33596" y="4389060"/>
                </a:cubicBezTo>
                <a:cubicBezTo>
                  <a:pt x="37723" y="4346520"/>
                  <a:pt x="35183" y="4302075"/>
                  <a:pt x="35183" y="4259217"/>
                </a:cubicBezTo>
                <a:cubicBezTo>
                  <a:pt x="35183" y="4183026"/>
                  <a:pt x="27882" y="4110009"/>
                  <a:pt x="27882" y="4034136"/>
                </a:cubicBezTo>
                <a:cubicBezTo>
                  <a:pt x="28200" y="3985564"/>
                  <a:pt x="20899" y="3941754"/>
                  <a:pt x="18994" y="3893499"/>
                </a:cubicBezTo>
                <a:cubicBezTo>
                  <a:pt x="17407" y="3850959"/>
                  <a:pt x="19947" y="3808737"/>
                  <a:pt x="20899" y="3766514"/>
                </a:cubicBezTo>
                <a:cubicBezTo>
                  <a:pt x="23121" y="3666513"/>
                  <a:pt x="18359" y="3566195"/>
                  <a:pt x="18359" y="3466511"/>
                </a:cubicBezTo>
                <a:cubicBezTo>
                  <a:pt x="18677" y="3413495"/>
                  <a:pt x="16137" y="3361114"/>
                  <a:pt x="25978" y="3310002"/>
                </a:cubicBezTo>
                <a:cubicBezTo>
                  <a:pt x="36453" y="3255398"/>
                  <a:pt x="49468" y="3212858"/>
                  <a:pt x="49468" y="3154128"/>
                </a:cubicBezTo>
                <a:cubicBezTo>
                  <a:pt x="49151" y="3097937"/>
                  <a:pt x="56769" y="3050635"/>
                  <a:pt x="48516" y="2997618"/>
                </a:cubicBezTo>
                <a:cubicBezTo>
                  <a:pt x="45342" y="2976031"/>
                  <a:pt x="39628" y="2959523"/>
                  <a:pt x="34866" y="2939523"/>
                </a:cubicBezTo>
                <a:cubicBezTo>
                  <a:pt x="30422" y="2922062"/>
                  <a:pt x="30104" y="2902379"/>
                  <a:pt x="26295" y="2883332"/>
                </a:cubicBezTo>
                <a:cubicBezTo>
                  <a:pt x="16455" y="2837299"/>
                  <a:pt x="20899" y="2785553"/>
                  <a:pt x="20899" y="2736981"/>
                </a:cubicBezTo>
                <a:cubicBezTo>
                  <a:pt x="20899" y="2684282"/>
                  <a:pt x="18042" y="2628726"/>
                  <a:pt x="27882" y="2578249"/>
                </a:cubicBezTo>
                <a:cubicBezTo>
                  <a:pt x="45342" y="2488090"/>
                  <a:pt x="27882" y="2396343"/>
                  <a:pt x="27882" y="2305548"/>
                </a:cubicBezTo>
                <a:cubicBezTo>
                  <a:pt x="27882" y="2260151"/>
                  <a:pt x="25660" y="2222691"/>
                  <a:pt x="15820" y="2180785"/>
                </a:cubicBezTo>
                <a:cubicBezTo>
                  <a:pt x="14233" y="2173801"/>
                  <a:pt x="8202" y="2170944"/>
                  <a:pt x="6297" y="2159198"/>
                </a:cubicBezTo>
                <a:cubicBezTo>
                  <a:pt x="5027" y="2151261"/>
                  <a:pt x="6614" y="2138245"/>
                  <a:pt x="6614" y="2129674"/>
                </a:cubicBezTo>
                <a:cubicBezTo>
                  <a:pt x="6614" y="2106817"/>
                  <a:pt x="6297" y="2083959"/>
                  <a:pt x="6614" y="2061102"/>
                </a:cubicBezTo>
                <a:cubicBezTo>
                  <a:pt x="6932" y="2009355"/>
                  <a:pt x="-7036" y="1968720"/>
                  <a:pt x="4709" y="1915069"/>
                </a:cubicBezTo>
                <a:cubicBezTo>
                  <a:pt x="10106" y="1890307"/>
                  <a:pt x="18359" y="1872846"/>
                  <a:pt x="18359" y="1846814"/>
                </a:cubicBezTo>
                <a:cubicBezTo>
                  <a:pt x="18359" y="1820782"/>
                  <a:pt x="9154" y="1803004"/>
                  <a:pt x="6297" y="1778242"/>
                </a:cubicBezTo>
                <a:cubicBezTo>
                  <a:pt x="1218" y="1735702"/>
                  <a:pt x="6614" y="1685225"/>
                  <a:pt x="6614" y="1642050"/>
                </a:cubicBezTo>
                <a:cubicBezTo>
                  <a:pt x="6614" y="1624907"/>
                  <a:pt x="3122" y="1599828"/>
                  <a:pt x="5979" y="1583320"/>
                </a:cubicBezTo>
                <a:cubicBezTo>
                  <a:pt x="10423" y="1559192"/>
                  <a:pt x="18677" y="1552843"/>
                  <a:pt x="18359" y="1524906"/>
                </a:cubicBezTo>
                <a:cubicBezTo>
                  <a:pt x="17407" y="1438557"/>
                  <a:pt x="21216" y="1353794"/>
                  <a:pt x="28200" y="1271571"/>
                </a:cubicBezTo>
                <a:cubicBezTo>
                  <a:pt x="30104" y="1247444"/>
                  <a:pt x="33279" y="1225856"/>
                  <a:pt x="35183" y="1203316"/>
                </a:cubicBezTo>
                <a:cubicBezTo>
                  <a:pt x="37088" y="1182046"/>
                  <a:pt x="31057" y="1156967"/>
                  <a:pt x="34549" y="1136331"/>
                </a:cubicBezTo>
                <a:cubicBezTo>
                  <a:pt x="38040" y="1116649"/>
                  <a:pt x="48198" y="1112204"/>
                  <a:pt x="48833" y="1085855"/>
                </a:cubicBezTo>
                <a:cubicBezTo>
                  <a:pt x="49468" y="1063950"/>
                  <a:pt x="49468" y="1041727"/>
                  <a:pt x="49468" y="1019822"/>
                </a:cubicBezTo>
                <a:cubicBezTo>
                  <a:pt x="49468" y="976647"/>
                  <a:pt x="49468" y="933790"/>
                  <a:pt x="49468" y="890615"/>
                </a:cubicBezTo>
                <a:cubicBezTo>
                  <a:pt x="49468" y="872837"/>
                  <a:pt x="51690" y="851567"/>
                  <a:pt x="48833" y="834424"/>
                </a:cubicBezTo>
                <a:cubicBezTo>
                  <a:pt x="45342" y="815376"/>
                  <a:pt x="37723" y="802360"/>
                  <a:pt x="34866" y="783630"/>
                </a:cubicBezTo>
                <a:cubicBezTo>
                  <a:pt x="31057" y="759820"/>
                  <a:pt x="35501" y="729979"/>
                  <a:pt x="35183" y="705216"/>
                </a:cubicBezTo>
                <a:cubicBezTo>
                  <a:pt x="34866" y="676327"/>
                  <a:pt x="40897" y="678549"/>
                  <a:pt x="47564" y="656644"/>
                </a:cubicBezTo>
                <a:cubicBezTo>
                  <a:pt x="58357" y="620454"/>
                  <a:pt x="57722" y="580136"/>
                  <a:pt x="65023" y="543945"/>
                </a:cubicBezTo>
                <a:cubicBezTo>
                  <a:pt x="73911" y="499818"/>
                  <a:pt x="86291" y="471881"/>
                  <a:pt x="85021" y="422674"/>
                </a:cubicBezTo>
                <a:cubicBezTo>
                  <a:pt x="83751" y="380451"/>
                  <a:pt x="78990" y="339499"/>
                  <a:pt x="78038" y="295371"/>
                </a:cubicBezTo>
                <a:cubicBezTo>
                  <a:pt x="77085" y="262990"/>
                  <a:pt x="73276" y="227752"/>
                  <a:pt x="62166" y="200132"/>
                </a:cubicBezTo>
                <a:cubicBezTo>
                  <a:pt x="56452" y="186164"/>
                  <a:pt x="50738" y="183624"/>
                  <a:pt x="47564" y="166481"/>
                </a:cubicBezTo>
                <a:cubicBezTo>
                  <a:pt x="44389" y="150291"/>
                  <a:pt x="46294" y="127433"/>
                  <a:pt x="46929" y="110608"/>
                </a:cubicBezTo>
                <a:cubicBezTo>
                  <a:pt x="47564" y="87115"/>
                  <a:pt x="49151" y="69020"/>
                  <a:pt x="54865" y="49337"/>
                </a:cubicBezTo>
                <a:cubicBezTo>
                  <a:pt x="56134" y="44258"/>
                  <a:pt x="57404" y="40131"/>
                  <a:pt x="58674" y="36004"/>
                </a:cubicBezTo>
                <a:cubicBezTo>
                  <a:pt x="112638" y="36004"/>
                  <a:pt x="166285" y="35369"/>
                  <a:pt x="219615" y="32194"/>
                </a:cubicBezTo>
                <a:cubicBezTo>
                  <a:pt x="260564" y="29972"/>
                  <a:pt x="284689" y="20131"/>
                  <a:pt x="322465" y="14734"/>
                </a:cubicBezTo>
                <a:cubicBezTo>
                  <a:pt x="342146" y="11877"/>
                  <a:pt x="368811" y="15051"/>
                  <a:pt x="388809" y="15051"/>
                </a:cubicBezTo>
                <a:cubicBezTo>
                  <a:pt x="456106" y="15051"/>
                  <a:pt x="506578" y="4575"/>
                  <a:pt x="571335" y="4575"/>
                </a:cubicBezTo>
                <a:cubicBezTo>
                  <a:pt x="624665" y="4575"/>
                  <a:pt x="677994" y="4575"/>
                  <a:pt x="731324" y="4575"/>
                </a:cubicBezTo>
                <a:cubicBezTo>
                  <a:pt x="853538" y="4575"/>
                  <a:pt x="976386" y="1718"/>
                  <a:pt x="1098282" y="4575"/>
                </a:cubicBezTo>
                <a:cubicBezTo>
                  <a:pt x="1129708" y="5210"/>
                  <a:pt x="1152246" y="12194"/>
                  <a:pt x="1181133" y="15369"/>
                </a:cubicBezTo>
                <a:cubicBezTo>
                  <a:pt x="1194465" y="16639"/>
                  <a:pt x="1210337" y="11877"/>
                  <a:pt x="1223352" y="14099"/>
                </a:cubicBezTo>
                <a:cubicBezTo>
                  <a:pt x="1237954" y="16956"/>
                  <a:pt x="1241129" y="31242"/>
                  <a:pt x="1252874" y="33464"/>
                </a:cubicBezTo>
                <a:cubicBezTo>
                  <a:pt x="1296997" y="41401"/>
                  <a:pt x="1366199" y="35369"/>
                  <a:pt x="1412862" y="36004"/>
                </a:cubicBezTo>
                <a:cubicBezTo>
                  <a:pt x="1889336" y="39813"/>
                  <a:pt x="2366127" y="30924"/>
                  <a:pt x="2841966" y="32512"/>
                </a:cubicBezTo>
                <a:cubicBezTo>
                  <a:pt x="2901644" y="32512"/>
                  <a:pt x="2936245" y="14734"/>
                  <a:pt x="2995606" y="15051"/>
                </a:cubicBezTo>
                <a:cubicBezTo>
                  <a:pt x="3047348" y="15369"/>
                  <a:pt x="3098773" y="15051"/>
                  <a:pt x="3150515" y="15051"/>
                </a:cubicBezTo>
                <a:cubicBezTo>
                  <a:pt x="3150515" y="15051"/>
                  <a:pt x="3150515" y="15051"/>
                  <a:pt x="3519377" y="15051"/>
                </a:cubicBezTo>
                <a:cubicBezTo>
                  <a:pt x="3677461" y="15051"/>
                  <a:pt x="3841973" y="-3877"/>
                  <a:pt x="4003003" y="721"/>
                </a:cubicBezTo>
                <a:close/>
              </a:path>
            </a:pathLst>
          </a:custGeom>
          <a:noFill/>
          <a:ln>
            <a:noFill/>
          </a:ln>
        </p:spPr>
      </p:pic>
      <p:pic>
        <p:nvPicPr>
          <p:cNvPr id="16" name="Afbeelding 15">
            <a:hlinkClick r:id="rId3"/>
            <a:extLst>
              <a:ext uri="{FF2B5EF4-FFF2-40B4-BE49-F238E27FC236}">
                <a16:creationId xmlns:a16="http://schemas.microsoft.com/office/drawing/2014/main" id="{B7B109FC-02D5-2CCF-8026-3CC795DA1422}"/>
              </a:ext>
            </a:extLst>
          </p:cNvPr>
          <p:cNvPicPr>
            <a:picLocks noGrp="1" noRot="1" noChangeAspect="1" noMove="1" noResize="1" noEditPoints="1" noAdjustHandles="1" noChangeArrowheads="1" noChangeShapeType="1" noCrop="1"/>
          </p:cNvPicPr>
          <p:nvPr/>
        </p:nvPicPr>
        <p:blipFill>
          <a:blip r:embed="rId5">
            <a:extLst>
              <a:ext uri="{28A0092B-C50C-407E-A947-70E740481C1C}">
                <a14:useLocalDpi xmlns:a14="http://schemas.microsoft.com/office/drawing/2010/main"/>
              </a:ext>
            </a:extLst>
          </a:blip>
          <a:stretch>
            <a:fillRect/>
          </a:stretch>
        </p:blipFill>
        <p:spPr>
          <a:xfrm>
            <a:off x="5571978" y="5542669"/>
            <a:ext cx="1048043" cy="1048043"/>
          </a:xfrm>
          <a:prstGeom prst="rect">
            <a:avLst/>
          </a:prstGeom>
          <a:effectLst>
            <a:outerShdw blurRad="50800" dist="38100" dir="5400000" algn="t" rotWithShape="0">
              <a:prstClr val="black">
                <a:alpha val="40000"/>
              </a:prstClr>
            </a:outerShdw>
          </a:effectLst>
        </p:spPr>
      </p:pic>
    </p:spTree>
    <p:extLst>
      <p:ext uri="{BB962C8B-B14F-4D97-AF65-F5344CB8AC3E}">
        <p14:creationId xmlns:p14="http://schemas.microsoft.com/office/powerpoint/2010/main" val="35966513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76E7CD-D542-CE64-3725-EFE34A2CBF63}"/>
            </a:ext>
          </a:extLst>
        </p:cNvPr>
        <p:cNvGrpSpPr/>
        <p:nvPr/>
      </p:nvGrpSpPr>
      <p:grpSpPr>
        <a:xfrm>
          <a:off x="0" y="0"/>
          <a:ext cx="0" cy="0"/>
          <a:chOff x="0" y="0"/>
          <a:chExt cx="0" cy="0"/>
        </a:xfrm>
      </p:grpSpPr>
      <p:sp>
        <p:nvSpPr>
          <p:cNvPr id="8" name="Rechthoek 7">
            <a:extLst>
              <a:ext uri="{FF2B5EF4-FFF2-40B4-BE49-F238E27FC236}">
                <a16:creationId xmlns:a16="http://schemas.microsoft.com/office/drawing/2014/main" id="{335E7A06-F4B8-2225-53F0-3691536B16E0}"/>
              </a:ext>
            </a:extLst>
          </p:cNvPr>
          <p:cNvSpPr/>
          <p:nvPr/>
        </p:nvSpPr>
        <p:spPr>
          <a:xfrm>
            <a:off x="6672359" y="1721594"/>
            <a:ext cx="4622450" cy="444587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1" name="TextBox 2">
            <a:extLst>
              <a:ext uri="{FF2B5EF4-FFF2-40B4-BE49-F238E27FC236}">
                <a16:creationId xmlns:a16="http://schemas.microsoft.com/office/drawing/2014/main" id="{CEFCA361-112A-5FA3-1DE7-B811F9BCC485}"/>
              </a:ext>
            </a:extLst>
          </p:cNvPr>
          <p:cNvSpPr txBox="1"/>
          <p:nvPr/>
        </p:nvSpPr>
        <p:spPr>
          <a:xfrm>
            <a:off x="6467846" y="1884147"/>
            <a:ext cx="4959398" cy="2803973"/>
          </a:xfrm>
          <a:prstGeom prst="rect">
            <a:avLst/>
          </a:prstGeom>
          <a:noFill/>
        </p:spPr>
        <p:txBody>
          <a:bodyPr wrap="square" rtlCol="0">
            <a:spAutoFit/>
          </a:bodyPr>
          <a:lstStyle/>
          <a:p>
            <a:pPr>
              <a:lnSpc>
                <a:spcPts val="7080"/>
              </a:lnSpc>
            </a:pPr>
            <a:r>
              <a:rPr lang="en-GB" sz="5400" b="1" kern="100" dirty="0">
                <a:solidFill>
                  <a:srgbClr val="692B7A"/>
                </a:solidFill>
                <a:effectLst/>
                <a:latin typeface="Kanit Black" pitchFamily="2" charset="-34"/>
                <a:ea typeface="Aptos" panose="020B0004020202020204" pitchFamily="34" charset="0"/>
                <a:cs typeface="Kanit Black" pitchFamily="2" charset="-34"/>
              </a:rPr>
              <a:t>VERDIEP JE GELOOF MET</a:t>
            </a:r>
          </a:p>
          <a:p>
            <a:pPr>
              <a:lnSpc>
                <a:spcPts val="7080"/>
              </a:lnSpc>
            </a:pPr>
            <a:r>
              <a:rPr lang="en-GB" sz="5400" b="1" kern="100" dirty="0">
                <a:solidFill>
                  <a:srgbClr val="692B7A"/>
                </a:solidFill>
                <a:latin typeface="Kanit Black" pitchFamily="2" charset="-34"/>
                <a:ea typeface="Aptos" panose="020B0004020202020204" pitchFamily="34" charset="0"/>
                <a:cs typeface="Kanit Black" pitchFamily="2" charset="-34"/>
              </a:rPr>
              <a:t>DIT </a:t>
            </a:r>
            <a:r>
              <a:rPr lang="en-GB" sz="5400" b="1" kern="100" dirty="0">
                <a:solidFill>
                  <a:srgbClr val="692B7A"/>
                </a:solidFill>
                <a:effectLst/>
                <a:latin typeface="Kanit Black" pitchFamily="2" charset="-34"/>
                <a:ea typeface="Aptos" panose="020B0004020202020204" pitchFamily="34" charset="0"/>
                <a:cs typeface="Kanit Black" pitchFamily="2" charset="-34"/>
              </a:rPr>
              <a:t>E-BOOK</a:t>
            </a:r>
          </a:p>
        </p:txBody>
      </p:sp>
      <p:graphicFrame>
        <p:nvGraphicFramePr>
          <p:cNvPr id="7" name="Object 6">
            <a:extLst>
              <a:ext uri="{FF2B5EF4-FFF2-40B4-BE49-F238E27FC236}">
                <a16:creationId xmlns:a16="http://schemas.microsoft.com/office/drawing/2014/main" id="{491AD819-E499-ECC6-B1CC-C8C830AF31D3}"/>
              </a:ext>
            </a:extLst>
          </p:cNvPr>
          <p:cNvGraphicFramePr>
            <a:graphicFrameLocks noChangeAspect="1"/>
          </p:cNvGraphicFramePr>
          <p:nvPr/>
        </p:nvGraphicFramePr>
        <p:xfrm>
          <a:off x="1165225" y="1387475"/>
          <a:ext cx="4354513" cy="4351338"/>
        </p:xfrm>
        <a:graphic>
          <a:graphicData uri="http://schemas.openxmlformats.org/presentationml/2006/ole">
            <mc:AlternateContent xmlns:mc="http://schemas.openxmlformats.org/markup-compatibility/2006">
              <mc:Choice xmlns:v="urn:schemas-microsoft-com:vml" Requires="v">
                <p:oleObj r:id="rId2" imgW="17869921" imgH="17850665" progId="">
                  <p:embed/>
                </p:oleObj>
              </mc:Choice>
              <mc:Fallback>
                <p:oleObj r:id="rId2" imgW="17869921" imgH="17850665" progId="">
                  <p:embed/>
                  <p:pic>
                    <p:nvPicPr>
                      <p:cNvPr id="7" name="Object 6">
                        <a:extLst>
                          <a:ext uri="{FF2B5EF4-FFF2-40B4-BE49-F238E27FC236}">
                            <a16:creationId xmlns:a16="http://schemas.microsoft.com/office/drawing/2014/main" id="{491AD819-E499-ECC6-B1CC-C8C830AF31D3}"/>
                          </a:ext>
                        </a:extLst>
                      </p:cNvPr>
                      <p:cNvPicPr/>
                      <p:nvPr/>
                    </p:nvPicPr>
                    <p:blipFill>
                      <a:blip r:embed="rId3"/>
                      <a:stretch>
                        <a:fillRect/>
                      </a:stretch>
                    </p:blipFill>
                    <p:spPr>
                      <a:xfrm>
                        <a:off x="1165225" y="1387475"/>
                        <a:ext cx="4354513" cy="4351338"/>
                      </a:xfrm>
                      <a:prstGeom prst="rect">
                        <a:avLst/>
                      </a:prstGeom>
                    </p:spPr>
                  </p:pic>
                </p:oleObj>
              </mc:Fallback>
            </mc:AlternateContent>
          </a:graphicData>
        </a:graphic>
      </p:graphicFrame>
      <p:sp>
        <p:nvSpPr>
          <p:cNvPr id="10" name="Tekstvak 9">
            <a:extLst>
              <a:ext uri="{FF2B5EF4-FFF2-40B4-BE49-F238E27FC236}">
                <a16:creationId xmlns:a16="http://schemas.microsoft.com/office/drawing/2014/main" id="{DF94888A-7846-A056-2FF0-9685AE51B953}"/>
              </a:ext>
            </a:extLst>
          </p:cNvPr>
          <p:cNvSpPr txBox="1"/>
          <p:nvPr/>
        </p:nvSpPr>
        <p:spPr>
          <a:xfrm>
            <a:off x="6467846" y="5092318"/>
            <a:ext cx="4559388" cy="646331"/>
          </a:xfrm>
          <a:prstGeom prst="rect">
            <a:avLst/>
          </a:prstGeom>
          <a:noFill/>
        </p:spPr>
        <p:txBody>
          <a:bodyPr wrap="square" rtlCol="0">
            <a:spAutoFit/>
          </a:bodyPr>
          <a:lstStyle/>
          <a:p>
            <a:r>
              <a:rPr lang="en-US" dirty="0">
                <a:latin typeface="+mj-lt"/>
              </a:rPr>
              <a:t> </a:t>
            </a:r>
            <a:br>
              <a:rPr lang="en-US" dirty="0">
                <a:latin typeface="+mj-lt"/>
              </a:rPr>
            </a:br>
            <a:r>
              <a:rPr lang="en-US" dirty="0">
                <a:latin typeface="+mj-lt"/>
              </a:rPr>
              <a:t>OPENDOORS.NL/VERVOLGING</a:t>
            </a:r>
            <a:endParaRPr lang="nl-NL" dirty="0">
              <a:latin typeface="+mj-lt"/>
            </a:endParaRPr>
          </a:p>
        </p:txBody>
      </p:sp>
      <p:sp>
        <p:nvSpPr>
          <p:cNvPr id="2" name="Tekstvak 1">
            <a:extLst>
              <a:ext uri="{FF2B5EF4-FFF2-40B4-BE49-F238E27FC236}">
                <a16:creationId xmlns:a16="http://schemas.microsoft.com/office/drawing/2014/main" id="{CA4E3B50-8D68-0835-0906-0A79CF522B3A}"/>
              </a:ext>
            </a:extLst>
          </p:cNvPr>
          <p:cNvSpPr txBox="1"/>
          <p:nvPr/>
        </p:nvSpPr>
        <p:spPr>
          <a:xfrm>
            <a:off x="6467846" y="1119351"/>
            <a:ext cx="4959397" cy="646331"/>
          </a:xfrm>
          <a:prstGeom prst="rect">
            <a:avLst/>
          </a:prstGeom>
          <a:noFill/>
        </p:spPr>
        <p:txBody>
          <a:bodyPr wrap="square" rtlCol="0">
            <a:spAutoFit/>
          </a:bodyPr>
          <a:lstStyle/>
          <a:p>
            <a:r>
              <a:rPr lang="en-US" dirty="0">
                <a:latin typeface="+mj-lt"/>
              </a:rPr>
              <a:t>GERAAKT DOOR</a:t>
            </a:r>
          </a:p>
          <a:p>
            <a:r>
              <a:rPr lang="en-US" dirty="0">
                <a:latin typeface="+mj-lt"/>
              </a:rPr>
              <a:t>CHRISTENVERVOLGING?</a:t>
            </a:r>
          </a:p>
        </p:txBody>
      </p:sp>
      <p:sp>
        <p:nvSpPr>
          <p:cNvPr id="3" name="Tekstvak 2">
            <a:extLst>
              <a:ext uri="{FF2B5EF4-FFF2-40B4-BE49-F238E27FC236}">
                <a16:creationId xmlns:a16="http://schemas.microsoft.com/office/drawing/2014/main" id="{2857135F-78B8-D405-71FA-AEEFCE62732B}"/>
              </a:ext>
            </a:extLst>
          </p:cNvPr>
          <p:cNvSpPr txBox="1"/>
          <p:nvPr/>
        </p:nvSpPr>
        <p:spPr>
          <a:xfrm>
            <a:off x="6467846" y="4761669"/>
            <a:ext cx="4559388" cy="707886"/>
          </a:xfrm>
          <a:prstGeom prst="rect">
            <a:avLst/>
          </a:prstGeom>
          <a:noFill/>
        </p:spPr>
        <p:txBody>
          <a:bodyPr wrap="square" rtlCol="0">
            <a:spAutoFit/>
          </a:bodyPr>
          <a:lstStyle/>
          <a:p>
            <a:r>
              <a:rPr lang="en-US" sz="4000" dirty="0">
                <a:solidFill>
                  <a:srgbClr val="FDB913"/>
                </a:solidFill>
                <a:latin typeface="Black Diamond" pitchFamily="2" charset="0"/>
              </a:rPr>
              <a:t>Gratis </a:t>
            </a:r>
            <a:r>
              <a:rPr lang="en-US" sz="4000" dirty="0" err="1">
                <a:solidFill>
                  <a:srgbClr val="FDB913"/>
                </a:solidFill>
                <a:latin typeface="Black Diamond" pitchFamily="2" charset="0"/>
              </a:rPr>
              <a:t>aanvragen</a:t>
            </a:r>
            <a:r>
              <a:rPr lang="en-US" sz="4000" dirty="0">
                <a:solidFill>
                  <a:srgbClr val="FDB913"/>
                </a:solidFill>
                <a:latin typeface="Black Diamond" pitchFamily="2" charset="0"/>
              </a:rPr>
              <a:t>:</a:t>
            </a:r>
            <a:endParaRPr lang="nl-NL" sz="4000" dirty="0">
              <a:solidFill>
                <a:srgbClr val="FDB913"/>
              </a:solidFill>
              <a:latin typeface="Black Diamond" pitchFamily="2" charset="0"/>
            </a:endParaRPr>
          </a:p>
        </p:txBody>
      </p:sp>
    </p:spTree>
    <p:extLst>
      <p:ext uri="{BB962C8B-B14F-4D97-AF65-F5344CB8AC3E}">
        <p14:creationId xmlns:p14="http://schemas.microsoft.com/office/powerpoint/2010/main" val="37724161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EB8189-D7D6-30E4-B5DD-4D5235999AA9}"/>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20316A78-5D86-3531-2F91-8C048695F134}"/>
              </a:ext>
            </a:extLst>
          </p:cNvPr>
          <p:cNvSpPr>
            <a:spLocks noGrp="1"/>
          </p:cNvSpPr>
          <p:nvPr>
            <p:ph type="ctrTitle"/>
          </p:nvPr>
        </p:nvSpPr>
        <p:spPr>
          <a:xfrm>
            <a:off x="982259" y="869839"/>
            <a:ext cx="10426536" cy="1296000"/>
          </a:xfrm>
        </p:spPr>
        <p:txBody>
          <a:bodyPr/>
          <a:lstStyle/>
          <a:p>
            <a:pPr algn="ctr"/>
            <a:r>
              <a:rPr lang="nl-NL" sz="3600" dirty="0"/>
              <a:t>Zondag voor de vervolgde kerk 2026</a:t>
            </a:r>
          </a:p>
        </p:txBody>
      </p:sp>
      <p:sp>
        <p:nvSpPr>
          <p:cNvPr id="3" name="Ondertitel 2">
            <a:extLst>
              <a:ext uri="{FF2B5EF4-FFF2-40B4-BE49-F238E27FC236}">
                <a16:creationId xmlns:a16="http://schemas.microsoft.com/office/drawing/2014/main" id="{9B86C01B-283A-2713-00E8-7B0475D690C5}"/>
              </a:ext>
            </a:extLst>
          </p:cNvPr>
          <p:cNvSpPr>
            <a:spLocks noGrp="1"/>
          </p:cNvSpPr>
          <p:nvPr>
            <p:ph type="subTitle" idx="1"/>
          </p:nvPr>
        </p:nvSpPr>
        <p:spPr>
          <a:xfrm>
            <a:off x="1595535" y="1443596"/>
            <a:ext cx="9199984" cy="3135030"/>
          </a:xfrm>
        </p:spPr>
        <p:txBody>
          <a:bodyPr vert="horz" lIns="0" tIns="0" rIns="0" bIns="0" rtlCol="0" anchor="t">
            <a:noAutofit/>
          </a:bodyPr>
          <a:lstStyle/>
          <a:p>
            <a:pPr algn="ctr"/>
            <a:r>
              <a:rPr lang="nl-NL" sz="1800" dirty="0"/>
              <a:t>Wat mooi dat je deze zondag aandacht geeft aan het thema christenvervolging. De slides in deze presentatie kun je naar eigen wens gebruiken in de dienst. Dit vind je in deze presentatie:</a:t>
            </a:r>
          </a:p>
          <a:p>
            <a:pPr marL="285750" indent="-285750" algn="ctr">
              <a:buFontTx/>
              <a:buChar char="-"/>
            </a:pPr>
            <a:r>
              <a:rPr lang="nl-NL" sz="1800" dirty="0"/>
              <a:t>slides over de Ranglijst Christenvervolging en het werk van Open Doors</a:t>
            </a:r>
          </a:p>
          <a:p>
            <a:pPr marL="285750" indent="-285750" algn="ctr">
              <a:buFontTx/>
              <a:buChar char="-"/>
            </a:pPr>
            <a:r>
              <a:rPr lang="nl-NL" sz="1800" dirty="0"/>
              <a:t>het hoofdverhaal: een slide met een link naar de video van Elias en </a:t>
            </a:r>
            <a:r>
              <a:rPr lang="nl-NL" sz="1800" dirty="0" err="1"/>
              <a:t>Hanan</a:t>
            </a:r>
            <a:r>
              <a:rPr lang="nl-NL" sz="1800" dirty="0"/>
              <a:t> uit Syrië</a:t>
            </a:r>
          </a:p>
          <a:p>
            <a:pPr marL="285750" indent="-285750" algn="ctr">
              <a:buFontTx/>
              <a:buChar char="-"/>
            </a:pPr>
            <a:r>
              <a:rPr lang="nl-NL" sz="1800" dirty="0"/>
              <a:t>liederen: twee slides met links naar liedvideo’s</a:t>
            </a:r>
          </a:p>
          <a:p>
            <a:pPr marL="285750" indent="-285750" algn="ctr">
              <a:buFontTx/>
              <a:buChar char="-"/>
            </a:pPr>
            <a:r>
              <a:rPr lang="nl-NL" sz="1800" dirty="0"/>
              <a:t>de preek: een titelslide en de centrale tekst voor de prediking</a:t>
            </a:r>
          </a:p>
          <a:p>
            <a:pPr marL="285750" indent="-285750" algn="ctr">
              <a:buFontTx/>
              <a:buChar char="-"/>
            </a:pPr>
            <a:r>
              <a:rPr lang="nl-NL" sz="1800" dirty="0"/>
              <a:t>de collecte: slides om te gebruiken tijdens de collecte (met video en QR-code)</a:t>
            </a:r>
          </a:p>
          <a:p>
            <a:pPr marL="285750" indent="-285750" algn="ctr">
              <a:buFontTx/>
              <a:buChar char="-"/>
            </a:pPr>
            <a:r>
              <a:rPr lang="nl-NL" sz="1800" dirty="0"/>
              <a:t>gebedspunten</a:t>
            </a:r>
            <a:br>
              <a:rPr lang="nl-NL" sz="1800" dirty="0"/>
            </a:br>
            <a:br>
              <a:rPr lang="nl-NL" sz="1800" dirty="0"/>
            </a:br>
            <a:r>
              <a:rPr lang="nl-NL" sz="1800" dirty="0"/>
              <a:t>Heb je vragen of feedback? </a:t>
            </a:r>
            <a:br>
              <a:rPr lang="nl-NL" sz="1800" dirty="0"/>
            </a:br>
            <a:r>
              <a:rPr lang="nl-NL" sz="1800" dirty="0"/>
              <a:t>Je kunt een e-mail sturen naar info@opendoors.nl of bellen naar </a:t>
            </a:r>
            <a:r>
              <a:rPr lang="en-NL" sz="1600" dirty="0"/>
              <a:t>0341 465 000</a:t>
            </a:r>
            <a:r>
              <a:rPr lang="nl-NL" sz="1800" dirty="0"/>
              <a:t>.</a:t>
            </a:r>
          </a:p>
        </p:txBody>
      </p:sp>
    </p:spTree>
    <p:extLst>
      <p:ext uri="{BB962C8B-B14F-4D97-AF65-F5344CB8AC3E}">
        <p14:creationId xmlns:p14="http://schemas.microsoft.com/office/powerpoint/2010/main" val="18117987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ED14AE-DE25-F5F7-7E76-AFCCCA654D4C}"/>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25F83AC8-BFAD-5CDE-5F0B-4A6F4C84AFA5}"/>
              </a:ext>
            </a:extLst>
          </p:cNvPr>
          <p:cNvSpPr>
            <a:spLocks noGrp="1"/>
          </p:cNvSpPr>
          <p:nvPr>
            <p:ph type="title"/>
          </p:nvPr>
        </p:nvSpPr>
        <p:spPr/>
        <p:txBody>
          <a:bodyPr/>
          <a:lstStyle/>
          <a:p>
            <a:endParaRPr lang="nl-NL"/>
          </a:p>
        </p:txBody>
      </p:sp>
      <p:sp>
        <p:nvSpPr>
          <p:cNvPr id="3" name="Tijdelijke aanduiding voor dianummer 2">
            <a:extLst>
              <a:ext uri="{FF2B5EF4-FFF2-40B4-BE49-F238E27FC236}">
                <a16:creationId xmlns:a16="http://schemas.microsoft.com/office/drawing/2014/main" id="{BBA69A8C-1A01-AD90-F53A-8D11C4F1E7F7}"/>
              </a:ext>
            </a:extLst>
          </p:cNvPr>
          <p:cNvSpPr>
            <a:spLocks noGrp="1"/>
          </p:cNvSpPr>
          <p:nvPr>
            <p:ph type="sldNum" sz="quarter" idx="12"/>
          </p:nvPr>
        </p:nvSpPr>
        <p:spPr/>
        <p:txBody>
          <a:bodyPr/>
          <a:lstStyle/>
          <a:p>
            <a:fld id="{8F18802B-E4C7-4B2D-B37A-6B7CC3C134EA}" type="slidenum">
              <a:rPr lang="nl-NL" smtClean="0"/>
              <a:pPr/>
              <a:t>3</a:t>
            </a:fld>
            <a:endParaRPr lang="nl-NL" dirty="0"/>
          </a:p>
        </p:txBody>
      </p:sp>
      <p:pic>
        <p:nvPicPr>
          <p:cNvPr id="5" name="Afbeelding 4" descr="Afbeelding met tekst, kaart, Lettertype, schermopname&#10;&#10;Door AI gegenereerde inhoud is mogelijk onjuist.">
            <a:extLst>
              <a:ext uri="{FF2B5EF4-FFF2-40B4-BE49-F238E27FC236}">
                <a16:creationId xmlns:a16="http://schemas.microsoft.com/office/drawing/2014/main" id="{2F18FD27-266A-B62B-393D-C987663E2EA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5094249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104298-6322-A5D0-9CC3-73D8187E1D3B}"/>
            </a:ext>
          </a:extLst>
        </p:cNvPr>
        <p:cNvGrpSpPr/>
        <p:nvPr/>
      </p:nvGrpSpPr>
      <p:grpSpPr>
        <a:xfrm>
          <a:off x="0" y="0"/>
          <a:ext cx="0" cy="0"/>
          <a:chOff x="0" y="0"/>
          <a:chExt cx="0" cy="0"/>
        </a:xfrm>
      </p:grpSpPr>
      <p:pic>
        <p:nvPicPr>
          <p:cNvPr id="3" name="Afbeelding 2" descr="Afbeelding met tekst, kaart&#10;&#10;Door AI gegenereerde inhoud is mogelijk onjuist.">
            <a:extLst>
              <a:ext uri="{FF2B5EF4-FFF2-40B4-BE49-F238E27FC236}">
                <a16:creationId xmlns:a16="http://schemas.microsoft.com/office/drawing/2014/main" id="{52FFABDB-14E0-017A-5E2D-B821310517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39" y="0"/>
            <a:ext cx="12180722" cy="6858000"/>
          </a:xfrm>
          <a:prstGeom prst="rect">
            <a:avLst/>
          </a:prstGeom>
        </p:spPr>
      </p:pic>
    </p:spTree>
    <p:extLst>
      <p:ext uri="{BB962C8B-B14F-4D97-AF65-F5344CB8AC3E}">
        <p14:creationId xmlns:p14="http://schemas.microsoft.com/office/powerpoint/2010/main" val="4120785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4 (JU-Free)"/>
          <p:cNvPicPr>
            <a:picLocks noChangeAspect="1"/>
          </p:cNvPicPr>
          <p:nvPr/>
        </p:nvPicPr>
        <p:blipFill>
          <a:blip r:embed="rId3"/>
          <a:stretch>
            <a:fillRect/>
          </a:stretch>
        </p:blipFill>
        <p:spPr>
          <a:xfrm>
            <a:off x="5646805" y="2688173"/>
            <a:ext cx="571500" cy="257268"/>
          </a:xfrm>
          <a:prstGeom prst="rect">
            <a:avLst/>
          </a:prstGeom>
        </p:spPr>
      </p:pic>
      <p:pic>
        <p:nvPicPr>
          <p:cNvPr id="8" name="Afbeelding 7">
            <a:hlinkClick r:id="rId4"/>
            <a:extLst>
              <a:ext uri="{FF2B5EF4-FFF2-40B4-BE49-F238E27FC236}">
                <a16:creationId xmlns:a16="http://schemas.microsoft.com/office/drawing/2014/main" id="{C7BBD012-9138-553A-3480-4096101883C2}"/>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2" name="Picture 7">
            <a:extLst>
              <a:ext uri="{FF2B5EF4-FFF2-40B4-BE49-F238E27FC236}">
                <a16:creationId xmlns:a16="http://schemas.microsoft.com/office/drawing/2014/main" id="{209B52B2-313C-1AB5-34D9-C34C8DD43235}"/>
              </a:ext>
            </a:extLst>
          </p:cNvPr>
          <p:cNvPicPr>
            <a:picLocks noChangeAspect="1"/>
          </p:cNvPicPr>
          <p:nvPr/>
        </p:nvPicPr>
        <p:blipFill>
          <a:blip r:embed="rId6"/>
          <a:stretch>
            <a:fillRect/>
          </a:stretch>
        </p:blipFill>
        <p:spPr>
          <a:xfrm>
            <a:off x="10082605" y="6208735"/>
            <a:ext cx="1590455" cy="260190"/>
          </a:xfrm>
          <a:prstGeom prst="rect">
            <a:avLst/>
          </a:prstGeom>
        </p:spPr>
      </p:pic>
    </p:spTree>
    <p:extLst>
      <p:ext uri="{BB962C8B-B14F-4D97-AF65-F5344CB8AC3E}">
        <p14:creationId xmlns:p14="http://schemas.microsoft.com/office/powerpoint/2010/main" val="36280094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23">
            <a:extLst>
              <a:ext uri="{FF2B5EF4-FFF2-40B4-BE49-F238E27FC236}">
                <a16:creationId xmlns:a16="http://schemas.microsoft.com/office/drawing/2014/main" id="{D3F25C10-BB01-239F-AF89-CC2665C6DF08}"/>
              </a:ext>
            </a:extLst>
          </p:cNvPr>
          <p:cNvSpPr>
            <a:spLocks noGrp="1"/>
          </p:cNvSpPr>
          <p:nvPr>
            <p:ph type="title"/>
          </p:nvPr>
        </p:nvSpPr>
        <p:spPr>
          <a:xfrm>
            <a:off x="834941" y="515922"/>
            <a:ext cx="10620000" cy="1080000"/>
          </a:xfrm>
        </p:spPr>
        <p:txBody>
          <a:bodyPr/>
          <a:lstStyle/>
          <a:p>
            <a:pPr algn="ctr"/>
            <a:r>
              <a:rPr lang="nl-NL" sz="4000" dirty="0">
                <a:solidFill>
                  <a:srgbClr val="692B7A"/>
                </a:solidFill>
                <a:latin typeface="Kanit Black" pitchFamily="2" charset="-34"/>
                <a:cs typeface="Kanit Black" pitchFamily="2" charset="-34"/>
              </a:rPr>
              <a:t>WAT DOET OPEN DOORS?</a:t>
            </a:r>
          </a:p>
        </p:txBody>
      </p:sp>
      <p:sp>
        <p:nvSpPr>
          <p:cNvPr id="3" name="Google Shape;90;p21">
            <a:extLst>
              <a:ext uri="{FF2B5EF4-FFF2-40B4-BE49-F238E27FC236}">
                <a16:creationId xmlns:a16="http://schemas.microsoft.com/office/drawing/2014/main" id="{E216353E-A29D-1F1D-24D1-AD32EB5960EC}"/>
              </a:ext>
            </a:extLst>
          </p:cNvPr>
          <p:cNvSpPr txBox="1"/>
          <p:nvPr/>
        </p:nvSpPr>
        <p:spPr>
          <a:xfrm>
            <a:off x="1886249" y="1527487"/>
            <a:ext cx="8517384" cy="2112074"/>
          </a:xfrm>
          <a:prstGeom prst="rect">
            <a:avLst/>
          </a:prstGeom>
          <a:noFill/>
          <a:ln>
            <a:noFill/>
          </a:ln>
        </p:spPr>
        <p:txBody>
          <a:bodyPr spcFirstLastPara="1" wrap="square" lIns="91425" tIns="91425" rIns="91425" bIns="91425" anchor="t" anchorCtr="0">
            <a:noAutofit/>
          </a:bodyPr>
          <a:lstStyle/>
          <a:p>
            <a:pPr marL="127000" lvl="0" indent="0" algn="ctr" rtl="0">
              <a:lnSpc>
                <a:spcPct val="115000"/>
              </a:lnSpc>
              <a:spcBef>
                <a:spcPts val="0"/>
              </a:spcBef>
              <a:spcAft>
                <a:spcPts val="0"/>
              </a:spcAft>
              <a:buClr>
                <a:schemeClr val="dk1"/>
              </a:buClr>
              <a:buSzPts val="1100"/>
              <a:buFont typeface="Arial"/>
              <a:buNone/>
            </a:pPr>
            <a:r>
              <a:rPr lang="nl-NL" sz="1800" b="1" dirty="0">
                <a:solidFill>
                  <a:srgbClr val="642A74"/>
                </a:solidFill>
                <a:ea typeface="Calibri"/>
                <a:cs typeface="Calibri"/>
                <a:sym typeface="Calibri"/>
              </a:rPr>
              <a:t>Wereldwijd zijn 388 miljoen christenen niet vrij om in Jezus Christus te geloven.</a:t>
            </a:r>
            <a:r>
              <a:rPr lang="nl-NL" sz="1800" dirty="0">
                <a:solidFill>
                  <a:srgbClr val="642A74"/>
                </a:solidFill>
                <a:ea typeface="Calibri"/>
                <a:cs typeface="Calibri"/>
                <a:sym typeface="Calibri"/>
              </a:rPr>
              <a:t> </a:t>
            </a:r>
            <a:br>
              <a:rPr lang="nl-NL" sz="1800" dirty="0">
                <a:solidFill>
                  <a:srgbClr val="642A74"/>
                </a:solidFill>
                <a:ea typeface="Calibri"/>
                <a:cs typeface="Calibri"/>
                <a:sym typeface="Calibri"/>
              </a:rPr>
            </a:br>
            <a:r>
              <a:rPr lang="nl-NL" sz="1800" dirty="0">
                <a:solidFill>
                  <a:srgbClr val="642A74"/>
                </a:solidFill>
                <a:ea typeface="Calibri"/>
                <a:cs typeface="Calibri"/>
                <a:sym typeface="Calibri"/>
              </a:rPr>
              <a:t>Ze worden achtergesteld, gevangengezet of zelfs gedood. De missie van Open Doors is om te versterken wat dreigt te sterven. Dit doen we door:</a:t>
            </a:r>
            <a:endParaRPr sz="1600" dirty="0">
              <a:solidFill>
                <a:srgbClr val="642A74"/>
              </a:solidFill>
              <a:highlight>
                <a:srgbClr val="FFFFFF"/>
              </a:highlight>
              <a:latin typeface="Calibri"/>
              <a:ea typeface="Calibri"/>
              <a:cs typeface="Calibri"/>
              <a:sym typeface="Calibri"/>
            </a:endParaRPr>
          </a:p>
        </p:txBody>
      </p:sp>
      <p:sp>
        <p:nvSpPr>
          <p:cNvPr id="4" name="Tekstvak 3">
            <a:extLst>
              <a:ext uri="{FF2B5EF4-FFF2-40B4-BE49-F238E27FC236}">
                <a16:creationId xmlns:a16="http://schemas.microsoft.com/office/drawing/2014/main" id="{6D16B7C8-F4C9-FED5-4464-AD783A0572A0}"/>
              </a:ext>
            </a:extLst>
          </p:cNvPr>
          <p:cNvSpPr txBox="1"/>
          <p:nvPr/>
        </p:nvSpPr>
        <p:spPr>
          <a:xfrm>
            <a:off x="3808252" y="3298133"/>
            <a:ext cx="4937049" cy="369332"/>
          </a:xfrm>
          <a:prstGeom prst="rect">
            <a:avLst/>
          </a:prstGeom>
          <a:noFill/>
        </p:spPr>
        <p:txBody>
          <a:bodyPr wrap="square" rtlCol="0">
            <a:spAutoFit/>
          </a:bodyPr>
          <a:lstStyle/>
          <a:p>
            <a:r>
              <a:rPr lang="nl" sz="1800" b="1">
                <a:solidFill>
                  <a:srgbClr val="642A74"/>
                </a:solidFill>
                <a:highlight>
                  <a:srgbClr val="FFFFFF"/>
                </a:highlight>
                <a:cs typeface="Calibri"/>
                <a:sym typeface="Calibri"/>
              </a:rPr>
              <a:t>Verspreiden</a:t>
            </a:r>
            <a:r>
              <a:rPr lang="nl" sz="1800">
                <a:solidFill>
                  <a:srgbClr val="642A74"/>
                </a:solidFill>
                <a:highlight>
                  <a:srgbClr val="FFFFFF"/>
                </a:highlight>
                <a:cs typeface="Calibri"/>
                <a:sym typeface="Calibri"/>
              </a:rPr>
              <a:t> van Bijbels en christelijke boeken</a:t>
            </a:r>
            <a:endParaRPr lang="nl-NL" sz="1800" b="1">
              <a:solidFill>
                <a:srgbClr val="642A74"/>
              </a:solidFill>
              <a:cs typeface="Calibri" panose="020F0502020204030204" pitchFamily="34" charset="0"/>
            </a:endParaRPr>
          </a:p>
        </p:txBody>
      </p:sp>
      <p:sp>
        <p:nvSpPr>
          <p:cNvPr id="5" name="Tekstvak 4">
            <a:extLst>
              <a:ext uri="{FF2B5EF4-FFF2-40B4-BE49-F238E27FC236}">
                <a16:creationId xmlns:a16="http://schemas.microsoft.com/office/drawing/2014/main" id="{67995C11-EA98-2FD8-2480-2C8E9DC3BF58}"/>
              </a:ext>
            </a:extLst>
          </p:cNvPr>
          <p:cNvSpPr txBox="1"/>
          <p:nvPr/>
        </p:nvSpPr>
        <p:spPr>
          <a:xfrm>
            <a:off x="3808251" y="4210835"/>
            <a:ext cx="5800603" cy="369332"/>
          </a:xfrm>
          <a:prstGeom prst="rect">
            <a:avLst/>
          </a:prstGeom>
          <a:noFill/>
        </p:spPr>
        <p:txBody>
          <a:bodyPr wrap="square" rtlCol="0">
            <a:spAutoFit/>
          </a:bodyPr>
          <a:lstStyle/>
          <a:p>
            <a:r>
              <a:rPr lang="nl" sz="1800" b="1">
                <a:solidFill>
                  <a:srgbClr val="642A74"/>
                </a:solidFill>
                <a:highlight>
                  <a:srgbClr val="FFFFFF"/>
                </a:highlight>
                <a:ea typeface="Calibri"/>
                <a:cs typeface="Calibri"/>
                <a:sym typeface="Calibri"/>
              </a:rPr>
              <a:t>Trainen</a:t>
            </a:r>
            <a:r>
              <a:rPr lang="nl" sz="1800">
                <a:solidFill>
                  <a:srgbClr val="642A74"/>
                </a:solidFill>
                <a:highlight>
                  <a:srgbClr val="FFFFFF"/>
                </a:highlight>
                <a:ea typeface="Calibri"/>
                <a:cs typeface="Calibri"/>
                <a:sym typeface="Calibri"/>
              </a:rPr>
              <a:t> van christenen: hoe houd je stand in vervolging?</a:t>
            </a:r>
            <a:endParaRPr lang="nl-NL" sz="1800" b="1">
              <a:solidFill>
                <a:srgbClr val="642A74"/>
              </a:solidFill>
              <a:cs typeface="Calibri" panose="020F0502020204030204" pitchFamily="34" charset="0"/>
            </a:endParaRPr>
          </a:p>
        </p:txBody>
      </p:sp>
      <p:sp>
        <p:nvSpPr>
          <p:cNvPr id="6" name="Tekstvak 5">
            <a:extLst>
              <a:ext uri="{FF2B5EF4-FFF2-40B4-BE49-F238E27FC236}">
                <a16:creationId xmlns:a16="http://schemas.microsoft.com/office/drawing/2014/main" id="{43181E93-20DA-21A2-9E68-D3F75FB6A825}"/>
              </a:ext>
            </a:extLst>
          </p:cNvPr>
          <p:cNvSpPr txBox="1"/>
          <p:nvPr/>
        </p:nvSpPr>
        <p:spPr>
          <a:xfrm>
            <a:off x="3780036" y="5155605"/>
            <a:ext cx="6151547" cy="646331"/>
          </a:xfrm>
          <a:prstGeom prst="rect">
            <a:avLst/>
          </a:prstGeom>
          <a:noFill/>
        </p:spPr>
        <p:txBody>
          <a:bodyPr wrap="square" rtlCol="0">
            <a:spAutoFit/>
          </a:bodyPr>
          <a:lstStyle/>
          <a:p>
            <a:r>
              <a:rPr lang="nl" sz="1800" b="1" dirty="0">
                <a:solidFill>
                  <a:srgbClr val="642A74"/>
                </a:solidFill>
                <a:highlight>
                  <a:srgbClr val="FFFFFF"/>
                </a:highlight>
                <a:ea typeface="Calibri"/>
                <a:cs typeface="Calibri"/>
                <a:sym typeface="Calibri"/>
              </a:rPr>
              <a:t>Praktische hulp </a:t>
            </a:r>
            <a:r>
              <a:rPr lang="nl" sz="1800" dirty="0">
                <a:solidFill>
                  <a:srgbClr val="642A74"/>
                </a:solidFill>
                <a:highlight>
                  <a:srgbClr val="FFFFFF"/>
                </a:highlight>
                <a:ea typeface="Calibri"/>
                <a:cs typeface="Calibri"/>
                <a:sym typeface="Calibri"/>
              </a:rPr>
              <a:t>aan vervolgde broers en zussen</a:t>
            </a:r>
            <a:br>
              <a:rPr lang="nl" sz="1800" dirty="0">
                <a:solidFill>
                  <a:srgbClr val="642A74"/>
                </a:solidFill>
                <a:highlight>
                  <a:srgbClr val="FFFFFF"/>
                </a:highlight>
                <a:ea typeface="Calibri"/>
                <a:cs typeface="Calibri"/>
                <a:sym typeface="Calibri"/>
              </a:rPr>
            </a:br>
            <a:r>
              <a:rPr lang="nl" sz="1800" i="1" dirty="0">
                <a:solidFill>
                  <a:srgbClr val="642A74"/>
                </a:solidFill>
                <a:highlight>
                  <a:srgbClr val="FFFFFF"/>
                </a:highlight>
                <a:ea typeface="Calibri"/>
                <a:cs typeface="Calibri"/>
                <a:sym typeface="Calibri"/>
              </a:rPr>
              <a:t>Traumazorg, opvang, noodhulp en advocacy</a:t>
            </a:r>
            <a:endParaRPr lang="nl-NL" sz="1800" b="1" dirty="0">
              <a:solidFill>
                <a:srgbClr val="642A74"/>
              </a:solidFill>
              <a:cs typeface="Calibri" panose="020F0502020204030204" pitchFamily="34" charset="0"/>
            </a:endParaRPr>
          </a:p>
        </p:txBody>
      </p:sp>
      <p:pic>
        <p:nvPicPr>
          <p:cNvPr id="7" name="Afbeelding 6">
            <a:extLst>
              <a:ext uri="{FF2B5EF4-FFF2-40B4-BE49-F238E27FC236}">
                <a16:creationId xmlns:a16="http://schemas.microsoft.com/office/drawing/2014/main" id="{4C6724BA-F472-E33A-AC1B-60B46B29423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760424" y="3111966"/>
            <a:ext cx="616955" cy="756883"/>
          </a:xfrm>
          <a:prstGeom prst="rect">
            <a:avLst/>
          </a:prstGeom>
        </p:spPr>
      </p:pic>
      <p:pic>
        <p:nvPicPr>
          <p:cNvPr id="8" name="Afbeelding 7">
            <a:extLst>
              <a:ext uri="{FF2B5EF4-FFF2-40B4-BE49-F238E27FC236}">
                <a16:creationId xmlns:a16="http://schemas.microsoft.com/office/drawing/2014/main" id="{0FC8590B-452A-164C-3F5A-97556BF191E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664490" y="4047237"/>
            <a:ext cx="809789" cy="786771"/>
          </a:xfrm>
          <a:prstGeom prst="rect">
            <a:avLst/>
          </a:prstGeom>
        </p:spPr>
      </p:pic>
      <p:pic>
        <p:nvPicPr>
          <p:cNvPr id="9" name="Afbeelding 8">
            <a:extLst>
              <a:ext uri="{FF2B5EF4-FFF2-40B4-BE49-F238E27FC236}">
                <a16:creationId xmlns:a16="http://schemas.microsoft.com/office/drawing/2014/main" id="{3640CA71-8318-3EED-006A-83DE9FA114B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667204" y="5079702"/>
            <a:ext cx="807075" cy="786771"/>
          </a:xfrm>
          <a:prstGeom prst="rect">
            <a:avLst/>
          </a:prstGeom>
        </p:spPr>
      </p:pic>
    </p:spTree>
    <p:extLst>
      <p:ext uri="{BB962C8B-B14F-4D97-AF65-F5344CB8AC3E}">
        <p14:creationId xmlns:p14="http://schemas.microsoft.com/office/powerpoint/2010/main" val="32604183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Afbeelding 11">
            <a:extLst>
              <a:ext uri="{FF2B5EF4-FFF2-40B4-BE49-F238E27FC236}">
                <a16:creationId xmlns:a16="http://schemas.microsoft.com/office/drawing/2014/main" id="{6E40C473-2A14-54DA-E4CA-369F66DFFFD7}"/>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0" y="-1"/>
            <a:ext cx="12192000" cy="6858001"/>
          </a:xfrm>
          <a:prstGeom prst="rect">
            <a:avLst/>
          </a:prstGeom>
        </p:spPr>
      </p:pic>
      <p:sp>
        <p:nvSpPr>
          <p:cNvPr id="2" name="Rectangle 1">
            <a:extLst>
              <a:ext uri="{FF2B5EF4-FFF2-40B4-BE49-F238E27FC236}">
                <a16:creationId xmlns:a16="http://schemas.microsoft.com/office/drawing/2014/main" id="{B08A4A35-8C2F-3CE4-5B74-08BBDC73982F}"/>
              </a:ext>
            </a:extLst>
          </p:cNvPr>
          <p:cNvSpPr>
            <a:spLocks noGrp="1" noRot="1" noMove="1" noResize="1" noEditPoints="1" noAdjustHandles="1" noChangeArrowheads="1" noChangeShapeType="1"/>
          </p:cNvSpPr>
          <p:nvPr/>
        </p:nvSpPr>
        <p:spPr>
          <a:xfrm>
            <a:off x="836248" y="1003111"/>
            <a:ext cx="5330092" cy="4601053"/>
          </a:xfrm>
          <a:prstGeom prst="rect">
            <a:avLst/>
          </a:prstGeom>
          <a:solidFill>
            <a:srgbClr val="692B7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92ED5DE7-2D68-8728-4FDF-02507F21857E}"/>
              </a:ext>
            </a:extLst>
          </p:cNvPr>
          <p:cNvSpPr txBox="1">
            <a:spLocks noGrp="1" noRot="1" noMove="1" noResize="1" noEditPoints="1" noAdjustHandles="1" noChangeArrowheads="1" noChangeShapeType="1"/>
          </p:cNvSpPr>
          <p:nvPr/>
        </p:nvSpPr>
        <p:spPr>
          <a:xfrm>
            <a:off x="1233901" y="1286764"/>
            <a:ext cx="4586454" cy="3000821"/>
          </a:xfrm>
          <a:prstGeom prst="rect">
            <a:avLst/>
          </a:prstGeom>
          <a:noFill/>
        </p:spPr>
        <p:txBody>
          <a:bodyPr wrap="square" rtlCol="0">
            <a:spAutoFit/>
          </a:bodyPr>
          <a:lstStyle/>
          <a:p>
            <a:endParaRPr lang="en-GB" sz="2100" b="1" dirty="0">
              <a:solidFill>
                <a:schemeClr val="bg1"/>
              </a:solidFill>
              <a:effectLst/>
              <a:latin typeface="Myriad Pro" panose="020B0503030403020204" pitchFamily="34" charset="0"/>
              <a:ea typeface="Aptos" panose="020B0004020202020204" pitchFamily="34" charset="0"/>
              <a:cs typeface="Kanit Black" pitchFamily="2" charset="-34"/>
            </a:endParaRPr>
          </a:p>
          <a:p>
            <a:endParaRPr lang="en-GB" sz="2100" b="1" dirty="0">
              <a:solidFill>
                <a:schemeClr val="bg1"/>
              </a:solidFill>
              <a:latin typeface="Myriad Pro" panose="020B0503030403020204" pitchFamily="34" charset="0"/>
              <a:ea typeface="Aptos" panose="020B0004020202020204" pitchFamily="34" charset="0"/>
              <a:cs typeface="Kanit Black" pitchFamily="2" charset="-34"/>
            </a:endParaRPr>
          </a:p>
          <a:p>
            <a:endParaRPr lang="nl-NL" sz="2100" b="1" dirty="0">
              <a:solidFill>
                <a:schemeClr val="bg1"/>
              </a:solidFill>
              <a:effectLst/>
              <a:latin typeface="Myriad Pro" panose="020B0503030403020204" pitchFamily="34" charset="0"/>
              <a:ea typeface="Aptos" panose="020B0004020202020204" pitchFamily="34" charset="0"/>
              <a:cs typeface="Kanit Black" pitchFamily="2" charset="-34"/>
            </a:endParaRPr>
          </a:p>
          <a:p>
            <a:endParaRPr lang="nl-NL" sz="2100" b="1" dirty="0">
              <a:solidFill>
                <a:schemeClr val="bg1"/>
              </a:solidFill>
              <a:effectLst/>
              <a:latin typeface="Myriad Pro" panose="020B0503030403020204" pitchFamily="34" charset="0"/>
              <a:ea typeface="Aptos" panose="020B0004020202020204" pitchFamily="34" charset="0"/>
              <a:cs typeface="Kanit Black" pitchFamily="2" charset="-34"/>
            </a:endParaRPr>
          </a:p>
          <a:p>
            <a:r>
              <a:rPr lang="nl-NL" sz="2100" b="1" dirty="0">
                <a:solidFill>
                  <a:schemeClr val="bg1"/>
                </a:solidFill>
                <a:effectLst/>
                <a:latin typeface="Myriad Pro" panose="020B0503030403020204" pitchFamily="34" charset="0"/>
                <a:ea typeface="Aptos" panose="020B0004020202020204" pitchFamily="34" charset="0"/>
                <a:cs typeface="Kanit Black" pitchFamily="2" charset="-34"/>
              </a:rPr>
              <a:t>“Maar we weten dat de Heer ons niet in de steek zal laten. We geloven dat wij leven voor de Heer en sterven voor de Heer. Hoe dan ook horen wij bij de Heer.”</a:t>
            </a:r>
            <a:endParaRPr lang="en-GB" sz="2100" b="1" kern="100" dirty="0">
              <a:solidFill>
                <a:schemeClr val="bg1"/>
              </a:solidFill>
              <a:effectLst/>
              <a:latin typeface="Myriad Pro" panose="020B0503030403020204" pitchFamily="34" charset="0"/>
              <a:ea typeface="Aptos" panose="020B0004020202020204" pitchFamily="34" charset="0"/>
              <a:cs typeface="Kanit Black" pitchFamily="2" charset="-34"/>
            </a:endParaRPr>
          </a:p>
        </p:txBody>
      </p:sp>
      <p:sp>
        <p:nvSpPr>
          <p:cNvPr id="4" name="TextBox 3">
            <a:extLst>
              <a:ext uri="{FF2B5EF4-FFF2-40B4-BE49-F238E27FC236}">
                <a16:creationId xmlns:a16="http://schemas.microsoft.com/office/drawing/2014/main" id="{1B4968E9-2321-38E6-D5E5-F7E6416E6D53}"/>
              </a:ext>
            </a:extLst>
          </p:cNvPr>
          <p:cNvSpPr txBox="1">
            <a:spLocks noGrp="1" noRot="1" noMove="1" noResize="1" noEditPoints="1" noAdjustHandles="1" noChangeArrowheads="1" noChangeShapeType="1"/>
          </p:cNvSpPr>
          <p:nvPr/>
        </p:nvSpPr>
        <p:spPr>
          <a:xfrm>
            <a:off x="1233901" y="4678960"/>
            <a:ext cx="4034177" cy="707886"/>
          </a:xfrm>
          <a:prstGeom prst="rect">
            <a:avLst/>
          </a:prstGeom>
          <a:noFill/>
        </p:spPr>
        <p:txBody>
          <a:bodyPr wrap="square" rtlCol="0">
            <a:spAutoFit/>
          </a:bodyPr>
          <a:lstStyle/>
          <a:p>
            <a:r>
              <a:rPr lang="en-GB" sz="2000" b="1" dirty="0" err="1">
                <a:solidFill>
                  <a:srgbClr val="EBA500"/>
                </a:solidFill>
                <a:effectLst/>
                <a:latin typeface="Myriad Pro" panose="020B0503030403020204" pitchFamily="34" charset="0"/>
                <a:ea typeface="Aptos" panose="020B0004020202020204" pitchFamily="34" charset="0"/>
                <a:cs typeface="Futura" panose="020B0602020204020303" pitchFamily="34" charset="-79"/>
              </a:rPr>
              <a:t>Bekijk</a:t>
            </a:r>
            <a:r>
              <a:rPr lang="en-GB" sz="2000" b="1" dirty="0">
                <a:solidFill>
                  <a:srgbClr val="EBA500"/>
                </a:solidFill>
                <a:effectLst/>
                <a:latin typeface="Myriad Pro" panose="020B0503030403020204" pitchFamily="34" charset="0"/>
                <a:ea typeface="Aptos" panose="020B0004020202020204" pitchFamily="34" charset="0"/>
                <a:cs typeface="Futura" panose="020B0602020204020303" pitchFamily="34" charset="-79"/>
              </a:rPr>
              <a:t> </a:t>
            </a:r>
            <a:r>
              <a:rPr lang="en-GB" sz="2000" b="1" dirty="0" err="1">
                <a:effectLst/>
                <a:latin typeface="Myriad Pro" panose="020B0503030403020204" pitchFamily="34" charset="0"/>
                <a:ea typeface="Aptos" panose="020B0004020202020204" pitchFamily="34" charset="0"/>
                <a:cs typeface="Futura" panose="020B0602020204020303" pitchFamily="34" charset="-79"/>
                <a:hlinkClick r:id="rId4">
                  <a:extLst>
                    <a:ext uri="{A12FA001-AC4F-418D-AE19-62706E023703}">
                      <ahyp:hlinkClr xmlns:ahyp="http://schemas.microsoft.com/office/drawing/2018/hyperlinkcolor" val="tx"/>
                    </a:ext>
                  </a:extLst>
                </a:hlinkClick>
              </a:rPr>
              <a:t>deze</a:t>
            </a:r>
            <a:r>
              <a:rPr lang="en-GB" sz="2000" b="1" dirty="0">
                <a:effectLst/>
                <a:latin typeface="Myriad Pro" panose="020B0503030403020204" pitchFamily="34" charset="0"/>
                <a:ea typeface="Aptos" panose="020B0004020202020204" pitchFamily="34" charset="0"/>
                <a:cs typeface="Futura" panose="020B0602020204020303" pitchFamily="34" charset="-79"/>
                <a:hlinkClick r:id="rId4">
                  <a:extLst>
                    <a:ext uri="{A12FA001-AC4F-418D-AE19-62706E023703}">
                      <ahyp:hlinkClr xmlns:ahyp="http://schemas.microsoft.com/office/drawing/2018/hyperlinkcolor" val="tx"/>
                    </a:ext>
                  </a:extLst>
                </a:hlinkClick>
              </a:rPr>
              <a:t> </a:t>
            </a:r>
            <a:r>
              <a:rPr lang="en-GB" sz="2000" b="1" dirty="0">
                <a:latin typeface="Myriad Pro" panose="020B0503030403020204" pitchFamily="34" charset="0"/>
                <a:ea typeface="Aptos" panose="020B0004020202020204" pitchFamily="34" charset="0"/>
                <a:cs typeface="Futura" panose="020B0602020204020303" pitchFamily="34" charset="-79"/>
                <a:hlinkClick r:id="rId4">
                  <a:extLst>
                    <a:ext uri="{A12FA001-AC4F-418D-AE19-62706E023703}">
                      <ahyp:hlinkClr xmlns:ahyp="http://schemas.microsoft.com/office/drawing/2018/hyperlinkcolor" val="tx"/>
                    </a:ext>
                  </a:extLst>
                </a:hlinkClick>
              </a:rPr>
              <a:t>video </a:t>
            </a:r>
            <a:r>
              <a:rPr lang="en-GB" sz="2000" b="1" dirty="0">
                <a:solidFill>
                  <a:srgbClr val="EBA500"/>
                </a:solidFill>
                <a:latin typeface="Myriad Pro" panose="020B0503030403020204" pitchFamily="34" charset="0"/>
                <a:ea typeface="Aptos" panose="020B0004020202020204" pitchFamily="34" charset="0"/>
                <a:cs typeface="Futura" panose="020B0602020204020303" pitchFamily="34" charset="-79"/>
              </a:rPr>
              <a:t>(8,5 min) van </a:t>
            </a:r>
            <a:br>
              <a:rPr lang="en-GB" sz="2000" b="1" dirty="0">
                <a:solidFill>
                  <a:srgbClr val="EBA500"/>
                </a:solidFill>
                <a:latin typeface="Myriad Pro" panose="020B0503030403020204" pitchFamily="34" charset="0"/>
                <a:ea typeface="Aptos" panose="020B0004020202020204" pitchFamily="34" charset="0"/>
                <a:cs typeface="Futura" panose="020B0602020204020303" pitchFamily="34" charset="-79"/>
              </a:rPr>
            </a:br>
            <a:r>
              <a:rPr lang="en-GB" sz="2000" b="1" dirty="0">
                <a:solidFill>
                  <a:srgbClr val="EBA500"/>
                </a:solidFill>
                <a:effectLst/>
                <a:latin typeface="Myriad Pro" panose="020B0503030403020204" pitchFamily="34" charset="0"/>
                <a:ea typeface="Aptos" panose="020B0004020202020204" pitchFamily="34" charset="0"/>
                <a:cs typeface="Futura" panose="020B0602020204020303" pitchFamily="34" charset="-79"/>
              </a:rPr>
              <a:t>Elias </a:t>
            </a:r>
            <a:r>
              <a:rPr lang="en-GB" sz="2000" b="1" dirty="0" err="1">
                <a:solidFill>
                  <a:srgbClr val="EBA500"/>
                </a:solidFill>
                <a:effectLst/>
                <a:latin typeface="Myriad Pro" panose="020B0503030403020204" pitchFamily="34" charset="0"/>
                <a:ea typeface="Aptos" panose="020B0004020202020204" pitchFamily="34" charset="0"/>
                <a:cs typeface="Futura" panose="020B0602020204020303" pitchFamily="34" charset="-79"/>
              </a:rPr>
              <a:t>en</a:t>
            </a:r>
            <a:r>
              <a:rPr lang="en-GB" sz="2000" b="1" dirty="0">
                <a:solidFill>
                  <a:srgbClr val="EBA500"/>
                </a:solidFill>
                <a:effectLst/>
                <a:latin typeface="Myriad Pro" panose="020B0503030403020204" pitchFamily="34" charset="0"/>
                <a:ea typeface="Aptos" panose="020B0004020202020204" pitchFamily="34" charset="0"/>
                <a:cs typeface="Futura" panose="020B0602020204020303" pitchFamily="34" charset="-79"/>
              </a:rPr>
              <a:t> Hanan </a:t>
            </a:r>
            <a:r>
              <a:rPr lang="en-GB" sz="2000" b="1" dirty="0" err="1">
                <a:solidFill>
                  <a:srgbClr val="EBA500"/>
                </a:solidFill>
                <a:effectLst/>
                <a:latin typeface="Myriad Pro" panose="020B0503030403020204" pitchFamily="34" charset="0"/>
                <a:ea typeface="Aptos" panose="020B0004020202020204" pitchFamily="34" charset="0"/>
                <a:cs typeface="Futura" panose="020B0602020204020303" pitchFamily="34" charset="-79"/>
              </a:rPr>
              <a:t>uit</a:t>
            </a:r>
            <a:r>
              <a:rPr lang="en-GB" sz="2000" b="1" dirty="0">
                <a:solidFill>
                  <a:srgbClr val="EBA500"/>
                </a:solidFill>
                <a:effectLst/>
                <a:latin typeface="Myriad Pro" panose="020B0503030403020204" pitchFamily="34" charset="0"/>
                <a:ea typeface="Aptos" panose="020B0004020202020204" pitchFamily="34" charset="0"/>
                <a:cs typeface="Futura" panose="020B0602020204020303" pitchFamily="34" charset="-79"/>
              </a:rPr>
              <a:t> </a:t>
            </a:r>
            <a:r>
              <a:rPr lang="en-GB" sz="2000" b="1" dirty="0" err="1">
                <a:solidFill>
                  <a:srgbClr val="EBA500"/>
                </a:solidFill>
                <a:effectLst/>
                <a:latin typeface="Myriad Pro" panose="020B0503030403020204" pitchFamily="34" charset="0"/>
                <a:ea typeface="Aptos" panose="020B0004020202020204" pitchFamily="34" charset="0"/>
                <a:cs typeface="Futura" panose="020B0602020204020303" pitchFamily="34" charset="-79"/>
              </a:rPr>
              <a:t>Syrië</a:t>
            </a:r>
            <a:endParaRPr lang="en-GB" sz="2000" b="1" kern="100" dirty="0">
              <a:solidFill>
                <a:srgbClr val="EBA500"/>
              </a:solidFill>
              <a:effectLst/>
              <a:latin typeface="Myriad Pro" panose="020B0503030403020204" pitchFamily="34" charset="0"/>
              <a:ea typeface="Aptos" panose="020B0004020202020204" pitchFamily="34" charset="0"/>
              <a:cs typeface="Futura" panose="020B0602020204020303" pitchFamily="34" charset="-79"/>
            </a:endParaRPr>
          </a:p>
        </p:txBody>
      </p:sp>
      <p:pic>
        <p:nvPicPr>
          <p:cNvPr id="8" name="Picture 7">
            <a:extLst>
              <a:ext uri="{FF2B5EF4-FFF2-40B4-BE49-F238E27FC236}">
                <a16:creationId xmlns:a16="http://schemas.microsoft.com/office/drawing/2014/main" id="{8ECDBFF7-8946-4338-57AE-D6FABF05A2FA}"/>
              </a:ext>
            </a:extLst>
          </p:cNvPr>
          <p:cNvPicPr>
            <a:picLocks noGrp="1" noRot="1" noChangeAspect="1" noMove="1" noResize="1" noEditPoints="1" noAdjustHandles="1" noChangeArrowheads="1" noChangeShapeType="1" noCrop="1"/>
          </p:cNvPicPr>
          <p:nvPr/>
        </p:nvPicPr>
        <p:blipFill>
          <a:blip r:embed="rId5"/>
          <a:stretch>
            <a:fillRect/>
          </a:stretch>
        </p:blipFill>
        <p:spPr>
          <a:xfrm>
            <a:off x="9914965" y="6178255"/>
            <a:ext cx="1590455" cy="260190"/>
          </a:xfrm>
          <a:prstGeom prst="rect">
            <a:avLst/>
          </a:prstGeom>
        </p:spPr>
      </p:pic>
      <p:pic>
        <p:nvPicPr>
          <p:cNvPr id="11" name="Afbeelding 10">
            <a:hlinkClick r:id="rId6"/>
            <a:extLst>
              <a:ext uri="{FF2B5EF4-FFF2-40B4-BE49-F238E27FC236}">
                <a16:creationId xmlns:a16="http://schemas.microsoft.com/office/drawing/2014/main" id="{7F1A3225-E74C-0D82-DFA4-B891B781C98F}"/>
              </a:ext>
            </a:extLst>
          </p:cNvPr>
          <p:cNvPicPr>
            <a:picLocks noGrp="1" noRot="1" noChangeAspect="1" noMove="1" noResize="1" noEditPoints="1" noAdjustHandles="1" noChangeArrowheads="1" noChangeShapeType="1" noCrop="1"/>
          </p:cNvPicPr>
          <p:nvPr/>
        </p:nvPicPr>
        <p:blipFill>
          <a:blip r:embed="rId7" cstate="screen">
            <a:extLst>
              <a:ext uri="{28A0092B-C50C-407E-A947-70E740481C1C}">
                <a14:useLocalDpi xmlns:a14="http://schemas.microsoft.com/office/drawing/2010/main"/>
              </a:ext>
            </a:extLst>
          </a:blip>
          <a:srcRect/>
          <a:stretch/>
        </p:blipFill>
        <p:spPr>
          <a:xfrm>
            <a:off x="5147483" y="4705265"/>
            <a:ext cx="3428893" cy="1930467"/>
          </a:xfrm>
          <a:prstGeom prst="rect">
            <a:avLst/>
          </a:prstGeom>
        </p:spPr>
      </p:pic>
      <p:cxnSp>
        <p:nvCxnSpPr>
          <p:cNvPr id="13" name="Verbindingslijn: gekromd 12">
            <a:extLst>
              <a:ext uri="{FF2B5EF4-FFF2-40B4-BE49-F238E27FC236}">
                <a16:creationId xmlns:a16="http://schemas.microsoft.com/office/drawing/2014/main" id="{38C3B86F-5848-0159-7D7C-29AA2877A4FF}"/>
              </a:ext>
            </a:extLst>
          </p:cNvPr>
          <p:cNvCxnSpPr>
            <a:cxnSpLocks noGrp="1" noRot="1" noMove="1" noResize="1" noEditPoints="1" noAdjustHandles="1" noChangeArrowheads="1" noChangeShapeType="1"/>
          </p:cNvCxnSpPr>
          <p:nvPr/>
        </p:nvCxnSpPr>
        <p:spPr>
          <a:xfrm>
            <a:off x="4631990" y="4992175"/>
            <a:ext cx="424059" cy="341021"/>
          </a:xfrm>
          <a:prstGeom prst="curvedConnector3">
            <a:avLst/>
          </a:prstGeom>
          <a:ln>
            <a:solidFill>
              <a:srgbClr val="FDB018"/>
            </a:solidFill>
            <a:tailEnd type="triangle"/>
          </a:ln>
        </p:spPr>
        <p:style>
          <a:lnRef idx="3">
            <a:schemeClr val="accent4"/>
          </a:lnRef>
          <a:fillRef idx="0">
            <a:schemeClr val="accent4"/>
          </a:fillRef>
          <a:effectRef idx="2">
            <a:schemeClr val="accent4"/>
          </a:effectRef>
          <a:fontRef idx="minor">
            <a:schemeClr val="tx1"/>
          </a:fontRef>
        </p:style>
      </p:cxnSp>
      <p:sp>
        <p:nvSpPr>
          <p:cNvPr id="6" name="Titel 1">
            <a:extLst>
              <a:ext uri="{FF2B5EF4-FFF2-40B4-BE49-F238E27FC236}">
                <a16:creationId xmlns:a16="http://schemas.microsoft.com/office/drawing/2014/main" id="{D7B3D7DB-0045-5761-736C-C95BB3749A4D}"/>
              </a:ext>
            </a:extLst>
          </p:cNvPr>
          <p:cNvSpPr txBox="1">
            <a:spLocks/>
          </p:cNvSpPr>
          <p:nvPr/>
        </p:nvSpPr>
        <p:spPr>
          <a:xfrm>
            <a:off x="1233900" y="1471154"/>
            <a:ext cx="4932439" cy="1078682"/>
          </a:xfrm>
          <a:prstGeom prst="rect">
            <a:avLst/>
          </a:prstGeom>
        </p:spPr>
        <p:txBody>
          <a:bodyPr/>
          <a:lstStyle>
            <a:lvl1pPr algn="l" defTabSz="914400" rtl="0" eaLnBrk="1" latinLnBrk="0" hangingPunct="1">
              <a:lnSpc>
                <a:spcPct val="85000"/>
              </a:lnSpc>
              <a:spcBef>
                <a:spcPct val="0"/>
              </a:spcBef>
              <a:buNone/>
              <a:defRPr sz="4500" b="0" kern="1200" cap="all" baseline="0">
                <a:solidFill>
                  <a:schemeClr val="accent1"/>
                </a:solidFill>
                <a:latin typeface="+mj-lt"/>
                <a:ea typeface="+mj-ea"/>
                <a:cs typeface="+mj-cs"/>
              </a:defRPr>
            </a:lvl1pPr>
          </a:lstStyle>
          <a:p>
            <a:pPr lvl="0"/>
            <a:r>
              <a:rPr lang="en-US" sz="3600" dirty="0">
                <a:solidFill>
                  <a:schemeClr val="bg1"/>
                </a:solidFill>
              </a:rPr>
              <a:t>H</a:t>
            </a:r>
            <a:r>
              <a:rPr lang="nl-NL" sz="3600" dirty="0">
                <a:solidFill>
                  <a:schemeClr val="bg1"/>
                </a:solidFill>
              </a:rPr>
              <a:t>ET VERHAAL VAN </a:t>
            </a:r>
          </a:p>
          <a:p>
            <a:pPr lvl="0"/>
            <a:r>
              <a:rPr lang="nl-NL" sz="3600" dirty="0">
                <a:solidFill>
                  <a:schemeClr val="bg1"/>
                </a:solidFill>
              </a:rPr>
              <a:t>ELIAS EN HANAN</a:t>
            </a:r>
          </a:p>
        </p:txBody>
      </p:sp>
    </p:spTree>
    <p:extLst>
      <p:ext uri="{BB962C8B-B14F-4D97-AF65-F5344CB8AC3E}">
        <p14:creationId xmlns:p14="http://schemas.microsoft.com/office/powerpoint/2010/main" val="4250030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0EAA96-BEAE-2551-0E58-DF5AAA312BD6}"/>
            </a:ext>
          </a:extLst>
        </p:cNvPr>
        <p:cNvGrpSpPr/>
        <p:nvPr/>
      </p:nvGrpSpPr>
      <p:grpSpPr>
        <a:xfrm>
          <a:off x="0" y="0"/>
          <a:ext cx="0" cy="0"/>
          <a:chOff x="0" y="0"/>
          <a:chExt cx="0" cy="0"/>
        </a:xfrm>
      </p:grpSpPr>
      <p:pic>
        <p:nvPicPr>
          <p:cNvPr id="12" name="Tijdelijke aanduiding voor afbeelding 11">
            <a:hlinkClick r:id="rId3"/>
            <a:extLst>
              <a:ext uri="{FF2B5EF4-FFF2-40B4-BE49-F238E27FC236}">
                <a16:creationId xmlns:a16="http://schemas.microsoft.com/office/drawing/2014/main" id="{AAF93F22-6769-A2FA-A1E2-C250328A3455}"/>
              </a:ext>
            </a:extLst>
          </p:cNvPr>
          <p:cNvPicPr>
            <a:picLocks noGrp="1" noRot="1" noChangeAspect="1" noMove="1" noResize="1" noEditPoints="1" noAdjustHandles="1" noChangeArrowheads="1" noChangeShapeType="1" noCrop="1"/>
          </p:cNvPicPr>
          <p:nvPr>
            <p:ph type="pic" idx="1000"/>
          </p:nvPr>
        </p:nvPicPr>
        <p:blipFill>
          <a:blip r:embed="rId4">
            <a:extLst>
              <a:ext uri="{28A0092B-C50C-407E-A947-70E740481C1C}">
                <a14:useLocalDpi xmlns:a14="http://schemas.microsoft.com/office/drawing/2010/main"/>
              </a:ext>
            </a:extLst>
          </a:blip>
          <a:srcRect/>
          <a:stretch/>
        </p:blipFill>
        <p:spPr bwMode="auto">
          <a:custGeom>
            <a:avLst/>
            <a:gdLst>
              <a:gd name="connsiteX0" fmla="*/ 4003003 w 11795924"/>
              <a:gd name="connsiteY0" fmla="*/ 721 h 6088126"/>
              <a:gd name="connsiteX1" fmla="*/ 4162505 w 11795924"/>
              <a:gd name="connsiteY1" fmla="*/ 14734 h 6088126"/>
              <a:gd name="connsiteX2" fmla="*/ 4263134 w 11795924"/>
              <a:gd name="connsiteY2" fmla="*/ 32512 h 6088126"/>
              <a:gd name="connsiteX3" fmla="*/ 4346937 w 11795924"/>
              <a:gd name="connsiteY3" fmla="*/ 32512 h 6088126"/>
              <a:gd name="connsiteX4" fmla="*/ 4529781 w 11795924"/>
              <a:gd name="connsiteY4" fmla="*/ 32512 h 6088126"/>
              <a:gd name="connsiteX5" fmla="*/ 4696118 w 11795924"/>
              <a:gd name="connsiteY5" fmla="*/ 32512 h 6088126"/>
              <a:gd name="connsiteX6" fmla="*/ 4839600 w 11795924"/>
              <a:gd name="connsiteY6" fmla="*/ 33464 h 6088126"/>
              <a:gd name="connsiteX7" fmla="*/ 4880232 w 11795924"/>
              <a:gd name="connsiteY7" fmla="*/ 14734 h 6088126"/>
              <a:gd name="connsiteX8" fmla="*/ 4910071 w 11795924"/>
              <a:gd name="connsiteY8" fmla="*/ 15051 h 6088126"/>
              <a:gd name="connsiteX9" fmla="*/ 4980542 w 11795924"/>
              <a:gd name="connsiteY9" fmla="*/ 4258 h 6088126"/>
              <a:gd name="connsiteX10" fmla="*/ 5177353 w 11795924"/>
              <a:gd name="connsiteY10" fmla="*/ 4575 h 6088126"/>
              <a:gd name="connsiteX11" fmla="*/ 5439874 w 11795924"/>
              <a:gd name="connsiteY11" fmla="*/ 4575 h 6088126"/>
              <a:gd name="connsiteX12" fmla="*/ 5585578 w 11795924"/>
              <a:gd name="connsiteY12" fmla="*/ 6797 h 6088126"/>
              <a:gd name="connsiteX13" fmla="*/ 5703347 w 11795924"/>
              <a:gd name="connsiteY13" fmla="*/ 14099 h 6088126"/>
              <a:gd name="connsiteX14" fmla="*/ 5781437 w 11795924"/>
              <a:gd name="connsiteY14" fmla="*/ 32829 h 6088126"/>
              <a:gd name="connsiteX15" fmla="*/ 5830322 w 11795924"/>
              <a:gd name="connsiteY15" fmla="*/ 32194 h 6088126"/>
              <a:gd name="connsiteX16" fmla="*/ 5936663 w 11795924"/>
              <a:gd name="connsiteY16" fmla="*/ 36004 h 6088126"/>
              <a:gd name="connsiteX17" fmla="*/ 6117920 w 11795924"/>
              <a:gd name="connsiteY17" fmla="*/ 46480 h 6088126"/>
              <a:gd name="connsiteX18" fmla="*/ 6432183 w 11795924"/>
              <a:gd name="connsiteY18" fmla="*/ 36004 h 6088126"/>
              <a:gd name="connsiteX19" fmla="*/ 7217841 w 11795924"/>
              <a:gd name="connsiteY19" fmla="*/ 32512 h 6088126"/>
              <a:gd name="connsiteX20" fmla="*/ 7594957 w 11795924"/>
              <a:gd name="connsiteY20" fmla="*/ 32512 h 6088126"/>
              <a:gd name="connsiteX21" fmla="*/ 7828908 w 11795924"/>
              <a:gd name="connsiteY21" fmla="*/ 43940 h 6088126"/>
              <a:gd name="connsiteX22" fmla="*/ 7932710 w 11795924"/>
              <a:gd name="connsiteY22" fmla="*/ 46480 h 6088126"/>
              <a:gd name="connsiteX23" fmla="*/ 8039369 w 11795924"/>
              <a:gd name="connsiteY23" fmla="*/ 60449 h 6088126"/>
              <a:gd name="connsiteX24" fmla="*/ 8233640 w 11795924"/>
              <a:gd name="connsiteY24" fmla="*/ 60131 h 6088126"/>
              <a:gd name="connsiteX25" fmla="*/ 8316174 w 11795924"/>
              <a:gd name="connsiteY25" fmla="*/ 60131 h 6088126"/>
              <a:gd name="connsiteX26" fmla="*/ 8400613 w 11795924"/>
              <a:gd name="connsiteY26" fmla="*/ 49337 h 6088126"/>
              <a:gd name="connsiteX27" fmla="*/ 8794870 w 11795924"/>
              <a:gd name="connsiteY27" fmla="*/ 46480 h 6088126"/>
              <a:gd name="connsiteX28" fmla="*/ 9478630 w 11795924"/>
              <a:gd name="connsiteY28" fmla="*/ 32512 h 6088126"/>
              <a:gd name="connsiteX29" fmla="*/ 9691948 w 11795924"/>
              <a:gd name="connsiteY29" fmla="*/ 4575 h 6088126"/>
              <a:gd name="connsiteX30" fmla="*/ 9852254 w 11795924"/>
              <a:gd name="connsiteY30" fmla="*/ 4575 h 6088126"/>
              <a:gd name="connsiteX31" fmla="*/ 10218260 w 11795924"/>
              <a:gd name="connsiteY31" fmla="*/ 4575 h 6088126"/>
              <a:gd name="connsiteX32" fmla="*/ 10327458 w 11795924"/>
              <a:gd name="connsiteY32" fmla="*/ 4258 h 6088126"/>
              <a:gd name="connsiteX33" fmla="*/ 10415388 w 11795924"/>
              <a:gd name="connsiteY33" fmla="*/ 15051 h 6088126"/>
              <a:gd name="connsiteX34" fmla="*/ 10582361 w 11795924"/>
              <a:gd name="connsiteY34" fmla="*/ 32512 h 6088126"/>
              <a:gd name="connsiteX35" fmla="*/ 10906782 w 11795924"/>
              <a:gd name="connsiteY35" fmla="*/ 36004 h 6088126"/>
              <a:gd name="connsiteX36" fmla="*/ 11090895 w 11795924"/>
              <a:gd name="connsiteY36" fmla="*/ 32512 h 6088126"/>
              <a:gd name="connsiteX37" fmla="*/ 11244853 w 11795924"/>
              <a:gd name="connsiteY37" fmla="*/ 15051 h 6088126"/>
              <a:gd name="connsiteX38" fmla="*/ 11412460 w 11795924"/>
              <a:gd name="connsiteY38" fmla="*/ 6797 h 6088126"/>
              <a:gd name="connsiteX39" fmla="*/ 11378811 w 11795924"/>
              <a:gd name="connsiteY39" fmla="*/ 95370 h 6088126"/>
              <a:gd name="connsiteX40" fmla="*/ 11388969 w 11795924"/>
              <a:gd name="connsiteY40" fmla="*/ 291879 h 6088126"/>
              <a:gd name="connsiteX41" fmla="*/ 11379129 w 11795924"/>
              <a:gd name="connsiteY41" fmla="*/ 595057 h 6088126"/>
              <a:gd name="connsiteX42" fmla="*/ 11378494 w 11795924"/>
              <a:gd name="connsiteY42" fmla="*/ 676010 h 6088126"/>
              <a:gd name="connsiteX43" fmla="*/ 11399127 w 11795924"/>
              <a:gd name="connsiteY43" fmla="*/ 730931 h 6088126"/>
              <a:gd name="connsiteX44" fmla="*/ 11399127 w 11795924"/>
              <a:gd name="connsiteY44" fmla="*/ 902043 h 6088126"/>
              <a:gd name="connsiteX45" fmla="*/ 11378494 w 11795924"/>
              <a:gd name="connsiteY45" fmla="*/ 974425 h 6088126"/>
              <a:gd name="connsiteX46" fmla="*/ 11389287 w 11795924"/>
              <a:gd name="connsiteY46" fmla="*/ 1044267 h 6088126"/>
              <a:gd name="connsiteX47" fmla="*/ 11406746 w 11795924"/>
              <a:gd name="connsiteY47" fmla="*/ 1175697 h 6088126"/>
              <a:gd name="connsiteX48" fmla="*/ 11378811 w 11795924"/>
              <a:gd name="connsiteY48" fmla="*/ 1336651 h 6088126"/>
              <a:gd name="connsiteX49" fmla="*/ 11386747 w 11795924"/>
              <a:gd name="connsiteY49" fmla="*/ 1517287 h 6088126"/>
              <a:gd name="connsiteX50" fmla="*/ 11388652 w 11795924"/>
              <a:gd name="connsiteY50" fmla="*/ 1730623 h 6088126"/>
              <a:gd name="connsiteX51" fmla="*/ 11379763 w 11795924"/>
              <a:gd name="connsiteY51" fmla="*/ 1892846 h 6088126"/>
              <a:gd name="connsiteX52" fmla="*/ 11399127 w 11795924"/>
              <a:gd name="connsiteY52" fmla="*/ 2510312 h 6088126"/>
              <a:gd name="connsiteX53" fmla="*/ 11388334 w 11795924"/>
              <a:gd name="connsiteY53" fmla="*/ 2675711 h 6088126"/>
              <a:gd name="connsiteX54" fmla="*/ 11390556 w 11795924"/>
              <a:gd name="connsiteY54" fmla="*/ 2784918 h 6088126"/>
              <a:gd name="connsiteX55" fmla="*/ 11381986 w 11795924"/>
              <a:gd name="connsiteY55" fmla="*/ 3129048 h 6088126"/>
              <a:gd name="connsiteX56" fmla="*/ 11398810 w 11795924"/>
              <a:gd name="connsiteY56" fmla="*/ 3199525 h 6088126"/>
              <a:gd name="connsiteX57" fmla="*/ 11396588 w 11795924"/>
              <a:gd name="connsiteY57" fmla="*/ 3372225 h 6088126"/>
              <a:gd name="connsiteX58" fmla="*/ 11388969 w 11795924"/>
              <a:gd name="connsiteY58" fmla="*/ 3531909 h 6088126"/>
              <a:gd name="connsiteX59" fmla="*/ 11405793 w 11795924"/>
              <a:gd name="connsiteY59" fmla="*/ 3685244 h 6088126"/>
              <a:gd name="connsiteX60" fmla="*/ 11419126 w 11795924"/>
              <a:gd name="connsiteY60" fmla="*/ 3863658 h 6088126"/>
              <a:gd name="connsiteX61" fmla="*/ 11406428 w 11795924"/>
              <a:gd name="connsiteY61" fmla="*/ 3960802 h 6088126"/>
              <a:gd name="connsiteX62" fmla="*/ 11409285 w 11795924"/>
              <a:gd name="connsiteY62" fmla="*/ 4036993 h 6088126"/>
              <a:gd name="connsiteX63" fmla="*/ 11407698 w 11795924"/>
              <a:gd name="connsiteY63" fmla="*/ 4354774 h 6088126"/>
              <a:gd name="connsiteX64" fmla="*/ 11563242 w 11795924"/>
              <a:gd name="connsiteY64" fmla="*/ 4344297 h 6088126"/>
              <a:gd name="connsiteX65" fmla="*/ 11702915 w 11795924"/>
              <a:gd name="connsiteY65" fmla="*/ 4347154 h 6088126"/>
              <a:gd name="connsiteX66" fmla="*/ 11795924 w 11795924"/>
              <a:gd name="connsiteY66" fmla="*/ 4361440 h 6088126"/>
              <a:gd name="connsiteX67" fmla="*/ 11795924 w 11795924"/>
              <a:gd name="connsiteY67" fmla="*/ 6050980 h 6088126"/>
              <a:gd name="connsiteX68" fmla="*/ 11760688 w 11795924"/>
              <a:gd name="connsiteY68" fmla="*/ 6051297 h 6088126"/>
              <a:gd name="connsiteX69" fmla="*/ 11664822 w 11795924"/>
              <a:gd name="connsiteY69" fmla="*/ 6078599 h 6088126"/>
              <a:gd name="connsiteX70" fmla="*/ 11601017 w 11795924"/>
              <a:gd name="connsiteY70" fmla="*/ 6064948 h 6088126"/>
              <a:gd name="connsiteX71" fmla="*/ 11534038 w 11795924"/>
              <a:gd name="connsiteY71" fmla="*/ 6064948 h 6088126"/>
              <a:gd name="connsiteX72" fmla="*/ 11437220 w 11795924"/>
              <a:gd name="connsiteY72" fmla="*/ 6064948 h 6088126"/>
              <a:gd name="connsiteX73" fmla="*/ 11122004 w 11795924"/>
              <a:gd name="connsiteY73" fmla="*/ 6064948 h 6088126"/>
              <a:gd name="connsiteX74" fmla="*/ 10981697 w 11795924"/>
              <a:gd name="connsiteY74" fmla="*/ 6047805 h 6088126"/>
              <a:gd name="connsiteX75" fmla="*/ 10849325 w 11795924"/>
              <a:gd name="connsiteY75" fmla="*/ 6047805 h 6088126"/>
              <a:gd name="connsiteX76" fmla="*/ 10748380 w 11795924"/>
              <a:gd name="connsiteY76" fmla="*/ 6048122 h 6088126"/>
              <a:gd name="connsiteX77" fmla="*/ 10686797 w 11795924"/>
              <a:gd name="connsiteY77" fmla="*/ 6026217 h 6088126"/>
              <a:gd name="connsiteX78" fmla="*/ 10573790 w 11795924"/>
              <a:gd name="connsiteY78" fmla="*/ 6052249 h 6088126"/>
              <a:gd name="connsiteX79" fmla="*/ 10258257 w 11795924"/>
              <a:gd name="connsiteY79" fmla="*/ 6064948 h 6088126"/>
              <a:gd name="connsiteX80" fmla="*/ 9968754 w 11795924"/>
              <a:gd name="connsiteY80" fmla="*/ 6051932 h 6088126"/>
              <a:gd name="connsiteX81" fmla="*/ 9669410 w 11795924"/>
              <a:gd name="connsiteY81" fmla="*/ 6051932 h 6088126"/>
              <a:gd name="connsiteX82" fmla="*/ 9304357 w 11795924"/>
              <a:gd name="connsiteY82" fmla="*/ 6051932 h 6088126"/>
              <a:gd name="connsiteX83" fmla="*/ 9001205 w 11795924"/>
              <a:gd name="connsiteY83" fmla="*/ 6024948 h 6088126"/>
              <a:gd name="connsiteX84" fmla="*/ 8419342 w 11795924"/>
              <a:gd name="connsiteY84" fmla="*/ 6025900 h 6088126"/>
              <a:gd name="connsiteX85" fmla="*/ 7809545 w 11795924"/>
              <a:gd name="connsiteY85" fmla="*/ 6025900 h 6088126"/>
              <a:gd name="connsiteX86" fmla="*/ 7161655 w 11795924"/>
              <a:gd name="connsiteY86" fmla="*/ 6025900 h 6088126"/>
              <a:gd name="connsiteX87" fmla="*/ 6957542 w 11795924"/>
              <a:gd name="connsiteY87" fmla="*/ 6047805 h 6088126"/>
              <a:gd name="connsiteX88" fmla="*/ 6809299 w 11795924"/>
              <a:gd name="connsiteY88" fmla="*/ 6047805 h 6088126"/>
              <a:gd name="connsiteX89" fmla="*/ 6483608 w 11795924"/>
              <a:gd name="connsiteY89" fmla="*/ 6047805 h 6088126"/>
              <a:gd name="connsiteX90" fmla="*/ 5838575 w 11795924"/>
              <a:gd name="connsiteY90" fmla="*/ 6047805 h 6088126"/>
              <a:gd name="connsiteX91" fmla="*/ 5672555 w 11795924"/>
              <a:gd name="connsiteY91" fmla="*/ 6025900 h 6088126"/>
              <a:gd name="connsiteX92" fmla="*/ 5503679 w 11795924"/>
              <a:gd name="connsiteY92" fmla="*/ 6025900 h 6088126"/>
              <a:gd name="connsiteX93" fmla="*/ 5349722 w 11795924"/>
              <a:gd name="connsiteY93" fmla="*/ 6025900 h 6088126"/>
              <a:gd name="connsiteX94" fmla="*/ 5172591 w 11795924"/>
              <a:gd name="connsiteY94" fmla="*/ 6047805 h 6088126"/>
              <a:gd name="connsiteX95" fmla="*/ 4846266 w 11795924"/>
              <a:gd name="connsiteY95" fmla="*/ 6051297 h 6088126"/>
              <a:gd name="connsiteX96" fmla="*/ 4740876 w 11795924"/>
              <a:gd name="connsiteY96" fmla="*/ 6064948 h 6088126"/>
              <a:gd name="connsiteX97" fmla="*/ 4617393 w 11795924"/>
              <a:gd name="connsiteY97" fmla="*/ 6064948 h 6088126"/>
              <a:gd name="connsiteX98" fmla="*/ 4496767 w 11795924"/>
              <a:gd name="connsiteY98" fmla="*/ 6064313 h 6088126"/>
              <a:gd name="connsiteX99" fmla="*/ 4380902 w 11795924"/>
              <a:gd name="connsiteY99" fmla="*/ 6082408 h 6088126"/>
              <a:gd name="connsiteX100" fmla="*/ 4115525 w 11795924"/>
              <a:gd name="connsiteY100" fmla="*/ 6082408 h 6088126"/>
              <a:gd name="connsiteX101" fmla="*/ 3855543 w 11795924"/>
              <a:gd name="connsiteY101" fmla="*/ 6064948 h 6088126"/>
              <a:gd name="connsiteX102" fmla="*/ 3691429 w 11795924"/>
              <a:gd name="connsiteY102" fmla="*/ 6064948 h 6088126"/>
              <a:gd name="connsiteX103" fmla="*/ 3564453 w 11795924"/>
              <a:gd name="connsiteY103" fmla="*/ 6051615 h 6088126"/>
              <a:gd name="connsiteX104" fmla="*/ 3449541 w 11795924"/>
              <a:gd name="connsiteY104" fmla="*/ 6047487 h 6088126"/>
              <a:gd name="connsiteX105" fmla="*/ 3381927 w 11795924"/>
              <a:gd name="connsiteY105" fmla="*/ 6048757 h 6088126"/>
              <a:gd name="connsiteX106" fmla="*/ 3314630 w 11795924"/>
              <a:gd name="connsiteY106" fmla="*/ 6024948 h 6088126"/>
              <a:gd name="connsiteX107" fmla="*/ 3108296 w 11795924"/>
              <a:gd name="connsiteY107" fmla="*/ 6025900 h 6088126"/>
              <a:gd name="connsiteX108" fmla="*/ 2973702 w 11795924"/>
              <a:gd name="connsiteY108" fmla="*/ 6025583 h 6088126"/>
              <a:gd name="connsiteX109" fmla="*/ 2933705 w 11795924"/>
              <a:gd name="connsiteY109" fmla="*/ 6048757 h 6088126"/>
              <a:gd name="connsiteX110" fmla="*/ 2881963 w 11795924"/>
              <a:gd name="connsiteY110" fmla="*/ 6047805 h 6088126"/>
              <a:gd name="connsiteX111" fmla="*/ 2803873 w 11795924"/>
              <a:gd name="connsiteY111" fmla="*/ 6047805 h 6088126"/>
              <a:gd name="connsiteX112" fmla="*/ 2612776 w 11795924"/>
              <a:gd name="connsiteY112" fmla="*/ 6025900 h 6088126"/>
              <a:gd name="connsiteX113" fmla="*/ 2282324 w 11795924"/>
              <a:gd name="connsiteY113" fmla="*/ 6024948 h 6088126"/>
              <a:gd name="connsiteX114" fmla="*/ 2154079 w 11795924"/>
              <a:gd name="connsiteY114" fmla="*/ 6047805 h 6088126"/>
              <a:gd name="connsiteX115" fmla="*/ 2053134 w 11795924"/>
              <a:gd name="connsiteY115" fmla="*/ 6047805 h 6088126"/>
              <a:gd name="connsiteX116" fmla="*/ 1689668 w 11795924"/>
              <a:gd name="connsiteY116" fmla="*/ 6048757 h 6088126"/>
              <a:gd name="connsiteX117" fmla="*/ 1420163 w 11795924"/>
              <a:gd name="connsiteY117" fmla="*/ 6064948 h 6088126"/>
              <a:gd name="connsiteX118" fmla="*/ 1157008 w 11795924"/>
              <a:gd name="connsiteY118" fmla="*/ 6064948 h 6088126"/>
              <a:gd name="connsiteX119" fmla="*/ 862743 w 11795924"/>
              <a:gd name="connsiteY119" fmla="*/ 6064948 h 6088126"/>
              <a:gd name="connsiteX120" fmla="*/ 720214 w 11795924"/>
              <a:gd name="connsiteY120" fmla="*/ 6082408 h 6088126"/>
              <a:gd name="connsiteX121" fmla="*/ 628474 w 11795924"/>
              <a:gd name="connsiteY121" fmla="*/ 6082408 h 6088126"/>
              <a:gd name="connsiteX122" fmla="*/ 542131 w 11795924"/>
              <a:gd name="connsiteY122" fmla="*/ 6068758 h 6088126"/>
              <a:gd name="connsiteX123" fmla="*/ 409760 w 11795924"/>
              <a:gd name="connsiteY123" fmla="*/ 6064948 h 6088126"/>
              <a:gd name="connsiteX124" fmla="*/ 234534 w 11795924"/>
              <a:gd name="connsiteY124" fmla="*/ 6064948 h 6088126"/>
              <a:gd name="connsiteX125" fmla="*/ 91053 w 11795924"/>
              <a:gd name="connsiteY125" fmla="*/ 6063678 h 6088126"/>
              <a:gd name="connsiteX126" fmla="*/ 5344 w 11795924"/>
              <a:gd name="connsiteY126" fmla="*/ 6088123 h 6088126"/>
              <a:gd name="connsiteX127" fmla="*/ 16455 w 11795924"/>
              <a:gd name="connsiteY127" fmla="*/ 5990662 h 6088126"/>
              <a:gd name="connsiteX128" fmla="*/ 61848 w 11795924"/>
              <a:gd name="connsiteY128" fmla="*/ 5839549 h 6088126"/>
              <a:gd name="connsiteX129" fmla="*/ 46929 w 11795924"/>
              <a:gd name="connsiteY129" fmla="*/ 5663992 h 6088126"/>
              <a:gd name="connsiteX130" fmla="*/ 47881 w 11795924"/>
              <a:gd name="connsiteY130" fmla="*/ 5535419 h 6088126"/>
              <a:gd name="connsiteX131" fmla="*/ 35183 w 11795924"/>
              <a:gd name="connsiteY131" fmla="*/ 5459228 h 6088126"/>
              <a:gd name="connsiteX132" fmla="*/ 27565 w 11795924"/>
              <a:gd name="connsiteY132" fmla="*/ 5391291 h 6088126"/>
              <a:gd name="connsiteX133" fmla="*/ 28200 w 11795924"/>
              <a:gd name="connsiteY133" fmla="*/ 5259544 h 6088126"/>
              <a:gd name="connsiteX134" fmla="*/ 6614 w 11795924"/>
              <a:gd name="connsiteY134" fmla="*/ 5088431 h 6088126"/>
              <a:gd name="connsiteX135" fmla="*/ 6614 w 11795924"/>
              <a:gd name="connsiteY135" fmla="*/ 4939541 h 6088126"/>
              <a:gd name="connsiteX136" fmla="*/ 18359 w 11795924"/>
              <a:gd name="connsiteY136" fmla="*/ 4802714 h 6088126"/>
              <a:gd name="connsiteX137" fmla="*/ 27882 w 11795924"/>
              <a:gd name="connsiteY137" fmla="*/ 4646840 h 6088126"/>
              <a:gd name="connsiteX138" fmla="*/ 35183 w 11795924"/>
              <a:gd name="connsiteY138" fmla="*/ 4508108 h 6088126"/>
              <a:gd name="connsiteX139" fmla="*/ 33596 w 11795924"/>
              <a:gd name="connsiteY139" fmla="*/ 4389060 h 6088126"/>
              <a:gd name="connsiteX140" fmla="*/ 35183 w 11795924"/>
              <a:gd name="connsiteY140" fmla="*/ 4259217 h 6088126"/>
              <a:gd name="connsiteX141" fmla="*/ 27882 w 11795924"/>
              <a:gd name="connsiteY141" fmla="*/ 4034136 h 6088126"/>
              <a:gd name="connsiteX142" fmla="*/ 18994 w 11795924"/>
              <a:gd name="connsiteY142" fmla="*/ 3893499 h 6088126"/>
              <a:gd name="connsiteX143" fmla="*/ 20899 w 11795924"/>
              <a:gd name="connsiteY143" fmla="*/ 3766514 h 6088126"/>
              <a:gd name="connsiteX144" fmla="*/ 18359 w 11795924"/>
              <a:gd name="connsiteY144" fmla="*/ 3466511 h 6088126"/>
              <a:gd name="connsiteX145" fmla="*/ 25978 w 11795924"/>
              <a:gd name="connsiteY145" fmla="*/ 3310002 h 6088126"/>
              <a:gd name="connsiteX146" fmla="*/ 49468 w 11795924"/>
              <a:gd name="connsiteY146" fmla="*/ 3154128 h 6088126"/>
              <a:gd name="connsiteX147" fmla="*/ 48516 w 11795924"/>
              <a:gd name="connsiteY147" fmla="*/ 2997618 h 6088126"/>
              <a:gd name="connsiteX148" fmla="*/ 34866 w 11795924"/>
              <a:gd name="connsiteY148" fmla="*/ 2939523 h 6088126"/>
              <a:gd name="connsiteX149" fmla="*/ 26295 w 11795924"/>
              <a:gd name="connsiteY149" fmla="*/ 2883332 h 6088126"/>
              <a:gd name="connsiteX150" fmla="*/ 20899 w 11795924"/>
              <a:gd name="connsiteY150" fmla="*/ 2736981 h 6088126"/>
              <a:gd name="connsiteX151" fmla="*/ 27882 w 11795924"/>
              <a:gd name="connsiteY151" fmla="*/ 2578249 h 6088126"/>
              <a:gd name="connsiteX152" fmla="*/ 27882 w 11795924"/>
              <a:gd name="connsiteY152" fmla="*/ 2305548 h 6088126"/>
              <a:gd name="connsiteX153" fmla="*/ 15820 w 11795924"/>
              <a:gd name="connsiteY153" fmla="*/ 2180785 h 6088126"/>
              <a:gd name="connsiteX154" fmla="*/ 6297 w 11795924"/>
              <a:gd name="connsiteY154" fmla="*/ 2159198 h 6088126"/>
              <a:gd name="connsiteX155" fmla="*/ 6614 w 11795924"/>
              <a:gd name="connsiteY155" fmla="*/ 2129674 h 6088126"/>
              <a:gd name="connsiteX156" fmla="*/ 6614 w 11795924"/>
              <a:gd name="connsiteY156" fmla="*/ 2061102 h 6088126"/>
              <a:gd name="connsiteX157" fmla="*/ 4709 w 11795924"/>
              <a:gd name="connsiteY157" fmla="*/ 1915069 h 6088126"/>
              <a:gd name="connsiteX158" fmla="*/ 18359 w 11795924"/>
              <a:gd name="connsiteY158" fmla="*/ 1846814 h 6088126"/>
              <a:gd name="connsiteX159" fmla="*/ 6297 w 11795924"/>
              <a:gd name="connsiteY159" fmla="*/ 1778242 h 6088126"/>
              <a:gd name="connsiteX160" fmla="*/ 6614 w 11795924"/>
              <a:gd name="connsiteY160" fmla="*/ 1642050 h 6088126"/>
              <a:gd name="connsiteX161" fmla="*/ 5979 w 11795924"/>
              <a:gd name="connsiteY161" fmla="*/ 1583320 h 6088126"/>
              <a:gd name="connsiteX162" fmla="*/ 18359 w 11795924"/>
              <a:gd name="connsiteY162" fmla="*/ 1524906 h 6088126"/>
              <a:gd name="connsiteX163" fmla="*/ 28200 w 11795924"/>
              <a:gd name="connsiteY163" fmla="*/ 1271571 h 6088126"/>
              <a:gd name="connsiteX164" fmla="*/ 35183 w 11795924"/>
              <a:gd name="connsiteY164" fmla="*/ 1203316 h 6088126"/>
              <a:gd name="connsiteX165" fmla="*/ 34549 w 11795924"/>
              <a:gd name="connsiteY165" fmla="*/ 1136331 h 6088126"/>
              <a:gd name="connsiteX166" fmla="*/ 48833 w 11795924"/>
              <a:gd name="connsiteY166" fmla="*/ 1085855 h 6088126"/>
              <a:gd name="connsiteX167" fmla="*/ 49468 w 11795924"/>
              <a:gd name="connsiteY167" fmla="*/ 1019822 h 6088126"/>
              <a:gd name="connsiteX168" fmla="*/ 49468 w 11795924"/>
              <a:gd name="connsiteY168" fmla="*/ 890615 h 6088126"/>
              <a:gd name="connsiteX169" fmla="*/ 48833 w 11795924"/>
              <a:gd name="connsiteY169" fmla="*/ 834424 h 6088126"/>
              <a:gd name="connsiteX170" fmla="*/ 34866 w 11795924"/>
              <a:gd name="connsiteY170" fmla="*/ 783630 h 6088126"/>
              <a:gd name="connsiteX171" fmla="*/ 35183 w 11795924"/>
              <a:gd name="connsiteY171" fmla="*/ 705216 h 6088126"/>
              <a:gd name="connsiteX172" fmla="*/ 47564 w 11795924"/>
              <a:gd name="connsiteY172" fmla="*/ 656644 h 6088126"/>
              <a:gd name="connsiteX173" fmla="*/ 65023 w 11795924"/>
              <a:gd name="connsiteY173" fmla="*/ 543945 h 6088126"/>
              <a:gd name="connsiteX174" fmla="*/ 85021 w 11795924"/>
              <a:gd name="connsiteY174" fmla="*/ 422674 h 6088126"/>
              <a:gd name="connsiteX175" fmla="*/ 78038 w 11795924"/>
              <a:gd name="connsiteY175" fmla="*/ 295371 h 6088126"/>
              <a:gd name="connsiteX176" fmla="*/ 62166 w 11795924"/>
              <a:gd name="connsiteY176" fmla="*/ 200132 h 6088126"/>
              <a:gd name="connsiteX177" fmla="*/ 47564 w 11795924"/>
              <a:gd name="connsiteY177" fmla="*/ 166481 h 6088126"/>
              <a:gd name="connsiteX178" fmla="*/ 46929 w 11795924"/>
              <a:gd name="connsiteY178" fmla="*/ 110608 h 6088126"/>
              <a:gd name="connsiteX179" fmla="*/ 54865 w 11795924"/>
              <a:gd name="connsiteY179" fmla="*/ 49337 h 6088126"/>
              <a:gd name="connsiteX180" fmla="*/ 58674 w 11795924"/>
              <a:gd name="connsiteY180" fmla="*/ 36004 h 6088126"/>
              <a:gd name="connsiteX181" fmla="*/ 219615 w 11795924"/>
              <a:gd name="connsiteY181" fmla="*/ 32194 h 6088126"/>
              <a:gd name="connsiteX182" fmla="*/ 322465 w 11795924"/>
              <a:gd name="connsiteY182" fmla="*/ 14734 h 6088126"/>
              <a:gd name="connsiteX183" fmla="*/ 388809 w 11795924"/>
              <a:gd name="connsiteY183" fmla="*/ 15051 h 6088126"/>
              <a:gd name="connsiteX184" fmla="*/ 571335 w 11795924"/>
              <a:gd name="connsiteY184" fmla="*/ 4575 h 6088126"/>
              <a:gd name="connsiteX185" fmla="*/ 731324 w 11795924"/>
              <a:gd name="connsiteY185" fmla="*/ 4575 h 6088126"/>
              <a:gd name="connsiteX186" fmla="*/ 1098282 w 11795924"/>
              <a:gd name="connsiteY186" fmla="*/ 4575 h 6088126"/>
              <a:gd name="connsiteX187" fmla="*/ 1181133 w 11795924"/>
              <a:gd name="connsiteY187" fmla="*/ 15369 h 6088126"/>
              <a:gd name="connsiteX188" fmla="*/ 1223352 w 11795924"/>
              <a:gd name="connsiteY188" fmla="*/ 14099 h 6088126"/>
              <a:gd name="connsiteX189" fmla="*/ 1252874 w 11795924"/>
              <a:gd name="connsiteY189" fmla="*/ 33464 h 6088126"/>
              <a:gd name="connsiteX190" fmla="*/ 1412862 w 11795924"/>
              <a:gd name="connsiteY190" fmla="*/ 36004 h 6088126"/>
              <a:gd name="connsiteX191" fmla="*/ 2841966 w 11795924"/>
              <a:gd name="connsiteY191" fmla="*/ 32512 h 6088126"/>
              <a:gd name="connsiteX192" fmla="*/ 2995606 w 11795924"/>
              <a:gd name="connsiteY192" fmla="*/ 15051 h 6088126"/>
              <a:gd name="connsiteX193" fmla="*/ 3150515 w 11795924"/>
              <a:gd name="connsiteY193" fmla="*/ 15051 h 6088126"/>
              <a:gd name="connsiteX194" fmla="*/ 3519377 w 11795924"/>
              <a:gd name="connsiteY194" fmla="*/ 15051 h 6088126"/>
              <a:gd name="connsiteX195" fmla="*/ 4003003 w 11795924"/>
              <a:gd name="connsiteY195" fmla="*/ 721 h 608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Lst>
            <a:rect l="l" t="t" r="r" b="b"/>
            <a:pathLst>
              <a:path w="11795924" h="6088126">
                <a:moveTo>
                  <a:pt x="4003003" y="721"/>
                </a:moveTo>
                <a:cubicBezTo>
                  <a:pt x="4056680" y="2254"/>
                  <a:pt x="4109969" y="6400"/>
                  <a:pt x="4162505" y="14734"/>
                </a:cubicBezTo>
                <a:cubicBezTo>
                  <a:pt x="4200915" y="20766"/>
                  <a:pt x="4222501" y="30924"/>
                  <a:pt x="4263134" y="32512"/>
                </a:cubicBezTo>
                <a:cubicBezTo>
                  <a:pt x="4290750" y="33464"/>
                  <a:pt x="4319003" y="32512"/>
                  <a:pt x="4346937" y="32512"/>
                </a:cubicBezTo>
                <a:cubicBezTo>
                  <a:pt x="4346937" y="32512"/>
                  <a:pt x="4346937" y="32512"/>
                  <a:pt x="4529781" y="32512"/>
                </a:cubicBezTo>
                <a:cubicBezTo>
                  <a:pt x="4529781" y="32512"/>
                  <a:pt x="4529781" y="32512"/>
                  <a:pt x="4696118" y="32512"/>
                </a:cubicBezTo>
                <a:cubicBezTo>
                  <a:pt x="4738020" y="32512"/>
                  <a:pt x="4799285" y="40766"/>
                  <a:pt x="4839600" y="33464"/>
                </a:cubicBezTo>
                <a:cubicBezTo>
                  <a:pt x="4857377" y="29972"/>
                  <a:pt x="4859282" y="18226"/>
                  <a:pt x="4880232" y="14734"/>
                </a:cubicBezTo>
                <a:cubicBezTo>
                  <a:pt x="4887533" y="13464"/>
                  <a:pt x="4903087" y="15051"/>
                  <a:pt x="4910071" y="15051"/>
                </a:cubicBezTo>
                <a:cubicBezTo>
                  <a:pt x="4938323" y="14416"/>
                  <a:pt x="4955147" y="7432"/>
                  <a:pt x="4980542" y="4258"/>
                </a:cubicBezTo>
                <a:cubicBezTo>
                  <a:pt x="5042125" y="-3044"/>
                  <a:pt x="5115135" y="4575"/>
                  <a:pt x="5177353" y="4575"/>
                </a:cubicBezTo>
                <a:cubicBezTo>
                  <a:pt x="5177353" y="4575"/>
                  <a:pt x="5177353" y="4575"/>
                  <a:pt x="5439874" y="4575"/>
                </a:cubicBezTo>
                <a:cubicBezTo>
                  <a:pt x="5488442" y="4575"/>
                  <a:pt x="5537962" y="2035"/>
                  <a:pt x="5585578" y="6797"/>
                </a:cubicBezTo>
                <a:cubicBezTo>
                  <a:pt x="5622718" y="10607"/>
                  <a:pt x="5665572" y="9654"/>
                  <a:pt x="5703347" y="14099"/>
                </a:cubicBezTo>
                <a:cubicBezTo>
                  <a:pt x="5732551" y="17591"/>
                  <a:pt x="5753819" y="29337"/>
                  <a:pt x="5781437" y="32829"/>
                </a:cubicBezTo>
                <a:cubicBezTo>
                  <a:pt x="5796039" y="34734"/>
                  <a:pt x="5815402" y="32194"/>
                  <a:pt x="5830322" y="32194"/>
                </a:cubicBezTo>
                <a:cubicBezTo>
                  <a:pt x="5865875" y="33147"/>
                  <a:pt x="5901110" y="35686"/>
                  <a:pt x="5936663" y="36004"/>
                </a:cubicBezTo>
                <a:cubicBezTo>
                  <a:pt x="5999833" y="36321"/>
                  <a:pt x="6056020" y="46798"/>
                  <a:pt x="6117920" y="46480"/>
                </a:cubicBezTo>
                <a:cubicBezTo>
                  <a:pt x="6229341" y="45845"/>
                  <a:pt x="6322033" y="36004"/>
                  <a:pt x="6432183" y="36004"/>
                </a:cubicBezTo>
                <a:cubicBezTo>
                  <a:pt x="6693752" y="36004"/>
                  <a:pt x="6955955" y="32512"/>
                  <a:pt x="7217841" y="32512"/>
                </a:cubicBezTo>
                <a:cubicBezTo>
                  <a:pt x="7343546" y="32512"/>
                  <a:pt x="7469252" y="31877"/>
                  <a:pt x="7594957" y="32512"/>
                </a:cubicBezTo>
                <a:cubicBezTo>
                  <a:pt x="7673046" y="32829"/>
                  <a:pt x="7755263" y="36639"/>
                  <a:pt x="7828908" y="43940"/>
                </a:cubicBezTo>
                <a:cubicBezTo>
                  <a:pt x="7863191" y="47433"/>
                  <a:pt x="7897792" y="46798"/>
                  <a:pt x="7932710" y="46480"/>
                </a:cubicBezTo>
                <a:cubicBezTo>
                  <a:pt x="7974295" y="45845"/>
                  <a:pt x="8000642" y="56639"/>
                  <a:pt x="8039369" y="60449"/>
                </a:cubicBezTo>
                <a:cubicBezTo>
                  <a:pt x="8101270" y="67115"/>
                  <a:pt x="8170788" y="60131"/>
                  <a:pt x="8233640" y="60131"/>
                </a:cubicBezTo>
                <a:cubicBezTo>
                  <a:pt x="8260940" y="60131"/>
                  <a:pt x="8288558" y="60131"/>
                  <a:pt x="8316174" y="60131"/>
                </a:cubicBezTo>
                <a:cubicBezTo>
                  <a:pt x="8350775" y="60449"/>
                  <a:pt x="8371408" y="54417"/>
                  <a:pt x="8400613" y="49337"/>
                </a:cubicBezTo>
                <a:cubicBezTo>
                  <a:pt x="8520287" y="29655"/>
                  <a:pt x="8671387" y="46480"/>
                  <a:pt x="8794870" y="46480"/>
                </a:cubicBezTo>
                <a:cubicBezTo>
                  <a:pt x="9025012" y="46480"/>
                  <a:pt x="9245949" y="30290"/>
                  <a:pt x="9478630" y="32512"/>
                </a:cubicBezTo>
                <a:cubicBezTo>
                  <a:pt x="9554181" y="33147"/>
                  <a:pt x="9615129" y="6162"/>
                  <a:pt x="9691948" y="4575"/>
                </a:cubicBezTo>
                <a:cubicBezTo>
                  <a:pt x="9745278" y="3623"/>
                  <a:pt x="9798925" y="4575"/>
                  <a:pt x="9852254" y="4575"/>
                </a:cubicBezTo>
                <a:cubicBezTo>
                  <a:pt x="9852254" y="4575"/>
                  <a:pt x="9852254" y="4575"/>
                  <a:pt x="10218260" y="4575"/>
                </a:cubicBezTo>
                <a:cubicBezTo>
                  <a:pt x="10253178" y="4575"/>
                  <a:pt x="10292858" y="1083"/>
                  <a:pt x="10327458" y="4258"/>
                </a:cubicBezTo>
                <a:cubicBezTo>
                  <a:pt x="10359202" y="7432"/>
                  <a:pt x="10381740" y="14416"/>
                  <a:pt x="10415388" y="15051"/>
                </a:cubicBezTo>
                <a:cubicBezTo>
                  <a:pt x="10476336" y="16004"/>
                  <a:pt x="10520143" y="31242"/>
                  <a:pt x="10582361" y="32512"/>
                </a:cubicBezTo>
                <a:cubicBezTo>
                  <a:pt x="10689654" y="34734"/>
                  <a:pt x="10799170" y="40448"/>
                  <a:pt x="10906782" y="36004"/>
                </a:cubicBezTo>
                <a:cubicBezTo>
                  <a:pt x="10968047" y="33464"/>
                  <a:pt x="11028995" y="32194"/>
                  <a:pt x="11090895" y="32512"/>
                </a:cubicBezTo>
                <a:cubicBezTo>
                  <a:pt x="11152161" y="32829"/>
                  <a:pt x="11183270" y="15051"/>
                  <a:pt x="11244853" y="15051"/>
                </a:cubicBezTo>
                <a:cubicBezTo>
                  <a:pt x="11303896" y="15051"/>
                  <a:pt x="11357543" y="9972"/>
                  <a:pt x="11412460" y="6797"/>
                </a:cubicBezTo>
                <a:cubicBezTo>
                  <a:pt x="11396270" y="35051"/>
                  <a:pt x="11382938" y="66480"/>
                  <a:pt x="11378811" y="95370"/>
                </a:cubicBezTo>
                <a:cubicBezTo>
                  <a:pt x="11369288" y="163624"/>
                  <a:pt x="11387382" y="229021"/>
                  <a:pt x="11388969" y="291879"/>
                </a:cubicBezTo>
                <a:cubicBezTo>
                  <a:pt x="11391509" y="397595"/>
                  <a:pt x="11379129" y="492199"/>
                  <a:pt x="11379129" y="595057"/>
                </a:cubicBezTo>
                <a:cubicBezTo>
                  <a:pt x="11379129" y="620771"/>
                  <a:pt x="11375319" y="651248"/>
                  <a:pt x="11378494" y="676010"/>
                </a:cubicBezTo>
                <a:cubicBezTo>
                  <a:pt x="11380716" y="694105"/>
                  <a:pt x="11396905" y="714423"/>
                  <a:pt x="11399127" y="730931"/>
                </a:cubicBezTo>
                <a:cubicBezTo>
                  <a:pt x="11406111" y="776963"/>
                  <a:pt x="11403889" y="855377"/>
                  <a:pt x="11399127" y="902043"/>
                </a:cubicBezTo>
                <a:cubicBezTo>
                  <a:pt x="11395953" y="931250"/>
                  <a:pt x="11382938" y="947123"/>
                  <a:pt x="11378494" y="974425"/>
                </a:cubicBezTo>
                <a:cubicBezTo>
                  <a:pt x="11373732" y="1003949"/>
                  <a:pt x="11387065" y="1019188"/>
                  <a:pt x="11389287" y="1044267"/>
                </a:cubicBezTo>
                <a:cubicBezTo>
                  <a:pt x="11393731" y="1089029"/>
                  <a:pt x="11402302" y="1131570"/>
                  <a:pt x="11406746" y="1175697"/>
                </a:cubicBezTo>
                <a:cubicBezTo>
                  <a:pt x="11412142" y="1232523"/>
                  <a:pt x="11384208" y="1282047"/>
                  <a:pt x="11378811" y="1336651"/>
                </a:cubicBezTo>
                <a:cubicBezTo>
                  <a:pt x="11372780" y="1395699"/>
                  <a:pt x="11379763" y="1461096"/>
                  <a:pt x="11386747" y="1517287"/>
                </a:cubicBezTo>
                <a:cubicBezTo>
                  <a:pt x="11396270" y="1594431"/>
                  <a:pt x="11401667" y="1653162"/>
                  <a:pt x="11388652" y="1730623"/>
                </a:cubicBezTo>
                <a:cubicBezTo>
                  <a:pt x="11379446" y="1785226"/>
                  <a:pt x="11379129" y="1836020"/>
                  <a:pt x="11379763" y="1892846"/>
                </a:cubicBezTo>
                <a:cubicBezTo>
                  <a:pt x="11381033" y="1987133"/>
                  <a:pt x="11389604" y="2467137"/>
                  <a:pt x="11399127" y="2510312"/>
                </a:cubicBezTo>
                <a:cubicBezTo>
                  <a:pt x="11412142" y="2567773"/>
                  <a:pt x="11379129" y="2620789"/>
                  <a:pt x="11388334" y="2675711"/>
                </a:cubicBezTo>
                <a:cubicBezTo>
                  <a:pt x="11394683" y="2714441"/>
                  <a:pt x="11422935" y="2748727"/>
                  <a:pt x="11390556" y="2784918"/>
                </a:cubicBezTo>
                <a:cubicBezTo>
                  <a:pt x="11404206" y="2810315"/>
                  <a:pt x="11367701" y="3094127"/>
                  <a:pt x="11381986" y="3129048"/>
                </a:cubicBezTo>
                <a:cubicBezTo>
                  <a:pt x="11394048" y="3158572"/>
                  <a:pt x="11399127" y="3160477"/>
                  <a:pt x="11398810" y="3199525"/>
                </a:cubicBezTo>
                <a:cubicBezTo>
                  <a:pt x="11398492" y="3256033"/>
                  <a:pt x="11403254" y="3317304"/>
                  <a:pt x="11396588" y="3372225"/>
                </a:cubicBezTo>
                <a:cubicBezTo>
                  <a:pt x="11394048" y="3393812"/>
                  <a:pt x="11381986" y="3504924"/>
                  <a:pt x="11388969" y="3531909"/>
                </a:cubicBezTo>
                <a:cubicBezTo>
                  <a:pt x="11401349" y="3580798"/>
                  <a:pt x="11397540" y="3634449"/>
                  <a:pt x="11405793" y="3685244"/>
                </a:cubicBezTo>
                <a:cubicBezTo>
                  <a:pt x="11414999" y="3740165"/>
                  <a:pt x="11428331" y="3803657"/>
                  <a:pt x="11419126" y="3863658"/>
                </a:cubicBezTo>
                <a:cubicBezTo>
                  <a:pt x="11413412" y="3900484"/>
                  <a:pt x="11406428" y="3920484"/>
                  <a:pt x="11406428" y="3960802"/>
                </a:cubicBezTo>
                <a:cubicBezTo>
                  <a:pt x="11406428" y="3986834"/>
                  <a:pt x="11405476" y="4011913"/>
                  <a:pt x="11409285" y="4036993"/>
                </a:cubicBezTo>
                <a:cubicBezTo>
                  <a:pt x="11414682" y="4076358"/>
                  <a:pt x="11435632" y="4326837"/>
                  <a:pt x="11407698" y="4354774"/>
                </a:cubicBezTo>
                <a:cubicBezTo>
                  <a:pt x="11458805" y="4374774"/>
                  <a:pt x="11513722" y="4346202"/>
                  <a:pt x="11563242" y="4344297"/>
                </a:cubicBezTo>
                <a:cubicBezTo>
                  <a:pt x="11608636" y="4342393"/>
                  <a:pt x="11658791" y="4338266"/>
                  <a:pt x="11702915" y="4347154"/>
                </a:cubicBezTo>
                <a:cubicBezTo>
                  <a:pt x="11723231" y="4351281"/>
                  <a:pt x="11764815" y="4365250"/>
                  <a:pt x="11795924" y="4361440"/>
                </a:cubicBezTo>
                <a:cubicBezTo>
                  <a:pt x="11795924" y="4361440"/>
                  <a:pt x="11795924" y="4361440"/>
                  <a:pt x="11795924" y="6050980"/>
                </a:cubicBezTo>
                <a:cubicBezTo>
                  <a:pt x="11784496" y="6049392"/>
                  <a:pt x="11772751" y="6049392"/>
                  <a:pt x="11760688" y="6051297"/>
                </a:cubicBezTo>
                <a:cubicBezTo>
                  <a:pt x="11723231" y="6057646"/>
                  <a:pt x="11705772" y="6085583"/>
                  <a:pt x="11664822" y="6078599"/>
                </a:cubicBezTo>
                <a:cubicBezTo>
                  <a:pt x="11647046" y="6075424"/>
                  <a:pt x="11627365" y="6064631"/>
                  <a:pt x="11601017" y="6064948"/>
                </a:cubicBezTo>
                <a:cubicBezTo>
                  <a:pt x="11578797" y="6065265"/>
                  <a:pt x="11556576" y="6064948"/>
                  <a:pt x="11534038" y="6064948"/>
                </a:cubicBezTo>
                <a:cubicBezTo>
                  <a:pt x="11534038" y="6064948"/>
                  <a:pt x="11534038" y="6064948"/>
                  <a:pt x="11437220" y="6064948"/>
                </a:cubicBezTo>
                <a:cubicBezTo>
                  <a:pt x="11332465" y="6064948"/>
                  <a:pt x="11227076" y="6068123"/>
                  <a:pt x="11122004" y="6064948"/>
                </a:cubicBezTo>
                <a:cubicBezTo>
                  <a:pt x="11073119" y="6063678"/>
                  <a:pt x="11031217" y="6049710"/>
                  <a:pt x="10981697" y="6047805"/>
                </a:cubicBezTo>
                <a:cubicBezTo>
                  <a:pt x="10937573" y="6045900"/>
                  <a:pt x="10893449" y="6047805"/>
                  <a:pt x="10849325" y="6047805"/>
                </a:cubicBezTo>
                <a:cubicBezTo>
                  <a:pt x="10819804" y="6047805"/>
                  <a:pt x="10776632" y="6055107"/>
                  <a:pt x="10748380" y="6048122"/>
                </a:cubicBezTo>
                <a:cubicBezTo>
                  <a:pt x="10724255" y="6042091"/>
                  <a:pt x="10715684" y="6030662"/>
                  <a:pt x="10686797" y="6026217"/>
                </a:cubicBezTo>
                <a:cubicBezTo>
                  <a:pt x="10635055" y="6017646"/>
                  <a:pt x="10618231" y="6047805"/>
                  <a:pt x="10573790" y="6052249"/>
                </a:cubicBezTo>
                <a:cubicBezTo>
                  <a:pt x="10469035" y="6063043"/>
                  <a:pt x="10365868" y="6064948"/>
                  <a:pt x="10258257" y="6064948"/>
                </a:cubicBezTo>
                <a:cubicBezTo>
                  <a:pt x="10160169" y="6064948"/>
                  <a:pt x="10068747" y="6051932"/>
                  <a:pt x="9968754" y="6051932"/>
                </a:cubicBezTo>
                <a:cubicBezTo>
                  <a:pt x="9968754" y="6051932"/>
                  <a:pt x="9968754" y="6051932"/>
                  <a:pt x="9669410" y="6051932"/>
                </a:cubicBezTo>
                <a:cubicBezTo>
                  <a:pt x="9547832" y="6051932"/>
                  <a:pt x="9425936" y="6051932"/>
                  <a:pt x="9304357" y="6051932"/>
                </a:cubicBezTo>
                <a:cubicBezTo>
                  <a:pt x="9255472" y="6052249"/>
                  <a:pt x="9011680" y="6066853"/>
                  <a:pt x="9001205" y="6024948"/>
                </a:cubicBezTo>
                <a:cubicBezTo>
                  <a:pt x="8809790" y="6040186"/>
                  <a:pt x="8611391" y="6025900"/>
                  <a:pt x="8419342" y="6025900"/>
                </a:cubicBezTo>
                <a:cubicBezTo>
                  <a:pt x="8419342" y="6025900"/>
                  <a:pt x="8419342" y="6025900"/>
                  <a:pt x="7809545" y="6025900"/>
                </a:cubicBezTo>
                <a:cubicBezTo>
                  <a:pt x="7593687" y="6025900"/>
                  <a:pt x="7377830" y="6027170"/>
                  <a:pt x="7161655" y="6025900"/>
                </a:cubicBezTo>
                <a:cubicBezTo>
                  <a:pt x="7088961" y="6025583"/>
                  <a:pt x="7031823" y="6047487"/>
                  <a:pt x="6957542" y="6047805"/>
                </a:cubicBezTo>
                <a:cubicBezTo>
                  <a:pt x="6908340" y="6047805"/>
                  <a:pt x="6858819" y="6047805"/>
                  <a:pt x="6809299" y="6047805"/>
                </a:cubicBezTo>
                <a:cubicBezTo>
                  <a:pt x="6809299" y="6047805"/>
                  <a:pt x="6809299" y="6047805"/>
                  <a:pt x="6483608" y="6047805"/>
                </a:cubicBezTo>
                <a:cubicBezTo>
                  <a:pt x="6269020" y="6047805"/>
                  <a:pt x="6048719" y="6055424"/>
                  <a:pt x="5838575" y="6047805"/>
                </a:cubicBezTo>
                <a:cubicBezTo>
                  <a:pt x="5776675" y="6045265"/>
                  <a:pt x="5736043" y="6025900"/>
                  <a:pt x="5672555" y="6025900"/>
                </a:cubicBezTo>
                <a:cubicBezTo>
                  <a:pt x="5616369" y="6025900"/>
                  <a:pt x="5559866" y="6025900"/>
                  <a:pt x="5503679" y="6025900"/>
                </a:cubicBezTo>
                <a:cubicBezTo>
                  <a:pt x="5452254" y="6025900"/>
                  <a:pt x="5401147" y="6026217"/>
                  <a:pt x="5349722" y="6025900"/>
                </a:cubicBezTo>
                <a:cubicBezTo>
                  <a:pt x="5285599" y="6025900"/>
                  <a:pt x="5237031" y="6048122"/>
                  <a:pt x="5172591" y="6047805"/>
                </a:cubicBezTo>
                <a:cubicBezTo>
                  <a:pt x="5068155" y="6047170"/>
                  <a:pt x="4949433" y="6037646"/>
                  <a:pt x="4846266" y="6051297"/>
                </a:cubicBezTo>
                <a:cubicBezTo>
                  <a:pt x="4809126" y="6056376"/>
                  <a:pt x="4782461" y="6064948"/>
                  <a:pt x="4740876" y="6064948"/>
                </a:cubicBezTo>
                <a:cubicBezTo>
                  <a:pt x="4699927" y="6064948"/>
                  <a:pt x="4658660" y="6064948"/>
                  <a:pt x="4617393" y="6064948"/>
                </a:cubicBezTo>
                <a:cubicBezTo>
                  <a:pt x="4579618" y="6064948"/>
                  <a:pt x="4533908" y="6057646"/>
                  <a:pt x="4496767" y="6064313"/>
                </a:cubicBezTo>
                <a:cubicBezTo>
                  <a:pt x="4453913" y="6071297"/>
                  <a:pt x="4427883" y="6082726"/>
                  <a:pt x="4380902" y="6082408"/>
                </a:cubicBezTo>
                <a:cubicBezTo>
                  <a:pt x="4292655" y="6082091"/>
                  <a:pt x="4204090" y="6082408"/>
                  <a:pt x="4115525" y="6082408"/>
                </a:cubicBezTo>
                <a:cubicBezTo>
                  <a:pt x="4026007" y="6082408"/>
                  <a:pt x="3946330" y="6064948"/>
                  <a:pt x="3855543" y="6064948"/>
                </a:cubicBezTo>
                <a:cubicBezTo>
                  <a:pt x="3800944" y="6064948"/>
                  <a:pt x="3746028" y="6065900"/>
                  <a:pt x="3691429" y="6064948"/>
                </a:cubicBezTo>
                <a:cubicBezTo>
                  <a:pt x="3647940" y="6064313"/>
                  <a:pt x="3607625" y="6053202"/>
                  <a:pt x="3564453" y="6051615"/>
                </a:cubicBezTo>
                <a:cubicBezTo>
                  <a:pt x="3526044" y="6050345"/>
                  <a:pt x="3487951" y="6049075"/>
                  <a:pt x="3449541" y="6047487"/>
                </a:cubicBezTo>
                <a:cubicBezTo>
                  <a:pt x="3428273" y="6046853"/>
                  <a:pt x="3402560" y="6052249"/>
                  <a:pt x="3381927" y="6048757"/>
                </a:cubicBezTo>
                <a:cubicBezTo>
                  <a:pt x="3357802" y="6044630"/>
                  <a:pt x="3339073" y="6028757"/>
                  <a:pt x="3314630" y="6024948"/>
                </a:cubicBezTo>
                <a:cubicBezTo>
                  <a:pt x="3251460" y="6014471"/>
                  <a:pt x="3172736" y="6025900"/>
                  <a:pt x="3108296" y="6025900"/>
                </a:cubicBezTo>
                <a:cubicBezTo>
                  <a:pt x="3067029" y="6025900"/>
                  <a:pt x="3013700" y="6017011"/>
                  <a:pt x="2973702" y="6025583"/>
                </a:cubicBezTo>
                <a:cubicBezTo>
                  <a:pt x="2953704" y="6029710"/>
                  <a:pt x="2952752" y="6044313"/>
                  <a:pt x="2933705" y="6048757"/>
                </a:cubicBezTo>
                <a:cubicBezTo>
                  <a:pt x="2919103" y="6052249"/>
                  <a:pt x="2897517" y="6047805"/>
                  <a:pt x="2881963" y="6047805"/>
                </a:cubicBezTo>
                <a:cubicBezTo>
                  <a:pt x="2855933" y="6047487"/>
                  <a:pt x="2829903" y="6047805"/>
                  <a:pt x="2803873" y="6047805"/>
                </a:cubicBezTo>
                <a:cubicBezTo>
                  <a:pt x="2734672" y="6047487"/>
                  <a:pt x="2682295" y="6025583"/>
                  <a:pt x="2612776" y="6025900"/>
                </a:cubicBezTo>
                <a:cubicBezTo>
                  <a:pt x="2509926" y="6026535"/>
                  <a:pt x="2382951" y="6006217"/>
                  <a:pt x="2282324" y="6024948"/>
                </a:cubicBezTo>
                <a:cubicBezTo>
                  <a:pt x="2232803" y="6034154"/>
                  <a:pt x="2206456" y="6048122"/>
                  <a:pt x="2154079" y="6047805"/>
                </a:cubicBezTo>
                <a:cubicBezTo>
                  <a:pt x="2120430" y="6047487"/>
                  <a:pt x="2086782" y="6047805"/>
                  <a:pt x="2053134" y="6047805"/>
                </a:cubicBezTo>
                <a:cubicBezTo>
                  <a:pt x="1932190" y="6047805"/>
                  <a:pt x="1810294" y="6042726"/>
                  <a:pt x="1689668" y="6048757"/>
                </a:cubicBezTo>
                <a:cubicBezTo>
                  <a:pt x="1598881" y="6053202"/>
                  <a:pt x="1511268" y="6064948"/>
                  <a:pt x="1420163" y="6064948"/>
                </a:cubicBezTo>
                <a:cubicBezTo>
                  <a:pt x="1332233" y="6064948"/>
                  <a:pt x="1244620" y="6064948"/>
                  <a:pt x="1157008" y="6064948"/>
                </a:cubicBezTo>
                <a:cubicBezTo>
                  <a:pt x="1058919" y="6064948"/>
                  <a:pt x="960831" y="6065900"/>
                  <a:pt x="862743" y="6064948"/>
                </a:cubicBezTo>
                <a:cubicBezTo>
                  <a:pt x="810683" y="6064631"/>
                  <a:pt x="772908" y="6082726"/>
                  <a:pt x="720214" y="6082408"/>
                </a:cubicBezTo>
                <a:cubicBezTo>
                  <a:pt x="689740" y="6082091"/>
                  <a:pt x="658948" y="6082091"/>
                  <a:pt x="628474" y="6082408"/>
                </a:cubicBezTo>
                <a:cubicBezTo>
                  <a:pt x="593556" y="6082726"/>
                  <a:pt x="573875" y="6075107"/>
                  <a:pt x="542131" y="6068758"/>
                </a:cubicBezTo>
                <a:cubicBezTo>
                  <a:pt x="500229" y="6060503"/>
                  <a:pt x="453566" y="6064948"/>
                  <a:pt x="409760" y="6064948"/>
                </a:cubicBezTo>
                <a:cubicBezTo>
                  <a:pt x="351351" y="6064948"/>
                  <a:pt x="292943" y="6064948"/>
                  <a:pt x="234534" y="6064948"/>
                </a:cubicBezTo>
                <a:cubicBezTo>
                  <a:pt x="182157" y="6065265"/>
                  <a:pt x="91053" y="6063678"/>
                  <a:pt x="91053" y="6063678"/>
                </a:cubicBezTo>
                <a:cubicBezTo>
                  <a:pt x="91053" y="6063678"/>
                  <a:pt x="8519" y="6088440"/>
                  <a:pt x="5344" y="6088123"/>
                </a:cubicBezTo>
                <a:cubicBezTo>
                  <a:pt x="3122" y="6076059"/>
                  <a:pt x="2170" y="6021138"/>
                  <a:pt x="16455" y="5990662"/>
                </a:cubicBezTo>
                <a:cubicBezTo>
                  <a:pt x="37406" y="5945899"/>
                  <a:pt x="69467" y="5896058"/>
                  <a:pt x="61848" y="5839549"/>
                </a:cubicBezTo>
                <a:cubicBezTo>
                  <a:pt x="54230" y="5778914"/>
                  <a:pt x="47246" y="5725897"/>
                  <a:pt x="46929" y="5663992"/>
                </a:cubicBezTo>
                <a:cubicBezTo>
                  <a:pt x="46929" y="5621452"/>
                  <a:pt x="53595" y="5577642"/>
                  <a:pt x="47881" y="5535419"/>
                </a:cubicBezTo>
                <a:cubicBezTo>
                  <a:pt x="44072" y="5506530"/>
                  <a:pt x="36136" y="5488752"/>
                  <a:pt x="35183" y="5459228"/>
                </a:cubicBezTo>
                <a:cubicBezTo>
                  <a:pt x="34231" y="5433196"/>
                  <a:pt x="30739" y="5415101"/>
                  <a:pt x="27565" y="5391291"/>
                </a:cubicBezTo>
                <a:cubicBezTo>
                  <a:pt x="22169" y="5348751"/>
                  <a:pt x="32327" y="5302084"/>
                  <a:pt x="28200" y="5259544"/>
                </a:cubicBezTo>
                <a:cubicBezTo>
                  <a:pt x="23121" y="5202083"/>
                  <a:pt x="7249" y="5145574"/>
                  <a:pt x="6614" y="5088431"/>
                </a:cubicBezTo>
                <a:cubicBezTo>
                  <a:pt x="5979" y="5038907"/>
                  <a:pt x="6614" y="4989383"/>
                  <a:pt x="6614" y="4939541"/>
                </a:cubicBezTo>
                <a:cubicBezTo>
                  <a:pt x="6614" y="4889064"/>
                  <a:pt x="18677" y="4854143"/>
                  <a:pt x="18359" y="4802714"/>
                </a:cubicBezTo>
                <a:cubicBezTo>
                  <a:pt x="18359" y="4750650"/>
                  <a:pt x="15820" y="4695729"/>
                  <a:pt x="27882" y="4646840"/>
                </a:cubicBezTo>
                <a:cubicBezTo>
                  <a:pt x="38675" y="4603665"/>
                  <a:pt x="36136" y="4554140"/>
                  <a:pt x="35183" y="4508108"/>
                </a:cubicBezTo>
                <a:cubicBezTo>
                  <a:pt x="34231" y="4465251"/>
                  <a:pt x="29470" y="4431917"/>
                  <a:pt x="33596" y="4389060"/>
                </a:cubicBezTo>
                <a:cubicBezTo>
                  <a:pt x="37723" y="4346520"/>
                  <a:pt x="35183" y="4302075"/>
                  <a:pt x="35183" y="4259217"/>
                </a:cubicBezTo>
                <a:cubicBezTo>
                  <a:pt x="35183" y="4183026"/>
                  <a:pt x="27882" y="4110009"/>
                  <a:pt x="27882" y="4034136"/>
                </a:cubicBezTo>
                <a:cubicBezTo>
                  <a:pt x="28200" y="3985564"/>
                  <a:pt x="20899" y="3941754"/>
                  <a:pt x="18994" y="3893499"/>
                </a:cubicBezTo>
                <a:cubicBezTo>
                  <a:pt x="17407" y="3850959"/>
                  <a:pt x="19947" y="3808737"/>
                  <a:pt x="20899" y="3766514"/>
                </a:cubicBezTo>
                <a:cubicBezTo>
                  <a:pt x="23121" y="3666513"/>
                  <a:pt x="18359" y="3566195"/>
                  <a:pt x="18359" y="3466511"/>
                </a:cubicBezTo>
                <a:cubicBezTo>
                  <a:pt x="18677" y="3413495"/>
                  <a:pt x="16137" y="3361114"/>
                  <a:pt x="25978" y="3310002"/>
                </a:cubicBezTo>
                <a:cubicBezTo>
                  <a:pt x="36453" y="3255398"/>
                  <a:pt x="49468" y="3212858"/>
                  <a:pt x="49468" y="3154128"/>
                </a:cubicBezTo>
                <a:cubicBezTo>
                  <a:pt x="49151" y="3097937"/>
                  <a:pt x="56769" y="3050635"/>
                  <a:pt x="48516" y="2997618"/>
                </a:cubicBezTo>
                <a:cubicBezTo>
                  <a:pt x="45342" y="2976031"/>
                  <a:pt x="39628" y="2959523"/>
                  <a:pt x="34866" y="2939523"/>
                </a:cubicBezTo>
                <a:cubicBezTo>
                  <a:pt x="30422" y="2922062"/>
                  <a:pt x="30104" y="2902379"/>
                  <a:pt x="26295" y="2883332"/>
                </a:cubicBezTo>
                <a:cubicBezTo>
                  <a:pt x="16455" y="2837299"/>
                  <a:pt x="20899" y="2785553"/>
                  <a:pt x="20899" y="2736981"/>
                </a:cubicBezTo>
                <a:cubicBezTo>
                  <a:pt x="20899" y="2684282"/>
                  <a:pt x="18042" y="2628726"/>
                  <a:pt x="27882" y="2578249"/>
                </a:cubicBezTo>
                <a:cubicBezTo>
                  <a:pt x="45342" y="2488090"/>
                  <a:pt x="27882" y="2396343"/>
                  <a:pt x="27882" y="2305548"/>
                </a:cubicBezTo>
                <a:cubicBezTo>
                  <a:pt x="27882" y="2260151"/>
                  <a:pt x="25660" y="2222691"/>
                  <a:pt x="15820" y="2180785"/>
                </a:cubicBezTo>
                <a:cubicBezTo>
                  <a:pt x="14233" y="2173801"/>
                  <a:pt x="8202" y="2170944"/>
                  <a:pt x="6297" y="2159198"/>
                </a:cubicBezTo>
                <a:cubicBezTo>
                  <a:pt x="5027" y="2151261"/>
                  <a:pt x="6614" y="2138245"/>
                  <a:pt x="6614" y="2129674"/>
                </a:cubicBezTo>
                <a:cubicBezTo>
                  <a:pt x="6614" y="2106817"/>
                  <a:pt x="6297" y="2083959"/>
                  <a:pt x="6614" y="2061102"/>
                </a:cubicBezTo>
                <a:cubicBezTo>
                  <a:pt x="6932" y="2009355"/>
                  <a:pt x="-7036" y="1968720"/>
                  <a:pt x="4709" y="1915069"/>
                </a:cubicBezTo>
                <a:cubicBezTo>
                  <a:pt x="10106" y="1890307"/>
                  <a:pt x="18359" y="1872846"/>
                  <a:pt x="18359" y="1846814"/>
                </a:cubicBezTo>
                <a:cubicBezTo>
                  <a:pt x="18359" y="1820782"/>
                  <a:pt x="9154" y="1803004"/>
                  <a:pt x="6297" y="1778242"/>
                </a:cubicBezTo>
                <a:cubicBezTo>
                  <a:pt x="1218" y="1735702"/>
                  <a:pt x="6614" y="1685225"/>
                  <a:pt x="6614" y="1642050"/>
                </a:cubicBezTo>
                <a:cubicBezTo>
                  <a:pt x="6614" y="1624907"/>
                  <a:pt x="3122" y="1599828"/>
                  <a:pt x="5979" y="1583320"/>
                </a:cubicBezTo>
                <a:cubicBezTo>
                  <a:pt x="10423" y="1559192"/>
                  <a:pt x="18677" y="1552843"/>
                  <a:pt x="18359" y="1524906"/>
                </a:cubicBezTo>
                <a:cubicBezTo>
                  <a:pt x="17407" y="1438557"/>
                  <a:pt x="21216" y="1353794"/>
                  <a:pt x="28200" y="1271571"/>
                </a:cubicBezTo>
                <a:cubicBezTo>
                  <a:pt x="30104" y="1247444"/>
                  <a:pt x="33279" y="1225856"/>
                  <a:pt x="35183" y="1203316"/>
                </a:cubicBezTo>
                <a:cubicBezTo>
                  <a:pt x="37088" y="1182046"/>
                  <a:pt x="31057" y="1156967"/>
                  <a:pt x="34549" y="1136331"/>
                </a:cubicBezTo>
                <a:cubicBezTo>
                  <a:pt x="38040" y="1116649"/>
                  <a:pt x="48198" y="1112204"/>
                  <a:pt x="48833" y="1085855"/>
                </a:cubicBezTo>
                <a:cubicBezTo>
                  <a:pt x="49468" y="1063950"/>
                  <a:pt x="49468" y="1041727"/>
                  <a:pt x="49468" y="1019822"/>
                </a:cubicBezTo>
                <a:cubicBezTo>
                  <a:pt x="49468" y="976647"/>
                  <a:pt x="49468" y="933790"/>
                  <a:pt x="49468" y="890615"/>
                </a:cubicBezTo>
                <a:cubicBezTo>
                  <a:pt x="49468" y="872837"/>
                  <a:pt x="51690" y="851567"/>
                  <a:pt x="48833" y="834424"/>
                </a:cubicBezTo>
                <a:cubicBezTo>
                  <a:pt x="45342" y="815376"/>
                  <a:pt x="37723" y="802360"/>
                  <a:pt x="34866" y="783630"/>
                </a:cubicBezTo>
                <a:cubicBezTo>
                  <a:pt x="31057" y="759820"/>
                  <a:pt x="35501" y="729979"/>
                  <a:pt x="35183" y="705216"/>
                </a:cubicBezTo>
                <a:cubicBezTo>
                  <a:pt x="34866" y="676327"/>
                  <a:pt x="40897" y="678549"/>
                  <a:pt x="47564" y="656644"/>
                </a:cubicBezTo>
                <a:cubicBezTo>
                  <a:pt x="58357" y="620454"/>
                  <a:pt x="57722" y="580136"/>
                  <a:pt x="65023" y="543945"/>
                </a:cubicBezTo>
                <a:cubicBezTo>
                  <a:pt x="73911" y="499818"/>
                  <a:pt x="86291" y="471881"/>
                  <a:pt x="85021" y="422674"/>
                </a:cubicBezTo>
                <a:cubicBezTo>
                  <a:pt x="83751" y="380451"/>
                  <a:pt x="78990" y="339499"/>
                  <a:pt x="78038" y="295371"/>
                </a:cubicBezTo>
                <a:cubicBezTo>
                  <a:pt x="77085" y="262990"/>
                  <a:pt x="73276" y="227752"/>
                  <a:pt x="62166" y="200132"/>
                </a:cubicBezTo>
                <a:cubicBezTo>
                  <a:pt x="56452" y="186164"/>
                  <a:pt x="50738" y="183624"/>
                  <a:pt x="47564" y="166481"/>
                </a:cubicBezTo>
                <a:cubicBezTo>
                  <a:pt x="44389" y="150291"/>
                  <a:pt x="46294" y="127433"/>
                  <a:pt x="46929" y="110608"/>
                </a:cubicBezTo>
                <a:cubicBezTo>
                  <a:pt x="47564" y="87115"/>
                  <a:pt x="49151" y="69020"/>
                  <a:pt x="54865" y="49337"/>
                </a:cubicBezTo>
                <a:cubicBezTo>
                  <a:pt x="56134" y="44258"/>
                  <a:pt x="57404" y="40131"/>
                  <a:pt x="58674" y="36004"/>
                </a:cubicBezTo>
                <a:cubicBezTo>
                  <a:pt x="112638" y="36004"/>
                  <a:pt x="166285" y="35369"/>
                  <a:pt x="219615" y="32194"/>
                </a:cubicBezTo>
                <a:cubicBezTo>
                  <a:pt x="260564" y="29972"/>
                  <a:pt x="284689" y="20131"/>
                  <a:pt x="322465" y="14734"/>
                </a:cubicBezTo>
                <a:cubicBezTo>
                  <a:pt x="342146" y="11877"/>
                  <a:pt x="368811" y="15051"/>
                  <a:pt x="388809" y="15051"/>
                </a:cubicBezTo>
                <a:cubicBezTo>
                  <a:pt x="456106" y="15051"/>
                  <a:pt x="506578" y="4575"/>
                  <a:pt x="571335" y="4575"/>
                </a:cubicBezTo>
                <a:cubicBezTo>
                  <a:pt x="624665" y="4575"/>
                  <a:pt x="677994" y="4575"/>
                  <a:pt x="731324" y="4575"/>
                </a:cubicBezTo>
                <a:cubicBezTo>
                  <a:pt x="853538" y="4575"/>
                  <a:pt x="976386" y="1718"/>
                  <a:pt x="1098282" y="4575"/>
                </a:cubicBezTo>
                <a:cubicBezTo>
                  <a:pt x="1129708" y="5210"/>
                  <a:pt x="1152246" y="12194"/>
                  <a:pt x="1181133" y="15369"/>
                </a:cubicBezTo>
                <a:cubicBezTo>
                  <a:pt x="1194465" y="16639"/>
                  <a:pt x="1210337" y="11877"/>
                  <a:pt x="1223352" y="14099"/>
                </a:cubicBezTo>
                <a:cubicBezTo>
                  <a:pt x="1237954" y="16956"/>
                  <a:pt x="1241129" y="31242"/>
                  <a:pt x="1252874" y="33464"/>
                </a:cubicBezTo>
                <a:cubicBezTo>
                  <a:pt x="1296997" y="41401"/>
                  <a:pt x="1366199" y="35369"/>
                  <a:pt x="1412862" y="36004"/>
                </a:cubicBezTo>
                <a:cubicBezTo>
                  <a:pt x="1889336" y="39813"/>
                  <a:pt x="2366127" y="30924"/>
                  <a:pt x="2841966" y="32512"/>
                </a:cubicBezTo>
                <a:cubicBezTo>
                  <a:pt x="2901644" y="32512"/>
                  <a:pt x="2936245" y="14734"/>
                  <a:pt x="2995606" y="15051"/>
                </a:cubicBezTo>
                <a:cubicBezTo>
                  <a:pt x="3047348" y="15369"/>
                  <a:pt x="3098773" y="15051"/>
                  <a:pt x="3150515" y="15051"/>
                </a:cubicBezTo>
                <a:cubicBezTo>
                  <a:pt x="3150515" y="15051"/>
                  <a:pt x="3150515" y="15051"/>
                  <a:pt x="3519377" y="15051"/>
                </a:cubicBezTo>
                <a:cubicBezTo>
                  <a:pt x="3677461" y="15051"/>
                  <a:pt x="3841973" y="-3877"/>
                  <a:pt x="4003003" y="721"/>
                </a:cubicBezTo>
                <a:close/>
              </a:path>
            </a:pathLst>
          </a:custGeom>
          <a:noFill/>
          <a:ln>
            <a:noFill/>
          </a:ln>
        </p:spPr>
      </p:pic>
      <p:pic>
        <p:nvPicPr>
          <p:cNvPr id="16" name="Afbeelding 15">
            <a:hlinkClick r:id="rId3"/>
            <a:extLst>
              <a:ext uri="{FF2B5EF4-FFF2-40B4-BE49-F238E27FC236}">
                <a16:creationId xmlns:a16="http://schemas.microsoft.com/office/drawing/2014/main" id="{DF65AEA2-3609-61A3-85D5-BD046A56F59A}"/>
              </a:ext>
            </a:extLst>
          </p:cNvPr>
          <p:cNvPicPr>
            <a:picLocks noGrp="1" noRot="1" noChangeAspect="1" noMove="1" noResize="1" noEditPoints="1" noAdjustHandles="1" noChangeArrowheads="1" noChangeShapeType="1" noCrop="1"/>
          </p:cNvPicPr>
          <p:nvPr/>
        </p:nvPicPr>
        <p:blipFill>
          <a:blip r:embed="rId5">
            <a:extLst>
              <a:ext uri="{28A0092B-C50C-407E-A947-70E740481C1C}">
                <a14:useLocalDpi xmlns:a14="http://schemas.microsoft.com/office/drawing/2010/main"/>
              </a:ext>
            </a:extLst>
          </a:blip>
          <a:stretch>
            <a:fillRect/>
          </a:stretch>
        </p:blipFill>
        <p:spPr>
          <a:xfrm>
            <a:off x="5571978" y="5542669"/>
            <a:ext cx="1048043" cy="1048043"/>
          </a:xfrm>
          <a:prstGeom prst="rect">
            <a:avLst/>
          </a:prstGeom>
          <a:effectLst>
            <a:outerShdw blurRad="50800" dist="38100" dir="5400000" algn="t" rotWithShape="0">
              <a:prstClr val="black">
                <a:alpha val="40000"/>
              </a:prstClr>
            </a:outerShdw>
          </a:effectLst>
        </p:spPr>
      </p:pic>
    </p:spTree>
    <p:extLst>
      <p:ext uri="{BB962C8B-B14F-4D97-AF65-F5344CB8AC3E}">
        <p14:creationId xmlns:p14="http://schemas.microsoft.com/office/powerpoint/2010/main" val="34211394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D8A226-B46F-11B1-FFC0-F4644CB25568}"/>
            </a:ext>
          </a:extLst>
        </p:cNvPr>
        <p:cNvGrpSpPr/>
        <p:nvPr/>
      </p:nvGrpSpPr>
      <p:grpSpPr>
        <a:xfrm>
          <a:off x="0" y="0"/>
          <a:ext cx="0" cy="0"/>
          <a:chOff x="0" y="0"/>
          <a:chExt cx="0" cy="0"/>
        </a:xfrm>
      </p:grpSpPr>
      <p:pic>
        <p:nvPicPr>
          <p:cNvPr id="11" name="Afbeelding 10">
            <a:extLst>
              <a:ext uri="{FF2B5EF4-FFF2-40B4-BE49-F238E27FC236}">
                <a16:creationId xmlns:a16="http://schemas.microsoft.com/office/drawing/2014/main" id="{6918023B-D108-2B6E-539F-81FD5CC7E61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113720" y="1481281"/>
            <a:ext cx="7505375" cy="3405107"/>
          </a:xfrm>
          <a:prstGeom prst="rect">
            <a:avLst/>
          </a:prstGeom>
        </p:spPr>
      </p:pic>
      <p:sp>
        <p:nvSpPr>
          <p:cNvPr id="2" name="Titel 1">
            <a:extLst>
              <a:ext uri="{FF2B5EF4-FFF2-40B4-BE49-F238E27FC236}">
                <a16:creationId xmlns:a16="http://schemas.microsoft.com/office/drawing/2014/main" id="{17FDCDAD-E4AB-9B70-1F93-B5F18090DE77}"/>
              </a:ext>
            </a:extLst>
          </p:cNvPr>
          <p:cNvSpPr>
            <a:spLocks noGrp="1"/>
          </p:cNvSpPr>
          <p:nvPr>
            <p:ph type="title"/>
          </p:nvPr>
        </p:nvSpPr>
        <p:spPr>
          <a:xfrm>
            <a:off x="0" y="569843"/>
            <a:ext cx="12192000" cy="768096"/>
          </a:xfrm>
        </p:spPr>
        <p:txBody>
          <a:bodyPr/>
          <a:lstStyle/>
          <a:p>
            <a:pPr algn="ctr"/>
            <a:r>
              <a:rPr lang="en-US" dirty="0" err="1"/>
              <a:t>preek</a:t>
            </a:r>
            <a:endParaRPr lang="en-US" dirty="0"/>
          </a:p>
        </p:txBody>
      </p:sp>
      <p:sp>
        <p:nvSpPr>
          <p:cNvPr id="4" name="Tijdelijke aanduiding voor dianummer 3">
            <a:extLst>
              <a:ext uri="{FF2B5EF4-FFF2-40B4-BE49-F238E27FC236}">
                <a16:creationId xmlns:a16="http://schemas.microsoft.com/office/drawing/2014/main" id="{D47E6142-391A-FB3F-02B3-54A034E1DFAC}"/>
              </a:ext>
            </a:extLst>
          </p:cNvPr>
          <p:cNvSpPr>
            <a:spLocks noGrp="1"/>
          </p:cNvSpPr>
          <p:nvPr>
            <p:ph type="sldNum" sz="quarter" idx="1005"/>
          </p:nvPr>
        </p:nvSpPr>
        <p:spPr/>
        <p:txBody>
          <a:bodyPr/>
          <a:lstStyle/>
          <a:p>
            <a:fld id="{8F18802B-E4C7-4B2D-B37A-6B7CC3C134EA}" type="slidenum">
              <a:rPr lang="nl-NL" smtClean="0"/>
              <a:pPr/>
              <a:t>9</a:t>
            </a:fld>
            <a:endParaRPr lang="nl-NL" dirty="0"/>
          </a:p>
        </p:txBody>
      </p:sp>
    </p:spTree>
    <p:extLst>
      <p:ext uri="{BB962C8B-B14F-4D97-AF65-F5344CB8AC3E}">
        <p14:creationId xmlns:p14="http://schemas.microsoft.com/office/powerpoint/2010/main" val="26957572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Huisstijl">
  <a:themeElements>
    <a:clrScheme name="Kleuren Open Doors">
      <a:dk1>
        <a:sysClr val="windowText" lastClr="000000"/>
      </a:dk1>
      <a:lt1>
        <a:sysClr val="window" lastClr="FFFFFF"/>
      </a:lt1>
      <a:dk2>
        <a:srgbClr val="C8D2D7"/>
      </a:dk2>
      <a:lt2>
        <a:srgbClr val="3C4137"/>
      </a:lt2>
      <a:accent1>
        <a:srgbClr val="692B7A"/>
      </a:accent1>
      <a:accent2>
        <a:srgbClr val="FDB913"/>
      </a:accent2>
      <a:accent3>
        <a:srgbClr val="5DB9EB"/>
      </a:accent3>
      <a:accent4>
        <a:srgbClr val="79AC2B"/>
      </a:accent4>
      <a:accent5>
        <a:srgbClr val="D41025"/>
      </a:accent5>
      <a:accent6>
        <a:srgbClr val="EC6B0F"/>
      </a:accent6>
      <a:hlink>
        <a:srgbClr val="000000"/>
      </a:hlink>
      <a:folHlink>
        <a:srgbClr val="000000"/>
      </a:folHlink>
    </a:clrScheme>
    <a:fontScheme name="Lettertypen Open Doors">
      <a:majorFont>
        <a:latin typeface="Kanit Black"/>
        <a:ea typeface=""/>
        <a:cs typeface=""/>
      </a:majorFont>
      <a:minorFont>
        <a:latin typeface="Myriad Pro"/>
        <a:ea typeface=""/>
        <a:cs typeface=""/>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Paars (primair)">
      <a:srgbClr val="692B7A"/>
    </a:custClr>
    <a:custClr name="Amber (secundair)">
      <a:srgbClr val="FDB913"/>
    </a:custClr>
    <a:custClr name="Beetle (secundair)">
      <a:srgbClr val="5DB9EB"/>
    </a:custClr>
    <a:custClr name="Groen (tertair)">
      <a:srgbClr val="79AC2B"/>
    </a:custClr>
    <a:custClr name="Rood (tertair)">
      <a:srgbClr val="D41025"/>
    </a:custClr>
    <a:custClr name="Oranje (tertair)">
      <a:srgbClr val="EC6B0F"/>
    </a:custClr>
    <a:custClr name="Lichtgrijs (tertair)">
      <a:srgbClr val="C8D2D7"/>
    </a:custClr>
    <a:custClr name="Donkergrijs (tertair)">
      <a:srgbClr val="3C4137"/>
    </a:custClr>
    <a:custClr>
      <a:srgbClr val="FFFFFF"/>
    </a:custClr>
    <a:custClr>
      <a:srgbClr val="FFFFFF"/>
    </a:custClr>
    <a:custClr name="grafiek 1">
      <a:srgbClr val="692B7A"/>
    </a:custClr>
    <a:custClr name="grafiek 2">
      <a:srgbClr val="000000"/>
    </a:custClr>
    <a:custClr name="grafiek 3">
      <a:srgbClr val="FDB913"/>
    </a:custClr>
    <a:custClr name="grafiek 4">
      <a:srgbClr val="5DB9EB"/>
    </a:custClr>
    <a:custClr name="grafiek 5">
      <a:srgbClr val="966BA2"/>
    </a:custClr>
    <a:custClr name="grafiek 6">
      <a:srgbClr val="4D4D4D"/>
    </a:custClr>
    <a:custClr name="grafiek 7">
      <a:srgbClr val="FECE5A"/>
    </a:custClr>
    <a:custClr name="grafiek 8">
      <a:srgbClr val="8ECEF1"/>
    </a:custClr>
    <a:custClr>
      <a:srgbClr val="FFFFFF"/>
    </a:custClr>
    <a:custClr>
      <a:srgbClr val="FFFFFF"/>
    </a:custClr>
  </a:custClrLst>
  <a:extLst>
    <a:ext uri="{05A4C25C-085E-4340-85A3-A5531E510DB2}">
      <thm15:themeFamily xmlns:thm15="http://schemas.microsoft.com/office/thememl/2012/main" name="Presentatie Open Doors.potx" id="{1489562E-996A-4648-ADC0-E4357C6302D1}" vid="{5D000871-21FC-429D-8010-24CC52E6E8DC}"/>
    </a:ext>
  </a:extLst>
</a:theme>
</file>

<file path=ppt/theme/theme2.xml><?xml version="1.0" encoding="utf-8"?>
<a:theme xmlns:a="http://schemas.openxmlformats.org/drawingml/2006/main" name="Kantoorthema">
  <a:themeElements>
    <a:clrScheme name="Notes colors">
      <a:dk1>
        <a:srgbClr val="000000"/>
      </a:dk1>
      <a:lt1>
        <a:srgbClr val="FFFFFF"/>
      </a:lt1>
      <a:dk2>
        <a:srgbClr val="C8D2D7"/>
      </a:dk2>
      <a:lt2>
        <a:srgbClr val="3C4137"/>
      </a:lt2>
      <a:accent1>
        <a:srgbClr val="692B7A"/>
      </a:accent1>
      <a:accent2>
        <a:srgbClr val="FDB913"/>
      </a:accent2>
      <a:accent3>
        <a:srgbClr val="5DB9EB"/>
      </a:accent3>
      <a:accent4>
        <a:srgbClr val="79AC2B"/>
      </a:accent4>
      <a:accent5>
        <a:srgbClr val="D41025"/>
      </a:accent5>
      <a:accent6>
        <a:srgbClr val="EC6B0F"/>
      </a:accent6>
      <a:hlink>
        <a:srgbClr val="000000"/>
      </a:hlink>
      <a:folHlink>
        <a:srgbClr val="000000"/>
      </a:folHlink>
    </a:clrScheme>
    <a:fontScheme name="Notes fonts">
      <a:majorFont>
        <a:latin typeface="Kanit Black"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Myriad Pro"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Kantoorthema">
  <a:themeElements>
    <a:clrScheme name="Handout colors">
      <a:dk1>
        <a:srgbClr val="000000"/>
      </a:dk1>
      <a:lt1>
        <a:srgbClr val="FFFFFF"/>
      </a:lt1>
      <a:dk2>
        <a:srgbClr val="C8D2D7"/>
      </a:dk2>
      <a:lt2>
        <a:srgbClr val="3C4137"/>
      </a:lt2>
      <a:accent1>
        <a:srgbClr val="692B7A"/>
      </a:accent1>
      <a:accent2>
        <a:srgbClr val="FDB913"/>
      </a:accent2>
      <a:accent3>
        <a:srgbClr val="5DB9EB"/>
      </a:accent3>
      <a:accent4>
        <a:srgbClr val="79AC2B"/>
      </a:accent4>
      <a:accent5>
        <a:srgbClr val="D41025"/>
      </a:accent5>
      <a:accent6>
        <a:srgbClr val="EC6B0F"/>
      </a:accent6>
      <a:hlink>
        <a:srgbClr val="000000"/>
      </a:hlink>
      <a:folHlink>
        <a:srgbClr val="000000"/>
      </a:folHlink>
    </a:clrScheme>
    <a:fontScheme name="Handout fonts">
      <a:majorFont>
        <a:latin typeface="Kanit Black"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Myriad Pro"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28.xml.rels><?xml version="1.0" encoding="UTF-8" standalone="yes"?>
<Relationships xmlns="http://schemas.openxmlformats.org/package/2006/relationships"><Relationship Id="rId1" Type="http://schemas.openxmlformats.org/officeDocument/2006/relationships/customXmlProps" Target="itemProps28.xml"/></Relationships>
</file>

<file path=customXml/_rels/item29.xml.rels><?xml version="1.0" encoding="UTF-8" standalone="yes"?>
<Relationships xmlns="http://schemas.openxmlformats.org/package/2006/relationships"><Relationship Id="rId1" Type="http://schemas.openxmlformats.org/officeDocument/2006/relationships/customXmlProps" Target="itemProps29.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30.xml.rels><?xml version="1.0" encoding="UTF-8" standalone="yes"?>
<Relationships xmlns="http://schemas.openxmlformats.org/package/2006/relationships"><Relationship Id="rId1" Type="http://schemas.openxmlformats.org/officeDocument/2006/relationships/customXmlProps" Target="itemProps30.xml"/></Relationships>
</file>

<file path=customXml/_rels/item31.xml.rels><?xml version="1.0" encoding="UTF-8" standalone="yes"?>
<Relationships xmlns="http://schemas.openxmlformats.org/package/2006/relationships"><Relationship Id="rId1" Type="http://schemas.openxmlformats.org/officeDocument/2006/relationships/customXmlProps" Target="itemProps31.xml"/></Relationships>
</file>

<file path=customXml/_rels/item32.xml.rels><?xml version="1.0" encoding="UTF-8" standalone="yes"?>
<Relationships xmlns="http://schemas.openxmlformats.org/package/2006/relationships"><Relationship Id="rId1" Type="http://schemas.openxmlformats.org/officeDocument/2006/relationships/customXmlProps" Target="itemProps32.xml"/></Relationships>
</file>

<file path=customXml/_rels/item33.xml.rels><?xml version="1.0" encoding="UTF-8" standalone="yes"?>
<Relationships xmlns="http://schemas.openxmlformats.org/package/2006/relationships"><Relationship Id="rId1" Type="http://schemas.openxmlformats.org/officeDocument/2006/relationships/customXmlProps" Target="itemProps33.xml"/></Relationships>
</file>

<file path=customXml/_rels/item34.xml.rels><?xml version="1.0" encoding="UTF-8" standalone="yes"?>
<Relationships xmlns="http://schemas.openxmlformats.org/package/2006/relationships"><Relationship Id="rId1" Type="http://schemas.openxmlformats.org/officeDocument/2006/relationships/customXmlProps" Target="itemProps34.xml"/></Relationships>
</file>

<file path=customXml/_rels/item35.xml.rels><?xml version="1.0" encoding="UTF-8" standalone="yes"?>
<Relationships xmlns="http://schemas.openxmlformats.org/package/2006/relationships"><Relationship Id="rId1" Type="http://schemas.openxmlformats.org/officeDocument/2006/relationships/customXmlProps" Target="itemProps35.xml"/></Relationships>
</file>

<file path=customXml/_rels/item36.xml.rels><?xml version="1.0" encoding="UTF-8" standalone="yes"?>
<Relationships xmlns="http://schemas.openxmlformats.org/package/2006/relationships"><Relationship Id="rId1" Type="http://schemas.openxmlformats.org/officeDocument/2006/relationships/customXmlProps" Target="itemProps36.xml"/></Relationships>
</file>

<file path=customXml/_rels/item37.xml.rels><?xml version="1.0" encoding="UTF-8" standalone="yes"?>
<Relationships xmlns="http://schemas.openxmlformats.org/package/2006/relationships"><Relationship Id="rId1" Type="http://schemas.openxmlformats.org/officeDocument/2006/relationships/customXmlProps" Target="itemProps37.xml"/></Relationships>
</file>

<file path=customXml/_rels/item38.xml.rels><?xml version="1.0" encoding="UTF-8" standalone="yes"?>
<Relationships xmlns="http://schemas.openxmlformats.org/package/2006/relationships"><Relationship Id="rId1" Type="http://schemas.openxmlformats.org/officeDocument/2006/relationships/customXmlProps" Target="itemProps38.xml"/></Relationships>
</file>

<file path=customXml/_rels/item39.xml.rels><?xml version="1.0" encoding="UTF-8" standalone="yes"?>
<Relationships xmlns="http://schemas.openxmlformats.org/package/2006/relationships"><Relationship Id="rId1" Type="http://schemas.openxmlformats.org/officeDocument/2006/relationships/customXmlProps" Target="itemProps39.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40.xml.rels><?xml version="1.0" encoding="UTF-8" standalone="yes"?>
<Relationships xmlns="http://schemas.openxmlformats.org/package/2006/relationships"><Relationship Id="rId1" Type="http://schemas.openxmlformats.org/officeDocument/2006/relationships/customXmlProps" Target="itemProps40.xml"/></Relationships>
</file>

<file path=customXml/_rels/item41.xml.rels><?xml version="1.0" encoding="UTF-8" standalone="yes"?>
<Relationships xmlns="http://schemas.openxmlformats.org/package/2006/relationships"><Relationship Id="rId1" Type="http://schemas.openxmlformats.org/officeDocument/2006/relationships/customXmlProps" Target="itemProps41.xml"/></Relationships>
</file>

<file path=customXml/_rels/item42.xml.rels><?xml version="1.0" encoding="UTF-8" standalone="yes"?>
<Relationships xmlns="http://schemas.openxmlformats.org/package/2006/relationships"><Relationship Id="rId1" Type="http://schemas.openxmlformats.org/officeDocument/2006/relationships/customXmlProps" Target="itemProps42.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juid xmlns="http://www.joulesunlimited.com/juid"/>
</file>

<file path=customXml/item10.xml><?xml version="1.0" encoding="utf-8"?>
<juid xmlns="http://www.joulesunlimited.com/juid"/>
</file>

<file path=customXml/item11.xml><?xml version="1.0" encoding="utf-8"?>
<juid xmlns="http://www.joulesunlimited.com/juid"/>
</file>

<file path=customXml/item12.xml><?xml version="1.0" encoding="utf-8"?>
<?mso-contentType ?>
<FormTemplates xmlns="http://schemas.microsoft.com/sharepoint/v3/contenttype/forms">
  <Display>DocumentLibraryForm</Display>
  <Edit>DocumentLibraryForm</Edit>
  <New>DocumentLibraryForm</New>
</FormTemplates>
</file>

<file path=customXml/item13.xml><?xml version="1.0" encoding="utf-8"?>
<juid xmlns="http://www.joulesunlimited.com/juid"/>
</file>

<file path=customXml/item14.xml><?xml version="1.0" encoding="utf-8"?>
<juid xmlns="http://www.joulesunlimited.com/juid"/>
</file>

<file path=customXml/item15.xml><?xml version="1.0" encoding="utf-8"?>
<juid xmlns="http://www.joulesunlimited.com/juid"/>
</file>

<file path=customXml/item16.xml><?xml version="1.0" encoding="utf-8"?>
<juid xmlns="http://www.joulesunlimited.com/juid"/>
</file>

<file path=customXml/item17.xml><?xml version="1.0" encoding="utf-8"?>
<juid xmlns="http://www.joulesunlimited.com/juid"/>
</file>

<file path=customXml/item18.xml><?xml version="1.0" encoding="utf-8"?>
<juid xmlns="http://www.joulesunlimited.com/juid"/>
</file>

<file path=customXml/item19.xml><?xml version="1.0" encoding="utf-8"?>
<juid xmlns="http://www.joulesunlimited.com/juid"/>
</file>

<file path=customXml/item2.xml><?xml version="1.0" encoding="utf-8"?>
<juid xmlns="http://www.joulesunlimited.com/juid"/>
</file>

<file path=customXml/item20.xml><?xml version="1.0" encoding="utf-8"?>
<juid xmlns="http://www.joulesunlimited.com/juid"/>
</file>

<file path=customXml/item21.xml><?xml version="1.0" encoding="utf-8"?>
<juid xmlns="http://www.joulesunlimited.com/juid"/>
</file>

<file path=customXml/item22.xml><?xml version="1.0" encoding="utf-8"?>
<juid xmlns="http://www.joulesunlimited.com/juid"/>
</file>

<file path=customXml/item23.xml><?xml version="1.0" encoding="utf-8"?>
<juid xmlns="http://www.joulesunlimited.com/juid"/>
</file>

<file path=customXml/item24.xml><?xml version="1.0" encoding="utf-8"?>
<ct:contentTypeSchema xmlns:ct="http://schemas.microsoft.com/office/2006/metadata/contentType" xmlns:ma="http://schemas.microsoft.com/office/2006/metadata/properties/metaAttributes" ct:_="" ma:_="" ma:contentTypeName="Document" ma:contentTypeID="0x01010015C4FC5AE754F04A9F76585E14D120C8" ma:contentTypeVersion="18" ma:contentTypeDescription="Een nieuw document maken." ma:contentTypeScope="" ma:versionID="c6f318b395c36d643d58cf44299e6263">
  <xsd:schema xmlns:xsd="http://www.w3.org/2001/XMLSchema" xmlns:xs="http://www.w3.org/2001/XMLSchema" xmlns:p="http://schemas.microsoft.com/office/2006/metadata/properties" xmlns:ns2="dbfecfb1-f91d-4907-9177-58e6b8644951" xmlns:ns3="8931cbbf-325c-4635-a69f-649b91229004" targetNamespace="http://schemas.microsoft.com/office/2006/metadata/properties" ma:root="true" ma:fieldsID="7bfcde49911340f973ec8b15a52ab1f6" ns2:_="" ns3:_="">
    <xsd:import namespace="dbfecfb1-f91d-4907-9177-58e6b8644951"/>
    <xsd:import namespace="8931cbbf-325c-4635-a69f-649b91229004"/>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bfecfb1-f91d-4907-9177-58e6b864495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Afbeeldingtags" ma:readOnly="false" ma:fieldId="{5cf76f15-5ced-4ddc-b409-7134ff3c332f}" ma:taxonomyMulti="true" ma:sspId="2d278d82-3aa2-4bd3-940a-a5286f737590"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931cbbf-325c-4635-a69f-649b91229004" elementFormDefault="qualified">
    <xsd:import namespace="http://schemas.microsoft.com/office/2006/documentManagement/types"/>
    <xsd:import namespace="http://schemas.microsoft.com/office/infopath/2007/PartnerControls"/>
    <xsd:element name="SharedWithUsers" ma:index="10"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Gedeeld met details" ma:internalName="SharedWithDetails" ma:readOnly="true">
      <xsd:simpleType>
        <xsd:restriction base="dms:Note">
          <xsd:maxLength value="255"/>
        </xsd:restriction>
      </xsd:simpleType>
    </xsd:element>
    <xsd:element name="TaxCatchAll" ma:index="23" nillable="true" ma:displayName="Taxonomy Catch All Column" ma:hidden="true" ma:list="{7a43e124-18f6-4d2a-8933-5c1d2183f89c}" ma:internalName="TaxCatchAll" ma:showField="CatchAllData" ma:web="8931cbbf-325c-4635-a69f-649b9122900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5.xml><?xml version="1.0" encoding="utf-8"?>
<juid xmlns="http://www.joulesunlimited.com/juid"/>
</file>

<file path=customXml/item26.xml><?xml version="1.0" encoding="utf-8"?>
<juid xmlns="http://www.joulesunlimited.com/juid"/>
</file>

<file path=customXml/item27.xml><?xml version="1.0" encoding="utf-8"?>
<juid xmlns="http://www.joulesunlimited.com/juid"/>
</file>

<file path=customXml/item28.xml><?xml version="1.0" encoding="utf-8"?>
<juid xmlns="http://www.joulesunlimited.com/juid"/>
</file>

<file path=customXml/item29.xml><?xml version="1.0" encoding="utf-8"?>
<juid xmlns="http://www.joulesunlimited.com/juid"/>
</file>

<file path=customXml/item3.xml><?xml version="1.0" encoding="utf-8"?>
<juid xmlns="http://www.joulesunlimited.com/juid"/>
</file>

<file path=customXml/item30.xml><?xml version="1.0" encoding="utf-8"?>
<juid xmlns="http://www.joulesunlimited.com/juid"/>
</file>

<file path=customXml/item31.xml><?xml version="1.0" encoding="utf-8"?>
<juid xmlns="http://www.joulesunlimited.com/juid"/>
</file>

<file path=customXml/item32.xml><?xml version="1.0" encoding="utf-8"?>
<juid xmlns="http://www.joulesunlimited.com/juid"/>
</file>

<file path=customXml/item33.xml><?xml version="1.0" encoding="utf-8"?>
<juid xmlns="http://www.joulesunlimited.com/juid"/>
</file>

<file path=customXml/item34.xml><?xml version="1.0" encoding="utf-8"?>
<p:properties xmlns:p="http://schemas.microsoft.com/office/2006/metadata/properties" xmlns:xsi="http://www.w3.org/2001/XMLSchema-instance" xmlns:pc="http://schemas.microsoft.com/office/infopath/2007/PartnerControls">
  <documentManagement>
    <lcf76f155ced4ddcb4097134ff3c332f xmlns="dbfecfb1-f91d-4907-9177-58e6b8644951">
      <Terms xmlns="http://schemas.microsoft.com/office/infopath/2007/PartnerControls"/>
    </lcf76f155ced4ddcb4097134ff3c332f>
    <TaxCatchAll xmlns="8931cbbf-325c-4635-a69f-649b91229004" xsi:nil="true"/>
  </documentManagement>
</p:properties>
</file>

<file path=customXml/item35.xml><?xml version="1.0" encoding="utf-8"?>
<juid xmlns="http://www.joulesunlimited.com/juid"/>
</file>

<file path=customXml/item36.xml><?xml version="1.0" encoding="utf-8"?>
<juid xmlns="http://www.joulesunlimited.com/juid"/>
</file>

<file path=customXml/item37.xml><?xml version="1.0" encoding="utf-8"?>
<juid xmlns="http://www.joulesunlimited.com/juid"/>
</file>

<file path=customXml/item38.xml><?xml version="1.0" encoding="utf-8"?>
<juid xmlns="http://www.joulesunlimited.com/juid"/>
</file>

<file path=customXml/item39.xml><?xml version="1.0" encoding="utf-8"?>
<juid xmlns="http://www.joulesunlimited.com/juid"/>
</file>

<file path=customXml/item4.xml><?xml version="1.0" encoding="utf-8"?>
<juid xmlns="http://www.joulesunlimited.com/juid"/>
</file>

<file path=customXml/item40.xml><?xml version="1.0" encoding="utf-8"?>
<juid xmlns="http://www.joulesunlimited.com/juid"/>
</file>

<file path=customXml/item41.xml><?xml version="1.0" encoding="utf-8"?>
<juid xmlns="http://www.joulesunlimited.com/juid"/>
</file>

<file path=customXml/item42.xml><?xml version="1.0" encoding="utf-8"?>
<juid xmlns="http://www.joulesunlimited.com/juid"/>
</file>

<file path=customXml/item5.xml><?xml version="1.0" encoding="utf-8"?>
<juid xmlns="http://www.joulesunlimited.com/juid"/>
</file>

<file path=customXml/item6.xml><?xml version="1.0" encoding="utf-8"?>
<juid xmlns="http://www.joulesunlimited.com/juid"/>
</file>

<file path=customXml/item7.xml><?xml version="1.0" encoding="utf-8"?>
<juid xmlns="http://www.joulesunlimited.com/juid"/>
</file>

<file path=customXml/item8.xml><?xml version="1.0" encoding="utf-8"?>
<juid xmlns="http://www.joulesunlimited.com/juid"/>
</file>

<file path=customXml/item9.xml><?xml version="1.0" encoding="utf-8"?>
<juid xmlns="http://www.joulesunlimited.com/juid"/>
</file>

<file path=customXml/itemProps1.xml><?xml version="1.0" encoding="utf-8"?>
<ds:datastoreItem xmlns:ds="http://schemas.openxmlformats.org/officeDocument/2006/customXml" ds:itemID="{52C7F378-EB07-4D81-BAE9-76EA01DB2798}">
  <ds:schemaRefs>
    <ds:schemaRef ds:uri="http://www.joulesunlimited.com/juid"/>
  </ds:schemaRefs>
</ds:datastoreItem>
</file>

<file path=customXml/itemProps10.xml><?xml version="1.0" encoding="utf-8"?>
<ds:datastoreItem xmlns:ds="http://schemas.openxmlformats.org/officeDocument/2006/customXml" ds:itemID="{3ABE0159-76A3-4CB7-B610-05F79C36E6E2}">
  <ds:schemaRefs>
    <ds:schemaRef ds:uri="http://www.joulesunlimited.com/juid"/>
  </ds:schemaRefs>
</ds:datastoreItem>
</file>

<file path=customXml/itemProps11.xml><?xml version="1.0" encoding="utf-8"?>
<ds:datastoreItem xmlns:ds="http://schemas.openxmlformats.org/officeDocument/2006/customXml" ds:itemID="{96C58FB2-BE4D-460F-95F2-DACE864754F0}">
  <ds:schemaRefs>
    <ds:schemaRef ds:uri="http://www.joulesunlimited.com/juid"/>
  </ds:schemaRefs>
</ds:datastoreItem>
</file>

<file path=customXml/itemProps12.xml><?xml version="1.0" encoding="utf-8"?>
<ds:datastoreItem xmlns:ds="http://schemas.openxmlformats.org/officeDocument/2006/customXml" ds:itemID="{B873B69D-D12A-482D-A771-0FE3238C7B27}">
  <ds:schemaRefs>
    <ds:schemaRef ds:uri="http://schemas.microsoft.com/sharepoint/v3/contenttype/forms"/>
  </ds:schemaRefs>
</ds:datastoreItem>
</file>

<file path=customXml/itemProps13.xml><?xml version="1.0" encoding="utf-8"?>
<ds:datastoreItem xmlns:ds="http://schemas.openxmlformats.org/officeDocument/2006/customXml" ds:itemID="{2F7953D9-E673-4E57-8750-EB7AD1282C7B}">
  <ds:schemaRefs>
    <ds:schemaRef ds:uri="http://www.joulesunlimited.com/juid"/>
  </ds:schemaRefs>
</ds:datastoreItem>
</file>

<file path=customXml/itemProps14.xml><?xml version="1.0" encoding="utf-8"?>
<ds:datastoreItem xmlns:ds="http://schemas.openxmlformats.org/officeDocument/2006/customXml" ds:itemID="{1CC26E67-FBA1-43E1-85FA-E18F176B1BE2}">
  <ds:schemaRefs>
    <ds:schemaRef ds:uri="http://www.joulesunlimited.com/juid"/>
  </ds:schemaRefs>
</ds:datastoreItem>
</file>

<file path=customXml/itemProps15.xml><?xml version="1.0" encoding="utf-8"?>
<ds:datastoreItem xmlns:ds="http://schemas.openxmlformats.org/officeDocument/2006/customXml" ds:itemID="{1DFE8E79-0337-46D1-9A02-53E7162C27C3}">
  <ds:schemaRefs>
    <ds:schemaRef ds:uri="http://www.joulesunlimited.com/juid"/>
  </ds:schemaRefs>
</ds:datastoreItem>
</file>

<file path=customXml/itemProps16.xml><?xml version="1.0" encoding="utf-8"?>
<ds:datastoreItem xmlns:ds="http://schemas.openxmlformats.org/officeDocument/2006/customXml" ds:itemID="{A52B3BD8-6BC4-4318-82B6-C7066BAF0557}">
  <ds:schemaRefs>
    <ds:schemaRef ds:uri="http://www.joulesunlimited.com/juid"/>
  </ds:schemaRefs>
</ds:datastoreItem>
</file>

<file path=customXml/itemProps17.xml><?xml version="1.0" encoding="utf-8"?>
<ds:datastoreItem xmlns:ds="http://schemas.openxmlformats.org/officeDocument/2006/customXml" ds:itemID="{4C65673A-66CD-486A-9408-664EF30EC310}">
  <ds:schemaRefs>
    <ds:schemaRef ds:uri="http://www.joulesunlimited.com/juid"/>
  </ds:schemaRefs>
</ds:datastoreItem>
</file>

<file path=customXml/itemProps18.xml><?xml version="1.0" encoding="utf-8"?>
<ds:datastoreItem xmlns:ds="http://schemas.openxmlformats.org/officeDocument/2006/customXml" ds:itemID="{F912524D-4D98-4B12-A208-F4259CA44F6E}">
  <ds:schemaRefs>
    <ds:schemaRef ds:uri="http://www.joulesunlimited.com/juid"/>
  </ds:schemaRefs>
</ds:datastoreItem>
</file>

<file path=customXml/itemProps19.xml><?xml version="1.0" encoding="utf-8"?>
<ds:datastoreItem xmlns:ds="http://schemas.openxmlformats.org/officeDocument/2006/customXml" ds:itemID="{CFEA3A68-060A-4E22-BADF-27852807DB0E}">
  <ds:schemaRefs>
    <ds:schemaRef ds:uri="http://www.joulesunlimited.com/juid"/>
  </ds:schemaRefs>
</ds:datastoreItem>
</file>

<file path=customXml/itemProps2.xml><?xml version="1.0" encoding="utf-8"?>
<ds:datastoreItem xmlns:ds="http://schemas.openxmlformats.org/officeDocument/2006/customXml" ds:itemID="{371AC0DF-7D04-4585-94CA-9C2ACBB97736}">
  <ds:schemaRefs>
    <ds:schemaRef ds:uri="http://www.joulesunlimited.com/juid"/>
  </ds:schemaRefs>
</ds:datastoreItem>
</file>

<file path=customXml/itemProps20.xml><?xml version="1.0" encoding="utf-8"?>
<ds:datastoreItem xmlns:ds="http://schemas.openxmlformats.org/officeDocument/2006/customXml" ds:itemID="{F1AF80CE-702D-4207-ADA4-8E040C702704}">
  <ds:schemaRefs>
    <ds:schemaRef ds:uri="http://www.joulesunlimited.com/juid"/>
  </ds:schemaRefs>
</ds:datastoreItem>
</file>

<file path=customXml/itemProps21.xml><?xml version="1.0" encoding="utf-8"?>
<ds:datastoreItem xmlns:ds="http://schemas.openxmlformats.org/officeDocument/2006/customXml" ds:itemID="{CA459837-E5F9-43DB-B537-8FF521E2AA51}">
  <ds:schemaRefs>
    <ds:schemaRef ds:uri="http://www.joulesunlimited.com/juid"/>
  </ds:schemaRefs>
</ds:datastoreItem>
</file>

<file path=customXml/itemProps22.xml><?xml version="1.0" encoding="utf-8"?>
<ds:datastoreItem xmlns:ds="http://schemas.openxmlformats.org/officeDocument/2006/customXml" ds:itemID="{D2974FE2-73DF-44B4-B44C-1F52BE7E22FD}">
  <ds:schemaRefs>
    <ds:schemaRef ds:uri="http://www.joulesunlimited.com/juid"/>
  </ds:schemaRefs>
</ds:datastoreItem>
</file>

<file path=customXml/itemProps23.xml><?xml version="1.0" encoding="utf-8"?>
<ds:datastoreItem xmlns:ds="http://schemas.openxmlformats.org/officeDocument/2006/customXml" ds:itemID="{D6FB32B0-88B3-4B28-87F8-C6010AEBBA2A}">
  <ds:schemaRefs>
    <ds:schemaRef ds:uri="http://www.joulesunlimited.com/juid"/>
  </ds:schemaRefs>
</ds:datastoreItem>
</file>

<file path=customXml/itemProps24.xml><?xml version="1.0" encoding="utf-8"?>
<ds:datastoreItem xmlns:ds="http://schemas.openxmlformats.org/officeDocument/2006/customXml" ds:itemID="{C356B221-7DA2-4858-A597-A1A35B103B3C}"/>
</file>

<file path=customXml/itemProps25.xml><?xml version="1.0" encoding="utf-8"?>
<ds:datastoreItem xmlns:ds="http://schemas.openxmlformats.org/officeDocument/2006/customXml" ds:itemID="{1C6DEA7B-4248-46F0-8B76-A78D1E65B129}">
  <ds:schemaRefs>
    <ds:schemaRef ds:uri="http://www.joulesunlimited.com/juid"/>
  </ds:schemaRefs>
</ds:datastoreItem>
</file>

<file path=customXml/itemProps26.xml><?xml version="1.0" encoding="utf-8"?>
<ds:datastoreItem xmlns:ds="http://schemas.openxmlformats.org/officeDocument/2006/customXml" ds:itemID="{8E63615C-FCD3-4BCA-84FA-649F900DD462}">
  <ds:schemaRefs>
    <ds:schemaRef ds:uri="http://www.joulesunlimited.com/juid"/>
  </ds:schemaRefs>
</ds:datastoreItem>
</file>

<file path=customXml/itemProps27.xml><?xml version="1.0" encoding="utf-8"?>
<ds:datastoreItem xmlns:ds="http://schemas.openxmlformats.org/officeDocument/2006/customXml" ds:itemID="{5F37BA5B-1C1C-4AB3-9E91-F9CE53EE2FB4}">
  <ds:schemaRefs>
    <ds:schemaRef ds:uri="http://www.joulesunlimited.com/juid"/>
  </ds:schemaRefs>
</ds:datastoreItem>
</file>

<file path=customXml/itemProps28.xml><?xml version="1.0" encoding="utf-8"?>
<ds:datastoreItem xmlns:ds="http://schemas.openxmlformats.org/officeDocument/2006/customXml" ds:itemID="{E37CA72A-F0CA-492E-A198-FFD0634E7EB4}">
  <ds:schemaRefs>
    <ds:schemaRef ds:uri="http://www.joulesunlimited.com/juid"/>
  </ds:schemaRefs>
</ds:datastoreItem>
</file>

<file path=customXml/itemProps29.xml><?xml version="1.0" encoding="utf-8"?>
<ds:datastoreItem xmlns:ds="http://schemas.openxmlformats.org/officeDocument/2006/customXml" ds:itemID="{E771AD01-2B6D-4D97-AB14-67D965C5604A}">
  <ds:schemaRefs>
    <ds:schemaRef ds:uri="http://www.joulesunlimited.com/juid"/>
  </ds:schemaRefs>
</ds:datastoreItem>
</file>

<file path=customXml/itemProps3.xml><?xml version="1.0" encoding="utf-8"?>
<ds:datastoreItem xmlns:ds="http://schemas.openxmlformats.org/officeDocument/2006/customXml" ds:itemID="{1718F628-0520-4EA3-AE40-AA65D81D9DE3}">
  <ds:schemaRefs>
    <ds:schemaRef ds:uri="http://www.joulesunlimited.com/juid"/>
  </ds:schemaRefs>
</ds:datastoreItem>
</file>

<file path=customXml/itemProps30.xml><?xml version="1.0" encoding="utf-8"?>
<ds:datastoreItem xmlns:ds="http://schemas.openxmlformats.org/officeDocument/2006/customXml" ds:itemID="{2FC7FED2-EC78-4BEB-80EE-D42476A93123}">
  <ds:schemaRefs>
    <ds:schemaRef ds:uri="http://www.joulesunlimited.com/juid"/>
  </ds:schemaRefs>
</ds:datastoreItem>
</file>

<file path=customXml/itemProps31.xml><?xml version="1.0" encoding="utf-8"?>
<ds:datastoreItem xmlns:ds="http://schemas.openxmlformats.org/officeDocument/2006/customXml" ds:itemID="{3661E63D-F03B-4C68-A622-C255C1F507CF}">
  <ds:schemaRefs>
    <ds:schemaRef ds:uri="http://www.joulesunlimited.com/juid"/>
  </ds:schemaRefs>
</ds:datastoreItem>
</file>

<file path=customXml/itemProps32.xml><?xml version="1.0" encoding="utf-8"?>
<ds:datastoreItem xmlns:ds="http://schemas.openxmlformats.org/officeDocument/2006/customXml" ds:itemID="{561E2136-E4A3-42EE-9CE4-B180BB4CF52D}">
  <ds:schemaRefs>
    <ds:schemaRef ds:uri="http://www.joulesunlimited.com/juid"/>
  </ds:schemaRefs>
</ds:datastoreItem>
</file>

<file path=customXml/itemProps33.xml><?xml version="1.0" encoding="utf-8"?>
<ds:datastoreItem xmlns:ds="http://schemas.openxmlformats.org/officeDocument/2006/customXml" ds:itemID="{717FBA59-F69E-418C-A2C5-074D62D384D0}">
  <ds:schemaRefs>
    <ds:schemaRef ds:uri="http://www.joulesunlimited.com/juid"/>
  </ds:schemaRefs>
</ds:datastoreItem>
</file>

<file path=customXml/itemProps34.xml><?xml version="1.0" encoding="utf-8"?>
<ds:datastoreItem xmlns:ds="http://schemas.openxmlformats.org/officeDocument/2006/customXml" ds:itemID="{FCBEAA7F-76F0-410C-8ADA-93DF4C8BD1E0}">
  <ds:schemaRefs>
    <ds:schemaRef ds:uri="http://schemas.microsoft.com/office/2006/documentManagement/types"/>
    <ds:schemaRef ds:uri="8931cbbf-325c-4635-a69f-649b91229004"/>
    <ds:schemaRef ds:uri="http://schemas.microsoft.com/office/infopath/2007/PartnerControls"/>
    <ds:schemaRef ds:uri="http://purl.org/dc/dcmitype/"/>
    <ds:schemaRef ds:uri="http://purl.org/dc/elements/1.1/"/>
    <ds:schemaRef ds:uri="http://schemas.openxmlformats.org/package/2006/metadata/core-properties"/>
    <ds:schemaRef ds:uri="http://purl.org/dc/terms/"/>
    <ds:schemaRef ds:uri="dbfecfb1-f91d-4907-9177-58e6b8644951"/>
    <ds:schemaRef ds:uri="http://schemas.microsoft.com/office/2006/metadata/properties"/>
    <ds:schemaRef ds:uri="http://www.w3.org/XML/1998/namespace"/>
  </ds:schemaRefs>
</ds:datastoreItem>
</file>

<file path=customXml/itemProps35.xml><?xml version="1.0" encoding="utf-8"?>
<ds:datastoreItem xmlns:ds="http://schemas.openxmlformats.org/officeDocument/2006/customXml" ds:itemID="{C0ECF175-8CDD-4FA1-8BCB-E0CA24EE55DA}">
  <ds:schemaRefs>
    <ds:schemaRef ds:uri="http://www.joulesunlimited.com/juid"/>
  </ds:schemaRefs>
</ds:datastoreItem>
</file>

<file path=customXml/itemProps36.xml><?xml version="1.0" encoding="utf-8"?>
<ds:datastoreItem xmlns:ds="http://schemas.openxmlformats.org/officeDocument/2006/customXml" ds:itemID="{E31C4ED0-AE36-4064-9B61-9F0A29B9A778}">
  <ds:schemaRefs>
    <ds:schemaRef ds:uri="http://www.joulesunlimited.com/juid"/>
  </ds:schemaRefs>
</ds:datastoreItem>
</file>

<file path=customXml/itemProps37.xml><?xml version="1.0" encoding="utf-8"?>
<ds:datastoreItem xmlns:ds="http://schemas.openxmlformats.org/officeDocument/2006/customXml" ds:itemID="{797C4DA5-74AC-4C32-B724-16409BF43F41}">
  <ds:schemaRefs>
    <ds:schemaRef ds:uri="http://www.joulesunlimited.com/juid"/>
  </ds:schemaRefs>
</ds:datastoreItem>
</file>

<file path=customXml/itemProps38.xml><?xml version="1.0" encoding="utf-8"?>
<ds:datastoreItem xmlns:ds="http://schemas.openxmlformats.org/officeDocument/2006/customXml" ds:itemID="{C48D29FC-6BEC-4D4A-A5B7-86753666F628}">
  <ds:schemaRefs>
    <ds:schemaRef ds:uri="http://www.joulesunlimited.com/juid"/>
  </ds:schemaRefs>
</ds:datastoreItem>
</file>

<file path=customXml/itemProps39.xml><?xml version="1.0" encoding="utf-8"?>
<ds:datastoreItem xmlns:ds="http://schemas.openxmlformats.org/officeDocument/2006/customXml" ds:itemID="{F279FB5C-30CE-4722-8DBC-B56CDDFC885D}">
  <ds:schemaRefs>
    <ds:schemaRef ds:uri="http://www.joulesunlimited.com/juid"/>
  </ds:schemaRefs>
</ds:datastoreItem>
</file>

<file path=customXml/itemProps4.xml><?xml version="1.0" encoding="utf-8"?>
<ds:datastoreItem xmlns:ds="http://schemas.openxmlformats.org/officeDocument/2006/customXml" ds:itemID="{ED817430-B66E-4525-B7C3-51FB0B272183}">
  <ds:schemaRefs>
    <ds:schemaRef ds:uri="http://www.joulesunlimited.com/juid"/>
  </ds:schemaRefs>
</ds:datastoreItem>
</file>

<file path=customXml/itemProps40.xml><?xml version="1.0" encoding="utf-8"?>
<ds:datastoreItem xmlns:ds="http://schemas.openxmlformats.org/officeDocument/2006/customXml" ds:itemID="{0FF7C02C-F133-480F-8615-D632D1FEDCB9}">
  <ds:schemaRefs>
    <ds:schemaRef ds:uri="http://www.joulesunlimited.com/juid"/>
  </ds:schemaRefs>
</ds:datastoreItem>
</file>

<file path=customXml/itemProps41.xml><?xml version="1.0" encoding="utf-8"?>
<ds:datastoreItem xmlns:ds="http://schemas.openxmlformats.org/officeDocument/2006/customXml" ds:itemID="{839FD9A5-6387-440B-97A8-372CC439300B}">
  <ds:schemaRefs>
    <ds:schemaRef ds:uri="http://www.joulesunlimited.com/juid"/>
  </ds:schemaRefs>
</ds:datastoreItem>
</file>

<file path=customXml/itemProps42.xml><?xml version="1.0" encoding="utf-8"?>
<ds:datastoreItem xmlns:ds="http://schemas.openxmlformats.org/officeDocument/2006/customXml" ds:itemID="{1EE1E797-BA1C-4058-BFD7-86C758D3F140}">
  <ds:schemaRefs>
    <ds:schemaRef ds:uri="http://www.joulesunlimited.com/juid"/>
  </ds:schemaRefs>
</ds:datastoreItem>
</file>

<file path=customXml/itemProps5.xml><?xml version="1.0" encoding="utf-8"?>
<ds:datastoreItem xmlns:ds="http://schemas.openxmlformats.org/officeDocument/2006/customXml" ds:itemID="{F42C15D5-4AD8-4955-AEFE-2CF2E9948789}">
  <ds:schemaRefs>
    <ds:schemaRef ds:uri="http://www.joulesunlimited.com/juid"/>
  </ds:schemaRefs>
</ds:datastoreItem>
</file>

<file path=customXml/itemProps6.xml><?xml version="1.0" encoding="utf-8"?>
<ds:datastoreItem xmlns:ds="http://schemas.openxmlformats.org/officeDocument/2006/customXml" ds:itemID="{B49B8AC2-3C2B-4784-B920-74806042C2E7}">
  <ds:schemaRefs>
    <ds:schemaRef ds:uri="http://www.joulesunlimited.com/juid"/>
  </ds:schemaRefs>
</ds:datastoreItem>
</file>

<file path=customXml/itemProps7.xml><?xml version="1.0" encoding="utf-8"?>
<ds:datastoreItem xmlns:ds="http://schemas.openxmlformats.org/officeDocument/2006/customXml" ds:itemID="{91A4D41C-C85B-48E3-B7BD-4593AFFC0A06}">
  <ds:schemaRefs>
    <ds:schemaRef ds:uri="http://www.joulesunlimited.com/juid"/>
  </ds:schemaRefs>
</ds:datastoreItem>
</file>

<file path=customXml/itemProps8.xml><?xml version="1.0" encoding="utf-8"?>
<ds:datastoreItem xmlns:ds="http://schemas.openxmlformats.org/officeDocument/2006/customXml" ds:itemID="{48BCF514-5D01-4C8F-AA30-A94305A1B1AB}">
  <ds:schemaRefs>
    <ds:schemaRef ds:uri="http://www.joulesunlimited.com/juid"/>
  </ds:schemaRefs>
</ds:datastoreItem>
</file>

<file path=customXml/itemProps9.xml><?xml version="1.0" encoding="utf-8"?>
<ds:datastoreItem xmlns:ds="http://schemas.openxmlformats.org/officeDocument/2006/customXml" ds:itemID="{DE018937-8E49-4094-A2ED-C4A6E6FA39A2}">
  <ds:schemaRefs>
    <ds:schemaRef ds:uri="http://www.joulesunlimited.com/juid"/>
  </ds:schemaRefs>
</ds:datastoreItem>
</file>

<file path=docProps/app.xml><?xml version="1.0" encoding="utf-8"?>
<Properties xmlns="http://schemas.openxmlformats.org/officeDocument/2006/extended-properties" xmlns:vt="http://schemas.openxmlformats.org/officeDocument/2006/docPropsVTypes">
  <Template>Open Doors</Template>
  <TotalTime>0</TotalTime>
  <Words>579</Words>
  <Application>Microsoft Office PowerPoint</Application>
  <PresentationFormat>Breedbeeld</PresentationFormat>
  <Paragraphs>76</Paragraphs>
  <Slides>15</Slides>
  <Notes>8</Notes>
  <HiddenSlides>0</HiddenSlides>
  <MMClips>0</MMClips>
  <ScaleCrop>false</ScaleCrop>
  <HeadingPairs>
    <vt:vector size="8" baseType="variant">
      <vt:variant>
        <vt:lpstr>Gebruikte lettertypen</vt:lpstr>
      </vt:variant>
      <vt:variant>
        <vt:i4>5</vt:i4>
      </vt:variant>
      <vt:variant>
        <vt:lpstr>Thema</vt:lpstr>
      </vt:variant>
      <vt:variant>
        <vt:i4>1</vt:i4>
      </vt:variant>
      <vt:variant>
        <vt:lpstr>Ingesloten OLE-bronprogramma's</vt:lpstr>
      </vt:variant>
      <vt:variant>
        <vt:i4>0</vt:i4>
      </vt:variant>
      <vt:variant>
        <vt:lpstr>Diatitels</vt:lpstr>
      </vt:variant>
      <vt:variant>
        <vt:i4>15</vt:i4>
      </vt:variant>
    </vt:vector>
  </HeadingPairs>
  <TitlesOfParts>
    <vt:vector size="21" baseType="lpstr">
      <vt:lpstr>Black Diamond</vt:lpstr>
      <vt:lpstr>Calibri</vt:lpstr>
      <vt:lpstr>Myriad Pro</vt:lpstr>
      <vt:lpstr>Kanit Black</vt:lpstr>
      <vt:lpstr>Arial</vt:lpstr>
      <vt:lpstr>Huisstijl</vt:lpstr>
      <vt:lpstr>Houd moed!</vt:lpstr>
      <vt:lpstr>Zondag voor de vervolgde kerk 2026</vt:lpstr>
      <vt:lpstr>PowerPoint-presentatie</vt:lpstr>
      <vt:lpstr>PowerPoint-presentatie</vt:lpstr>
      <vt:lpstr>PowerPoint-presentatie</vt:lpstr>
      <vt:lpstr>WAT DOET OPEN DOORS?</vt:lpstr>
      <vt:lpstr>PowerPoint-presentatie</vt:lpstr>
      <vt:lpstr>PowerPoint-presentatie</vt:lpstr>
      <vt:lpstr>preek</vt:lpstr>
      <vt:lpstr>2 Korinthe 4 : 16 </vt:lpstr>
      <vt:lpstr>PowerPoint-presentatie</vt:lpstr>
      <vt:lpstr>PowerPoint-presentatie</vt:lpstr>
      <vt:lpstr>PowerPoint-presentatie</vt:lpstr>
      <vt:lpstr>PowerPoint-presentatie</vt:lpstr>
      <vt:lpstr>PowerPoint-presentatie</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Zondag voor de vervolgde kerk 2023</dc:title>
  <dc:subject/>
  <dc:creator>Sietse Smit</dc:creator>
  <cp:keywords/>
  <dc:description>Sjabloonversie: 1.0 - 10 november 2022_x000d_
Vormgeving: Admore_x000d_
Sjablonen: www.JoulesUnlimited.com</dc:description>
  <cp:lastModifiedBy>Maarten Boeve</cp:lastModifiedBy>
  <cp:revision>72</cp:revision>
  <dcterms:created xsi:type="dcterms:W3CDTF">2023-03-09T09:01:04Z</dcterms:created>
  <dcterms:modified xsi:type="dcterms:W3CDTF">2026-05-06T12:19:45Z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0x01010015C4FC5AE754F04A9F76585E14D120C8</vt:lpwstr>
  </property>
  <property fmtid="{D5CDD505-2E9C-101B-9397-08002B2CF9AE}" pid="3" name="MediaServiceImageTags">
    <vt:lpwstr/>
  </property>
</Properties>
</file>